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1" r:id="rId5"/>
    <p:sldMasterId id="2147483673" r:id="rId6"/>
  </p:sldMasterIdLst>
  <p:notesMasterIdLst>
    <p:notesMasterId r:id="rId45"/>
  </p:notesMasterIdLst>
  <p:sldIdLst>
    <p:sldId id="256" r:id="rId7"/>
    <p:sldId id="409" r:id="rId8"/>
    <p:sldId id="258" r:id="rId9"/>
    <p:sldId id="391" r:id="rId10"/>
    <p:sldId id="399" r:id="rId11"/>
    <p:sldId id="395" r:id="rId12"/>
    <p:sldId id="397" r:id="rId13"/>
    <p:sldId id="404" r:id="rId14"/>
    <p:sldId id="388" r:id="rId15"/>
    <p:sldId id="398" r:id="rId16"/>
    <p:sldId id="390" r:id="rId17"/>
    <p:sldId id="389" r:id="rId18"/>
    <p:sldId id="371" r:id="rId19"/>
    <p:sldId id="403" r:id="rId20"/>
    <p:sldId id="375" r:id="rId21"/>
    <p:sldId id="402" r:id="rId22"/>
    <p:sldId id="405" r:id="rId23"/>
    <p:sldId id="422" r:id="rId24"/>
    <p:sldId id="392" r:id="rId25"/>
    <p:sldId id="406" r:id="rId26"/>
    <p:sldId id="400" r:id="rId27"/>
    <p:sldId id="429" r:id="rId28"/>
    <p:sldId id="433" r:id="rId29"/>
    <p:sldId id="439" r:id="rId30"/>
    <p:sldId id="438" r:id="rId31"/>
    <p:sldId id="407" r:id="rId32"/>
    <p:sldId id="384" r:id="rId33"/>
    <p:sldId id="378" r:id="rId34"/>
    <p:sldId id="412" r:id="rId35"/>
    <p:sldId id="414" r:id="rId36"/>
    <p:sldId id="437" r:id="rId37"/>
    <p:sldId id="421" r:id="rId38"/>
    <p:sldId id="425" r:id="rId39"/>
    <p:sldId id="401" r:id="rId40"/>
    <p:sldId id="413" r:id="rId41"/>
    <p:sldId id="411" r:id="rId42"/>
    <p:sldId id="380" r:id="rId43"/>
    <p:sldId id="319" r:id="rId44"/>
  </p:sldIdLst>
  <p:sldSz cx="12192000" cy="6858000"/>
  <p:notesSz cx="6858000" cy="160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7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istal Garcia" initials="CG" lastIdx="1" clrIdx="0">
    <p:extLst>
      <p:ext uri="{19B8F6BF-5375-455C-9EA6-DF929625EA0E}">
        <p15:presenceInfo xmlns:p15="http://schemas.microsoft.com/office/powerpoint/2012/main" userId="9936536f0db8fb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146"/>
    <a:srgbClr val="FAAF40"/>
    <a:srgbClr val="EE8A12"/>
    <a:srgbClr val="C52B07"/>
    <a:srgbClr val="A626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4E49CF-0D4D-42FA-8ED8-ECBF391B18B7}" v="19" dt="2020-06-10T00:25:04.293"/>
    <p1510:client id="{173DD553-74D3-4949-93A0-512001ABDE24}" v="9" dt="2020-06-10T20:29:22.567"/>
    <p1510:client id="{2EF5EBA0-B763-4A3E-B813-4E4598B2EE46}" v="31" dt="2020-06-10T22:21:26.245"/>
    <p1510:client id="{363E512A-F9DD-435B-973B-E96C400C0026}" v="42" dt="2020-06-10T17:46:07.115"/>
    <p1510:client id="{36EE98BB-45A4-4B90-B42D-D94DE40F4416}" v="2" dt="2020-06-12T20:00:42.645"/>
    <p1510:client id="{3853FD13-59B2-4381-A36A-AC287941AF30}" v="32" dt="2020-06-11T02:35:57.287"/>
    <p1510:client id="{38B1EE12-C6E3-467A-8BFF-8DB4977EAECF}" v="1085" dt="2020-06-12T02:00:54.625"/>
    <p1510:client id="{39310997-2809-46AD-B12F-534D38622817}" v="317" dt="2020-06-11T03:36:04.803"/>
    <p1510:client id="{3F70BEE2-6E0A-4C62-A47E-FFC13F4B2437}" v="70" dt="2020-06-10T02:13:34.681"/>
    <p1510:client id="{400F4B0A-C315-45C8-90CB-2F32AFCFA17F}" v="99" dt="2020-06-12T21:25:17.368"/>
    <p1510:client id="{4724F9BC-F77C-42AA-8E98-0AF1BBDCBCF6}" v="59" dt="2020-06-12T19:30:41.939"/>
    <p1510:client id="{5AE21085-2BCE-406E-AD65-A64923D4E8A3}" v="6" dt="2020-06-12T03:37:34.477"/>
    <p1510:client id="{5E462E1A-ED5C-4C0A-99E3-9E97E47405CD}" v="58" dt="2020-06-12T20:49:18.132"/>
    <p1510:client id="{5E725E2B-0E1B-4E9C-8619-78A61D3C1956}" v="19" dt="2020-06-09T17:29:49.134"/>
    <p1510:client id="{64B1F1A0-0DF2-437E-A590-38E8ACBFCAE0}" v="3" dt="2020-06-11T02:27:38.579"/>
    <p1510:client id="{6FB1EDC8-0BE3-4815-A4BE-039C8CD2DF69}" v="373" dt="2020-06-12T00:09:25.364"/>
    <p1510:client id="{73D60082-4E9B-4DDC-A744-FA9790CD55BF}" v="82" dt="2020-06-11T01:02:21.966"/>
    <p1510:client id="{7B8F5F06-BA48-4D2B-9DDF-314FA08CE418}" v="228" dt="2020-06-11T12:30:31.267"/>
    <p1510:client id="{7F05A0A2-A92B-45B1-9959-562F4F888D1C}" v="309" dt="2020-06-11T01:00:49.834"/>
    <p1510:client id="{816B29AF-AF67-4B5C-9016-DC6CA8105DEE}" v="4" dt="2020-06-11T02:18:07.861"/>
    <p1510:client id="{81EE2B0F-BEE3-4D24-9606-582C7720AFF5}" v="2" dt="2020-06-11T22:54:28.304"/>
    <p1510:client id="{86CF2C5A-627A-4F79-9EFA-2DF96F0AA726}" v="1578" dt="2020-06-11T02:12:03.244"/>
    <p1510:client id="{8E0B2C0B-28C2-4459-B36E-11BB816D3923}" v="1755" dt="2020-06-12T05:43:38.745"/>
    <p1510:client id="{9CC6C1CC-A61B-4572-AAB5-9D4F518118C3}" v="27" dt="2020-06-12T04:24:24.862"/>
    <p1510:client id="{A10E9734-7C5D-422E-BE03-5C5DA00E9589}" v="11" dt="2020-06-13T01:40:16.615"/>
    <p1510:client id="{A16C3F33-0156-DB37-1536-A4E8AC39BA2A}" v="25" dt="2020-06-12T23:00:25.209"/>
    <p1510:client id="{A2C3981A-40BE-4271-9DFE-28BD20DC37FA}" v="62" dt="2020-06-11T22:03:47.881"/>
    <p1510:client id="{A34A2457-9104-4C96-8279-C8FA89D92F32}" v="20" dt="2020-06-11T23:00:39.439"/>
    <p1510:client id="{A48243E4-F2CD-4112-9439-C2A667BF6DC0}" v="82" dt="2020-06-12T01:45:07.389"/>
    <p1510:client id="{AF3C1197-5C9E-4534-B0F4-1C623B012573}" v="980" dt="2020-06-11T23:54:30.351"/>
    <p1510:client id="{B3C8A690-77CC-4B4B-A56A-80E5158B824F}" v="9" dt="2020-06-11T23:14:27.987"/>
    <p1510:client id="{B5525FAD-2A9D-4504-90C5-44B8C566A560}" v="100" dt="2020-06-12T01:55:16.829"/>
    <p1510:client id="{BF023F9F-D2FB-43FC-8164-CDB4CDCD13B9}" v="1135" dt="2020-06-11T17:48:41.770"/>
    <p1510:client id="{C1275066-D7A2-4469-A095-E93F7ABE2575}" v="3" dt="2020-06-11T02:26:31.118"/>
    <p1510:client id="{C91B1B6D-2FE4-4FAC-A2E1-DD8DC59F5D37}" v="120" dt="2020-06-12T16:21:15.704"/>
    <p1510:client id="{C973C408-0219-4AD0-8D21-B26CF3DB3EB0}" v="1" dt="2020-06-11T22:09:31.067"/>
    <p1510:client id="{D2BA3BA8-0EA5-4093-BFF1-BB2A0091237B}" v="55" dt="2020-06-10T21:03:32.323"/>
    <p1510:client id="{D7078D73-9601-4BA2-B5E7-616F5390E92F}" v="1403" dt="2020-06-12T01:43:43.838"/>
    <p1510:client id="{DDF1631D-4B45-4DA2-A5B7-C8E97571C307}" v="275" dt="2020-06-11T07:06:01.615"/>
    <p1510:client id="{EA479FE4-9512-4E1D-9A5B-190A41EA6669}" v="6" dt="2020-06-13T03:17:47.633"/>
    <p1510:client id="{F1D8888E-F3F5-4C6E-8DB6-C116C2434ACA}" v="41" dt="2020-06-12T02:26:22.504"/>
    <p1510:client id="{F394C15F-6EEB-4384-A1AD-3E35E23A5F02}" v="71" dt="2020-06-11T23:36:54.923"/>
    <p1510:client id="{F8FE3C0B-0A2B-4403-ADB7-1AD7C5ACCC7F}" v="71" dt="2020-06-11T13:04:30.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6"/>
        <p:guide pos="379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los Dodson" userId="S::ksdodson@uchicago.edu::67be08ba-a145-4830-80e9-c4ff37a73970" providerId="AD" clId="Web-{A34A2457-9104-4C96-8279-C8FA89D92F32}"/>
    <pc:docChg chg="addSld modSld">
      <pc:chgData name="Karlos Dodson" userId="S::ksdodson@uchicago.edu::67be08ba-a145-4830-80e9-c4ff37a73970" providerId="AD" clId="Web-{A34A2457-9104-4C96-8279-C8FA89D92F32}" dt="2020-06-11T23:00:39.439" v="17" actId="14100"/>
      <pc:docMkLst>
        <pc:docMk/>
      </pc:docMkLst>
      <pc:sldChg chg="modSp">
        <pc:chgData name="Karlos Dodson" userId="S::ksdodson@uchicago.edu::67be08ba-a145-4830-80e9-c4ff37a73970" providerId="AD" clId="Web-{A34A2457-9104-4C96-8279-C8FA89D92F32}" dt="2020-06-11T22:55:08.797" v="6" actId="20577"/>
        <pc:sldMkLst>
          <pc:docMk/>
          <pc:sldMk cId="3954724030" sldId="413"/>
        </pc:sldMkLst>
        <pc:spChg chg="mod">
          <ac:chgData name="Karlos Dodson" userId="S::ksdodson@uchicago.edu::67be08ba-a145-4830-80e9-c4ff37a73970" providerId="AD" clId="Web-{A34A2457-9104-4C96-8279-C8FA89D92F32}" dt="2020-06-11T22:55:08.797" v="6" actId="20577"/>
          <ac:spMkLst>
            <pc:docMk/>
            <pc:sldMk cId="3954724030" sldId="413"/>
            <ac:spMk id="6" creationId="{E7E2DC58-6E26-4B66-B827-FC677E0CBDA4}"/>
          </ac:spMkLst>
        </pc:spChg>
      </pc:sldChg>
      <pc:sldChg chg="addSp modSp new">
        <pc:chgData name="Karlos Dodson" userId="S::ksdodson@uchicago.edu::67be08ba-a145-4830-80e9-c4ff37a73970" providerId="AD" clId="Web-{A34A2457-9104-4C96-8279-C8FA89D92F32}" dt="2020-06-11T23:00:39.439" v="17" actId="14100"/>
        <pc:sldMkLst>
          <pc:docMk/>
          <pc:sldMk cId="2480474082" sldId="425"/>
        </pc:sldMkLst>
        <pc:picChg chg="add mod">
          <ac:chgData name="Karlos Dodson" userId="S::ksdodson@uchicago.edu::67be08ba-a145-4830-80e9-c4ff37a73970" providerId="AD" clId="Web-{A34A2457-9104-4C96-8279-C8FA89D92F32}" dt="2020-06-11T23:00:39.439" v="17" actId="14100"/>
          <ac:picMkLst>
            <pc:docMk/>
            <pc:sldMk cId="2480474082" sldId="425"/>
            <ac:picMk id="2" creationId="{4B57C34C-0052-4122-8CFB-8447B37033D7}"/>
          </ac:picMkLst>
        </pc:picChg>
      </pc:sldChg>
    </pc:docChg>
  </pc:docChgLst>
  <pc:docChgLst>
    <pc:chgData name="Cristal Garcia" userId="S::cgarcia23e@uchicago.edu::64edaaa3-7a9a-49cf-be93-4d6ca6f5e9e3" providerId="AD" clId="Web-{BF023F9F-D2FB-43FC-8164-CDB4CDCD13B9}"/>
    <pc:docChg chg="addSld delSld modSld">
      <pc:chgData name="Cristal Garcia" userId="S::cgarcia23e@uchicago.edu::64edaaa3-7a9a-49cf-be93-4d6ca6f5e9e3" providerId="AD" clId="Web-{BF023F9F-D2FB-43FC-8164-CDB4CDCD13B9}" dt="2020-06-11T17:48:41.770" v="1125" actId="14100"/>
      <pc:docMkLst>
        <pc:docMk/>
      </pc:docMkLst>
      <pc:sldChg chg="del modNotes">
        <pc:chgData name="Cristal Garcia" userId="S::cgarcia23e@uchicago.edu::64edaaa3-7a9a-49cf-be93-4d6ca6f5e9e3" providerId="AD" clId="Web-{BF023F9F-D2FB-43FC-8164-CDB4CDCD13B9}" dt="2020-06-11T17:20:58.134" v="921"/>
        <pc:sldMkLst>
          <pc:docMk/>
          <pc:sldMk cId="4143005027" sldId="385"/>
        </pc:sldMkLst>
      </pc:sldChg>
      <pc:sldChg chg="addSp delSp modSp">
        <pc:chgData name="Cristal Garcia" userId="S::cgarcia23e@uchicago.edu::64edaaa3-7a9a-49cf-be93-4d6ca6f5e9e3" providerId="AD" clId="Web-{BF023F9F-D2FB-43FC-8164-CDB4CDCD13B9}" dt="2020-06-11T17:33:09.429" v="1094" actId="1076"/>
        <pc:sldMkLst>
          <pc:docMk/>
          <pc:sldMk cId="3335932504" sldId="411"/>
        </pc:sldMkLst>
        <pc:spChg chg="add del mod">
          <ac:chgData name="Cristal Garcia" userId="S::cgarcia23e@uchicago.edu::64edaaa3-7a9a-49cf-be93-4d6ca6f5e9e3" providerId="AD" clId="Web-{BF023F9F-D2FB-43FC-8164-CDB4CDCD13B9}" dt="2020-06-11T17:15:59.712" v="840"/>
          <ac:spMkLst>
            <pc:docMk/>
            <pc:sldMk cId="3335932504" sldId="411"/>
            <ac:spMk id="2" creationId="{7BB81B76-B626-4B0D-8A53-27A86B3723B9}"/>
          </ac:spMkLst>
        </pc:spChg>
        <pc:spChg chg="mod">
          <ac:chgData name="Cristal Garcia" userId="S::cgarcia23e@uchicago.edu::64edaaa3-7a9a-49cf-be93-4d6ca6f5e9e3" providerId="AD" clId="Web-{BF023F9F-D2FB-43FC-8164-CDB4CDCD13B9}" dt="2020-06-11T17:17:14.728" v="912" actId="1076"/>
          <ac:spMkLst>
            <pc:docMk/>
            <pc:sldMk cId="3335932504" sldId="411"/>
            <ac:spMk id="18" creationId="{C2DA1053-6C60-47DF-8B3F-4756CA4AC55F}"/>
          </ac:spMkLst>
        </pc:spChg>
        <pc:spChg chg="add mod">
          <ac:chgData name="Cristal Garcia" userId="S::cgarcia23e@uchicago.edu::64edaaa3-7a9a-49cf-be93-4d6ca6f5e9e3" providerId="AD" clId="Web-{BF023F9F-D2FB-43FC-8164-CDB4CDCD13B9}" dt="2020-06-11T17:31:39.429" v="1078" actId="20577"/>
          <ac:spMkLst>
            <pc:docMk/>
            <pc:sldMk cId="3335932504" sldId="411"/>
            <ac:spMk id="27" creationId="{7F267EEA-977E-4227-9F50-96FF39A7056E}"/>
          </ac:spMkLst>
        </pc:spChg>
        <pc:spChg chg="mod">
          <ac:chgData name="Cristal Garcia" userId="S::cgarcia23e@uchicago.edu::64edaaa3-7a9a-49cf-be93-4d6ca6f5e9e3" providerId="AD" clId="Web-{BF023F9F-D2FB-43FC-8164-CDB4CDCD13B9}" dt="2020-06-11T17:32:34.601" v="1090" actId="1076"/>
          <ac:spMkLst>
            <pc:docMk/>
            <pc:sldMk cId="3335932504" sldId="411"/>
            <ac:spMk id="29" creationId="{98322A3A-3C8F-46D5-A4F7-30818D5EE910}"/>
          </ac:spMkLst>
        </pc:spChg>
        <pc:spChg chg="del">
          <ac:chgData name="Cristal Garcia" userId="S::cgarcia23e@uchicago.edu::64edaaa3-7a9a-49cf-be93-4d6ca6f5e9e3" providerId="AD" clId="Web-{BF023F9F-D2FB-43FC-8164-CDB4CDCD13B9}" dt="2020-06-11T17:27:59.321" v="1011"/>
          <ac:spMkLst>
            <pc:docMk/>
            <pc:sldMk cId="3335932504" sldId="411"/>
            <ac:spMk id="30" creationId="{1C993A4E-F2C6-47B2-90EE-825BC960DAAA}"/>
          </ac:spMkLst>
        </pc:spChg>
        <pc:spChg chg="add mod">
          <ac:chgData name="Cristal Garcia" userId="S::cgarcia23e@uchicago.edu::64edaaa3-7a9a-49cf-be93-4d6ca6f5e9e3" providerId="AD" clId="Web-{BF023F9F-D2FB-43FC-8164-CDB4CDCD13B9}" dt="2020-06-11T17:20:11.962" v="915" actId="20577"/>
          <ac:spMkLst>
            <pc:docMk/>
            <pc:sldMk cId="3335932504" sldId="411"/>
            <ac:spMk id="33" creationId="{941A7CAA-50C1-457E-B455-30F0BD310988}"/>
          </ac:spMkLst>
        </pc:spChg>
        <pc:spChg chg="del">
          <ac:chgData name="Cristal Garcia" userId="S::cgarcia23e@uchicago.edu::64edaaa3-7a9a-49cf-be93-4d6ca6f5e9e3" providerId="AD" clId="Web-{BF023F9F-D2FB-43FC-8164-CDB4CDCD13B9}" dt="2020-06-11T17:13:26.275" v="682"/>
          <ac:spMkLst>
            <pc:docMk/>
            <pc:sldMk cId="3335932504" sldId="411"/>
            <ac:spMk id="35" creationId="{CF205B20-E1DE-4263-8AC1-0C87C3BDFBC0}"/>
          </ac:spMkLst>
        </pc:spChg>
        <pc:spChg chg="mod">
          <ac:chgData name="Cristal Garcia" userId="S::cgarcia23e@uchicago.edu::64edaaa3-7a9a-49cf-be93-4d6ca6f5e9e3" providerId="AD" clId="Web-{BF023F9F-D2FB-43FC-8164-CDB4CDCD13B9}" dt="2020-06-11T17:07:00.698" v="668" actId="20577"/>
          <ac:spMkLst>
            <pc:docMk/>
            <pc:sldMk cId="3335932504" sldId="411"/>
            <ac:spMk id="36" creationId="{EB171496-8D27-4198-A806-3CABD616B77B}"/>
          </ac:spMkLst>
        </pc:spChg>
        <pc:spChg chg="mod">
          <ac:chgData name="Cristal Garcia" userId="S::cgarcia23e@uchicago.edu::64edaaa3-7a9a-49cf-be93-4d6ca6f5e9e3" providerId="AD" clId="Web-{BF023F9F-D2FB-43FC-8164-CDB4CDCD13B9}" dt="2020-06-11T17:30:03.101" v="1023" actId="14100"/>
          <ac:spMkLst>
            <pc:docMk/>
            <pc:sldMk cId="3335932504" sldId="411"/>
            <ac:spMk id="37" creationId="{303CA592-D246-4CE2-BA8D-6EEFA45AF943}"/>
          </ac:spMkLst>
        </pc:spChg>
        <pc:spChg chg="mod">
          <ac:chgData name="Cristal Garcia" userId="S::cgarcia23e@uchicago.edu::64edaaa3-7a9a-49cf-be93-4d6ca6f5e9e3" providerId="AD" clId="Web-{BF023F9F-D2FB-43FC-8164-CDB4CDCD13B9}" dt="2020-06-11T17:32:46.913" v="1092" actId="1076"/>
          <ac:spMkLst>
            <pc:docMk/>
            <pc:sldMk cId="3335932504" sldId="411"/>
            <ac:spMk id="38" creationId="{25D6CBBD-6155-40CD-AFA1-099B6A4F14FD}"/>
          </ac:spMkLst>
        </pc:spChg>
        <pc:spChg chg="del mod">
          <ac:chgData name="Cristal Garcia" userId="S::cgarcia23e@uchicago.edu::64edaaa3-7a9a-49cf-be93-4d6ca6f5e9e3" providerId="AD" clId="Web-{BF023F9F-D2FB-43FC-8164-CDB4CDCD13B9}" dt="2020-06-11T17:27:20.242" v="987"/>
          <ac:spMkLst>
            <pc:docMk/>
            <pc:sldMk cId="3335932504" sldId="411"/>
            <ac:spMk id="39" creationId="{360C06CB-9482-46E4-B47A-65EE2C771897}"/>
          </ac:spMkLst>
        </pc:spChg>
        <pc:spChg chg="del mod">
          <ac:chgData name="Cristal Garcia" userId="S::cgarcia23e@uchicago.edu::64edaaa3-7a9a-49cf-be93-4d6ca6f5e9e3" providerId="AD" clId="Web-{BF023F9F-D2FB-43FC-8164-CDB4CDCD13B9}" dt="2020-06-11T17:13:21.432" v="679"/>
          <ac:spMkLst>
            <pc:docMk/>
            <pc:sldMk cId="3335932504" sldId="411"/>
            <ac:spMk id="43" creationId="{1B5BE2CE-EDBC-4EA2-B2BA-FB6AE29EB1A5}"/>
          </ac:spMkLst>
        </pc:spChg>
        <pc:spChg chg="del mod">
          <ac:chgData name="Cristal Garcia" userId="S::cgarcia23e@uchicago.edu::64edaaa3-7a9a-49cf-be93-4d6ca6f5e9e3" providerId="AD" clId="Web-{BF023F9F-D2FB-43FC-8164-CDB4CDCD13B9}" dt="2020-06-11T17:30:37.382" v="1034"/>
          <ac:spMkLst>
            <pc:docMk/>
            <pc:sldMk cId="3335932504" sldId="411"/>
            <ac:spMk id="44" creationId="{3EE03EF2-4BB0-4A8D-AC46-1D7C9E4B7B44}"/>
          </ac:spMkLst>
        </pc:spChg>
        <pc:spChg chg="del">
          <ac:chgData name="Cristal Garcia" userId="S::cgarcia23e@uchicago.edu::64edaaa3-7a9a-49cf-be93-4d6ca6f5e9e3" providerId="AD" clId="Web-{BF023F9F-D2FB-43FC-8164-CDB4CDCD13B9}" dt="2020-06-11T17:27:57.243" v="1010"/>
          <ac:spMkLst>
            <pc:docMk/>
            <pc:sldMk cId="3335932504" sldId="411"/>
            <ac:spMk id="45" creationId="{E8BEE831-D7BF-4F02-AEEA-380FFB9BCA39}"/>
          </ac:spMkLst>
        </pc:spChg>
        <pc:spChg chg="add mod">
          <ac:chgData name="Cristal Garcia" userId="S::cgarcia23e@uchicago.edu::64edaaa3-7a9a-49cf-be93-4d6ca6f5e9e3" providerId="AD" clId="Web-{BF023F9F-D2FB-43FC-8164-CDB4CDCD13B9}" dt="2020-06-11T17:21:19.196" v="922" actId="1076"/>
          <ac:spMkLst>
            <pc:docMk/>
            <pc:sldMk cId="3335932504" sldId="411"/>
            <ac:spMk id="51" creationId="{D702CEE9-48AB-4B50-8D76-B17AB57166F3}"/>
          </ac:spMkLst>
        </pc:spChg>
        <pc:spChg chg="add del mod">
          <ac:chgData name="Cristal Garcia" userId="S::cgarcia23e@uchicago.edu::64edaaa3-7a9a-49cf-be93-4d6ca6f5e9e3" providerId="AD" clId="Web-{BF023F9F-D2FB-43FC-8164-CDB4CDCD13B9}" dt="2020-06-11T17:30:05.148" v="1024"/>
          <ac:spMkLst>
            <pc:docMk/>
            <pc:sldMk cId="3335932504" sldId="411"/>
            <ac:spMk id="52" creationId="{0384147E-B7B3-4C50-B118-CDBF32527306}"/>
          </ac:spMkLst>
        </pc:spChg>
        <pc:spChg chg="add del mod">
          <ac:chgData name="Cristal Garcia" userId="S::cgarcia23e@uchicago.edu::64edaaa3-7a9a-49cf-be93-4d6ca6f5e9e3" providerId="AD" clId="Web-{BF023F9F-D2FB-43FC-8164-CDB4CDCD13B9}" dt="2020-06-11T17:30:07.601" v="1025"/>
          <ac:spMkLst>
            <pc:docMk/>
            <pc:sldMk cId="3335932504" sldId="411"/>
            <ac:spMk id="53" creationId="{4D3CF803-29D8-4C15-9994-F010DAD1076B}"/>
          </ac:spMkLst>
        </pc:spChg>
        <pc:spChg chg="add mod">
          <ac:chgData name="Cristal Garcia" userId="S::cgarcia23e@uchicago.edu::64edaaa3-7a9a-49cf-be93-4d6ca6f5e9e3" providerId="AD" clId="Web-{BF023F9F-D2FB-43FC-8164-CDB4CDCD13B9}" dt="2020-06-11T17:32:39.788" v="1091" actId="1076"/>
          <ac:spMkLst>
            <pc:docMk/>
            <pc:sldMk cId="3335932504" sldId="411"/>
            <ac:spMk id="54" creationId="{B9271E11-22CC-4F8A-86BC-C556B54CFDFB}"/>
          </ac:spMkLst>
        </pc:spChg>
        <pc:spChg chg="add mod">
          <ac:chgData name="Cristal Garcia" userId="S::cgarcia23e@uchicago.edu::64edaaa3-7a9a-49cf-be93-4d6ca6f5e9e3" providerId="AD" clId="Web-{BF023F9F-D2FB-43FC-8164-CDB4CDCD13B9}" dt="2020-06-11T17:33:09.429" v="1094" actId="1076"/>
          <ac:spMkLst>
            <pc:docMk/>
            <pc:sldMk cId="3335932504" sldId="411"/>
            <ac:spMk id="55" creationId="{64086D40-C69B-4ADD-ACAE-C7975430CC97}"/>
          </ac:spMkLst>
        </pc:spChg>
        <pc:grpChg chg="mod">
          <ac:chgData name="Cristal Garcia" userId="S::cgarcia23e@uchicago.edu::64edaaa3-7a9a-49cf-be93-4d6ca6f5e9e3" providerId="AD" clId="Web-{BF023F9F-D2FB-43FC-8164-CDB4CDCD13B9}" dt="2020-06-11T17:17:14.713" v="911" actId="1076"/>
          <ac:grpSpMkLst>
            <pc:docMk/>
            <pc:sldMk cId="3335932504" sldId="411"/>
            <ac:grpSpMk id="15" creationId="{F5E782D1-267B-4590-B4BB-D8D068214108}"/>
          </ac:grpSpMkLst>
        </pc:grpChg>
        <pc:grpChg chg="add mod">
          <ac:chgData name="Cristal Garcia" userId="S::cgarcia23e@uchicago.edu::64edaaa3-7a9a-49cf-be93-4d6ca6f5e9e3" providerId="AD" clId="Web-{BF023F9F-D2FB-43FC-8164-CDB4CDCD13B9}" dt="2020-06-11T17:13:47.760" v="687" actId="1076"/>
          <ac:grpSpMkLst>
            <pc:docMk/>
            <pc:sldMk cId="3335932504" sldId="411"/>
            <ac:grpSpMk id="24" creationId="{BEB83BBA-5974-473B-BF60-1BA77225A197}"/>
          </ac:grpSpMkLst>
        </pc:grpChg>
        <pc:grpChg chg="add mod">
          <ac:chgData name="Cristal Garcia" userId="S::cgarcia23e@uchicago.edu::64edaaa3-7a9a-49cf-be93-4d6ca6f5e9e3" providerId="AD" clId="Web-{BF023F9F-D2FB-43FC-8164-CDB4CDCD13B9}" dt="2020-06-11T17:14:53.025" v="737" actId="1076"/>
          <ac:grpSpMkLst>
            <pc:docMk/>
            <pc:sldMk cId="3335932504" sldId="411"/>
            <ac:grpSpMk id="28" creationId="{874C2B5F-314F-4F8E-B065-6481F8BF056D}"/>
          </ac:grpSpMkLst>
        </pc:grpChg>
        <pc:grpChg chg="add mod">
          <ac:chgData name="Cristal Garcia" userId="S::cgarcia23e@uchicago.edu::64edaaa3-7a9a-49cf-be93-4d6ca6f5e9e3" providerId="AD" clId="Web-{BF023F9F-D2FB-43FC-8164-CDB4CDCD13B9}" dt="2020-06-11T17:16:12.165" v="843" actId="1076"/>
          <ac:grpSpMkLst>
            <pc:docMk/>
            <pc:sldMk cId="3335932504" sldId="411"/>
            <ac:grpSpMk id="34" creationId="{7E0C1F0B-C2FD-4BF2-9C35-BBFB41FEED72}"/>
          </ac:grpSpMkLst>
        </pc:grpChg>
        <pc:grpChg chg="del">
          <ac:chgData name="Cristal Garcia" userId="S::cgarcia23e@uchicago.edu::64edaaa3-7a9a-49cf-be93-4d6ca6f5e9e3" providerId="AD" clId="Web-{BF023F9F-D2FB-43FC-8164-CDB4CDCD13B9}" dt="2020-06-11T17:13:21.432" v="680"/>
          <ac:grpSpMkLst>
            <pc:docMk/>
            <pc:sldMk cId="3335932504" sldId="411"/>
            <ac:grpSpMk id="40" creationId="{6BB531EF-35D4-4C75-B2E9-C5F2EDDD0BDE}"/>
          </ac:grpSpMkLst>
        </pc:grpChg>
        <pc:grpChg chg="del">
          <ac:chgData name="Cristal Garcia" userId="S::cgarcia23e@uchicago.edu::64edaaa3-7a9a-49cf-be93-4d6ca6f5e9e3" providerId="AD" clId="Web-{BF023F9F-D2FB-43FC-8164-CDB4CDCD13B9}" dt="2020-06-11T17:13:26.275" v="681"/>
          <ac:grpSpMkLst>
            <pc:docMk/>
            <pc:sldMk cId="3335932504" sldId="411"/>
            <ac:grpSpMk id="46" creationId="{DCCFFD83-4A37-4E56-B0B5-064989A1279E}"/>
          </ac:grpSpMkLst>
        </pc:grpChg>
      </pc:sldChg>
      <pc:sldChg chg="modSp">
        <pc:chgData name="Cristal Garcia" userId="S::cgarcia23e@uchicago.edu::64edaaa3-7a9a-49cf-be93-4d6ca6f5e9e3" providerId="AD" clId="Web-{BF023F9F-D2FB-43FC-8164-CDB4CDCD13B9}" dt="2020-06-11T17:05:29.448" v="625" actId="20577"/>
        <pc:sldMkLst>
          <pc:docMk/>
          <pc:sldMk cId="3954724030" sldId="413"/>
        </pc:sldMkLst>
        <pc:spChg chg="mod">
          <ac:chgData name="Cristal Garcia" userId="S::cgarcia23e@uchicago.edu::64edaaa3-7a9a-49cf-be93-4d6ca6f5e9e3" providerId="AD" clId="Web-{BF023F9F-D2FB-43FC-8164-CDB4CDCD13B9}" dt="2020-06-11T17:05:29.448" v="625" actId="20577"/>
          <ac:spMkLst>
            <pc:docMk/>
            <pc:sldMk cId="3954724030" sldId="413"/>
            <ac:spMk id="6" creationId="{E7E2DC58-6E26-4B66-B827-FC677E0CBDA4}"/>
          </ac:spMkLst>
        </pc:spChg>
      </pc:sldChg>
      <pc:sldChg chg="del">
        <pc:chgData name="Cristal Garcia" userId="S::cgarcia23e@uchicago.edu::64edaaa3-7a9a-49cf-be93-4d6ca6f5e9e3" providerId="AD" clId="Web-{BF023F9F-D2FB-43FC-8164-CDB4CDCD13B9}" dt="2020-06-11T17:43:55.349" v="1095"/>
        <pc:sldMkLst>
          <pc:docMk/>
          <pc:sldMk cId="2710687151" sldId="416"/>
        </pc:sldMkLst>
      </pc:sldChg>
      <pc:sldChg chg="del">
        <pc:chgData name="Cristal Garcia" userId="S::cgarcia23e@uchicago.edu::64edaaa3-7a9a-49cf-be93-4d6ca6f5e9e3" providerId="AD" clId="Web-{BF023F9F-D2FB-43FC-8164-CDB4CDCD13B9}" dt="2020-06-11T17:47:50.395" v="1116"/>
        <pc:sldMkLst>
          <pc:docMk/>
          <pc:sldMk cId="2439313854" sldId="417"/>
        </pc:sldMkLst>
      </pc:sldChg>
      <pc:sldChg chg="del">
        <pc:chgData name="Cristal Garcia" userId="S::cgarcia23e@uchicago.edu::64edaaa3-7a9a-49cf-be93-4d6ca6f5e9e3" providerId="AD" clId="Web-{BF023F9F-D2FB-43FC-8164-CDB4CDCD13B9}" dt="2020-06-11T17:47:47.036" v="1115"/>
        <pc:sldMkLst>
          <pc:docMk/>
          <pc:sldMk cId="1633565843" sldId="419"/>
        </pc:sldMkLst>
      </pc:sldChg>
      <pc:sldChg chg="delSp modSp">
        <pc:chgData name="Cristal Garcia" userId="S::cgarcia23e@uchicago.edu::64edaaa3-7a9a-49cf-be93-4d6ca6f5e9e3" providerId="AD" clId="Web-{BF023F9F-D2FB-43FC-8164-CDB4CDCD13B9}" dt="2020-06-11T17:48:20.880" v="1119" actId="1076"/>
        <pc:sldMkLst>
          <pc:docMk/>
          <pc:sldMk cId="1874739123" sldId="420"/>
        </pc:sldMkLst>
        <pc:picChg chg="mod">
          <ac:chgData name="Cristal Garcia" userId="S::cgarcia23e@uchicago.edu::64edaaa3-7a9a-49cf-be93-4d6ca6f5e9e3" providerId="AD" clId="Web-{BF023F9F-D2FB-43FC-8164-CDB4CDCD13B9}" dt="2020-06-11T17:46:07.005" v="1106" actId="1076"/>
          <ac:picMkLst>
            <pc:docMk/>
            <pc:sldMk cId="1874739123" sldId="420"/>
            <ac:picMk id="3" creationId="{8DAD9A00-A1AC-4E1A-9FC7-51A1AA2A997F}"/>
          </ac:picMkLst>
        </pc:picChg>
        <pc:picChg chg="del mod">
          <ac:chgData name="Cristal Garcia" userId="S::cgarcia23e@uchicago.edu::64edaaa3-7a9a-49cf-be93-4d6ca6f5e9e3" providerId="AD" clId="Web-{BF023F9F-D2FB-43FC-8164-CDB4CDCD13B9}" dt="2020-06-11T17:48:08.442" v="1118"/>
          <ac:picMkLst>
            <pc:docMk/>
            <pc:sldMk cId="1874739123" sldId="420"/>
            <ac:picMk id="4" creationId="{54AFD95D-7431-4DF3-8031-D546893220E6}"/>
          </ac:picMkLst>
        </pc:picChg>
        <pc:picChg chg="mod modCrop">
          <ac:chgData name="Cristal Garcia" userId="S::cgarcia23e@uchicago.edu::64edaaa3-7a9a-49cf-be93-4d6ca6f5e9e3" providerId="AD" clId="Web-{BF023F9F-D2FB-43FC-8164-CDB4CDCD13B9}" dt="2020-06-11T17:48:20.880" v="1119" actId="1076"/>
          <ac:picMkLst>
            <pc:docMk/>
            <pc:sldMk cId="1874739123" sldId="420"/>
            <ac:picMk id="5" creationId="{71094D15-2228-410E-B57B-AD7DA5598770}"/>
          </ac:picMkLst>
        </pc:picChg>
      </pc:sldChg>
      <pc:sldChg chg="add replId modNotes">
        <pc:chgData name="Cristal Garcia" userId="S::cgarcia23e@uchicago.edu::64edaaa3-7a9a-49cf-be93-4d6ca6f5e9e3" providerId="AD" clId="Web-{BF023F9F-D2FB-43FC-8164-CDB4CDCD13B9}" dt="2020-06-11T17:20:52.696" v="920"/>
        <pc:sldMkLst>
          <pc:docMk/>
          <pc:sldMk cId="623830374" sldId="423"/>
        </pc:sldMkLst>
      </pc:sldChg>
      <pc:sldChg chg="addSp delSp modSp new">
        <pc:chgData name="Cristal Garcia" userId="S::cgarcia23e@uchicago.edu::64edaaa3-7a9a-49cf-be93-4d6ca6f5e9e3" providerId="AD" clId="Web-{BF023F9F-D2FB-43FC-8164-CDB4CDCD13B9}" dt="2020-06-11T17:48:41.770" v="1125" actId="14100"/>
        <pc:sldMkLst>
          <pc:docMk/>
          <pc:sldMk cId="2451793272" sldId="424"/>
        </pc:sldMkLst>
        <pc:spChg chg="del">
          <ac:chgData name="Cristal Garcia" userId="S::cgarcia23e@uchicago.edu::64edaaa3-7a9a-49cf-be93-4d6ca6f5e9e3" providerId="AD" clId="Web-{BF023F9F-D2FB-43FC-8164-CDB4CDCD13B9}" dt="2020-06-11T17:48:27.536" v="1120"/>
          <ac:spMkLst>
            <pc:docMk/>
            <pc:sldMk cId="2451793272" sldId="424"/>
            <ac:spMk id="2" creationId="{E82CDD4B-CEFB-4E68-9AF7-68408EBCA855}"/>
          </ac:spMkLst>
        </pc:spChg>
        <pc:spChg chg="del">
          <ac:chgData name="Cristal Garcia" userId="S::cgarcia23e@uchicago.edu::64edaaa3-7a9a-49cf-be93-4d6ca6f5e9e3" providerId="AD" clId="Web-{BF023F9F-D2FB-43FC-8164-CDB4CDCD13B9}" dt="2020-06-11T17:48:30.708" v="1121"/>
          <ac:spMkLst>
            <pc:docMk/>
            <pc:sldMk cId="2451793272" sldId="424"/>
            <ac:spMk id="3" creationId="{64C4C604-9978-45A5-AE7B-CBF8F6C3F8EF}"/>
          </ac:spMkLst>
        </pc:spChg>
        <pc:picChg chg="add mod">
          <ac:chgData name="Cristal Garcia" userId="S::cgarcia23e@uchicago.edu::64edaaa3-7a9a-49cf-be93-4d6ca6f5e9e3" providerId="AD" clId="Web-{BF023F9F-D2FB-43FC-8164-CDB4CDCD13B9}" dt="2020-06-11T17:48:41.770" v="1125" actId="14100"/>
          <ac:picMkLst>
            <pc:docMk/>
            <pc:sldMk cId="2451793272" sldId="424"/>
            <ac:picMk id="4" creationId="{629EE42F-4837-4934-80A4-4C36940756DA}"/>
          </ac:picMkLst>
        </pc:picChg>
      </pc:sldChg>
    </pc:docChg>
  </pc:docChgLst>
  <pc:docChgLst>
    <pc:chgData name="Laura Tociu" userId="S::ltociu@uchicago.edu::38cfbbb3-012d-4c18-8326-c0b2960b3b6b" providerId="AD" clId="Web-{F8FE3C0B-0A2B-4403-ADB7-1AD7C5ACCC7F}"/>
    <pc:docChg chg="modSld">
      <pc:chgData name="Laura Tociu" userId="S::ltociu@uchicago.edu::38cfbbb3-012d-4c18-8326-c0b2960b3b6b" providerId="AD" clId="Web-{F8FE3C0B-0A2B-4403-ADB7-1AD7C5ACCC7F}" dt="2020-06-11T13:04:30.445" v="46" actId="1076"/>
      <pc:docMkLst>
        <pc:docMk/>
      </pc:docMkLst>
      <pc:sldChg chg="modSp">
        <pc:chgData name="Laura Tociu" userId="S::ltociu@uchicago.edu::38cfbbb3-012d-4c18-8326-c0b2960b3b6b" providerId="AD" clId="Web-{F8FE3C0B-0A2B-4403-ADB7-1AD7C5ACCC7F}" dt="2020-06-11T13:04:30.445" v="46" actId="1076"/>
        <pc:sldMkLst>
          <pc:docMk/>
          <pc:sldMk cId="3718071280" sldId="395"/>
        </pc:sldMkLst>
        <pc:spChg chg="mod">
          <ac:chgData name="Laura Tociu" userId="S::ltociu@uchicago.edu::38cfbbb3-012d-4c18-8326-c0b2960b3b6b" providerId="AD" clId="Web-{F8FE3C0B-0A2B-4403-ADB7-1AD7C5ACCC7F}" dt="2020-06-11T13:04:30.226" v="37" actId="1076"/>
          <ac:spMkLst>
            <pc:docMk/>
            <pc:sldMk cId="3718071280" sldId="395"/>
            <ac:spMk id="2" creationId="{83887267-BD6B-490A-A6D6-73A4150A6EF8}"/>
          </ac:spMkLst>
        </pc:spChg>
        <pc:spChg chg="mod">
          <ac:chgData name="Laura Tociu" userId="S::ltociu@uchicago.edu::38cfbbb3-012d-4c18-8326-c0b2960b3b6b" providerId="AD" clId="Web-{F8FE3C0B-0A2B-4403-ADB7-1AD7C5ACCC7F}" dt="2020-06-11T13:04:30.242" v="38" actId="1076"/>
          <ac:spMkLst>
            <pc:docMk/>
            <pc:sldMk cId="3718071280" sldId="395"/>
            <ac:spMk id="4" creationId="{49F1B185-7411-4C32-837B-7ACDD4EAD01E}"/>
          </ac:spMkLst>
        </pc:spChg>
        <pc:spChg chg="mod">
          <ac:chgData name="Laura Tociu" userId="S::ltociu@uchicago.edu::38cfbbb3-012d-4c18-8326-c0b2960b3b6b" providerId="AD" clId="Web-{F8FE3C0B-0A2B-4403-ADB7-1AD7C5ACCC7F}" dt="2020-06-11T13:04:30.257" v="39" actId="1076"/>
          <ac:spMkLst>
            <pc:docMk/>
            <pc:sldMk cId="3718071280" sldId="395"/>
            <ac:spMk id="5" creationId="{FB5B637D-650C-4FDF-BD8B-06242D6C7D22}"/>
          </ac:spMkLst>
        </pc:spChg>
        <pc:spChg chg="mod">
          <ac:chgData name="Laura Tociu" userId="S::ltociu@uchicago.edu::38cfbbb3-012d-4c18-8326-c0b2960b3b6b" providerId="AD" clId="Web-{F8FE3C0B-0A2B-4403-ADB7-1AD7C5ACCC7F}" dt="2020-06-11T13:04:30.273" v="40" actId="1076"/>
          <ac:spMkLst>
            <pc:docMk/>
            <pc:sldMk cId="3718071280" sldId="395"/>
            <ac:spMk id="6" creationId="{46FD42AA-74BA-42B5-994F-3DF9ED8D8CCE}"/>
          </ac:spMkLst>
        </pc:spChg>
        <pc:spChg chg="mod">
          <ac:chgData name="Laura Tociu" userId="S::ltociu@uchicago.edu::38cfbbb3-012d-4c18-8326-c0b2960b3b6b" providerId="AD" clId="Web-{F8FE3C0B-0A2B-4403-ADB7-1AD7C5ACCC7F}" dt="2020-06-11T13:04:30.289" v="41" actId="1076"/>
          <ac:spMkLst>
            <pc:docMk/>
            <pc:sldMk cId="3718071280" sldId="395"/>
            <ac:spMk id="7" creationId="{3CF7EE3B-C841-4838-96A8-BBA937CBC2F8}"/>
          </ac:spMkLst>
        </pc:spChg>
        <pc:spChg chg="mod">
          <ac:chgData name="Laura Tociu" userId="S::ltociu@uchicago.edu::38cfbbb3-012d-4c18-8326-c0b2960b3b6b" providerId="AD" clId="Web-{F8FE3C0B-0A2B-4403-ADB7-1AD7C5ACCC7F}" dt="2020-06-11T13:04:30.304" v="42" actId="1076"/>
          <ac:spMkLst>
            <pc:docMk/>
            <pc:sldMk cId="3718071280" sldId="395"/>
            <ac:spMk id="8" creationId="{9B915410-A54E-4570-B1B2-874A14CCE28E}"/>
          </ac:spMkLst>
        </pc:spChg>
        <pc:spChg chg="mod">
          <ac:chgData name="Laura Tociu" userId="S::ltociu@uchicago.edu::38cfbbb3-012d-4c18-8326-c0b2960b3b6b" providerId="AD" clId="Web-{F8FE3C0B-0A2B-4403-ADB7-1AD7C5ACCC7F}" dt="2020-06-11T13:04:30.320" v="43" actId="1076"/>
          <ac:spMkLst>
            <pc:docMk/>
            <pc:sldMk cId="3718071280" sldId="395"/>
            <ac:spMk id="9" creationId="{F5FCF248-A5FD-4594-8CA3-03BAE9646FA1}"/>
          </ac:spMkLst>
        </pc:spChg>
        <pc:spChg chg="mod">
          <ac:chgData name="Laura Tociu" userId="S::ltociu@uchicago.edu::38cfbbb3-012d-4c18-8326-c0b2960b3b6b" providerId="AD" clId="Web-{F8FE3C0B-0A2B-4403-ADB7-1AD7C5ACCC7F}" dt="2020-06-11T13:04:30.335" v="44" actId="1076"/>
          <ac:spMkLst>
            <pc:docMk/>
            <pc:sldMk cId="3718071280" sldId="395"/>
            <ac:spMk id="10" creationId="{A64BD855-5342-4A59-840A-61FBE941EFF3}"/>
          </ac:spMkLst>
        </pc:spChg>
        <pc:spChg chg="mod">
          <ac:chgData name="Laura Tociu" userId="S::ltociu@uchicago.edu::38cfbbb3-012d-4c18-8326-c0b2960b3b6b" providerId="AD" clId="Web-{F8FE3C0B-0A2B-4403-ADB7-1AD7C5ACCC7F}" dt="2020-06-11T13:04:30.367" v="45" actId="1076"/>
          <ac:spMkLst>
            <pc:docMk/>
            <pc:sldMk cId="3718071280" sldId="395"/>
            <ac:spMk id="11" creationId="{04350243-45E6-4078-A473-E5484096E5C8}"/>
          </ac:spMkLst>
        </pc:spChg>
        <pc:graphicFrameChg chg="mod modGraphic">
          <ac:chgData name="Laura Tociu" userId="S::ltociu@uchicago.edu::38cfbbb3-012d-4c18-8326-c0b2960b3b6b" providerId="AD" clId="Web-{F8FE3C0B-0A2B-4403-ADB7-1AD7C5ACCC7F}" dt="2020-06-11T13:04:30.445" v="46" actId="1076"/>
          <ac:graphicFrameMkLst>
            <pc:docMk/>
            <pc:sldMk cId="3718071280" sldId="395"/>
            <ac:graphicFrameMk id="13" creationId="{78FD4634-7390-411B-96C5-0B97A5191A32}"/>
          </ac:graphicFrameMkLst>
        </pc:graphicFrameChg>
      </pc:sldChg>
    </pc:docChg>
  </pc:docChgLst>
  <pc:docChgLst>
    <pc:chgData name="Surendiran Rangaraj" userId="S::surendiran@uchicago.edu::07acd98b-d27e-4478-85ff-0d6de852d74f" providerId="AD" clId="Web-{DDF1631D-4B45-4DA2-A5B7-C8E97571C307}"/>
    <pc:docChg chg="addSld delSld modSld">
      <pc:chgData name="Surendiran Rangaraj" userId="S::surendiran@uchicago.edu::07acd98b-d27e-4478-85ff-0d6de852d74f" providerId="AD" clId="Web-{DDF1631D-4B45-4DA2-A5B7-C8E97571C307}" dt="2020-06-11T07:06:01.615" v="263" actId="14100"/>
      <pc:docMkLst>
        <pc:docMk/>
      </pc:docMkLst>
      <pc:sldChg chg="modSp">
        <pc:chgData name="Surendiran Rangaraj" userId="S::surendiran@uchicago.edu::07acd98b-d27e-4478-85ff-0d6de852d74f" providerId="AD" clId="Web-{DDF1631D-4B45-4DA2-A5B7-C8E97571C307}" dt="2020-06-11T04:38:47.412" v="147" actId="14100"/>
        <pc:sldMkLst>
          <pc:docMk/>
          <pc:sldMk cId="2928408436" sldId="375"/>
        </pc:sldMkLst>
        <pc:spChg chg="mod">
          <ac:chgData name="Surendiran Rangaraj" userId="S::surendiran@uchicago.edu::07acd98b-d27e-4478-85ff-0d6de852d74f" providerId="AD" clId="Web-{DDF1631D-4B45-4DA2-A5B7-C8E97571C307}" dt="2020-06-11T04:36:43.630" v="145" actId="20577"/>
          <ac:spMkLst>
            <pc:docMk/>
            <pc:sldMk cId="2928408436" sldId="375"/>
            <ac:spMk id="2" creationId="{2C1D633B-B9FB-4EBB-8AA1-ABDAF559A6B5}"/>
          </ac:spMkLst>
        </pc:spChg>
        <pc:picChg chg="mod">
          <ac:chgData name="Surendiran Rangaraj" userId="S::surendiran@uchicago.edu::07acd98b-d27e-4478-85ff-0d6de852d74f" providerId="AD" clId="Web-{DDF1631D-4B45-4DA2-A5B7-C8E97571C307}" dt="2020-06-11T04:38:47.412" v="147" actId="14100"/>
          <ac:picMkLst>
            <pc:docMk/>
            <pc:sldMk cId="2928408436" sldId="375"/>
            <ac:picMk id="4" creationId="{8D70C8EB-2E23-4129-9F1B-D6122DADF7C0}"/>
          </ac:picMkLst>
        </pc:picChg>
      </pc:sldChg>
      <pc:sldChg chg="addSp delSp modSp">
        <pc:chgData name="Surendiran Rangaraj" userId="S::surendiran@uchicago.edu::07acd98b-d27e-4478-85ff-0d6de852d74f" providerId="AD" clId="Web-{DDF1631D-4B45-4DA2-A5B7-C8E97571C307}" dt="2020-06-11T04:20:45.240" v="140" actId="14100"/>
        <pc:sldMkLst>
          <pc:docMk/>
          <pc:sldMk cId="3881948471" sldId="403"/>
        </pc:sldMkLst>
        <pc:spChg chg="mod">
          <ac:chgData name="Surendiran Rangaraj" userId="S::surendiran@uchicago.edu::07acd98b-d27e-4478-85ff-0d6de852d74f" providerId="AD" clId="Web-{DDF1631D-4B45-4DA2-A5B7-C8E97571C307}" dt="2020-06-11T04:19:17.990" v="132" actId="20577"/>
          <ac:spMkLst>
            <pc:docMk/>
            <pc:sldMk cId="3881948471" sldId="403"/>
            <ac:spMk id="3" creationId="{7A85FDD9-074C-4C81-B429-89AFAE0E40C3}"/>
          </ac:spMkLst>
        </pc:spChg>
        <pc:spChg chg="mod">
          <ac:chgData name="Surendiran Rangaraj" userId="S::surendiran@uchicago.edu::07acd98b-d27e-4478-85ff-0d6de852d74f" providerId="AD" clId="Web-{DDF1631D-4B45-4DA2-A5B7-C8E97571C307}" dt="2020-06-11T04:19:58.193" v="135" actId="1076"/>
          <ac:spMkLst>
            <pc:docMk/>
            <pc:sldMk cId="3881948471" sldId="403"/>
            <ac:spMk id="8" creationId="{A1E13184-884E-4E33-9066-19FE73ED79F5}"/>
          </ac:spMkLst>
        </pc:spChg>
        <pc:spChg chg="del">
          <ac:chgData name="Surendiran Rangaraj" userId="S::surendiran@uchicago.edu::07acd98b-d27e-4478-85ff-0d6de852d74f" providerId="AD" clId="Web-{DDF1631D-4B45-4DA2-A5B7-C8E97571C307}" dt="2020-06-11T04:01:51.022" v="56"/>
          <ac:spMkLst>
            <pc:docMk/>
            <pc:sldMk cId="3881948471" sldId="403"/>
            <ac:spMk id="9" creationId="{DE18FC17-23E2-4EE0-A51F-C2CB0E94F10A}"/>
          </ac:spMkLst>
        </pc:spChg>
        <pc:spChg chg="mod">
          <ac:chgData name="Surendiran Rangaraj" userId="S::surendiran@uchicago.edu::07acd98b-d27e-4478-85ff-0d6de852d74f" providerId="AD" clId="Web-{DDF1631D-4B45-4DA2-A5B7-C8E97571C307}" dt="2020-06-11T04:19:52.412" v="134" actId="1076"/>
          <ac:spMkLst>
            <pc:docMk/>
            <pc:sldMk cId="3881948471" sldId="403"/>
            <ac:spMk id="10" creationId="{E0CB05A5-265E-4FD5-97F5-0323E4BF8626}"/>
          </ac:spMkLst>
        </pc:spChg>
        <pc:picChg chg="add mod">
          <ac:chgData name="Surendiran Rangaraj" userId="S::surendiran@uchicago.edu::07acd98b-d27e-4478-85ff-0d6de852d74f" providerId="AD" clId="Web-{DDF1631D-4B45-4DA2-A5B7-C8E97571C307}" dt="2020-06-11T04:20:45.240" v="140" actId="14100"/>
          <ac:picMkLst>
            <pc:docMk/>
            <pc:sldMk cId="3881948471" sldId="403"/>
            <ac:picMk id="6" creationId="{2A161472-13FD-4F59-A448-8CCC11AD4D4B}"/>
          </ac:picMkLst>
        </pc:picChg>
      </pc:sldChg>
      <pc:sldChg chg="addSp delSp modSp">
        <pc:chgData name="Surendiran Rangaraj" userId="S::surendiran@uchicago.edu::07acd98b-d27e-4478-85ff-0d6de852d74f" providerId="AD" clId="Web-{DDF1631D-4B45-4DA2-A5B7-C8E97571C307}" dt="2020-06-11T07:06:01.615" v="263" actId="14100"/>
        <pc:sldMkLst>
          <pc:docMk/>
          <pc:sldMk cId="4164492377" sldId="405"/>
        </pc:sldMkLst>
        <pc:spChg chg="mod">
          <ac:chgData name="Surendiran Rangaraj" userId="S::surendiran@uchicago.edu::07acd98b-d27e-4478-85ff-0d6de852d74f" providerId="AD" clId="Web-{DDF1631D-4B45-4DA2-A5B7-C8E97571C307}" dt="2020-06-11T07:05:43.708" v="258" actId="20577"/>
          <ac:spMkLst>
            <pc:docMk/>
            <pc:sldMk cId="4164492377" sldId="405"/>
            <ac:spMk id="4" creationId="{6C2B65CB-00CE-40E8-B70A-A09CFFD403D9}"/>
          </ac:spMkLst>
        </pc:spChg>
        <pc:spChg chg="mod">
          <ac:chgData name="Surendiran Rangaraj" userId="S::surendiran@uchicago.edu::07acd98b-d27e-4478-85ff-0d6de852d74f" providerId="AD" clId="Web-{DDF1631D-4B45-4DA2-A5B7-C8E97571C307}" dt="2020-06-11T07:05:50.989" v="261" actId="1076"/>
          <ac:spMkLst>
            <pc:docMk/>
            <pc:sldMk cId="4164492377" sldId="405"/>
            <ac:spMk id="6" creationId="{112F7D95-5430-4008-AA04-D2710BE2A91D}"/>
          </ac:spMkLst>
        </pc:spChg>
        <pc:spChg chg="mod">
          <ac:chgData name="Surendiran Rangaraj" userId="S::surendiran@uchicago.edu::07acd98b-d27e-4478-85ff-0d6de852d74f" providerId="AD" clId="Web-{DDF1631D-4B45-4DA2-A5B7-C8E97571C307}" dt="2020-06-11T05:18:07.621" v="202" actId="20577"/>
          <ac:spMkLst>
            <pc:docMk/>
            <pc:sldMk cId="4164492377" sldId="405"/>
            <ac:spMk id="7" creationId="{16E1C3ED-AF46-48DD-A550-55C19EC3ED02}"/>
          </ac:spMkLst>
        </pc:spChg>
        <pc:spChg chg="del">
          <ac:chgData name="Surendiran Rangaraj" userId="S::surendiran@uchicago.edu::07acd98b-d27e-4478-85ff-0d6de852d74f" providerId="AD" clId="Web-{DDF1631D-4B45-4DA2-A5B7-C8E97571C307}" dt="2020-06-11T07:05:29.317" v="256"/>
          <ac:spMkLst>
            <pc:docMk/>
            <pc:sldMk cId="4164492377" sldId="405"/>
            <ac:spMk id="8" creationId="{20433C42-40BD-45B1-B44F-BC499EDCB39E}"/>
          </ac:spMkLst>
        </pc:spChg>
        <pc:picChg chg="add del mod">
          <ac:chgData name="Surendiran Rangaraj" userId="S::surendiran@uchicago.edu::07acd98b-d27e-4478-85ff-0d6de852d74f" providerId="AD" clId="Web-{DDF1631D-4B45-4DA2-A5B7-C8E97571C307}" dt="2020-06-11T05:08:59.464" v="173"/>
          <ac:picMkLst>
            <pc:docMk/>
            <pc:sldMk cId="4164492377" sldId="405"/>
            <ac:picMk id="9" creationId="{76474E79-A3EA-49A6-A04C-C680FE53811D}"/>
          </ac:picMkLst>
        </pc:picChg>
        <pc:cxnChg chg="mod">
          <ac:chgData name="Surendiran Rangaraj" userId="S::surendiran@uchicago.edu::07acd98b-d27e-4478-85ff-0d6de852d74f" providerId="AD" clId="Web-{DDF1631D-4B45-4DA2-A5B7-C8E97571C307}" dt="2020-06-11T07:06:01.615" v="263" actId="14100"/>
          <ac:cxnSpMkLst>
            <pc:docMk/>
            <pc:sldMk cId="4164492377" sldId="405"/>
            <ac:cxnSpMk id="10" creationId="{6A5B5FDE-D456-41EC-A5A3-C02D0327C967}"/>
          </ac:cxnSpMkLst>
        </pc:cxnChg>
        <pc:cxnChg chg="del">
          <ac:chgData name="Surendiran Rangaraj" userId="S::surendiran@uchicago.edu::07acd98b-d27e-4478-85ff-0d6de852d74f" providerId="AD" clId="Web-{DDF1631D-4B45-4DA2-A5B7-C8E97571C307}" dt="2020-06-11T07:05:30.942" v="257"/>
          <ac:cxnSpMkLst>
            <pc:docMk/>
            <pc:sldMk cId="4164492377" sldId="405"/>
            <ac:cxnSpMk id="15" creationId="{DC79BC64-94D5-46E3-AA85-53E69A6E7584}"/>
          </ac:cxnSpMkLst>
        </pc:cxnChg>
      </pc:sldChg>
      <pc:sldChg chg="addSp delSp modSp new">
        <pc:chgData name="Surendiran Rangaraj" userId="S::surendiran@uchicago.edu::07acd98b-d27e-4478-85ff-0d6de852d74f" providerId="AD" clId="Web-{DDF1631D-4B45-4DA2-A5B7-C8E97571C307}" dt="2020-06-11T07:04:31.440" v="255" actId="20577"/>
        <pc:sldMkLst>
          <pc:docMk/>
          <pc:sldMk cId="222614276" sldId="422"/>
        </pc:sldMkLst>
        <pc:spChg chg="mod">
          <ac:chgData name="Surendiran Rangaraj" userId="S::surendiran@uchicago.edu::07acd98b-d27e-4478-85ff-0d6de852d74f" providerId="AD" clId="Web-{DDF1631D-4B45-4DA2-A5B7-C8E97571C307}" dt="2020-06-11T07:04:31.440" v="255" actId="20577"/>
          <ac:spMkLst>
            <pc:docMk/>
            <pc:sldMk cId="222614276" sldId="422"/>
            <ac:spMk id="2" creationId="{D972F99F-4DC8-42CC-AC85-ED9674AF3419}"/>
          </ac:spMkLst>
        </pc:spChg>
        <pc:picChg chg="add del mod">
          <ac:chgData name="Surendiran Rangaraj" userId="S::surendiran@uchicago.edu::07acd98b-d27e-4478-85ff-0d6de852d74f" providerId="AD" clId="Web-{DDF1631D-4B45-4DA2-A5B7-C8E97571C307}" dt="2020-06-11T07:00:03.447" v="212"/>
          <ac:picMkLst>
            <pc:docMk/>
            <pc:sldMk cId="222614276" sldId="422"/>
            <ac:picMk id="3" creationId="{5811C225-836B-4029-8935-9D60AED94424}"/>
          </ac:picMkLst>
        </pc:picChg>
        <pc:picChg chg="add del mod">
          <ac:chgData name="Surendiran Rangaraj" userId="S::surendiran@uchicago.edu::07acd98b-d27e-4478-85ff-0d6de852d74f" providerId="AD" clId="Web-{DDF1631D-4B45-4DA2-A5B7-C8E97571C307}" dt="2020-06-11T07:00:10.947" v="217"/>
          <ac:picMkLst>
            <pc:docMk/>
            <pc:sldMk cId="222614276" sldId="422"/>
            <ac:picMk id="4" creationId="{DC106A51-0A51-4816-862D-5547E690FEC6}"/>
          </ac:picMkLst>
        </pc:picChg>
        <pc:picChg chg="add mod">
          <ac:chgData name="Surendiran Rangaraj" userId="S::surendiran@uchicago.edu::07acd98b-d27e-4478-85ff-0d6de852d74f" providerId="AD" clId="Web-{DDF1631D-4B45-4DA2-A5B7-C8E97571C307}" dt="2020-06-11T07:02:08.935" v="234" actId="1076"/>
          <ac:picMkLst>
            <pc:docMk/>
            <pc:sldMk cId="222614276" sldId="422"/>
            <ac:picMk id="5" creationId="{3D2D8E59-7FE4-4049-A910-184AA3B7795C}"/>
          </ac:picMkLst>
        </pc:picChg>
        <pc:picChg chg="add mod">
          <ac:chgData name="Surendiran Rangaraj" userId="S::surendiran@uchicago.edu::07acd98b-d27e-4478-85ff-0d6de852d74f" providerId="AD" clId="Web-{DDF1631D-4B45-4DA2-A5B7-C8E97571C307}" dt="2020-06-11T07:03:42.782" v="239" actId="14100"/>
          <ac:picMkLst>
            <pc:docMk/>
            <pc:sldMk cId="222614276" sldId="422"/>
            <ac:picMk id="6" creationId="{E1FE152D-CDDD-4534-916C-2D1A796C1D14}"/>
          </ac:picMkLst>
        </pc:picChg>
        <pc:picChg chg="add mod">
          <ac:chgData name="Surendiran Rangaraj" userId="S::surendiran@uchicago.edu::07acd98b-d27e-4478-85ff-0d6de852d74f" providerId="AD" clId="Web-{DDF1631D-4B45-4DA2-A5B7-C8E97571C307}" dt="2020-06-11T07:03:52.689" v="242" actId="14100"/>
          <ac:picMkLst>
            <pc:docMk/>
            <pc:sldMk cId="222614276" sldId="422"/>
            <ac:picMk id="7" creationId="{F4193E59-D940-4CEA-AD22-E67481829E19}"/>
          </ac:picMkLst>
        </pc:picChg>
      </pc:sldChg>
      <pc:sldChg chg="addSp modSp new del">
        <pc:chgData name="Surendiran Rangaraj" userId="S::surendiran@uchicago.edu::07acd98b-d27e-4478-85ff-0d6de852d74f" providerId="AD" clId="Web-{DDF1631D-4B45-4DA2-A5B7-C8E97571C307}" dt="2020-06-11T06:59:25.914" v="204"/>
        <pc:sldMkLst>
          <pc:docMk/>
          <pc:sldMk cId="3549705131" sldId="422"/>
        </pc:sldMkLst>
        <pc:spChg chg="mod">
          <ac:chgData name="Surendiran Rangaraj" userId="S::surendiran@uchicago.edu::07acd98b-d27e-4478-85ff-0d6de852d74f" providerId="AD" clId="Web-{DDF1631D-4B45-4DA2-A5B7-C8E97571C307}" dt="2020-06-11T05:07:43.823" v="172" actId="20577"/>
          <ac:spMkLst>
            <pc:docMk/>
            <pc:sldMk cId="3549705131" sldId="422"/>
            <ac:spMk id="2" creationId="{97C0FF87-B610-41EE-B8A0-DDDE353F39A7}"/>
          </ac:spMkLst>
        </pc:spChg>
        <pc:picChg chg="add mod">
          <ac:chgData name="Surendiran Rangaraj" userId="S::surendiran@uchicago.edu::07acd98b-d27e-4478-85ff-0d6de852d74f" providerId="AD" clId="Web-{DDF1631D-4B45-4DA2-A5B7-C8E97571C307}" dt="2020-06-11T05:06:49.151" v="154" actId="1076"/>
          <ac:picMkLst>
            <pc:docMk/>
            <pc:sldMk cId="3549705131" sldId="422"/>
            <ac:picMk id="3" creationId="{855BF0B6-E400-40A2-A379-A8576710FB97}"/>
          </ac:picMkLst>
        </pc:picChg>
      </pc:sldChg>
    </pc:docChg>
  </pc:docChgLst>
  <pc:docChgLst>
    <pc:chgData name="Laura Tociu" userId="S::ltociu@uchicago.edu::38cfbbb3-012d-4c18-8326-c0b2960b3b6b" providerId="AD" clId="Web-{D7078D73-9601-4BA2-B5E7-616F5390E92F}"/>
    <pc:docChg chg="modSld">
      <pc:chgData name="Laura Tociu" userId="S::ltociu@uchicago.edu::38cfbbb3-012d-4c18-8326-c0b2960b3b6b" providerId="AD" clId="Web-{D7078D73-9601-4BA2-B5E7-616F5390E92F}" dt="2020-06-12T01:43:43.838" v="1392" actId="14100"/>
      <pc:docMkLst>
        <pc:docMk/>
      </pc:docMkLst>
      <pc:sldChg chg="modSp">
        <pc:chgData name="Laura Tociu" userId="S::ltociu@uchicago.edu::38cfbbb3-012d-4c18-8326-c0b2960b3b6b" providerId="AD" clId="Web-{D7078D73-9601-4BA2-B5E7-616F5390E92F}" dt="2020-06-12T01:43:43.838" v="1392" actId="14100"/>
        <pc:sldMkLst>
          <pc:docMk/>
          <pc:sldMk cId="4210494818" sldId="371"/>
        </pc:sldMkLst>
        <pc:spChg chg="mod">
          <ac:chgData name="Laura Tociu" userId="S::ltociu@uchicago.edu::38cfbbb3-012d-4c18-8326-c0b2960b3b6b" providerId="AD" clId="Web-{D7078D73-9601-4BA2-B5E7-616F5390E92F}" dt="2020-06-12T01:43:43.838" v="1392" actId="14100"/>
          <ac:spMkLst>
            <pc:docMk/>
            <pc:sldMk cId="4210494818" sldId="371"/>
            <ac:spMk id="30" creationId="{0FB695DE-8ED9-417E-B274-C0E61EC81532}"/>
          </ac:spMkLst>
        </pc:spChg>
      </pc:sldChg>
      <pc:sldChg chg="addSp delSp modSp">
        <pc:chgData name="Laura Tociu" userId="S::ltociu@uchicago.edu::38cfbbb3-012d-4c18-8326-c0b2960b3b6b" providerId="AD" clId="Web-{D7078D73-9601-4BA2-B5E7-616F5390E92F}" dt="2020-06-12T01:43:01.039" v="1380" actId="20577"/>
        <pc:sldMkLst>
          <pc:docMk/>
          <pc:sldMk cId="2623028301" sldId="397"/>
        </pc:sldMkLst>
        <pc:spChg chg="mod">
          <ac:chgData name="Laura Tociu" userId="S::ltociu@uchicago.edu::38cfbbb3-012d-4c18-8326-c0b2960b3b6b" providerId="AD" clId="Web-{D7078D73-9601-4BA2-B5E7-616F5390E92F}" dt="2020-06-12T01:23:02.101" v="463" actId="1076"/>
          <ac:spMkLst>
            <pc:docMk/>
            <pc:sldMk cId="2623028301" sldId="397"/>
            <ac:spMk id="2" creationId="{D735F7F3-C1B5-4B60-A00A-4EB618DDFB5A}"/>
          </ac:spMkLst>
        </pc:spChg>
        <pc:spChg chg="mod">
          <ac:chgData name="Laura Tociu" userId="S::ltociu@uchicago.edu::38cfbbb3-012d-4c18-8326-c0b2960b3b6b" providerId="AD" clId="Web-{D7078D73-9601-4BA2-B5E7-616F5390E92F}" dt="2020-06-12T01:22:57.976" v="449" actId="1076"/>
          <ac:spMkLst>
            <pc:docMk/>
            <pc:sldMk cId="2623028301" sldId="397"/>
            <ac:spMk id="3" creationId="{D4559526-4BAA-4637-A017-F685950C6197}"/>
          </ac:spMkLst>
        </pc:spChg>
        <pc:spChg chg="mod">
          <ac:chgData name="Laura Tociu" userId="S::ltociu@uchicago.edu::38cfbbb3-012d-4c18-8326-c0b2960b3b6b" providerId="AD" clId="Web-{D7078D73-9601-4BA2-B5E7-616F5390E92F}" dt="2020-06-12T01:22:57.991" v="450" actId="1076"/>
          <ac:spMkLst>
            <pc:docMk/>
            <pc:sldMk cId="2623028301" sldId="397"/>
            <ac:spMk id="4" creationId="{777DEE0E-22E9-4EAE-8E2B-A529B3CC0FED}"/>
          </ac:spMkLst>
        </pc:spChg>
        <pc:spChg chg="mod">
          <ac:chgData name="Laura Tociu" userId="S::ltociu@uchicago.edu::38cfbbb3-012d-4c18-8326-c0b2960b3b6b" providerId="AD" clId="Web-{D7078D73-9601-4BA2-B5E7-616F5390E92F}" dt="2020-06-12T01:22:58.007" v="451" actId="1076"/>
          <ac:spMkLst>
            <pc:docMk/>
            <pc:sldMk cId="2623028301" sldId="397"/>
            <ac:spMk id="5" creationId="{59B6D348-2862-4D6A-9672-C2FE1DA468CD}"/>
          </ac:spMkLst>
        </pc:spChg>
        <pc:spChg chg="mod">
          <ac:chgData name="Laura Tociu" userId="S::ltociu@uchicago.edu::38cfbbb3-012d-4c18-8326-c0b2960b3b6b" providerId="AD" clId="Web-{D7078D73-9601-4BA2-B5E7-616F5390E92F}" dt="2020-06-12T01:22:58.007" v="452" actId="1076"/>
          <ac:spMkLst>
            <pc:docMk/>
            <pc:sldMk cId="2623028301" sldId="397"/>
            <ac:spMk id="6" creationId="{FAE848CE-AC18-497B-A4E4-4CD10104D441}"/>
          </ac:spMkLst>
        </pc:spChg>
        <pc:spChg chg="mod">
          <ac:chgData name="Laura Tociu" userId="S::ltociu@uchicago.edu::38cfbbb3-012d-4c18-8326-c0b2960b3b6b" providerId="AD" clId="Web-{D7078D73-9601-4BA2-B5E7-616F5390E92F}" dt="2020-06-12T01:22:58.023" v="453" actId="1076"/>
          <ac:spMkLst>
            <pc:docMk/>
            <pc:sldMk cId="2623028301" sldId="397"/>
            <ac:spMk id="7" creationId="{5FF56EBA-CBBD-4122-8A37-1B512F3DECC8}"/>
          </ac:spMkLst>
        </pc:spChg>
        <pc:spChg chg="mod">
          <ac:chgData name="Laura Tociu" userId="S::ltociu@uchicago.edu::38cfbbb3-012d-4c18-8326-c0b2960b3b6b" providerId="AD" clId="Web-{D7078D73-9601-4BA2-B5E7-616F5390E92F}" dt="2020-06-12T01:27:44.570" v="566" actId="1076"/>
          <ac:spMkLst>
            <pc:docMk/>
            <pc:sldMk cId="2623028301" sldId="397"/>
            <ac:spMk id="8" creationId="{C0B45AAA-81BD-429E-9E42-06C05822A7AD}"/>
          </ac:spMkLst>
        </pc:spChg>
        <pc:spChg chg="mod">
          <ac:chgData name="Laura Tociu" userId="S::ltociu@uchicago.edu::38cfbbb3-012d-4c18-8326-c0b2960b3b6b" providerId="AD" clId="Web-{D7078D73-9601-4BA2-B5E7-616F5390E92F}" dt="2020-06-12T01:26:42.816" v="555" actId="14100"/>
          <ac:spMkLst>
            <pc:docMk/>
            <pc:sldMk cId="2623028301" sldId="397"/>
            <ac:spMk id="9" creationId="{F8BF0A20-8E9A-4D40-8270-3D22C2997BF3}"/>
          </ac:spMkLst>
        </pc:spChg>
        <pc:spChg chg="del mod">
          <ac:chgData name="Laura Tociu" userId="S::ltociu@uchicago.edu::38cfbbb3-012d-4c18-8326-c0b2960b3b6b" providerId="AD" clId="Web-{D7078D73-9601-4BA2-B5E7-616F5390E92F}" dt="2020-06-12T01:25:07.952" v="505"/>
          <ac:spMkLst>
            <pc:docMk/>
            <pc:sldMk cId="2623028301" sldId="397"/>
            <ac:spMk id="10" creationId="{5CC6B1E3-D08B-4B57-9348-F1AB89B4E785}"/>
          </ac:spMkLst>
        </pc:spChg>
        <pc:spChg chg="mod">
          <ac:chgData name="Laura Tociu" userId="S::ltociu@uchicago.edu::38cfbbb3-012d-4c18-8326-c0b2960b3b6b" providerId="AD" clId="Web-{D7078D73-9601-4BA2-B5E7-616F5390E92F}" dt="2020-06-12T01:43:01.039" v="1380" actId="20577"/>
          <ac:spMkLst>
            <pc:docMk/>
            <pc:sldMk cId="2623028301" sldId="397"/>
            <ac:spMk id="12" creationId="{86326BCA-8A91-4FDB-9EFA-354529766138}"/>
          </ac:spMkLst>
        </pc:spChg>
        <pc:spChg chg="mod">
          <ac:chgData name="Laura Tociu" userId="S::ltociu@uchicago.edu::38cfbbb3-012d-4c18-8326-c0b2960b3b6b" providerId="AD" clId="Web-{D7078D73-9601-4BA2-B5E7-616F5390E92F}" dt="2020-06-12T01:41:13.736" v="1186" actId="20577"/>
          <ac:spMkLst>
            <pc:docMk/>
            <pc:sldMk cId="2623028301" sldId="397"/>
            <ac:spMk id="15" creationId="{170AC2B2-109E-4202-A652-721AED2968BC}"/>
          </ac:spMkLst>
        </pc:spChg>
        <pc:spChg chg="mod">
          <ac:chgData name="Laura Tociu" userId="S::ltociu@uchicago.edu::38cfbbb3-012d-4c18-8326-c0b2960b3b6b" providerId="AD" clId="Web-{D7078D73-9601-4BA2-B5E7-616F5390E92F}" dt="2020-06-12T01:30:47.689" v="725" actId="1076"/>
          <ac:spMkLst>
            <pc:docMk/>
            <pc:sldMk cId="2623028301" sldId="397"/>
            <ac:spMk id="16" creationId="{9F8076A7-3B15-4B2A-AE96-3BAF84322A7D}"/>
          </ac:spMkLst>
        </pc:spChg>
        <pc:spChg chg="mod">
          <ac:chgData name="Laura Tociu" userId="S::ltociu@uchicago.edu::38cfbbb3-012d-4c18-8326-c0b2960b3b6b" providerId="AD" clId="Web-{D7078D73-9601-4BA2-B5E7-616F5390E92F}" dt="2020-06-12T01:30:45.533" v="723" actId="20577"/>
          <ac:spMkLst>
            <pc:docMk/>
            <pc:sldMk cId="2623028301" sldId="397"/>
            <ac:spMk id="18" creationId="{8347A5C0-AA65-4E85-8CE2-FE702EE3C2C7}"/>
          </ac:spMkLst>
        </pc:spChg>
        <pc:spChg chg="mod">
          <ac:chgData name="Laura Tociu" userId="S::ltociu@uchicago.edu::38cfbbb3-012d-4c18-8326-c0b2960b3b6b" providerId="AD" clId="Web-{D7078D73-9601-4BA2-B5E7-616F5390E92F}" dt="2020-06-12T01:26:19.721" v="549" actId="20577"/>
          <ac:spMkLst>
            <pc:docMk/>
            <pc:sldMk cId="2623028301" sldId="397"/>
            <ac:spMk id="21" creationId="{FE9FA5C0-648C-435D-8107-F10A102CFB3C}"/>
          </ac:spMkLst>
        </pc:spChg>
        <pc:spChg chg="add mod ord">
          <ac:chgData name="Laura Tociu" userId="S::ltociu@uchicago.edu::38cfbbb3-012d-4c18-8326-c0b2960b3b6b" providerId="AD" clId="Web-{D7078D73-9601-4BA2-B5E7-616F5390E92F}" dt="2020-06-12T01:28:14.024" v="572" actId="1076"/>
          <ac:spMkLst>
            <pc:docMk/>
            <pc:sldMk cId="2623028301" sldId="397"/>
            <ac:spMk id="31" creationId="{48307C56-3835-42D8-B365-B7B24E0BFD7F}"/>
          </ac:spMkLst>
        </pc:spChg>
        <pc:spChg chg="mod ord">
          <ac:chgData name="Laura Tociu" userId="S::ltociu@uchicago.edu::38cfbbb3-012d-4c18-8326-c0b2960b3b6b" providerId="AD" clId="Web-{D7078D73-9601-4BA2-B5E7-616F5390E92F}" dt="2020-06-12T01:28:31.963" v="576"/>
          <ac:spMkLst>
            <pc:docMk/>
            <pc:sldMk cId="2623028301" sldId="397"/>
            <ac:spMk id="109" creationId="{40D0A5A3-3945-445A-AC67-8F6214719601}"/>
          </ac:spMkLst>
        </pc:spChg>
        <pc:grpChg chg="mod">
          <ac:chgData name="Laura Tociu" userId="S::ltociu@uchicago.edu::38cfbbb3-012d-4c18-8326-c0b2960b3b6b" providerId="AD" clId="Web-{D7078D73-9601-4BA2-B5E7-616F5390E92F}" dt="2020-06-12T01:22:58.116" v="460" actId="1076"/>
          <ac:grpSpMkLst>
            <pc:docMk/>
            <pc:sldMk cId="2623028301" sldId="397"/>
            <ac:grpSpMk id="11" creationId="{9AAC3E66-BB8F-48DD-9C0E-443942D9D5F5}"/>
          </ac:grpSpMkLst>
        </pc:grpChg>
        <pc:grpChg chg="mod">
          <ac:chgData name="Laura Tociu" userId="S::ltociu@uchicago.edu::38cfbbb3-012d-4c18-8326-c0b2960b3b6b" providerId="AD" clId="Web-{D7078D73-9601-4BA2-B5E7-616F5390E92F}" dt="2020-06-12T01:22:58.069" v="457" actId="1076"/>
          <ac:grpSpMkLst>
            <pc:docMk/>
            <pc:sldMk cId="2623028301" sldId="397"/>
            <ac:grpSpMk id="14" creationId="{FE032DBA-5B16-4386-9332-6AB44B6570D7}"/>
          </ac:grpSpMkLst>
        </pc:grpChg>
        <pc:grpChg chg="mod">
          <ac:chgData name="Laura Tociu" userId="S::ltociu@uchicago.edu::38cfbbb3-012d-4c18-8326-c0b2960b3b6b" providerId="AD" clId="Web-{D7078D73-9601-4BA2-B5E7-616F5390E92F}" dt="2020-06-12T01:22:58.163" v="462" actId="1076"/>
          <ac:grpSpMkLst>
            <pc:docMk/>
            <pc:sldMk cId="2623028301" sldId="397"/>
            <ac:grpSpMk id="17" creationId="{DC22E329-8894-4394-98D2-E52979CB5868}"/>
          </ac:grpSpMkLst>
        </pc:grpChg>
        <pc:grpChg chg="mod">
          <ac:chgData name="Laura Tociu" userId="S::ltociu@uchicago.edu::38cfbbb3-012d-4c18-8326-c0b2960b3b6b" providerId="AD" clId="Web-{D7078D73-9601-4BA2-B5E7-616F5390E92F}" dt="2020-06-12T01:26:39.160" v="554" actId="1076"/>
          <ac:grpSpMkLst>
            <pc:docMk/>
            <pc:sldMk cId="2623028301" sldId="397"/>
            <ac:grpSpMk id="20" creationId="{7D5B3316-7EE6-4C97-A81A-3B92CE3BA919}"/>
          </ac:grpSpMkLst>
        </pc:grpChg>
        <pc:grpChg chg="mod">
          <ac:chgData name="Laura Tociu" userId="S::ltociu@uchicago.edu::38cfbbb3-012d-4c18-8326-c0b2960b3b6b" providerId="AD" clId="Web-{D7078D73-9601-4BA2-B5E7-616F5390E92F}" dt="2020-06-12T01:22:58.085" v="458" actId="1076"/>
          <ac:grpSpMkLst>
            <pc:docMk/>
            <pc:sldMk cId="2623028301" sldId="397"/>
            <ac:grpSpMk id="86" creationId="{03990B60-BF58-42E7-A7C5-AD85F9E9BBE9}"/>
          </ac:grpSpMkLst>
        </pc:grpChg>
      </pc:sldChg>
      <pc:sldChg chg="modSp">
        <pc:chgData name="Laura Tociu" userId="S::ltociu@uchicago.edu::38cfbbb3-012d-4c18-8326-c0b2960b3b6b" providerId="AD" clId="Web-{D7078D73-9601-4BA2-B5E7-616F5390E92F}" dt="2020-06-12T01:33:53.882" v="1000" actId="20577"/>
        <pc:sldMkLst>
          <pc:docMk/>
          <pc:sldMk cId="3763884971" sldId="404"/>
        </pc:sldMkLst>
        <pc:spChg chg="mod">
          <ac:chgData name="Laura Tociu" userId="S::ltociu@uchicago.edu::38cfbbb3-012d-4c18-8326-c0b2960b3b6b" providerId="AD" clId="Web-{D7078D73-9601-4BA2-B5E7-616F5390E92F}" dt="2020-06-12T01:33:53.882" v="1000" actId="20577"/>
          <ac:spMkLst>
            <pc:docMk/>
            <pc:sldMk cId="3763884971" sldId="404"/>
            <ac:spMk id="4" creationId="{A2CE41D0-2C24-4A8E-B487-164429352F01}"/>
          </ac:spMkLst>
        </pc:spChg>
      </pc:sldChg>
    </pc:docChg>
  </pc:docChgLst>
  <pc:docChgLst>
    <pc:chgData name="Cristal Garcia" userId="S::cgarcia23e@uchicago.edu::64edaaa3-7a9a-49cf-be93-4d6ca6f5e9e3" providerId="AD" clId="Web-{39310997-2809-46AD-B12F-534D38622817}"/>
    <pc:docChg chg="modSld sldOrd">
      <pc:chgData name="Cristal Garcia" userId="S::cgarcia23e@uchicago.edu::64edaaa3-7a9a-49cf-be93-4d6ca6f5e9e3" providerId="AD" clId="Web-{39310997-2809-46AD-B12F-534D38622817}" dt="2020-06-11T03:36:04.631" v="309" actId="20577"/>
      <pc:docMkLst>
        <pc:docMk/>
      </pc:docMkLst>
      <pc:sldChg chg="modSp">
        <pc:chgData name="Cristal Garcia" userId="S::cgarcia23e@uchicago.edu::64edaaa3-7a9a-49cf-be93-4d6ca6f5e9e3" providerId="AD" clId="Web-{39310997-2809-46AD-B12F-534D38622817}" dt="2020-06-11T03:36:03.819" v="307" actId="20577"/>
        <pc:sldMkLst>
          <pc:docMk/>
          <pc:sldMk cId="2160901656" sldId="401"/>
        </pc:sldMkLst>
        <pc:spChg chg="mod">
          <ac:chgData name="Cristal Garcia" userId="S::cgarcia23e@uchicago.edu::64edaaa3-7a9a-49cf-be93-4d6ca6f5e9e3" providerId="AD" clId="Web-{39310997-2809-46AD-B12F-534D38622817}" dt="2020-06-11T03:36:03.819" v="307" actId="20577"/>
          <ac:spMkLst>
            <pc:docMk/>
            <pc:sldMk cId="2160901656" sldId="401"/>
            <ac:spMk id="2" creationId="{29E2714A-BE29-4E83-A155-D5802C472B0A}"/>
          </ac:spMkLst>
        </pc:spChg>
      </pc:sldChg>
      <pc:sldChg chg="delSp modSp ord">
        <pc:chgData name="Cristal Garcia" userId="S::cgarcia23e@uchicago.edu::64edaaa3-7a9a-49cf-be93-4d6ca6f5e9e3" providerId="AD" clId="Web-{39310997-2809-46AD-B12F-534D38622817}" dt="2020-06-11T03:26:51.582" v="291" actId="14100"/>
        <pc:sldMkLst>
          <pc:docMk/>
          <pc:sldMk cId="3335932504" sldId="411"/>
        </pc:sldMkLst>
        <pc:spChg chg="del">
          <ac:chgData name="Cristal Garcia" userId="S::cgarcia23e@uchicago.edu::64edaaa3-7a9a-49cf-be93-4d6ca6f5e9e3" providerId="AD" clId="Web-{39310997-2809-46AD-B12F-534D38622817}" dt="2020-06-11T03:26:34.503" v="288"/>
          <ac:spMkLst>
            <pc:docMk/>
            <pc:sldMk cId="3335932504" sldId="411"/>
            <ac:spMk id="8" creationId="{C310E73F-B64D-41F0-B4C9-13FA8490B565}"/>
          </ac:spMkLst>
        </pc:spChg>
        <pc:spChg chg="del">
          <ac:chgData name="Cristal Garcia" userId="S::cgarcia23e@uchicago.edu::64edaaa3-7a9a-49cf-be93-4d6ca6f5e9e3" providerId="AD" clId="Web-{39310997-2809-46AD-B12F-534D38622817}" dt="2020-06-11T03:26:31.222" v="287"/>
          <ac:spMkLst>
            <pc:docMk/>
            <pc:sldMk cId="3335932504" sldId="411"/>
            <ac:spMk id="9" creationId="{39E38787-6C50-444D-A2AE-FAAC2A02C92E}"/>
          </ac:spMkLst>
        </pc:spChg>
        <pc:spChg chg="mod">
          <ac:chgData name="Cristal Garcia" userId="S::cgarcia23e@uchicago.edu::64edaaa3-7a9a-49cf-be93-4d6ca6f5e9e3" providerId="AD" clId="Web-{39310997-2809-46AD-B12F-534D38622817}" dt="2020-06-11T03:26:02.534" v="284" actId="20577"/>
          <ac:spMkLst>
            <pc:docMk/>
            <pc:sldMk cId="3335932504" sldId="411"/>
            <ac:spMk id="10" creationId="{998982C7-C64D-4479-ACAE-C9C9E6D998F4}"/>
          </ac:spMkLst>
        </pc:spChg>
        <pc:spChg chg="del">
          <ac:chgData name="Cristal Garcia" userId="S::cgarcia23e@uchicago.edu::64edaaa3-7a9a-49cf-be93-4d6ca6f5e9e3" providerId="AD" clId="Web-{39310997-2809-46AD-B12F-534D38622817}" dt="2020-06-11T03:26:36.613" v="289"/>
          <ac:spMkLst>
            <pc:docMk/>
            <pc:sldMk cId="3335932504" sldId="411"/>
            <ac:spMk id="11" creationId="{1AA7F1BE-CFEB-486B-A22E-01D154E6FAF8}"/>
          </ac:spMkLst>
        </pc:spChg>
        <pc:grpChg chg="del">
          <ac:chgData name="Cristal Garcia" userId="S::cgarcia23e@uchicago.edu::64edaaa3-7a9a-49cf-be93-4d6ca6f5e9e3" providerId="AD" clId="Web-{39310997-2809-46AD-B12F-534D38622817}" dt="2020-06-11T03:26:27.800" v="286"/>
          <ac:grpSpMkLst>
            <pc:docMk/>
            <pc:sldMk cId="3335932504" sldId="411"/>
            <ac:grpSpMk id="5" creationId="{1EBA2F10-7D63-472B-92CD-D810F5C276C1}"/>
          </ac:grpSpMkLst>
        </pc:grpChg>
        <pc:cxnChg chg="mod">
          <ac:chgData name="Cristal Garcia" userId="S::cgarcia23e@uchicago.edu::64edaaa3-7a9a-49cf-be93-4d6ca6f5e9e3" providerId="AD" clId="Web-{39310997-2809-46AD-B12F-534D38622817}" dt="2020-06-11T03:26:51.582" v="291" actId="14100"/>
          <ac:cxnSpMkLst>
            <pc:docMk/>
            <pc:sldMk cId="3335932504" sldId="411"/>
            <ac:cxnSpMk id="3" creationId="{130753A7-F01C-45F1-90AB-B02B9A0DDA5C}"/>
          </ac:cxnSpMkLst>
        </pc:cxnChg>
      </pc:sldChg>
      <pc:sldChg chg="ord">
        <pc:chgData name="Cristal Garcia" userId="S::cgarcia23e@uchicago.edu::64edaaa3-7a9a-49cf-be93-4d6ca6f5e9e3" providerId="AD" clId="Web-{39310997-2809-46AD-B12F-534D38622817}" dt="2020-06-11T03:16:52.063" v="0"/>
        <pc:sldMkLst>
          <pc:docMk/>
          <pc:sldMk cId="2863801543" sldId="412"/>
        </pc:sldMkLst>
      </pc:sldChg>
      <pc:sldChg chg="addSp delSp modSp">
        <pc:chgData name="Cristal Garcia" userId="S::cgarcia23e@uchicago.edu::64edaaa3-7a9a-49cf-be93-4d6ca6f5e9e3" providerId="AD" clId="Web-{39310997-2809-46AD-B12F-534D38622817}" dt="2020-06-11T03:27:01.316" v="292" actId="1076"/>
        <pc:sldMkLst>
          <pc:docMk/>
          <pc:sldMk cId="3954724030" sldId="413"/>
        </pc:sldMkLst>
        <pc:spChg chg="del">
          <ac:chgData name="Cristal Garcia" userId="S::cgarcia23e@uchicago.edu::64edaaa3-7a9a-49cf-be93-4d6ca6f5e9e3" providerId="AD" clId="Web-{39310997-2809-46AD-B12F-534D38622817}" dt="2020-06-11T03:23:07.909" v="219"/>
          <ac:spMkLst>
            <pc:docMk/>
            <pc:sldMk cId="3954724030" sldId="413"/>
            <ac:spMk id="4" creationId="{B83E36AF-0DA0-4864-9CC0-377178193671}"/>
          </ac:spMkLst>
        </pc:spChg>
        <pc:spChg chg="mod">
          <ac:chgData name="Cristal Garcia" userId="S::cgarcia23e@uchicago.edu::64edaaa3-7a9a-49cf-be93-4d6ca6f5e9e3" providerId="AD" clId="Web-{39310997-2809-46AD-B12F-534D38622817}" dt="2020-06-11T03:25:08.847" v="259" actId="20577"/>
          <ac:spMkLst>
            <pc:docMk/>
            <pc:sldMk cId="3954724030" sldId="413"/>
            <ac:spMk id="6" creationId="{E7E2DC58-6E26-4B66-B827-FC677E0CBDA4}"/>
          </ac:spMkLst>
        </pc:spChg>
        <pc:picChg chg="add del mod">
          <ac:chgData name="Cristal Garcia" userId="S::cgarcia23e@uchicago.edu::64edaaa3-7a9a-49cf-be93-4d6ca6f5e9e3" providerId="AD" clId="Web-{39310997-2809-46AD-B12F-534D38622817}" dt="2020-06-11T03:21:34.189" v="216"/>
          <ac:picMkLst>
            <pc:docMk/>
            <pc:sldMk cId="3954724030" sldId="413"/>
            <ac:picMk id="2" creationId="{4D6373DC-CEE0-4EB7-8D11-947C45AD38A4}"/>
          </ac:picMkLst>
        </pc:picChg>
        <pc:picChg chg="add del mod">
          <ac:chgData name="Cristal Garcia" userId="S::cgarcia23e@uchicago.edu::64edaaa3-7a9a-49cf-be93-4d6ca6f5e9e3" providerId="AD" clId="Web-{39310997-2809-46AD-B12F-534D38622817}" dt="2020-06-11T03:24:24.503" v="228"/>
          <ac:picMkLst>
            <pc:docMk/>
            <pc:sldMk cId="3954724030" sldId="413"/>
            <ac:picMk id="3" creationId="{346EF808-F843-4F69-832E-F6C5ECAB3F58}"/>
          </ac:picMkLst>
        </pc:picChg>
        <pc:picChg chg="add mod">
          <ac:chgData name="Cristal Garcia" userId="S::cgarcia23e@uchicago.edu::64edaaa3-7a9a-49cf-be93-4d6ca6f5e9e3" providerId="AD" clId="Web-{39310997-2809-46AD-B12F-534D38622817}" dt="2020-06-11T03:27:01.316" v="292" actId="1076"/>
          <ac:picMkLst>
            <pc:docMk/>
            <pc:sldMk cId="3954724030" sldId="413"/>
            <ac:picMk id="7" creationId="{9D83676A-8FA3-4B61-A171-2E9E639B33EE}"/>
          </ac:picMkLst>
        </pc:picChg>
      </pc:sldChg>
    </pc:docChg>
  </pc:docChgLst>
  <pc:docChgLst>
    <pc:chgData name="Karlos Dodson" userId="S::ksdodson@uchicago.edu::67be08ba-a145-4830-80e9-c4ff37a73970" providerId="AD" clId="Web-{A16C3F33-0156-DB37-1536-A4E8AC39BA2A}"/>
    <pc:docChg chg="modSld">
      <pc:chgData name="Karlos Dodson" userId="S::ksdodson@uchicago.edu::67be08ba-a145-4830-80e9-c4ff37a73970" providerId="AD" clId="Web-{A16C3F33-0156-DB37-1536-A4E8AC39BA2A}" dt="2020-06-12T23:12:51.667" v="481"/>
      <pc:docMkLst>
        <pc:docMk/>
      </pc:docMkLst>
      <pc:sldChg chg="modNotes">
        <pc:chgData name="Karlos Dodson" userId="S::ksdodson@uchicago.edu::67be08ba-a145-4830-80e9-c4ff37a73970" providerId="AD" clId="Web-{A16C3F33-0156-DB37-1536-A4E8AC39BA2A}" dt="2020-06-12T20:55:30.629" v="218"/>
        <pc:sldMkLst>
          <pc:docMk/>
          <pc:sldMk cId="4210494818" sldId="371"/>
        </pc:sldMkLst>
      </pc:sldChg>
      <pc:sldChg chg="modNotes">
        <pc:chgData name="Karlos Dodson" userId="S::ksdodson@uchicago.edu::67be08ba-a145-4830-80e9-c4ff37a73970" providerId="AD" clId="Web-{A16C3F33-0156-DB37-1536-A4E8AC39BA2A}" dt="2020-06-12T23:00:28.177" v="480"/>
        <pc:sldMkLst>
          <pc:docMk/>
          <pc:sldMk cId="1273280432" sldId="389"/>
        </pc:sldMkLst>
      </pc:sldChg>
      <pc:sldChg chg="modNotes">
        <pc:chgData name="Karlos Dodson" userId="S::ksdodson@uchicago.edu::67be08ba-a145-4830-80e9-c4ff37a73970" providerId="AD" clId="Web-{A16C3F33-0156-DB37-1536-A4E8AC39BA2A}" dt="2020-06-12T22:59:07.645" v="477"/>
        <pc:sldMkLst>
          <pc:docMk/>
          <pc:sldMk cId="1867107448" sldId="390"/>
        </pc:sldMkLst>
      </pc:sldChg>
      <pc:sldChg chg="delSp modSp modNotes">
        <pc:chgData name="Karlos Dodson" userId="S::ksdodson@uchicago.edu::67be08ba-a145-4830-80e9-c4ff37a73970" providerId="AD" clId="Web-{A16C3F33-0156-DB37-1536-A4E8AC39BA2A}" dt="2020-06-12T23:12:51.667" v="481"/>
        <pc:sldMkLst>
          <pc:docMk/>
          <pc:sldMk cId="2863801543" sldId="412"/>
        </pc:sldMkLst>
        <pc:spChg chg="mod">
          <ac:chgData name="Karlos Dodson" userId="S::ksdodson@uchicago.edu::67be08ba-a145-4830-80e9-c4ff37a73970" providerId="AD" clId="Web-{A16C3F33-0156-DB37-1536-A4E8AC39BA2A}" dt="2020-06-12T20:00:28.057" v="20" actId="1076"/>
          <ac:spMkLst>
            <pc:docMk/>
            <pc:sldMk cId="2863801543" sldId="412"/>
            <ac:spMk id="8" creationId="{C41D52C5-9090-4888-A711-2F59CFF2F2CF}"/>
          </ac:spMkLst>
        </pc:spChg>
        <pc:spChg chg="mod">
          <ac:chgData name="Karlos Dodson" userId="S::ksdodson@uchicago.edu::67be08ba-a145-4830-80e9-c4ff37a73970" providerId="AD" clId="Web-{A16C3F33-0156-DB37-1536-A4E8AC39BA2A}" dt="2020-06-12T19:58:11.349" v="10" actId="1076"/>
          <ac:spMkLst>
            <pc:docMk/>
            <pc:sldMk cId="2863801543" sldId="412"/>
            <ac:spMk id="12" creationId="{2031E197-0349-4BAB-8E78-1EDAF1A4BDF9}"/>
          </ac:spMkLst>
        </pc:spChg>
        <pc:spChg chg="mod">
          <ac:chgData name="Karlos Dodson" userId="S::ksdodson@uchicago.edu::67be08ba-a145-4830-80e9-c4ff37a73970" providerId="AD" clId="Web-{A16C3F33-0156-DB37-1536-A4E8AC39BA2A}" dt="2020-06-12T19:58:35.537" v="17" actId="1076"/>
          <ac:spMkLst>
            <pc:docMk/>
            <pc:sldMk cId="2863801543" sldId="412"/>
            <ac:spMk id="14" creationId="{A0AD6933-6230-4078-ADC9-E94E3F786F7E}"/>
          </ac:spMkLst>
        </pc:spChg>
        <pc:picChg chg="mod modCrop">
          <ac:chgData name="Karlos Dodson" userId="S::ksdodson@uchicago.edu::67be08ba-a145-4830-80e9-c4ff37a73970" providerId="AD" clId="Web-{A16C3F33-0156-DB37-1536-A4E8AC39BA2A}" dt="2020-06-12T19:58:23.193" v="14" actId="1076"/>
          <ac:picMkLst>
            <pc:docMk/>
            <pc:sldMk cId="2863801543" sldId="412"/>
            <ac:picMk id="3" creationId="{C1EB8148-BF93-487D-8CA8-6B25C729EED4}"/>
          </ac:picMkLst>
        </pc:picChg>
        <pc:picChg chg="mod">
          <ac:chgData name="Karlos Dodson" userId="S::ksdodson@uchicago.edu::67be08ba-a145-4830-80e9-c4ff37a73970" providerId="AD" clId="Web-{A16C3F33-0156-DB37-1536-A4E8AC39BA2A}" dt="2020-06-12T19:58:31.913" v="16" actId="14100"/>
          <ac:picMkLst>
            <pc:docMk/>
            <pc:sldMk cId="2863801543" sldId="412"/>
            <ac:picMk id="10" creationId="{F7BC1B58-6155-42B8-A990-F4AFD4544E60}"/>
          </ac:picMkLst>
        </pc:picChg>
        <pc:picChg chg="del">
          <ac:chgData name="Karlos Dodson" userId="S::ksdodson@uchicago.edu::67be08ba-a145-4830-80e9-c4ff37a73970" providerId="AD" clId="Web-{A16C3F33-0156-DB37-1536-A4E8AC39BA2A}" dt="2020-06-12T19:57:18.097" v="0"/>
          <ac:picMkLst>
            <pc:docMk/>
            <pc:sldMk cId="2863801543" sldId="412"/>
            <ac:picMk id="16" creationId="{6B9B0488-15DF-4EA5-9DF4-720771A8243B}"/>
          </ac:picMkLst>
        </pc:picChg>
      </pc:sldChg>
      <pc:sldChg chg="modNotes">
        <pc:chgData name="Karlos Dodson" userId="S::ksdodson@uchicago.edu::67be08ba-a145-4830-80e9-c4ff37a73970" providerId="AD" clId="Web-{A16C3F33-0156-DB37-1536-A4E8AC39BA2A}" dt="2020-06-12T21:01:40.383" v="447"/>
        <pc:sldMkLst>
          <pc:docMk/>
          <pc:sldMk cId="3670487024" sldId="414"/>
        </pc:sldMkLst>
      </pc:sldChg>
      <pc:sldChg chg="modNotes">
        <pc:chgData name="Karlos Dodson" userId="S::ksdodson@uchicago.edu::67be08ba-a145-4830-80e9-c4ff37a73970" providerId="AD" clId="Web-{A16C3F33-0156-DB37-1536-A4E8AC39BA2A}" dt="2020-06-12T20:10:20.891" v="141"/>
        <pc:sldMkLst>
          <pc:docMk/>
          <pc:sldMk cId="697987403" sldId="421"/>
        </pc:sldMkLst>
      </pc:sldChg>
    </pc:docChg>
  </pc:docChgLst>
  <pc:docChgLst>
    <pc:chgData name="Cristal Garcia" userId="S::cgarcia23e@uchicago.edu::64edaaa3-7a9a-49cf-be93-4d6ca6f5e9e3" providerId="AD" clId="Web-{5AE21085-2BCE-406E-AD65-A64923D4E8A3}"/>
    <pc:docChg chg="modSld">
      <pc:chgData name="Cristal Garcia" userId="S::cgarcia23e@uchicago.edu::64edaaa3-7a9a-49cf-be93-4d6ca6f5e9e3" providerId="AD" clId="Web-{5AE21085-2BCE-406E-AD65-A64923D4E8A3}" dt="2020-06-12T03:37:34.477" v="5" actId="20577"/>
      <pc:docMkLst>
        <pc:docMk/>
      </pc:docMkLst>
      <pc:sldChg chg="modSp">
        <pc:chgData name="Cristal Garcia" userId="S::cgarcia23e@uchicago.edu::64edaaa3-7a9a-49cf-be93-4d6ca6f5e9e3" providerId="AD" clId="Web-{5AE21085-2BCE-406E-AD65-A64923D4E8A3}" dt="2020-06-12T03:37:33.352" v="3" actId="20577"/>
        <pc:sldMkLst>
          <pc:docMk/>
          <pc:sldMk cId="2623028301" sldId="397"/>
        </pc:sldMkLst>
        <pc:spChg chg="mod">
          <ac:chgData name="Cristal Garcia" userId="S::cgarcia23e@uchicago.edu::64edaaa3-7a9a-49cf-be93-4d6ca6f5e9e3" providerId="AD" clId="Web-{5AE21085-2BCE-406E-AD65-A64923D4E8A3}" dt="2020-06-12T03:37:33.352" v="3" actId="20577"/>
          <ac:spMkLst>
            <pc:docMk/>
            <pc:sldMk cId="2623028301" sldId="397"/>
            <ac:spMk id="15" creationId="{170AC2B2-109E-4202-A652-721AED2968BC}"/>
          </ac:spMkLst>
        </pc:spChg>
      </pc:sldChg>
      <pc:sldChg chg="modSp">
        <pc:chgData name="Cristal Garcia" userId="S::cgarcia23e@uchicago.edu::64edaaa3-7a9a-49cf-be93-4d6ca6f5e9e3" providerId="AD" clId="Web-{5AE21085-2BCE-406E-AD65-A64923D4E8A3}" dt="2020-06-12T03:37:03.367" v="0" actId="20577"/>
        <pc:sldMkLst>
          <pc:docMk/>
          <pc:sldMk cId="3763884971" sldId="404"/>
        </pc:sldMkLst>
        <pc:spChg chg="mod">
          <ac:chgData name="Cristal Garcia" userId="S::cgarcia23e@uchicago.edu::64edaaa3-7a9a-49cf-be93-4d6ca6f5e9e3" providerId="AD" clId="Web-{5AE21085-2BCE-406E-AD65-A64923D4E8A3}" dt="2020-06-12T03:37:03.367" v="0" actId="20577"/>
          <ac:spMkLst>
            <pc:docMk/>
            <pc:sldMk cId="3763884971" sldId="404"/>
            <ac:spMk id="19" creationId="{50EF82F8-FBA3-42E5-ADF4-B24C490914AC}"/>
          </ac:spMkLst>
        </pc:spChg>
      </pc:sldChg>
    </pc:docChg>
  </pc:docChgLst>
  <pc:docChgLst>
    <pc:chgData name="Cristal Garcia" userId="S::cgarcia23e@uchicago.edu::64edaaa3-7a9a-49cf-be93-4d6ca6f5e9e3" providerId="AD" clId="Web-{C91B1B6D-2FE4-4FAC-A2E1-DD8DC59F5D37}"/>
    <pc:docChg chg="modSld sldOrd">
      <pc:chgData name="Cristal Garcia" userId="S::cgarcia23e@uchicago.edu::64edaaa3-7a9a-49cf-be93-4d6ca6f5e9e3" providerId="AD" clId="Web-{C91B1B6D-2FE4-4FAC-A2E1-DD8DC59F5D37}" dt="2020-06-12T16:21:15.626" v="115" actId="1076"/>
      <pc:docMkLst>
        <pc:docMk/>
      </pc:docMkLst>
      <pc:sldChg chg="addSp modSp">
        <pc:chgData name="Cristal Garcia" userId="S::cgarcia23e@uchicago.edu::64edaaa3-7a9a-49cf-be93-4d6ca6f5e9e3" providerId="AD" clId="Web-{C91B1B6D-2FE4-4FAC-A2E1-DD8DC59F5D37}" dt="2020-06-12T16:21:15.626" v="115" actId="1076"/>
        <pc:sldMkLst>
          <pc:docMk/>
          <pc:sldMk cId="1693104180" sldId="319"/>
        </pc:sldMkLst>
        <pc:spChg chg="mod">
          <ac:chgData name="Cristal Garcia" userId="S::cgarcia23e@uchicago.edu::64edaaa3-7a9a-49cf-be93-4d6ca6f5e9e3" providerId="AD" clId="Web-{C91B1B6D-2FE4-4FAC-A2E1-DD8DC59F5D37}" dt="2020-06-12T16:20:58.719" v="99" actId="1076"/>
          <ac:spMkLst>
            <pc:docMk/>
            <pc:sldMk cId="1693104180" sldId="319"/>
            <ac:spMk id="12" creationId="{B428885B-2B65-4DD8-B249-D957197C56F0}"/>
          </ac:spMkLst>
        </pc:spChg>
        <pc:spChg chg="add mod">
          <ac:chgData name="Cristal Garcia" userId="S::cgarcia23e@uchicago.edu::64edaaa3-7a9a-49cf-be93-4d6ca6f5e9e3" providerId="AD" clId="Web-{C91B1B6D-2FE4-4FAC-A2E1-DD8DC59F5D37}" dt="2020-06-12T16:21:15.626" v="115" actId="1076"/>
          <ac:spMkLst>
            <pc:docMk/>
            <pc:sldMk cId="1693104180" sldId="319"/>
            <ac:spMk id="15" creationId="{787CEEB9-4D22-4234-BF87-EA42925AC6F0}"/>
          </ac:spMkLst>
        </pc:spChg>
      </pc:sldChg>
      <pc:sldChg chg="addSp delSp modSp">
        <pc:chgData name="Cristal Garcia" userId="S::cgarcia23e@uchicago.edu::64edaaa3-7a9a-49cf-be93-4d6ca6f5e9e3" providerId="AD" clId="Web-{C91B1B6D-2FE4-4FAC-A2E1-DD8DC59F5D37}" dt="2020-06-12T16:17:55.447" v="98" actId="14100"/>
        <pc:sldMkLst>
          <pc:docMk/>
          <pc:sldMk cId="3594634966" sldId="378"/>
        </pc:sldMkLst>
        <pc:spChg chg="add mod">
          <ac:chgData name="Cristal Garcia" userId="S::cgarcia23e@uchicago.edu::64edaaa3-7a9a-49cf-be93-4d6ca6f5e9e3" providerId="AD" clId="Web-{C91B1B6D-2FE4-4FAC-A2E1-DD8DC59F5D37}" dt="2020-06-12T16:06:22.597" v="23" actId="1076"/>
          <ac:spMkLst>
            <pc:docMk/>
            <pc:sldMk cId="3594634966" sldId="378"/>
            <ac:spMk id="3" creationId="{5728744D-64CD-41B8-A077-56583903A700}"/>
          </ac:spMkLst>
        </pc:spChg>
        <pc:spChg chg="add del mod">
          <ac:chgData name="Cristal Garcia" userId="S::cgarcia23e@uchicago.edu::64edaaa3-7a9a-49cf-be93-4d6ca6f5e9e3" providerId="AD" clId="Web-{C91B1B6D-2FE4-4FAC-A2E1-DD8DC59F5D37}" dt="2020-06-12T16:08:25.335" v="44"/>
          <ac:spMkLst>
            <pc:docMk/>
            <pc:sldMk cId="3594634966" sldId="378"/>
            <ac:spMk id="4" creationId="{0688F118-4B85-44AB-A8D1-D78C613DC84F}"/>
          </ac:spMkLst>
        </pc:spChg>
        <pc:spChg chg="add mod">
          <ac:chgData name="Cristal Garcia" userId="S::cgarcia23e@uchicago.edu::64edaaa3-7a9a-49cf-be93-4d6ca6f5e9e3" providerId="AD" clId="Web-{C91B1B6D-2FE4-4FAC-A2E1-DD8DC59F5D37}" dt="2020-06-12T16:09:52.041" v="52" actId="14100"/>
          <ac:spMkLst>
            <pc:docMk/>
            <pc:sldMk cId="3594634966" sldId="378"/>
            <ac:spMk id="5" creationId="{8CCA22E7-40FB-4716-AC28-9DE1A7A5ABAA}"/>
          </ac:spMkLst>
        </pc:spChg>
        <pc:spChg chg="mod">
          <ac:chgData name="Cristal Garcia" userId="S::cgarcia23e@uchicago.edu::64edaaa3-7a9a-49cf-be93-4d6ca6f5e9e3" providerId="AD" clId="Web-{C91B1B6D-2FE4-4FAC-A2E1-DD8DC59F5D37}" dt="2020-06-12T16:14:58.770" v="86" actId="14100"/>
          <ac:spMkLst>
            <pc:docMk/>
            <pc:sldMk cId="3594634966" sldId="378"/>
            <ac:spMk id="18" creationId="{879608DB-C595-435E-84ED-DF9CC1B2FFDC}"/>
          </ac:spMkLst>
        </pc:spChg>
        <pc:spChg chg="add mod">
          <ac:chgData name="Cristal Garcia" userId="S::cgarcia23e@uchicago.edu::64edaaa3-7a9a-49cf-be93-4d6ca6f5e9e3" providerId="AD" clId="Web-{C91B1B6D-2FE4-4FAC-A2E1-DD8DC59F5D37}" dt="2020-06-12T16:06:41.441" v="27" actId="14100"/>
          <ac:spMkLst>
            <pc:docMk/>
            <pc:sldMk cId="3594634966" sldId="378"/>
            <ac:spMk id="22" creationId="{53EA9184-13AA-4E57-9FE1-182C1A847D19}"/>
          </ac:spMkLst>
        </pc:spChg>
        <pc:spChg chg="add mod">
          <ac:chgData name="Cristal Garcia" userId="S::cgarcia23e@uchicago.edu::64edaaa3-7a9a-49cf-be93-4d6ca6f5e9e3" providerId="AD" clId="Web-{C91B1B6D-2FE4-4FAC-A2E1-DD8DC59F5D37}" dt="2020-06-12T16:06:59.863" v="31"/>
          <ac:spMkLst>
            <pc:docMk/>
            <pc:sldMk cId="3594634966" sldId="378"/>
            <ac:spMk id="24" creationId="{24BB8981-79A1-458A-AC80-D0F912665C32}"/>
          </ac:spMkLst>
        </pc:spChg>
        <pc:spChg chg="add mod">
          <ac:chgData name="Cristal Garcia" userId="S::cgarcia23e@uchicago.edu::64edaaa3-7a9a-49cf-be93-4d6ca6f5e9e3" providerId="AD" clId="Web-{C91B1B6D-2FE4-4FAC-A2E1-DD8DC59F5D37}" dt="2020-06-12T16:07:23.880" v="35"/>
          <ac:spMkLst>
            <pc:docMk/>
            <pc:sldMk cId="3594634966" sldId="378"/>
            <ac:spMk id="25" creationId="{E4CA7EC5-F817-44EB-A6EF-FF59714D631E}"/>
          </ac:spMkLst>
        </pc:spChg>
        <pc:spChg chg="add mod">
          <ac:chgData name="Cristal Garcia" userId="S::cgarcia23e@uchicago.edu::64edaaa3-7a9a-49cf-be93-4d6ca6f5e9e3" providerId="AD" clId="Web-{C91B1B6D-2FE4-4FAC-A2E1-DD8DC59F5D37}" dt="2020-06-12T16:16:50.336" v="91"/>
          <ac:spMkLst>
            <pc:docMk/>
            <pc:sldMk cId="3594634966" sldId="378"/>
            <ac:spMk id="29" creationId="{EF637F1B-08EE-4AD5-902C-365200A323E1}"/>
          </ac:spMkLst>
        </pc:spChg>
        <pc:spChg chg="add del">
          <ac:chgData name="Cristal Garcia" userId="S::cgarcia23e@uchicago.edu::64edaaa3-7a9a-49cf-be93-4d6ca6f5e9e3" providerId="AD" clId="Web-{C91B1B6D-2FE4-4FAC-A2E1-DD8DC59F5D37}" dt="2020-06-12T16:17:31.462" v="93"/>
          <ac:spMkLst>
            <pc:docMk/>
            <pc:sldMk cId="3594634966" sldId="378"/>
            <ac:spMk id="30" creationId="{1EC84E85-59BD-4801-9C89-C1EE202855C3}"/>
          </ac:spMkLst>
        </pc:spChg>
        <pc:spChg chg="add mod">
          <ac:chgData name="Cristal Garcia" userId="S::cgarcia23e@uchicago.edu::64edaaa3-7a9a-49cf-be93-4d6ca6f5e9e3" providerId="AD" clId="Web-{C91B1B6D-2FE4-4FAC-A2E1-DD8DC59F5D37}" dt="2020-06-12T16:17:55.447" v="98" actId="14100"/>
          <ac:spMkLst>
            <pc:docMk/>
            <pc:sldMk cId="3594634966" sldId="378"/>
            <ac:spMk id="31" creationId="{5281418B-FC84-4A7E-9696-EB96040B75AC}"/>
          </ac:spMkLst>
        </pc:spChg>
        <pc:picChg chg="add del mod ord">
          <ac:chgData name="Cristal Garcia" userId="S::cgarcia23e@uchicago.edu::64edaaa3-7a9a-49cf-be93-4d6ca6f5e9e3" providerId="AD" clId="Web-{C91B1B6D-2FE4-4FAC-A2E1-DD8DC59F5D37}" dt="2020-06-12T16:13:59.299" v="75"/>
          <ac:picMkLst>
            <pc:docMk/>
            <pc:sldMk cId="3594634966" sldId="378"/>
            <ac:picMk id="6" creationId="{C35E76CC-7BEF-4132-812D-02D594EF0A11}"/>
          </ac:picMkLst>
        </pc:picChg>
        <pc:picChg chg="mod">
          <ac:chgData name="Cristal Garcia" userId="S::cgarcia23e@uchicago.edu::64edaaa3-7a9a-49cf-be93-4d6ca6f5e9e3" providerId="AD" clId="Web-{C91B1B6D-2FE4-4FAC-A2E1-DD8DC59F5D37}" dt="2020-06-12T16:13:12.313" v="69" actId="1076"/>
          <ac:picMkLst>
            <pc:docMk/>
            <pc:sldMk cId="3594634966" sldId="378"/>
            <ac:picMk id="7" creationId="{4319459E-E37E-4735-8E6B-A40900FEB1C4}"/>
          </ac:picMkLst>
        </pc:picChg>
        <pc:picChg chg="add mod ord">
          <ac:chgData name="Cristal Garcia" userId="S::cgarcia23e@uchicago.edu::64edaaa3-7a9a-49cf-be93-4d6ca6f5e9e3" providerId="AD" clId="Web-{C91B1B6D-2FE4-4FAC-A2E1-DD8DC59F5D37}" dt="2020-06-12T16:14:58.850" v="87" actId="14100"/>
          <ac:picMkLst>
            <pc:docMk/>
            <pc:sldMk cId="3594634966" sldId="378"/>
            <ac:picMk id="9" creationId="{A32A816C-DBD9-4E96-B78F-83C248314BE3}"/>
          </ac:picMkLst>
        </pc:picChg>
        <pc:picChg chg="mod">
          <ac:chgData name="Cristal Garcia" userId="S::cgarcia23e@uchicago.edu::64edaaa3-7a9a-49cf-be93-4d6ca6f5e9e3" providerId="AD" clId="Web-{C91B1B6D-2FE4-4FAC-A2E1-DD8DC59F5D37}" dt="2020-06-12T16:13:24.251" v="72" actId="14100"/>
          <ac:picMkLst>
            <pc:docMk/>
            <pc:sldMk cId="3594634966" sldId="378"/>
            <ac:picMk id="27" creationId="{24E34F06-BD6E-4C6B-87BC-A73614D46558}"/>
          </ac:picMkLst>
        </pc:picChg>
        <pc:picChg chg="mod">
          <ac:chgData name="Cristal Garcia" userId="S::cgarcia23e@uchicago.edu::64edaaa3-7a9a-49cf-be93-4d6ca6f5e9e3" providerId="AD" clId="Web-{C91B1B6D-2FE4-4FAC-A2E1-DD8DC59F5D37}" dt="2020-06-12T16:13:27.111" v="73" actId="14100"/>
          <ac:picMkLst>
            <pc:docMk/>
            <pc:sldMk cId="3594634966" sldId="378"/>
            <ac:picMk id="67" creationId="{6BD727D1-AA3A-4F97-92D3-DA886BBB5769}"/>
          </ac:picMkLst>
        </pc:picChg>
        <pc:picChg chg="del mod">
          <ac:chgData name="Cristal Garcia" userId="S::cgarcia23e@uchicago.edu::64edaaa3-7a9a-49cf-be93-4d6ca6f5e9e3" providerId="AD" clId="Web-{C91B1B6D-2FE4-4FAC-A2E1-DD8DC59F5D37}" dt="2020-06-12T16:12:23.952" v="58"/>
          <ac:picMkLst>
            <pc:docMk/>
            <pc:sldMk cId="3594634966" sldId="378"/>
            <ac:picMk id="77" creationId="{BBCCC823-4199-402B-9A4B-7EFAD0594A42}"/>
          </ac:picMkLst>
        </pc:picChg>
        <pc:picChg chg="mod">
          <ac:chgData name="Cristal Garcia" userId="S::cgarcia23e@uchicago.edu::64edaaa3-7a9a-49cf-be93-4d6ca6f5e9e3" providerId="AD" clId="Web-{C91B1B6D-2FE4-4FAC-A2E1-DD8DC59F5D37}" dt="2020-06-12T16:13:36.564" v="74" actId="14100"/>
          <ac:picMkLst>
            <pc:docMk/>
            <pc:sldMk cId="3594634966" sldId="378"/>
            <ac:picMk id="86" creationId="{58F079BB-2CFD-46A3-B463-A3507A71A738}"/>
          </ac:picMkLst>
        </pc:picChg>
        <pc:cxnChg chg="del">
          <ac:chgData name="Cristal Garcia" userId="S::cgarcia23e@uchicago.edu::64edaaa3-7a9a-49cf-be93-4d6ca6f5e9e3" providerId="AD" clId="Web-{C91B1B6D-2FE4-4FAC-A2E1-DD8DC59F5D37}" dt="2020-06-12T16:07:50.115" v="37"/>
          <ac:cxnSpMkLst>
            <pc:docMk/>
            <pc:sldMk cId="3594634966" sldId="378"/>
            <ac:cxnSpMk id="10" creationId="{C684A566-12D0-4905-95AA-246C507E8CFB}"/>
          </ac:cxnSpMkLst>
        </pc:cxnChg>
        <pc:cxnChg chg="del">
          <ac:chgData name="Cristal Garcia" userId="S::cgarcia23e@uchicago.edu::64edaaa3-7a9a-49cf-be93-4d6ca6f5e9e3" providerId="AD" clId="Web-{C91B1B6D-2FE4-4FAC-A2E1-DD8DC59F5D37}" dt="2020-06-12T16:07:46.459" v="36"/>
          <ac:cxnSpMkLst>
            <pc:docMk/>
            <pc:sldMk cId="3594634966" sldId="378"/>
            <ac:cxnSpMk id="11" creationId="{3BFDA837-0136-48FB-BFB6-D911EE6ECEDB}"/>
          </ac:cxnSpMkLst>
        </pc:cxnChg>
        <pc:cxnChg chg="del">
          <ac:chgData name="Cristal Garcia" userId="S::cgarcia23e@uchicago.edu::64edaaa3-7a9a-49cf-be93-4d6ca6f5e9e3" providerId="AD" clId="Web-{C91B1B6D-2FE4-4FAC-A2E1-DD8DC59F5D37}" dt="2020-06-12T16:08:04.116" v="39"/>
          <ac:cxnSpMkLst>
            <pc:docMk/>
            <pc:sldMk cId="3594634966" sldId="378"/>
            <ac:cxnSpMk id="13" creationId="{4D3EE0FD-B789-44DB-B863-A910AD5A2884}"/>
          </ac:cxnSpMkLst>
        </pc:cxnChg>
        <pc:cxnChg chg="del">
          <ac:chgData name="Cristal Garcia" userId="S::cgarcia23e@uchicago.edu::64edaaa3-7a9a-49cf-be93-4d6ca6f5e9e3" providerId="AD" clId="Web-{C91B1B6D-2FE4-4FAC-A2E1-DD8DC59F5D37}" dt="2020-06-12T16:07:59.881" v="38"/>
          <ac:cxnSpMkLst>
            <pc:docMk/>
            <pc:sldMk cId="3594634966" sldId="378"/>
            <ac:cxnSpMk id="15" creationId="{784AEB4A-5138-4C81-AD5F-E5700486EEB5}"/>
          </ac:cxnSpMkLst>
        </pc:cxnChg>
      </pc:sldChg>
      <pc:sldChg chg="addSp delSp modSp">
        <pc:chgData name="Cristal Garcia" userId="S::cgarcia23e@uchicago.edu::64edaaa3-7a9a-49cf-be93-4d6ca6f5e9e3" providerId="AD" clId="Web-{C91B1B6D-2FE4-4FAC-A2E1-DD8DC59F5D37}" dt="2020-06-12T16:02:53.512" v="16" actId="1076"/>
        <pc:sldMkLst>
          <pc:docMk/>
          <pc:sldMk cId="1292426220" sldId="384"/>
        </pc:sldMkLst>
        <pc:spChg chg="add del mod">
          <ac:chgData name="Cristal Garcia" userId="S::cgarcia23e@uchicago.edu::64edaaa3-7a9a-49cf-be93-4d6ca6f5e9e3" providerId="AD" clId="Web-{C91B1B6D-2FE4-4FAC-A2E1-DD8DC59F5D37}" dt="2020-06-12T16:02:21.386" v="10"/>
          <ac:spMkLst>
            <pc:docMk/>
            <pc:sldMk cId="1292426220" sldId="384"/>
            <ac:spMk id="3" creationId="{92B011F0-5861-4359-9B48-8056184AB5F7}"/>
          </ac:spMkLst>
        </pc:spChg>
        <pc:spChg chg="add mod">
          <ac:chgData name="Cristal Garcia" userId="S::cgarcia23e@uchicago.edu::64edaaa3-7a9a-49cf-be93-4d6ca6f5e9e3" providerId="AD" clId="Web-{C91B1B6D-2FE4-4FAC-A2E1-DD8DC59F5D37}" dt="2020-06-12T16:02:49.668" v="15" actId="14100"/>
          <ac:spMkLst>
            <pc:docMk/>
            <pc:sldMk cId="1292426220" sldId="384"/>
            <ac:spMk id="6" creationId="{0BFD3014-C224-40CE-9111-DF07EA90347F}"/>
          </ac:spMkLst>
        </pc:spChg>
        <pc:picChg chg="mod">
          <ac:chgData name="Cristal Garcia" userId="S::cgarcia23e@uchicago.edu::64edaaa3-7a9a-49cf-be93-4d6ca6f5e9e3" providerId="AD" clId="Web-{C91B1B6D-2FE4-4FAC-A2E1-DD8DC59F5D37}" dt="2020-06-12T16:02:53.512" v="16" actId="1076"/>
          <ac:picMkLst>
            <pc:docMk/>
            <pc:sldMk cId="1292426220" sldId="384"/>
            <ac:picMk id="5" creationId="{B847A587-3D82-4CB3-B771-04ED2EBCFBF1}"/>
          </ac:picMkLst>
        </pc:picChg>
      </pc:sldChg>
      <pc:sldChg chg="ord">
        <pc:chgData name="Cristal Garcia" userId="S::cgarcia23e@uchicago.edu::64edaaa3-7a9a-49cf-be93-4d6ca6f5e9e3" providerId="AD" clId="Web-{C91B1B6D-2FE4-4FAC-A2E1-DD8DC59F5D37}" dt="2020-06-12T15:49:27.829" v="2"/>
        <pc:sldMkLst>
          <pc:docMk/>
          <pc:sldMk cId="2503500127" sldId="407"/>
        </pc:sldMkLst>
      </pc:sldChg>
    </pc:docChg>
  </pc:docChgLst>
  <pc:docChgLst>
    <pc:chgData name="Surendiran Rangaraj" userId="S::surendiran@uchicago.edu::07acd98b-d27e-4478-85ff-0d6de852d74f" providerId="AD" clId="Web-{9CC6C1CC-A61B-4572-AAB5-9D4F518118C3}"/>
    <pc:docChg chg="modSld">
      <pc:chgData name="Surendiran Rangaraj" userId="S::surendiran@uchicago.edu::07acd98b-d27e-4478-85ff-0d6de852d74f" providerId="AD" clId="Web-{9CC6C1CC-A61B-4572-AAB5-9D4F518118C3}" dt="2020-06-12T04:24:24.862" v="23" actId="1076"/>
      <pc:docMkLst>
        <pc:docMk/>
      </pc:docMkLst>
      <pc:sldChg chg="addSp delSp modSp">
        <pc:chgData name="Surendiran Rangaraj" userId="S::surendiran@uchicago.edu::07acd98b-d27e-4478-85ff-0d6de852d74f" providerId="AD" clId="Web-{9CC6C1CC-A61B-4572-AAB5-9D4F518118C3}" dt="2020-06-12T04:24:24.862" v="23" actId="1076"/>
        <pc:sldMkLst>
          <pc:docMk/>
          <pc:sldMk cId="190423512" sldId="402"/>
        </pc:sldMkLst>
        <pc:picChg chg="add del mod">
          <ac:chgData name="Surendiran Rangaraj" userId="S::surendiran@uchicago.edu::07acd98b-d27e-4478-85ff-0d6de852d74f" providerId="AD" clId="Web-{9CC6C1CC-A61B-4572-AAB5-9D4F518118C3}" dt="2020-06-12T04:21:10.214" v="6"/>
          <ac:picMkLst>
            <pc:docMk/>
            <pc:sldMk cId="190423512" sldId="402"/>
            <ac:picMk id="3" creationId="{82740E28-3F87-4499-89FB-FA37BD363EE7}"/>
          </ac:picMkLst>
        </pc:picChg>
        <pc:picChg chg="del">
          <ac:chgData name="Surendiran Rangaraj" userId="S::surendiran@uchicago.edu::07acd98b-d27e-4478-85ff-0d6de852d74f" providerId="AD" clId="Web-{9CC6C1CC-A61B-4572-AAB5-9D4F518118C3}" dt="2020-06-12T04:19:15.617" v="0"/>
          <ac:picMkLst>
            <pc:docMk/>
            <pc:sldMk cId="190423512" sldId="402"/>
            <ac:picMk id="4" creationId="{CE7976F1-AC34-4053-9BC5-069D85346BC6}"/>
          </ac:picMkLst>
        </pc:picChg>
        <pc:picChg chg="add del mod">
          <ac:chgData name="Surendiran Rangaraj" userId="S::surendiran@uchicago.edu::07acd98b-d27e-4478-85ff-0d6de852d74f" providerId="AD" clId="Web-{9CC6C1CC-A61B-4572-AAB5-9D4F518118C3}" dt="2020-06-12T04:24:04.112" v="16"/>
          <ac:picMkLst>
            <pc:docMk/>
            <pc:sldMk cId="190423512" sldId="402"/>
            <ac:picMk id="5" creationId="{455104FE-9C88-40E0-A3B4-D5949AEB49A1}"/>
          </ac:picMkLst>
        </pc:picChg>
        <pc:picChg chg="add mod">
          <ac:chgData name="Surendiran Rangaraj" userId="S::surendiran@uchicago.edu::07acd98b-d27e-4478-85ff-0d6de852d74f" providerId="AD" clId="Web-{9CC6C1CC-A61B-4572-AAB5-9D4F518118C3}" dt="2020-06-12T04:24:24.862" v="23" actId="1076"/>
          <ac:picMkLst>
            <pc:docMk/>
            <pc:sldMk cId="190423512" sldId="402"/>
            <ac:picMk id="6" creationId="{AECD738C-1BE7-4184-A666-7D83533E24D8}"/>
          </ac:picMkLst>
        </pc:picChg>
      </pc:sldChg>
    </pc:docChg>
  </pc:docChgLst>
  <pc:docChgLst>
    <pc:chgData name="Cristal Garcia" userId="S::cgarcia23e@uchicago.edu::64edaaa3-7a9a-49cf-be93-4d6ca6f5e9e3" providerId="AD" clId="Web-{400F4B0A-C315-45C8-90CB-2F32AFCFA17F}"/>
    <pc:docChg chg="modSld">
      <pc:chgData name="Cristal Garcia" userId="S::cgarcia23e@uchicago.edu::64edaaa3-7a9a-49cf-be93-4d6ca6f5e9e3" providerId="AD" clId="Web-{400F4B0A-C315-45C8-90CB-2F32AFCFA17F}" dt="2020-06-12T21:25:17.368" v="75" actId="20577"/>
      <pc:docMkLst>
        <pc:docMk/>
      </pc:docMkLst>
      <pc:sldChg chg="addSp modSp">
        <pc:chgData name="Cristal Garcia" userId="S::cgarcia23e@uchicago.edu::64edaaa3-7a9a-49cf-be93-4d6ca6f5e9e3" providerId="AD" clId="Web-{400F4B0A-C315-45C8-90CB-2F32AFCFA17F}" dt="2020-06-12T21:25:16.242" v="73" actId="20577"/>
        <pc:sldMkLst>
          <pc:docMk/>
          <pc:sldMk cId="3594634966" sldId="378"/>
        </pc:sldMkLst>
        <pc:spChg chg="add mod">
          <ac:chgData name="Cristal Garcia" userId="S::cgarcia23e@uchicago.edu::64edaaa3-7a9a-49cf-be93-4d6ca6f5e9e3" providerId="AD" clId="Web-{400F4B0A-C315-45C8-90CB-2F32AFCFA17F}" dt="2020-06-12T21:25:16.242" v="73" actId="20577"/>
          <ac:spMkLst>
            <pc:docMk/>
            <pc:sldMk cId="3594634966" sldId="378"/>
            <ac:spMk id="4" creationId="{49F99714-99BF-468A-A5F6-29675F40EDC9}"/>
          </ac:spMkLst>
        </pc:spChg>
        <pc:spChg chg="mod">
          <ac:chgData name="Cristal Garcia" userId="S::cgarcia23e@uchicago.edu::64edaaa3-7a9a-49cf-be93-4d6ca6f5e9e3" providerId="AD" clId="Web-{400F4B0A-C315-45C8-90CB-2F32AFCFA17F}" dt="2020-06-12T21:23:20.972" v="1" actId="1076"/>
          <ac:spMkLst>
            <pc:docMk/>
            <pc:sldMk cId="3594634966" sldId="378"/>
            <ac:spMk id="22" creationId="{53EA9184-13AA-4E57-9FE1-182C1A847D19}"/>
          </ac:spMkLst>
        </pc:spChg>
        <pc:spChg chg="mod">
          <ac:chgData name="Cristal Garcia" userId="S::cgarcia23e@uchicago.edu::64edaaa3-7a9a-49cf-be93-4d6ca6f5e9e3" providerId="AD" clId="Web-{400F4B0A-C315-45C8-90CB-2F32AFCFA17F}" dt="2020-06-12T21:23:21.003" v="2" actId="1076"/>
          <ac:spMkLst>
            <pc:docMk/>
            <pc:sldMk cId="3594634966" sldId="378"/>
            <ac:spMk id="24" creationId="{24BB8981-79A1-458A-AC80-D0F912665C32}"/>
          </ac:spMkLst>
        </pc:spChg>
        <pc:spChg chg="mod">
          <ac:chgData name="Cristal Garcia" userId="S::cgarcia23e@uchicago.edu::64edaaa3-7a9a-49cf-be93-4d6ca6f5e9e3" providerId="AD" clId="Web-{400F4B0A-C315-45C8-90CB-2F32AFCFA17F}" dt="2020-06-12T21:23:21.019" v="3" actId="1076"/>
          <ac:spMkLst>
            <pc:docMk/>
            <pc:sldMk cId="3594634966" sldId="378"/>
            <ac:spMk id="31" creationId="{5281418B-FC84-4A7E-9696-EB96040B75AC}"/>
          </ac:spMkLst>
        </pc:spChg>
        <pc:graphicFrameChg chg="mod modGraphic">
          <ac:chgData name="Cristal Garcia" userId="S::cgarcia23e@uchicago.edu::64edaaa3-7a9a-49cf-be93-4d6ca6f5e9e3" providerId="AD" clId="Web-{400F4B0A-C315-45C8-90CB-2F32AFCFA17F}" dt="2020-06-12T21:23:35.535" v="13"/>
          <ac:graphicFrameMkLst>
            <pc:docMk/>
            <pc:sldMk cId="3594634966" sldId="378"/>
            <ac:graphicFrameMk id="2" creationId="{3FABF5BD-9CBF-49A3-BF33-C99F6FCF567B}"/>
          </ac:graphicFrameMkLst>
        </pc:graphicFrameChg>
      </pc:sldChg>
    </pc:docChg>
  </pc:docChgLst>
  <pc:docChgLst>
    <pc:chgData name="Karlos Dodson" userId="S::ksdodson@uchicago.edu::67be08ba-a145-4830-80e9-c4ff37a73970" providerId="AD" clId="Web-{363E512A-F9DD-435B-973B-E96C400C0026}"/>
    <pc:docChg chg="modSld">
      <pc:chgData name="Karlos Dodson" userId="S::ksdodson@uchicago.edu::67be08ba-a145-4830-80e9-c4ff37a73970" providerId="AD" clId="Web-{363E512A-F9DD-435B-973B-E96C400C0026}" dt="2020-06-10T17:46:07.115" v="46" actId="14100"/>
      <pc:docMkLst>
        <pc:docMk/>
      </pc:docMkLst>
      <pc:sldChg chg="addSp delSp modSp">
        <pc:chgData name="Karlos Dodson" userId="S::ksdodson@uchicago.edu::67be08ba-a145-4830-80e9-c4ff37a73970" providerId="AD" clId="Web-{363E512A-F9DD-435B-973B-E96C400C0026}" dt="2020-06-10T17:46:07.115" v="46" actId="14100"/>
        <pc:sldMkLst>
          <pc:docMk/>
          <pc:sldMk cId="3670487024" sldId="414"/>
        </pc:sldMkLst>
        <pc:spChg chg="del">
          <ac:chgData name="Karlos Dodson" userId="S::ksdodson@uchicago.edu::67be08ba-a145-4830-80e9-c4ff37a73970" providerId="AD" clId="Web-{363E512A-F9DD-435B-973B-E96C400C0026}" dt="2020-06-10T17:45:50.209" v="38"/>
          <ac:spMkLst>
            <pc:docMk/>
            <pc:sldMk cId="3670487024" sldId="414"/>
            <ac:spMk id="6" creationId="{888083B5-359E-4A1C-8E92-3AA5A5154B87}"/>
          </ac:spMkLst>
        </pc:spChg>
        <pc:picChg chg="add mod">
          <ac:chgData name="Karlos Dodson" userId="S::ksdodson@uchicago.edu::67be08ba-a145-4830-80e9-c4ff37a73970" providerId="AD" clId="Web-{363E512A-F9DD-435B-973B-E96C400C0026}" dt="2020-06-10T17:46:07.115" v="46" actId="14100"/>
          <ac:picMkLst>
            <pc:docMk/>
            <pc:sldMk cId="3670487024" sldId="414"/>
            <ac:picMk id="3" creationId="{9563EE71-4512-44A8-974C-4101352C7653}"/>
          </ac:picMkLst>
        </pc:picChg>
        <pc:picChg chg="del">
          <ac:chgData name="Karlos Dodson" userId="S::ksdodson@uchicago.edu::67be08ba-a145-4830-80e9-c4ff37a73970" providerId="AD" clId="Web-{363E512A-F9DD-435B-973B-E96C400C0026}" dt="2020-06-10T17:45:45.958" v="37"/>
          <ac:picMkLst>
            <pc:docMk/>
            <pc:sldMk cId="3670487024" sldId="414"/>
            <ac:picMk id="4" creationId="{FE001C32-0C4B-4907-B7FC-2762C1A5A62D}"/>
          </ac:picMkLst>
        </pc:picChg>
        <pc:picChg chg="del">
          <ac:chgData name="Karlos Dodson" userId="S::ksdodson@uchicago.edu::67be08ba-a145-4830-80e9-c4ff37a73970" providerId="AD" clId="Web-{363E512A-F9DD-435B-973B-E96C400C0026}" dt="2020-06-10T17:45:51.521" v="39"/>
          <ac:picMkLst>
            <pc:docMk/>
            <pc:sldMk cId="3670487024" sldId="414"/>
            <ac:picMk id="5" creationId="{02DA1646-D75B-4FB6-8187-9C328F908BCD}"/>
          </ac:picMkLst>
        </pc:picChg>
      </pc:sldChg>
      <pc:sldChg chg="addSp delSp modSp mod setBg">
        <pc:chgData name="Karlos Dodson" userId="S::ksdodson@uchicago.edu::67be08ba-a145-4830-80e9-c4ff37a73970" providerId="AD" clId="Web-{363E512A-F9DD-435B-973B-E96C400C0026}" dt="2020-06-10T17:26:31.652" v="36" actId="1076"/>
        <pc:sldMkLst>
          <pc:docMk/>
          <pc:sldMk cId="95992585" sldId="415"/>
        </pc:sldMkLst>
        <pc:spChg chg="del">
          <ac:chgData name="Karlos Dodson" userId="S::ksdodson@uchicago.edu::67be08ba-a145-4830-80e9-c4ff37a73970" providerId="AD" clId="Web-{363E512A-F9DD-435B-973B-E96C400C0026}" dt="2020-06-10T17:25:25.292" v="16"/>
          <ac:spMkLst>
            <pc:docMk/>
            <pc:sldMk cId="95992585" sldId="415"/>
            <ac:spMk id="9" creationId="{7F1BA2B8-5F1E-47DB-A374-5BE1C1FEC792}"/>
          </ac:spMkLst>
        </pc:spChg>
        <pc:spChg chg="del">
          <ac:chgData name="Karlos Dodson" userId="S::ksdodson@uchicago.edu::67be08ba-a145-4830-80e9-c4ff37a73970" providerId="AD" clId="Web-{363E512A-F9DD-435B-973B-E96C400C0026}" dt="2020-06-10T17:25:26.839" v="17"/>
          <ac:spMkLst>
            <pc:docMk/>
            <pc:sldMk cId="95992585" sldId="415"/>
            <ac:spMk id="10" creationId="{8906E5CB-9549-462B-8087-7D5B1D9243A1}"/>
          </ac:spMkLst>
        </pc:spChg>
        <pc:spChg chg="del">
          <ac:chgData name="Karlos Dodson" userId="S::ksdodson@uchicago.edu::67be08ba-a145-4830-80e9-c4ff37a73970" providerId="AD" clId="Web-{363E512A-F9DD-435B-973B-E96C400C0026}" dt="2020-06-10T17:25:30.277" v="18"/>
          <ac:spMkLst>
            <pc:docMk/>
            <pc:sldMk cId="95992585" sldId="415"/>
            <ac:spMk id="11" creationId="{2AD66607-79AD-4F7A-A8AD-98BD933C0235}"/>
          </ac:spMkLst>
        </pc:spChg>
        <pc:spChg chg="add del">
          <ac:chgData name="Karlos Dodson" userId="S::ksdodson@uchicago.edu::67be08ba-a145-4830-80e9-c4ff37a73970" providerId="AD" clId="Web-{363E512A-F9DD-435B-973B-E96C400C0026}" dt="2020-06-10T17:25:46.153" v="23"/>
          <ac:spMkLst>
            <pc:docMk/>
            <pc:sldMk cId="95992585" sldId="415"/>
            <ac:spMk id="12" creationId="{32BC26D8-82FB-445E-AA49-62A77D7C1EE0}"/>
          </ac:spMkLst>
        </pc:spChg>
        <pc:spChg chg="add del">
          <ac:chgData name="Karlos Dodson" userId="S::ksdodson@uchicago.edu::67be08ba-a145-4830-80e9-c4ff37a73970" providerId="AD" clId="Web-{363E512A-F9DD-435B-973B-E96C400C0026}" dt="2020-06-10T17:25:46.153" v="23"/>
          <ac:spMkLst>
            <pc:docMk/>
            <pc:sldMk cId="95992585" sldId="415"/>
            <ac:spMk id="13" creationId="{CB44330D-EA18-4254-AA95-EB49948539B8}"/>
          </ac:spMkLst>
        </pc:spChg>
        <pc:spChg chg="add del">
          <ac:chgData name="Karlos Dodson" userId="S::ksdodson@uchicago.edu::67be08ba-a145-4830-80e9-c4ff37a73970" providerId="AD" clId="Web-{363E512A-F9DD-435B-973B-E96C400C0026}" dt="2020-06-10T17:25:50.043" v="25"/>
          <ac:spMkLst>
            <pc:docMk/>
            <pc:sldMk cId="95992585" sldId="415"/>
            <ac:spMk id="14" creationId="{3783CA14-24A1-485C-8B30-D6A5D87987AD}"/>
          </ac:spMkLst>
        </pc:spChg>
        <pc:spChg chg="add del">
          <ac:chgData name="Karlos Dodson" userId="S::ksdodson@uchicago.edu::67be08ba-a145-4830-80e9-c4ff37a73970" providerId="AD" clId="Web-{363E512A-F9DD-435B-973B-E96C400C0026}" dt="2020-06-10T17:25:50.043" v="25"/>
          <ac:spMkLst>
            <pc:docMk/>
            <pc:sldMk cId="95992585" sldId="415"/>
            <ac:spMk id="15" creationId="{F3060C83-F051-4F0E-ABAD-AA0DFC48B218}"/>
          </ac:spMkLst>
        </pc:spChg>
        <pc:spChg chg="add del">
          <ac:chgData name="Karlos Dodson" userId="S::ksdodson@uchicago.edu::67be08ba-a145-4830-80e9-c4ff37a73970" providerId="AD" clId="Web-{363E512A-F9DD-435B-973B-E96C400C0026}" dt="2020-06-10T17:25:50.043" v="25"/>
          <ac:spMkLst>
            <pc:docMk/>
            <pc:sldMk cId="95992585" sldId="415"/>
            <ac:spMk id="16" creationId="{9A97C86A-04D6-40F7-AE84-31AB43E6A846}"/>
          </ac:spMkLst>
        </pc:spChg>
        <pc:spChg chg="add del">
          <ac:chgData name="Karlos Dodson" userId="S::ksdodson@uchicago.edu::67be08ba-a145-4830-80e9-c4ff37a73970" providerId="AD" clId="Web-{363E512A-F9DD-435B-973B-E96C400C0026}" dt="2020-06-10T17:25:50.043" v="25"/>
          <ac:spMkLst>
            <pc:docMk/>
            <pc:sldMk cId="95992585" sldId="415"/>
            <ac:spMk id="17" creationId="{83C98ABE-055B-441F-B07E-44F97F083C39}"/>
          </ac:spMkLst>
        </pc:spChg>
        <pc:spChg chg="add del">
          <ac:chgData name="Karlos Dodson" userId="S::ksdodson@uchicago.edu::67be08ba-a145-4830-80e9-c4ff37a73970" providerId="AD" clId="Web-{363E512A-F9DD-435B-973B-E96C400C0026}" dt="2020-06-10T17:25:50.043" v="25"/>
          <ac:spMkLst>
            <pc:docMk/>
            <pc:sldMk cId="95992585" sldId="415"/>
            <ac:spMk id="18" creationId="{FF9F2414-84E8-453E-B1F3-389FDE8192D9}"/>
          </ac:spMkLst>
        </pc:spChg>
        <pc:spChg chg="add del">
          <ac:chgData name="Karlos Dodson" userId="S::ksdodson@uchicago.edu::67be08ba-a145-4830-80e9-c4ff37a73970" providerId="AD" clId="Web-{363E512A-F9DD-435B-973B-E96C400C0026}" dt="2020-06-10T17:25:50.043" v="25"/>
          <ac:spMkLst>
            <pc:docMk/>
            <pc:sldMk cId="95992585" sldId="415"/>
            <ac:spMk id="19" creationId="{29FDB030-9B49-4CED-8CCD-4D99382388AC}"/>
          </ac:spMkLst>
        </pc:spChg>
        <pc:spChg chg="add del">
          <ac:chgData name="Karlos Dodson" userId="S::ksdodson@uchicago.edu::67be08ba-a145-4830-80e9-c4ff37a73970" providerId="AD" clId="Web-{363E512A-F9DD-435B-973B-E96C400C0026}" dt="2020-06-10T17:25:50.043" v="25"/>
          <ac:spMkLst>
            <pc:docMk/>
            <pc:sldMk cId="95992585" sldId="415"/>
            <ac:spMk id="20" creationId="{3ECA69A1-7536-43AC-85EF-C7106179F5ED}"/>
          </ac:spMkLst>
        </pc:spChg>
        <pc:spChg chg="add del">
          <ac:chgData name="Karlos Dodson" userId="S::ksdodson@uchicago.edu::67be08ba-a145-4830-80e9-c4ff37a73970" providerId="AD" clId="Web-{363E512A-F9DD-435B-973B-E96C400C0026}" dt="2020-06-10T17:25:54.856" v="29"/>
          <ac:spMkLst>
            <pc:docMk/>
            <pc:sldMk cId="95992585" sldId="415"/>
            <ac:spMk id="21" creationId="{B9FF99BD-075F-4761-A995-6FC574BD25EA}"/>
          </ac:spMkLst>
        </pc:spChg>
        <pc:spChg chg="add del">
          <ac:chgData name="Karlos Dodson" userId="S::ksdodson@uchicago.edu::67be08ba-a145-4830-80e9-c4ff37a73970" providerId="AD" clId="Web-{363E512A-F9DD-435B-973B-E96C400C0026}" dt="2020-06-10T17:25:54.856" v="29"/>
          <ac:spMkLst>
            <pc:docMk/>
            <pc:sldMk cId="95992585" sldId="415"/>
            <ac:spMk id="22" creationId="{A7B21A54-9BA3-4EA9-B460-5A829ADD9051}"/>
          </ac:spMkLst>
        </pc:spChg>
        <pc:spChg chg="add del">
          <ac:chgData name="Karlos Dodson" userId="S::ksdodson@uchicago.edu::67be08ba-a145-4830-80e9-c4ff37a73970" providerId="AD" clId="Web-{363E512A-F9DD-435B-973B-E96C400C0026}" dt="2020-06-10T17:25:54.856" v="29"/>
          <ac:spMkLst>
            <pc:docMk/>
            <pc:sldMk cId="95992585" sldId="415"/>
            <ac:spMk id="23" creationId="{6FA8F714-B9D8-488A-8CCA-E9948FF913A9}"/>
          </ac:spMkLst>
        </pc:spChg>
        <pc:spChg chg="add">
          <ac:chgData name="Karlos Dodson" userId="S::ksdodson@uchicago.edu::67be08ba-a145-4830-80e9-c4ff37a73970" providerId="AD" clId="Web-{363E512A-F9DD-435B-973B-E96C400C0026}" dt="2020-06-10T17:25:54.871" v="30"/>
          <ac:spMkLst>
            <pc:docMk/>
            <pc:sldMk cId="95992585" sldId="415"/>
            <ac:spMk id="24" creationId="{F3060C83-F051-4F0E-ABAD-AA0DFC48B218}"/>
          </ac:spMkLst>
        </pc:spChg>
        <pc:spChg chg="add">
          <ac:chgData name="Karlos Dodson" userId="S::ksdodson@uchicago.edu::67be08ba-a145-4830-80e9-c4ff37a73970" providerId="AD" clId="Web-{363E512A-F9DD-435B-973B-E96C400C0026}" dt="2020-06-10T17:25:54.871" v="30"/>
          <ac:spMkLst>
            <pc:docMk/>
            <pc:sldMk cId="95992585" sldId="415"/>
            <ac:spMk id="25" creationId="{83C98ABE-055B-441F-B07E-44F97F083C39}"/>
          </ac:spMkLst>
        </pc:spChg>
        <pc:spChg chg="add">
          <ac:chgData name="Karlos Dodson" userId="S::ksdodson@uchicago.edu::67be08ba-a145-4830-80e9-c4ff37a73970" providerId="AD" clId="Web-{363E512A-F9DD-435B-973B-E96C400C0026}" dt="2020-06-10T17:25:54.871" v="30"/>
          <ac:spMkLst>
            <pc:docMk/>
            <pc:sldMk cId="95992585" sldId="415"/>
            <ac:spMk id="26" creationId="{29FDB030-9B49-4CED-8CCD-4D99382388AC}"/>
          </ac:spMkLst>
        </pc:spChg>
        <pc:spChg chg="add">
          <ac:chgData name="Karlos Dodson" userId="S::ksdodson@uchicago.edu::67be08ba-a145-4830-80e9-c4ff37a73970" providerId="AD" clId="Web-{363E512A-F9DD-435B-973B-E96C400C0026}" dt="2020-06-10T17:25:54.871" v="30"/>
          <ac:spMkLst>
            <pc:docMk/>
            <pc:sldMk cId="95992585" sldId="415"/>
            <ac:spMk id="27" creationId="{3783CA14-24A1-485C-8B30-D6A5D87987AD}"/>
          </ac:spMkLst>
        </pc:spChg>
        <pc:spChg chg="add">
          <ac:chgData name="Karlos Dodson" userId="S::ksdodson@uchicago.edu::67be08ba-a145-4830-80e9-c4ff37a73970" providerId="AD" clId="Web-{363E512A-F9DD-435B-973B-E96C400C0026}" dt="2020-06-10T17:25:54.871" v="30"/>
          <ac:spMkLst>
            <pc:docMk/>
            <pc:sldMk cId="95992585" sldId="415"/>
            <ac:spMk id="28" creationId="{9A97C86A-04D6-40F7-AE84-31AB43E6A846}"/>
          </ac:spMkLst>
        </pc:spChg>
        <pc:spChg chg="add">
          <ac:chgData name="Karlos Dodson" userId="S::ksdodson@uchicago.edu::67be08ba-a145-4830-80e9-c4ff37a73970" providerId="AD" clId="Web-{363E512A-F9DD-435B-973B-E96C400C0026}" dt="2020-06-10T17:25:54.871" v="30"/>
          <ac:spMkLst>
            <pc:docMk/>
            <pc:sldMk cId="95992585" sldId="415"/>
            <ac:spMk id="29" creationId="{FF9F2414-84E8-453E-B1F3-389FDE8192D9}"/>
          </ac:spMkLst>
        </pc:spChg>
        <pc:spChg chg="add">
          <ac:chgData name="Karlos Dodson" userId="S::ksdodson@uchicago.edu::67be08ba-a145-4830-80e9-c4ff37a73970" providerId="AD" clId="Web-{363E512A-F9DD-435B-973B-E96C400C0026}" dt="2020-06-10T17:25:54.871" v="30"/>
          <ac:spMkLst>
            <pc:docMk/>
            <pc:sldMk cId="95992585" sldId="415"/>
            <ac:spMk id="30" creationId="{3ECA69A1-7536-43AC-85EF-C7106179F5ED}"/>
          </ac:spMkLst>
        </pc:spChg>
        <pc:picChg chg="add del">
          <ac:chgData name="Karlos Dodson" userId="S::ksdodson@uchicago.edu::67be08ba-a145-4830-80e9-c4ff37a73970" providerId="AD" clId="Web-{363E512A-F9DD-435B-973B-E96C400C0026}" dt="2020-06-10T17:25:16.699" v="12"/>
          <ac:picMkLst>
            <pc:docMk/>
            <pc:sldMk cId="95992585" sldId="415"/>
            <ac:picMk id="2" creationId="{1D6C9589-232E-47AD-82F4-9B68399F8B1F}"/>
          </ac:picMkLst>
        </pc:picChg>
        <pc:picChg chg="add mod">
          <ac:chgData name="Karlos Dodson" userId="S::ksdodson@uchicago.edu::67be08ba-a145-4830-80e9-c4ff37a73970" providerId="AD" clId="Web-{363E512A-F9DD-435B-973B-E96C400C0026}" dt="2020-06-10T17:26:31.652" v="36" actId="1076"/>
          <ac:picMkLst>
            <pc:docMk/>
            <pc:sldMk cId="95992585" sldId="415"/>
            <ac:picMk id="3" creationId="{2238763B-E9F7-41E7-B7A4-FE8651A2883D}"/>
          </ac:picMkLst>
        </pc:picChg>
        <pc:picChg chg="del">
          <ac:chgData name="Karlos Dodson" userId="S::ksdodson@uchicago.edu::67be08ba-a145-4830-80e9-c4ff37a73970" providerId="AD" clId="Web-{363E512A-F9DD-435B-973B-E96C400C0026}" dt="2020-06-10T17:25:19.496" v="15"/>
          <ac:picMkLst>
            <pc:docMk/>
            <pc:sldMk cId="95992585" sldId="415"/>
            <ac:picMk id="4" creationId="{044421B5-D172-4004-AF4B-AA7DC3CFB3FC}"/>
          </ac:picMkLst>
        </pc:picChg>
        <pc:picChg chg="add del">
          <ac:chgData name="Karlos Dodson" userId="S::ksdodson@uchicago.edu::67be08ba-a145-4830-80e9-c4ff37a73970" providerId="AD" clId="Web-{363E512A-F9DD-435B-973B-E96C400C0026}" dt="2020-06-10T17:25:15.808" v="11"/>
          <ac:picMkLst>
            <pc:docMk/>
            <pc:sldMk cId="95992585" sldId="415"/>
            <ac:picMk id="5" creationId="{527F8F76-E664-4E94-BA1B-7E0069F1F63A}"/>
          </ac:picMkLst>
        </pc:picChg>
        <pc:picChg chg="add del">
          <ac:chgData name="Karlos Dodson" userId="S::ksdodson@uchicago.edu::67be08ba-a145-4830-80e9-c4ff37a73970" providerId="AD" clId="Web-{363E512A-F9DD-435B-973B-E96C400C0026}" dt="2020-06-10T17:25:17.667" v="13"/>
          <ac:picMkLst>
            <pc:docMk/>
            <pc:sldMk cId="95992585" sldId="415"/>
            <ac:picMk id="6" creationId="{5A26B29F-6355-4FFF-BBD4-340B5DC82F04}"/>
          </ac:picMkLst>
        </pc:picChg>
        <pc:picChg chg="add del">
          <ac:chgData name="Karlos Dodson" userId="S::ksdodson@uchicago.edu::67be08ba-a145-4830-80e9-c4ff37a73970" providerId="AD" clId="Web-{363E512A-F9DD-435B-973B-E96C400C0026}" dt="2020-06-10T17:25:14.902" v="10"/>
          <ac:picMkLst>
            <pc:docMk/>
            <pc:sldMk cId="95992585" sldId="415"/>
            <ac:picMk id="7" creationId="{48601746-353C-44C9-BE90-03F512605B52}"/>
          </ac:picMkLst>
        </pc:picChg>
        <pc:picChg chg="add del">
          <ac:chgData name="Karlos Dodson" userId="S::ksdodson@uchicago.edu::67be08ba-a145-4830-80e9-c4ff37a73970" providerId="AD" clId="Web-{363E512A-F9DD-435B-973B-E96C400C0026}" dt="2020-06-10T17:25:18.589" v="14"/>
          <ac:picMkLst>
            <pc:docMk/>
            <pc:sldMk cId="95992585" sldId="415"/>
            <ac:picMk id="8" creationId="{25D7350A-8484-4480-855B-9A9CBD8E807A}"/>
          </ac:picMkLst>
        </pc:picChg>
      </pc:sldChg>
    </pc:docChg>
  </pc:docChgLst>
  <pc:docChgLst>
    <pc:chgData name="Laura Tociu" userId="S::ltociu@uchicago.edu::38cfbbb3-012d-4c18-8326-c0b2960b3b6b" providerId="AD" clId="Web-{7B8F5F06-BA48-4D2B-9DDF-314FA08CE418}"/>
    <pc:docChg chg="modSld">
      <pc:chgData name="Laura Tociu" userId="S::ltociu@uchicago.edu::38cfbbb3-012d-4c18-8326-c0b2960b3b6b" providerId="AD" clId="Web-{7B8F5F06-BA48-4D2B-9DDF-314FA08CE418}" dt="2020-06-11T12:30:31.157" v="185"/>
      <pc:docMkLst>
        <pc:docMk/>
      </pc:docMkLst>
      <pc:sldChg chg="addSp modSp">
        <pc:chgData name="Laura Tociu" userId="S::ltociu@uchicago.edu::38cfbbb3-012d-4c18-8326-c0b2960b3b6b" providerId="AD" clId="Web-{7B8F5F06-BA48-4D2B-9DDF-314FA08CE418}" dt="2020-06-11T12:30:31.157" v="185"/>
        <pc:sldMkLst>
          <pc:docMk/>
          <pc:sldMk cId="3718071280" sldId="395"/>
        </pc:sldMkLst>
        <pc:spChg chg="mod">
          <ac:chgData name="Laura Tociu" userId="S::ltociu@uchicago.edu::38cfbbb3-012d-4c18-8326-c0b2960b3b6b" providerId="AD" clId="Web-{7B8F5F06-BA48-4D2B-9DDF-314FA08CE418}" dt="2020-06-11T12:29:36.670" v="166" actId="1076"/>
          <ac:spMkLst>
            <pc:docMk/>
            <pc:sldMk cId="3718071280" sldId="395"/>
            <ac:spMk id="2" creationId="{83887267-BD6B-490A-A6D6-73A4150A6EF8}"/>
          </ac:spMkLst>
        </pc:spChg>
        <pc:spChg chg="mod">
          <ac:chgData name="Laura Tociu" userId="S::ltociu@uchicago.edu::38cfbbb3-012d-4c18-8326-c0b2960b3b6b" providerId="AD" clId="Web-{7B8F5F06-BA48-4D2B-9DDF-314FA08CE418}" dt="2020-06-11T12:29:36.685" v="167" actId="1076"/>
          <ac:spMkLst>
            <pc:docMk/>
            <pc:sldMk cId="3718071280" sldId="395"/>
            <ac:spMk id="4" creationId="{49F1B185-7411-4C32-837B-7ACDD4EAD01E}"/>
          </ac:spMkLst>
        </pc:spChg>
        <pc:spChg chg="mod">
          <ac:chgData name="Laura Tociu" userId="S::ltociu@uchicago.edu::38cfbbb3-012d-4c18-8326-c0b2960b3b6b" providerId="AD" clId="Web-{7B8F5F06-BA48-4D2B-9DDF-314FA08CE418}" dt="2020-06-11T12:29:36.701" v="168" actId="1076"/>
          <ac:spMkLst>
            <pc:docMk/>
            <pc:sldMk cId="3718071280" sldId="395"/>
            <ac:spMk id="5" creationId="{FB5B637D-650C-4FDF-BD8B-06242D6C7D22}"/>
          </ac:spMkLst>
        </pc:spChg>
        <pc:spChg chg="mod">
          <ac:chgData name="Laura Tociu" userId="S::ltociu@uchicago.edu::38cfbbb3-012d-4c18-8326-c0b2960b3b6b" providerId="AD" clId="Web-{7B8F5F06-BA48-4D2B-9DDF-314FA08CE418}" dt="2020-06-11T12:29:36.717" v="169" actId="1076"/>
          <ac:spMkLst>
            <pc:docMk/>
            <pc:sldMk cId="3718071280" sldId="395"/>
            <ac:spMk id="6" creationId="{46FD42AA-74BA-42B5-994F-3DF9ED8D8CCE}"/>
          </ac:spMkLst>
        </pc:spChg>
        <pc:spChg chg="mod">
          <ac:chgData name="Laura Tociu" userId="S::ltociu@uchicago.edu::38cfbbb3-012d-4c18-8326-c0b2960b3b6b" providerId="AD" clId="Web-{7B8F5F06-BA48-4D2B-9DDF-314FA08CE418}" dt="2020-06-11T12:29:36.748" v="170" actId="1076"/>
          <ac:spMkLst>
            <pc:docMk/>
            <pc:sldMk cId="3718071280" sldId="395"/>
            <ac:spMk id="7" creationId="{3CF7EE3B-C841-4838-96A8-BBA937CBC2F8}"/>
          </ac:spMkLst>
        </pc:spChg>
        <pc:spChg chg="mod">
          <ac:chgData name="Laura Tociu" userId="S::ltociu@uchicago.edu::38cfbbb3-012d-4c18-8326-c0b2960b3b6b" providerId="AD" clId="Web-{7B8F5F06-BA48-4D2B-9DDF-314FA08CE418}" dt="2020-06-11T12:29:36.764" v="171" actId="1076"/>
          <ac:spMkLst>
            <pc:docMk/>
            <pc:sldMk cId="3718071280" sldId="395"/>
            <ac:spMk id="8" creationId="{9B915410-A54E-4570-B1B2-874A14CCE28E}"/>
          </ac:spMkLst>
        </pc:spChg>
        <pc:spChg chg="mod">
          <ac:chgData name="Laura Tociu" userId="S::ltociu@uchicago.edu::38cfbbb3-012d-4c18-8326-c0b2960b3b6b" providerId="AD" clId="Web-{7B8F5F06-BA48-4D2B-9DDF-314FA08CE418}" dt="2020-06-11T12:29:36.779" v="172" actId="1076"/>
          <ac:spMkLst>
            <pc:docMk/>
            <pc:sldMk cId="3718071280" sldId="395"/>
            <ac:spMk id="9" creationId="{F5FCF248-A5FD-4594-8CA3-03BAE9646FA1}"/>
          </ac:spMkLst>
        </pc:spChg>
        <pc:spChg chg="mod">
          <ac:chgData name="Laura Tociu" userId="S::ltociu@uchicago.edu::38cfbbb3-012d-4c18-8326-c0b2960b3b6b" providerId="AD" clId="Web-{7B8F5F06-BA48-4D2B-9DDF-314FA08CE418}" dt="2020-06-11T12:29:36.795" v="173" actId="1076"/>
          <ac:spMkLst>
            <pc:docMk/>
            <pc:sldMk cId="3718071280" sldId="395"/>
            <ac:spMk id="10" creationId="{A64BD855-5342-4A59-840A-61FBE941EFF3}"/>
          </ac:spMkLst>
        </pc:spChg>
        <pc:spChg chg="add mod">
          <ac:chgData name="Laura Tociu" userId="S::ltociu@uchicago.edu::38cfbbb3-012d-4c18-8326-c0b2960b3b6b" providerId="AD" clId="Web-{7B8F5F06-BA48-4D2B-9DDF-314FA08CE418}" dt="2020-06-11T12:29:36.810" v="174" actId="1076"/>
          <ac:spMkLst>
            <pc:docMk/>
            <pc:sldMk cId="3718071280" sldId="395"/>
            <ac:spMk id="11" creationId="{04350243-45E6-4078-A473-E5484096E5C8}"/>
          </ac:spMkLst>
        </pc:spChg>
        <pc:graphicFrameChg chg="mod modGraphic">
          <ac:chgData name="Laura Tociu" userId="S::ltociu@uchicago.edu::38cfbbb3-012d-4c18-8326-c0b2960b3b6b" providerId="AD" clId="Web-{7B8F5F06-BA48-4D2B-9DDF-314FA08CE418}" dt="2020-06-11T12:30:31.157" v="185"/>
          <ac:graphicFrameMkLst>
            <pc:docMk/>
            <pc:sldMk cId="3718071280" sldId="395"/>
            <ac:graphicFrameMk id="13" creationId="{78FD4634-7390-411B-96C5-0B97A5191A32}"/>
          </ac:graphicFrameMkLst>
        </pc:graphicFrameChg>
      </pc:sldChg>
    </pc:docChg>
  </pc:docChgLst>
  <pc:docChgLst>
    <pc:chgData name="Karlos Dodson" userId="S::ksdodson@uchicago.edu::67be08ba-a145-4830-80e9-c4ff37a73970" providerId="AD" clId="Web-{36EE98BB-45A4-4B90-B42D-D94DE40F4416}"/>
    <pc:docChg chg="modSld">
      <pc:chgData name="Karlos Dodson" userId="S::ksdodson@uchicago.edu::67be08ba-a145-4830-80e9-c4ff37a73970" providerId="AD" clId="Web-{36EE98BB-45A4-4B90-B42D-D94DE40F4416}" dt="2020-06-12T20:00:42.645" v="1" actId="1076"/>
      <pc:docMkLst>
        <pc:docMk/>
      </pc:docMkLst>
      <pc:sldChg chg="modSp">
        <pc:chgData name="Karlos Dodson" userId="S::ksdodson@uchicago.edu::67be08ba-a145-4830-80e9-c4ff37a73970" providerId="AD" clId="Web-{36EE98BB-45A4-4B90-B42D-D94DE40F4416}" dt="2020-06-12T20:00:42.645" v="1" actId="1076"/>
        <pc:sldMkLst>
          <pc:docMk/>
          <pc:sldMk cId="2863801543" sldId="412"/>
        </pc:sldMkLst>
        <pc:spChg chg="mod">
          <ac:chgData name="Karlos Dodson" userId="S::ksdodson@uchicago.edu::67be08ba-a145-4830-80e9-c4ff37a73970" providerId="AD" clId="Web-{36EE98BB-45A4-4B90-B42D-D94DE40F4416}" dt="2020-06-12T20:00:42.645" v="1" actId="1076"/>
          <ac:spMkLst>
            <pc:docMk/>
            <pc:sldMk cId="2863801543" sldId="412"/>
            <ac:spMk id="8" creationId="{C41D52C5-9090-4888-A711-2F59CFF2F2CF}"/>
          </ac:spMkLst>
        </pc:spChg>
        <pc:picChg chg="mod">
          <ac:chgData name="Karlos Dodson" userId="S::ksdodson@uchicago.edu::67be08ba-a145-4830-80e9-c4ff37a73970" providerId="AD" clId="Web-{36EE98BB-45A4-4B90-B42D-D94DE40F4416}" dt="2020-06-12T20:00:34.129" v="0" actId="1076"/>
          <ac:picMkLst>
            <pc:docMk/>
            <pc:sldMk cId="2863801543" sldId="412"/>
            <ac:picMk id="10" creationId="{F7BC1B58-6155-42B8-A990-F4AFD4544E60}"/>
          </ac:picMkLst>
        </pc:picChg>
      </pc:sldChg>
    </pc:docChg>
  </pc:docChgLst>
  <pc:docChgLst>
    <pc:chgData name="Karlos Dodson" userId="S::ksdodson@uchicago.edu::67be08ba-a145-4830-80e9-c4ff37a73970" providerId="AD" clId="Web-{7F05A0A2-A92B-45B1-9959-562F4F888D1C}"/>
    <pc:docChg chg="addSld delSld modSld sldOrd">
      <pc:chgData name="Karlos Dodson" userId="S::ksdodson@uchicago.edu::67be08ba-a145-4830-80e9-c4ff37a73970" providerId="AD" clId="Web-{7F05A0A2-A92B-45B1-9959-562F4F888D1C}" dt="2020-06-11T01:00:49.834" v="302" actId="20577"/>
      <pc:docMkLst>
        <pc:docMk/>
      </pc:docMkLst>
      <pc:sldChg chg="modSp">
        <pc:chgData name="Karlos Dodson" userId="S::ksdodson@uchicago.edu::67be08ba-a145-4830-80e9-c4ff37a73970" providerId="AD" clId="Web-{7F05A0A2-A92B-45B1-9959-562F4F888D1C}" dt="2020-06-11T01:00:40.553" v="295" actId="20577"/>
        <pc:sldMkLst>
          <pc:docMk/>
          <pc:sldMk cId="4143005027" sldId="385"/>
        </pc:sldMkLst>
        <pc:spChg chg="mod">
          <ac:chgData name="Karlos Dodson" userId="S::ksdodson@uchicago.edu::67be08ba-a145-4830-80e9-c4ff37a73970" providerId="AD" clId="Web-{7F05A0A2-A92B-45B1-9959-562F4F888D1C}" dt="2020-06-11T01:00:40.553" v="295" actId="20577"/>
          <ac:spMkLst>
            <pc:docMk/>
            <pc:sldMk cId="4143005027" sldId="385"/>
            <ac:spMk id="8" creationId="{DAE7C5BB-9090-485E-AB19-F85FF8137762}"/>
          </ac:spMkLst>
        </pc:spChg>
      </pc:sldChg>
      <pc:sldChg chg="addSp delSp modSp">
        <pc:chgData name="Karlos Dodson" userId="S::ksdodson@uchicago.edu::67be08ba-a145-4830-80e9-c4ff37a73970" providerId="AD" clId="Web-{7F05A0A2-A92B-45B1-9959-562F4F888D1C}" dt="2020-06-11T00:55:39.661" v="12" actId="14100"/>
        <pc:sldMkLst>
          <pc:docMk/>
          <pc:sldMk cId="2863801543" sldId="412"/>
        </pc:sldMkLst>
        <pc:picChg chg="add del mod">
          <ac:chgData name="Karlos Dodson" userId="S::ksdodson@uchicago.edu::67be08ba-a145-4830-80e9-c4ff37a73970" providerId="AD" clId="Web-{7F05A0A2-A92B-45B1-9959-562F4F888D1C}" dt="2020-06-11T00:55:14.910" v="7"/>
          <ac:picMkLst>
            <pc:docMk/>
            <pc:sldMk cId="2863801543" sldId="412"/>
            <ac:picMk id="3" creationId="{B42E607D-97CE-4B19-ACC8-38CEA05B3ACA}"/>
          </ac:picMkLst>
        </pc:picChg>
        <pc:picChg chg="add mod">
          <ac:chgData name="Karlos Dodson" userId="S::ksdodson@uchicago.edu::67be08ba-a145-4830-80e9-c4ff37a73970" providerId="AD" clId="Web-{7F05A0A2-A92B-45B1-9959-562F4F888D1C}" dt="2020-06-11T00:55:39.661" v="12" actId="14100"/>
          <ac:picMkLst>
            <pc:docMk/>
            <pc:sldMk cId="2863801543" sldId="412"/>
            <ac:picMk id="4" creationId="{0FCE8455-8056-4315-BC95-EA32CF5CCC3E}"/>
          </ac:picMkLst>
        </pc:picChg>
        <pc:picChg chg="del">
          <ac:chgData name="Karlos Dodson" userId="S::ksdodson@uchicago.edu::67be08ba-a145-4830-80e9-c4ff37a73970" providerId="AD" clId="Web-{7F05A0A2-A92B-45B1-9959-562F4F888D1C}" dt="2020-06-11T00:53:46.972" v="0"/>
          <ac:picMkLst>
            <pc:docMk/>
            <pc:sldMk cId="2863801543" sldId="412"/>
            <ac:picMk id="8" creationId="{C66694EE-3565-461B-8B9C-755431BCEEB5}"/>
          </ac:picMkLst>
        </pc:picChg>
      </pc:sldChg>
      <pc:sldChg chg="addSp modSp">
        <pc:chgData name="Karlos Dodson" userId="S::ksdodson@uchicago.edu::67be08ba-a145-4830-80e9-c4ff37a73970" providerId="AD" clId="Web-{7F05A0A2-A92B-45B1-9959-562F4F888D1C}" dt="2020-06-11T01:00:49.834" v="301" actId="20577"/>
        <pc:sldMkLst>
          <pc:docMk/>
          <pc:sldMk cId="3954724030" sldId="413"/>
        </pc:sldMkLst>
        <pc:spChg chg="mod">
          <ac:chgData name="Karlos Dodson" userId="S::ksdodson@uchicago.edu::67be08ba-a145-4830-80e9-c4ff37a73970" providerId="AD" clId="Web-{7F05A0A2-A92B-45B1-9959-562F4F888D1C}" dt="2020-06-11T00:57:58.583" v="31" actId="20577"/>
          <ac:spMkLst>
            <pc:docMk/>
            <pc:sldMk cId="3954724030" sldId="413"/>
            <ac:spMk id="2" creationId="{D8978213-1D99-4007-9097-35FB954C234C}"/>
          </ac:spMkLst>
        </pc:spChg>
        <pc:spChg chg="add">
          <ac:chgData name="Karlos Dodson" userId="S::ksdodson@uchicago.edu::67be08ba-a145-4830-80e9-c4ff37a73970" providerId="AD" clId="Web-{7F05A0A2-A92B-45B1-9959-562F4F888D1C}" dt="2020-06-11T00:58:16.146" v="32"/>
          <ac:spMkLst>
            <pc:docMk/>
            <pc:sldMk cId="3954724030" sldId="413"/>
            <ac:spMk id="4" creationId="{B83E36AF-0DA0-4864-9CC0-377178193671}"/>
          </ac:spMkLst>
        </pc:spChg>
        <pc:spChg chg="add mod">
          <ac:chgData name="Karlos Dodson" userId="S::ksdodson@uchicago.edu::67be08ba-a145-4830-80e9-c4ff37a73970" providerId="AD" clId="Web-{7F05A0A2-A92B-45B1-9959-562F4F888D1C}" dt="2020-06-11T01:00:49.834" v="301" actId="20577"/>
          <ac:spMkLst>
            <pc:docMk/>
            <pc:sldMk cId="3954724030" sldId="413"/>
            <ac:spMk id="6" creationId="{E7E2DC58-6E26-4B66-B827-FC677E0CBDA4}"/>
          </ac:spMkLst>
        </pc:spChg>
      </pc:sldChg>
      <pc:sldChg chg="addSp delSp modSp ord">
        <pc:chgData name="Karlos Dodson" userId="S::ksdodson@uchicago.edu::67be08ba-a145-4830-80e9-c4ff37a73970" providerId="AD" clId="Web-{7F05A0A2-A92B-45B1-9959-562F4F888D1C}" dt="2020-06-11T00:57:12.130" v="27" actId="1076"/>
        <pc:sldMkLst>
          <pc:docMk/>
          <pc:sldMk cId="3670487024" sldId="414"/>
        </pc:sldMkLst>
        <pc:picChg chg="add mod">
          <ac:chgData name="Karlos Dodson" userId="S::ksdodson@uchicago.edu::67be08ba-a145-4830-80e9-c4ff37a73970" providerId="AD" clId="Web-{7F05A0A2-A92B-45B1-9959-562F4F888D1C}" dt="2020-06-11T00:57:12.130" v="27" actId="1076"/>
          <ac:picMkLst>
            <pc:docMk/>
            <pc:sldMk cId="3670487024" sldId="414"/>
            <ac:picMk id="2" creationId="{5C47B7F0-263A-4BBF-87C8-02DDD99A4658}"/>
          </ac:picMkLst>
        </pc:picChg>
        <pc:picChg chg="del">
          <ac:chgData name="Karlos Dodson" userId="S::ksdodson@uchicago.edu::67be08ba-a145-4830-80e9-c4ff37a73970" providerId="AD" clId="Web-{7F05A0A2-A92B-45B1-9959-562F4F888D1C}" dt="2020-06-11T00:56:02.317" v="17"/>
          <ac:picMkLst>
            <pc:docMk/>
            <pc:sldMk cId="3670487024" sldId="414"/>
            <ac:picMk id="3" creationId="{9563EE71-4512-44A8-974C-4101352C7653}"/>
          </ac:picMkLst>
        </pc:picChg>
      </pc:sldChg>
      <pc:sldChg chg="delSp del">
        <pc:chgData name="Karlos Dodson" userId="S::ksdodson@uchicago.edu::67be08ba-a145-4830-80e9-c4ff37a73970" providerId="AD" clId="Web-{7F05A0A2-A92B-45B1-9959-562F4F888D1C}" dt="2020-06-11T00:55:57.661" v="15"/>
        <pc:sldMkLst>
          <pc:docMk/>
          <pc:sldMk cId="95992585" sldId="415"/>
        </pc:sldMkLst>
        <pc:picChg chg="del">
          <ac:chgData name="Karlos Dodson" userId="S::ksdodson@uchicago.edu::67be08ba-a145-4830-80e9-c4ff37a73970" providerId="AD" clId="Web-{7F05A0A2-A92B-45B1-9959-562F4F888D1C}" dt="2020-06-11T00:55:45.176" v="14"/>
          <ac:picMkLst>
            <pc:docMk/>
            <pc:sldMk cId="95992585" sldId="415"/>
            <ac:picMk id="3" creationId="{2238763B-E9F7-41E7-B7A4-FE8651A2883D}"/>
          </ac:picMkLst>
        </pc:picChg>
      </pc:sldChg>
      <pc:sldChg chg="add replId">
        <pc:chgData name="Karlos Dodson" userId="S::ksdodson@uchicago.edu::67be08ba-a145-4830-80e9-c4ff37a73970" providerId="AD" clId="Web-{7F05A0A2-A92B-45B1-9959-562F4F888D1C}" dt="2020-06-11T00:56:00.161" v="16"/>
        <pc:sldMkLst>
          <pc:docMk/>
          <pc:sldMk cId="697987403" sldId="421"/>
        </pc:sldMkLst>
      </pc:sldChg>
    </pc:docChg>
  </pc:docChgLst>
  <pc:docChgLst>
    <pc:chgData name="Laura Tociu" userId="S::ltociu@uchicago.edu::38cfbbb3-012d-4c18-8326-c0b2960b3b6b" providerId="AD" clId="Web-{173DD553-74D3-4949-93A0-512001ABDE24}"/>
    <pc:docChg chg="addSld modSld">
      <pc:chgData name="Laura Tociu" userId="S::ltociu@uchicago.edu::38cfbbb3-012d-4c18-8326-c0b2960b3b6b" providerId="AD" clId="Web-{173DD553-74D3-4949-93A0-512001ABDE24}" dt="2020-06-10T20:29:22.551" v="7" actId="14100"/>
      <pc:docMkLst>
        <pc:docMk/>
      </pc:docMkLst>
      <pc:sldChg chg="addSp delSp modSp new">
        <pc:chgData name="Laura Tociu" userId="S::ltociu@uchicago.edu::38cfbbb3-012d-4c18-8326-c0b2960b3b6b" providerId="AD" clId="Web-{173DD553-74D3-4949-93A0-512001ABDE24}" dt="2020-06-10T20:29:22.551" v="7" actId="14100"/>
        <pc:sldMkLst>
          <pc:docMk/>
          <pc:sldMk cId="2710687151" sldId="416"/>
        </pc:sldMkLst>
        <pc:spChg chg="del">
          <ac:chgData name="Laura Tociu" userId="S::ltociu@uchicago.edu::38cfbbb3-012d-4c18-8326-c0b2960b3b6b" providerId="AD" clId="Web-{173DD553-74D3-4949-93A0-512001ABDE24}" dt="2020-06-10T20:28:48.846" v="1"/>
          <ac:spMkLst>
            <pc:docMk/>
            <pc:sldMk cId="2710687151" sldId="416"/>
            <ac:spMk id="2" creationId="{A3B5EDFF-238A-456F-9BD1-EDE554F5ADA1}"/>
          </ac:spMkLst>
        </pc:spChg>
        <pc:spChg chg="del">
          <ac:chgData name="Laura Tociu" userId="S::ltociu@uchicago.edu::38cfbbb3-012d-4c18-8326-c0b2960b3b6b" providerId="AD" clId="Web-{173DD553-74D3-4949-93A0-512001ABDE24}" dt="2020-06-10T20:28:51.533" v="2"/>
          <ac:spMkLst>
            <pc:docMk/>
            <pc:sldMk cId="2710687151" sldId="416"/>
            <ac:spMk id="3" creationId="{3C70E313-E59E-4595-843F-80B000189326}"/>
          </ac:spMkLst>
        </pc:spChg>
        <pc:picChg chg="add mod">
          <ac:chgData name="Laura Tociu" userId="S::ltociu@uchicago.edu::38cfbbb3-012d-4c18-8326-c0b2960b3b6b" providerId="AD" clId="Web-{173DD553-74D3-4949-93A0-512001ABDE24}" dt="2020-06-10T20:29:22.551" v="7" actId="14100"/>
          <ac:picMkLst>
            <pc:docMk/>
            <pc:sldMk cId="2710687151" sldId="416"/>
            <ac:picMk id="4" creationId="{67380084-F283-4F50-BEA6-4835F37291D0}"/>
          </ac:picMkLst>
        </pc:picChg>
      </pc:sldChg>
    </pc:docChg>
  </pc:docChgLst>
  <pc:docChgLst>
    <pc:chgData name="Surendiran Rangaraj" userId="S::surendiran@uchicago.edu::07acd98b-d27e-4478-85ff-0d6de852d74f" providerId="AD" clId="Web-{B5525FAD-2A9D-4504-90C5-44B8C566A560}"/>
    <pc:docChg chg="modSld">
      <pc:chgData name="Surendiran Rangaraj" userId="S::surendiran@uchicago.edu::07acd98b-d27e-4478-85ff-0d6de852d74f" providerId="AD" clId="Web-{B5525FAD-2A9D-4504-90C5-44B8C566A560}" dt="2020-06-12T01:55:16.829" v="95" actId="20577"/>
      <pc:docMkLst>
        <pc:docMk/>
      </pc:docMkLst>
      <pc:sldChg chg="addSp modSp">
        <pc:chgData name="Surendiran Rangaraj" userId="S::surendiran@uchicago.edu::07acd98b-d27e-4478-85ff-0d6de852d74f" providerId="AD" clId="Web-{B5525FAD-2A9D-4504-90C5-44B8C566A560}" dt="2020-06-12T01:55:16.829" v="94" actId="20577"/>
        <pc:sldMkLst>
          <pc:docMk/>
          <pc:sldMk cId="4164492377" sldId="405"/>
        </pc:sldMkLst>
        <pc:spChg chg="mod">
          <ac:chgData name="Surendiran Rangaraj" userId="S::surendiran@uchicago.edu::07acd98b-d27e-4478-85ff-0d6de852d74f" providerId="AD" clId="Web-{B5525FAD-2A9D-4504-90C5-44B8C566A560}" dt="2020-06-12T01:55:16.829" v="94" actId="20577"/>
          <ac:spMkLst>
            <pc:docMk/>
            <pc:sldMk cId="4164492377" sldId="405"/>
            <ac:spMk id="4" creationId="{6C2B65CB-00CE-40E8-B70A-A09CFFD403D9}"/>
          </ac:spMkLst>
        </pc:spChg>
        <pc:spChg chg="mod">
          <ac:chgData name="Surendiran Rangaraj" userId="S::surendiran@uchicago.edu::07acd98b-d27e-4478-85ff-0d6de852d74f" providerId="AD" clId="Web-{B5525FAD-2A9D-4504-90C5-44B8C566A560}" dt="2020-06-12T01:46:56.374" v="0" actId="1076"/>
          <ac:spMkLst>
            <pc:docMk/>
            <pc:sldMk cId="4164492377" sldId="405"/>
            <ac:spMk id="7" creationId="{16E1C3ED-AF46-48DD-A550-55C19EC3ED02}"/>
          </ac:spMkLst>
        </pc:spChg>
        <pc:picChg chg="add mod">
          <ac:chgData name="Surendiran Rangaraj" userId="S::surendiran@uchicago.edu::07acd98b-d27e-4478-85ff-0d6de852d74f" providerId="AD" clId="Web-{B5525FAD-2A9D-4504-90C5-44B8C566A560}" dt="2020-06-12T01:48:20.562" v="4" actId="1076"/>
          <ac:picMkLst>
            <pc:docMk/>
            <pc:sldMk cId="4164492377" sldId="405"/>
            <ac:picMk id="8" creationId="{8F1F69B6-8810-4C11-84CE-54E25FFC4595}"/>
          </ac:picMkLst>
        </pc:picChg>
        <pc:cxnChg chg="mod">
          <ac:chgData name="Surendiran Rangaraj" userId="S::surendiran@uchicago.edu::07acd98b-d27e-4478-85ff-0d6de852d74f" providerId="AD" clId="Web-{B5525FAD-2A9D-4504-90C5-44B8C566A560}" dt="2020-06-12T01:48:40.390" v="11" actId="14100"/>
          <ac:cxnSpMkLst>
            <pc:docMk/>
            <pc:sldMk cId="4164492377" sldId="405"/>
            <ac:cxnSpMk id="10" creationId="{6A5B5FDE-D456-41EC-A5A3-C02D0327C967}"/>
          </ac:cxnSpMkLst>
        </pc:cxnChg>
        <pc:cxnChg chg="add mod">
          <ac:chgData name="Surendiran Rangaraj" userId="S::surendiran@uchicago.edu::07acd98b-d27e-4478-85ff-0d6de852d74f" providerId="AD" clId="Web-{B5525FAD-2A9D-4504-90C5-44B8C566A560}" dt="2020-06-12T01:48:45.562" v="12" actId="14100"/>
          <ac:cxnSpMkLst>
            <pc:docMk/>
            <pc:sldMk cId="4164492377" sldId="405"/>
            <ac:cxnSpMk id="11" creationId="{8CA89AF5-D792-40D9-94D2-8F3C71279B73}"/>
          </ac:cxnSpMkLst>
        </pc:cxnChg>
        <pc:cxnChg chg="mod">
          <ac:chgData name="Surendiran Rangaraj" userId="S::surendiran@uchicago.edu::07acd98b-d27e-4478-85ff-0d6de852d74f" providerId="AD" clId="Web-{B5525FAD-2A9D-4504-90C5-44B8C566A560}" dt="2020-06-12T01:48:33.906" v="9" actId="14100"/>
          <ac:cxnSpMkLst>
            <pc:docMk/>
            <pc:sldMk cId="4164492377" sldId="405"/>
            <ac:cxnSpMk id="12" creationId="{174472B1-6DBF-4E94-8DA9-6632038F864D}"/>
          </ac:cxnSpMkLst>
        </pc:cxnChg>
      </pc:sldChg>
      <pc:sldChg chg="addSp modSp">
        <pc:chgData name="Surendiran Rangaraj" userId="S::surendiran@uchicago.edu::07acd98b-d27e-4478-85ff-0d6de852d74f" providerId="AD" clId="Web-{B5525FAD-2A9D-4504-90C5-44B8C566A560}" dt="2020-06-12T01:50:52.344" v="87" actId="20577"/>
        <pc:sldMkLst>
          <pc:docMk/>
          <pc:sldMk cId="222614276" sldId="422"/>
        </pc:sldMkLst>
        <pc:spChg chg="add mod">
          <ac:chgData name="Surendiran Rangaraj" userId="S::surendiran@uchicago.edu::07acd98b-d27e-4478-85ff-0d6de852d74f" providerId="AD" clId="Web-{B5525FAD-2A9D-4504-90C5-44B8C566A560}" dt="2020-06-12T01:50:24.937" v="77" actId="20577"/>
          <ac:spMkLst>
            <pc:docMk/>
            <pc:sldMk cId="222614276" sldId="422"/>
            <ac:spMk id="3" creationId="{CF12E0C1-D801-4B19-A3EA-038070950692}"/>
          </ac:spMkLst>
        </pc:spChg>
        <pc:spChg chg="add mod">
          <ac:chgData name="Surendiran Rangaraj" userId="S::surendiran@uchicago.edu::07acd98b-d27e-4478-85ff-0d6de852d74f" providerId="AD" clId="Web-{B5525FAD-2A9D-4504-90C5-44B8C566A560}" dt="2020-06-12T01:50:52.344" v="87" actId="20577"/>
          <ac:spMkLst>
            <pc:docMk/>
            <pc:sldMk cId="222614276" sldId="422"/>
            <ac:spMk id="8" creationId="{F3C9A61F-EBCA-4A43-9507-FC26A6A0E94B}"/>
          </ac:spMkLst>
        </pc:spChg>
        <pc:picChg chg="mod">
          <ac:chgData name="Surendiran Rangaraj" userId="S::surendiran@uchicago.edu::07acd98b-d27e-4478-85ff-0d6de852d74f" providerId="AD" clId="Web-{B5525FAD-2A9D-4504-90C5-44B8C566A560}" dt="2020-06-12T01:50:31.734" v="80" actId="1076"/>
          <ac:picMkLst>
            <pc:docMk/>
            <pc:sldMk cId="222614276" sldId="422"/>
            <ac:picMk id="5" creationId="{3D2D8E59-7FE4-4049-A910-184AA3B7795C}"/>
          </ac:picMkLst>
        </pc:picChg>
        <pc:picChg chg="mod">
          <ac:chgData name="Surendiran Rangaraj" userId="S::surendiran@uchicago.edu::07acd98b-d27e-4478-85ff-0d6de852d74f" providerId="AD" clId="Web-{B5525FAD-2A9D-4504-90C5-44B8C566A560}" dt="2020-06-12T01:50:38" v="81" actId="1076"/>
          <ac:picMkLst>
            <pc:docMk/>
            <pc:sldMk cId="222614276" sldId="422"/>
            <ac:picMk id="6" creationId="{E1FE152D-CDDD-4534-916C-2D1A796C1D14}"/>
          </ac:picMkLst>
        </pc:picChg>
        <pc:picChg chg="mod">
          <ac:chgData name="Surendiran Rangaraj" userId="S::surendiran@uchicago.edu::07acd98b-d27e-4478-85ff-0d6de852d74f" providerId="AD" clId="Web-{B5525FAD-2A9D-4504-90C5-44B8C566A560}" dt="2020-06-12T01:50:40.109" v="82" actId="1076"/>
          <ac:picMkLst>
            <pc:docMk/>
            <pc:sldMk cId="222614276" sldId="422"/>
            <ac:picMk id="7" creationId="{F4193E59-D940-4CEA-AD22-E67481829E19}"/>
          </ac:picMkLst>
        </pc:picChg>
      </pc:sldChg>
    </pc:docChg>
  </pc:docChgLst>
  <pc:docChgLst>
    <pc:chgData name="Karlos Dodson" userId="S::ksdodson@uchicago.edu::67be08ba-a145-4830-80e9-c4ff37a73970" providerId="AD" clId="Web-{A2C3981A-40BE-4271-9DFE-28BD20DC37FA}"/>
    <pc:docChg chg="modSld">
      <pc:chgData name="Karlos Dodson" userId="S::ksdodson@uchicago.edu::67be08ba-a145-4830-80e9-c4ff37a73970" providerId="AD" clId="Web-{A2C3981A-40BE-4271-9DFE-28BD20DC37FA}" dt="2020-06-11T22:04:47.756" v="74"/>
      <pc:docMkLst>
        <pc:docMk/>
      </pc:docMkLst>
      <pc:sldChg chg="modSp">
        <pc:chgData name="Karlos Dodson" userId="S::ksdodson@uchicago.edu::67be08ba-a145-4830-80e9-c4ff37a73970" providerId="AD" clId="Web-{A2C3981A-40BE-4271-9DFE-28BD20DC37FA}" dt="2020-06-11T21:55:57.549" v="2" actId="20577"/>
        <pc:sldMkLst>
          <pc:docMk/>
          <pc:sldMk cId="899384809" sldId="258"/>
        </pc:sldMkLst>
        <pc:spChg chg="mod">
          <ac:chgData name="Karlos Dodson" userId="S::ksdodson@uchicago.edu::67be08ba-a145-4830-80e9-c4ff37a73970" providerId="AD" clId="Web-{A2C3981A-40BE-4271-9DFE-28BD20DC37FA}" dt="2020-06-11T21:55:57.549" v="2" actId="20577"/>
          <ac:spMkLst>
            <pc:docMk/>
            <pc:sldMk cId="899384809" sldId="258"/>
            <ac:spMk id="2" creationId="{B97BF5CD-E4D4-45D3-9E6F-76528838381D}"/>
          </ac:spMkLst>
        </pc:spChg>
      </pc:sldChg>
      <pc:sldChg chg="modNotes">
        <pc:chgData name="Karlos Dodson" userId="S::ksdodson@uchicago.edu::67be08ba-a145-4830-80e9-c4ff37a73970" providerId="AD" clId="Web-{A2C3981A-40BE-4271-9DFE-28BD20DC37FA}" dt="2020-06-11T22:04:47.756" v="74"/>
        <pc:sldMkLst>
          <pc:docMk/>
          <pc:sldMk cId="4210494818" sldId="371"/>
        </pc:sldMkLst>
      </pc:sldChg>
      <pc:sldChg chg="modSp">
        <pc:chgData name="Karlos Dodson" userId="S::ksdodson@uchicago.edu::67be08ba-a145-4830-80e9-c4ff37a73970" providerId="AD" clId="Web-{A2C3981A-40BE-4271-9DFE-28BD20DC37FA}" dt="2020-06-11T22:03:42.756" v="53"/>
        <pc:sldMkLst>
          <pc:docMk/>
          <pc:sldMk cId="3718071280" sldId="395"/>
        </pc:sldMkLst>
        <pc:graphicFrameChg chg="mod modGraphic">
          <ac:chgData name="Karlos Dodson" userId="S::ksdodson@uchicago.edu::67be08ba-a145-4830-80e9-c4ff37a73970" providerId="AD" clId="Web-{A2C3981A-40BE-4271-9DFE-28BD20DC37FA}" dt="2020-06-11T22:03:42.756" v="53"/>
          <ac:graphicFrameMkLst>
            <pc:docMk/>
            <pc:sldMk cId="3718071280" sldId="395"/>
            <ac:graphicFrameMk id="13" creationId="{78FD4634-7390-411B-96C5-0B97A5191A32}"/>
          </ac:graphicFrameMkLst>
        </pc:graphicFrameChg>
      </pc:sldChg>
    </pc:docChg>
  </pc:docChgLst>
  <pc:docChgLst>
    <pc:chgData name="Surendiran Rangaraj" userId="S::surendiran@uchicago.edu::07acd98b-d27e-4478-85ff-0d6de852d74f" providerId="AD" clId="Web-{A48243E4-F2CD-4112-9439-C2A667BF6DC0}"/>
    <pc:docChg chg="modSld">
      <pc:chgData name="Surendiran Rangaraj" userId="S::surendiran@uchicago.edu::07acd98b-d27e-4478-85ff-0d6de852d74f" providerId="AD" clId="Web-{A48243E4-F2CD-4112-9439-C2A667BF6DC0}" dt="2020-06-12T01:45:07.389" v="80" actId="20577"/>
      <pc:docMkLst>
        <pc:docMk/>
      </pc:docMkLst>
      <pc:sldChg chg="modNotes">
        <pc:chgData name="Surendiran Rangaraj" userId="S::surendiran@uchicago.edu::07acd98b-d27e-4478-85ff-0d6de852d74f" providerId="AD" clId="Web-{A48243E4-F2CD-4112-9439-C2A667BF6DC0}" dt="2020-06-12T01:04:32.683" v="74"/>
        <pc:sldMkLst>
          <pc:docMk/>
          <pc:sldMk cId="3881948471" sldId="403"/>
        </pc:sldMkLst>
      </pc:sldChg>
      <pc:sldChg chg="modSp">
        <pc:chgData name="Surendiran Rangaraj" userId="S::surendiran@uchicago.edu::07acd98b-d27e-4478-85ff-0d6de852d74f" providerId="AD" clId="Web-{A48243E4-F2CD-4112-9439-C2A667BF6DC0}" dt="2020-06-12T01:45:07.389" v="79" actId="20577"/>
        <pc:sldMkLst>
          <pc:docMk/>
          <pc:sldMk cId="4164492377" sldId="405"/>
        </pc:sldMkLst>
        <pc:spChg chg="mod">
          <ac:chgData name="Surendiran Rangaraj" userId="S::surendiran@uchicago.edu::07acd98b-d27e-4478-85ff-0d6de852d74f" providerId="AD" clId="Web-{A48243E4-F2CD-4112-9439-C2A667BF6DC0}" dt="2020-06-12T01:45:07.389" v="79" actId="20577"/>
          <ac:spMkLst>
            <pc:docMk/>
            <pc:sldMk cId="4164492377" sldId="405"/>
            <ac:spMk id="4" creationId="{6C2B65CB-00CE-40E8-B70A-A09CFFD403D9}"/>
          </ac:spMkLst>
        </pc:spChg>
        <pc:spChg chg="mod">
          <ac:chgData name="Surendiran Rangaraj" userId="S::surendiran@uchicago.edu::07acd98b-d27e-4478-85ff-0d6de852d74f" providerId="AD" clId="Web-{A48243E4-F2CD-4112-9439-C2A667BF6DC0}" dt="2020-06-11T23:13:13.433" v="72" actId="20577"/>
          <ac:spMkLst>
            <pc:docMk/>
            <pc:sldMk cId="4164492377" sldId="405"/>
            <ac:spMk id="6" creationId="{112F7D95-5430-4008-AA04-D2710BE2A91D}"/>
          </ac:spMkLst>
        </pc:spChg>
      </pc:sldChg>
    </pc:docChg>
  </pc:docChgLst>
  <pc:docChgLst>
    <pc:chgData name="Cristal Garcia" userId="S::cgarcia23e@uchicago.edu::64edaaa3-7a9a-49cf-be93-4d6ca6f5e9e3" providerId="AD" clId="Web-{C1275066-D7A2-4469-A095-E93F7ABE2575}"/>
    <pc:docChg chg="sldOrd">
      <pc:chgData name="Cristal Garcia" userId="S::cgarcia23e@uchicago.edu::64edaaa3-7a9a-49cf-be93-4d6ca6f5e9e3" providerId="AD" clId="Web-{C1275066-D7A2-4469-A095-E93F7ABE2575}" dt="2020-06-11T02:26:31.118" v="2"/>
      <pc:docMkLst>
        <pc:docMk/>
      </pc:docMkLst>
      <pc:sldChg chg="ord">
        <pc:chgData name="Cristal Garcia" userId="S::cgarcia23e@uchicago.edu::64edaaa3-7a9a-49cf-be93-4d6ca6f5e9e3" providerId="AD" clId="Web-{C1275066-D7A2-4469-A095-E93F7ABE2575}" dt="2020-06-11T02:26:23.743" v="1"/>
        <pc:sldMkLst>
          <pc:docMk/>
          <pc:sldMk cId="3335932504" sldId="411"/>
        </pc:sldMkLst>
      </pc:sldChg>
      <pc:sldChg chg="ord">
        <pc:chgData name="Cristal Garcia" userId="S::cgarcia23e@uchicago.edu::64edaaa3-7a9a-49cf-be93-4d6ca6f5e9e3" providerId="AD" clId="Web-{C1275066-D7A2-4469-A095-E93F7ABE2575}" dt="2020-06-11T02:26:31.118" v="2"/>
        <pc:sldMkLst>
          <pc:docMk/>
          <pc:sldMk cId="2863801543" sldId="412"/>
        </pc:sldMkLst>
      </pc:sldChg>
    </pc:docChg>
  </pc:docChgLst>
  <pc:docChgLst>
    <pc:chgData name="Laura Tociu" userId="S::ltociu@uchicago.edu::38cfbbb3-012d-4c18-8326-c0b2960b3b6b" providerId="AD" clId="Web-{38B1EE12-C6E3-467A-8BFF-8DB4977EAECF}"/>
    <pc:docChg chg="modSld">
      <pc:chgData name="Laura Tociu" userId="S::ltociu@uchicago.edu::38cfbbb3-012d-4c18-8326-c0b2960b3b6b" providerId="AD" clId="Web-{38B1EE12-C6E3-467A-8BFF-8DB4977EAECF}" dt="2020-06-12T02:00:53.812" v="1077" actId="20577"/>
      <pc:docMkLst>
        <pc:docMk/>
      </pc:docMkLst>
      <pc:sldChg chg="modSp">
        <pc:chgData name="Laura Tociu" userId="S::ltociu@uchicago.edu::38cfbbb3-012d-4c18-8326-c0b2960b3b6b" providerId="AD" clId="Web-{38B1EE12-C6E3-467A-8BFF-8DB4977EAECF}" dt="2020-06-12T02:00:53.812" v="1076" actId="20577"/>
        <pc:sldMkLst>
          <pc:docMk/>
          <pc:sldMk cId="3837089324" sldId="388"/>
        </pc:sldMkLst>
        <pc:spChg chg="mod">
          <ac:chgData name="Laura Tociu" userId="S::ltociu@uchicago.edu::38cfbbb3-012d-4c18-8326-c0b2960b3b6b" providerId="AD" clId="Web-{38B1EE12-C6E3-467A-8BFF-8DB4977EAECF}" dt="2020-06-12T01:55:28.713" v="418" actId="14100"/>
          <ac:spMkLst>
            <pc:docMk/>
            <pc:sldMk cId="3837089324" sldId="388"/>
            <ac:spMk id="5" creationId="{985D5B5D-0244-4084-ABE1-5376E85841DE}"/>
          </ac:spMkLst>
        </pc:spChg>
        <pc:spChg chg="mod">
          <ac:chgData name="Laura Tociu" userId="S::ltociu@uchicago.edu::38cfbbb3-012d-4c18-8326-c0b2960b3b6b" providerId="AD" clId="Web-{38B1EE12-C6E3-467A-8BFF-8DB4977EAECF}" dt="2020-06-12T02:00:53.812" v="1076" actId="20577"/>
          <ac:spMkLst>
            <pc:docMk/>
            <pc:sldMk cId="3837089324" sldId="388"/>
            <ac:spMk id="9" creationId="{FBB51352-515F-40C6-982B-D048F21E45CD}"/>
          </ac:spMkLst>
        </pc:spChg>
        <pc:spChg chg="mod">
          <ac:chgData name="Laura Tociu" userId="S::ltociu@uchicago.edu::38cfbbb3-012d-4c18-8326-c0b2960b3b6b" providerId="AD" clId="Web-{38B1EE12-C6E3-467A-8BFF-8DB4977EAECF}" dt="2020-06-12T01:56:52.172" v="541" actId="20577"/>
          <ac:spMkLst>
            <pc:docMk/>
            <pc:sldMk cId="3837089324" sldId="388"/>
            <ac:spMk id="17" creationId="{3C51610A-4515-4F00-AD5B-85003DDDB4F0}"/>
          </ac:spMkLst>
        </pc:spChg>
        <pc:spChg chg="mod">
          <ac:chgData name="Laura Tociu" userId="S::ltociu@uchicago.edu::38cfbbb3-012d-4c18-8326-c0b2960b3b6b" providerId="AD" clId="Web-{38B1EE12-C6E3-467A-8BFF-8DB4977EAECF}" dt="2020-06-12T02:00:36.795" v="1058" actId="20577"/>
          <ac:spMkLst>
            <pc:docMk/>
            <pc:sldMk cId="3837089324" sldId="388"/>
            <ac:spMk id="21" creationId="{2A56667A-FFF7-4246-AFC1-C00E227E43AD}"/>
          </ac:spMkLst>
        </pc:spChg>
        <pc:spChg chg="mod">
          <ac:chgData name="Laura Tociu" userId="S::ltociu@uchicago.edu::38cfbbb3-012d-4c18-8326-c0b2960b3b6b" providerId="AD" clId="Web-{38B1EE12-C6E3-467A-8BFF-8DB4977EAECF}" dt="2020-06-12T01:59:15.462" v="892" actId="20577"/>
          <ac:spMkLst>
            <pc:docMk/>
            <pc:sldMk cId="3837089324" sldId="388"/>
            <ac:spMk id="25" creationId="{9E95A534-31D6-4C2D-9B27-F25F3870A140}"/>
          </ac:spMkLst>
        </pc:spChg>
      </pc:sldChg>
      <pc:sldChg chg="modSp">
        <pc:chgData name="Laura Tociu" userId="S::ltociu@uchicago.edu::38cfbbb3-012d-4c18-8326-c0b2960b3b6b" providerId="AD" clId="Web-{38B1EE12-C6E3-467A-8BFF-8DB4977EAECF}" dt="2020-06-12T01:49:36.347" v="2" actId="20577"/>
        <pc:sldMkLst>
          <pc:docMk/>
          <pc:sldMk cId="2623028301" sldId="397"/>
        </pc:sldMkLst>
        <pc:spChg chg="mod">
          <ac:chgData name="Laura Tociu" userId="S::ltociu@uchicago.edu::38cfbbb3-012d-4c18-8326-c0b2960b3b6b" providerId="AD" clId="Web-{38B1EE12-C6E3-467A-8BFF-8DB4977EAECF}" dt="2020-06-12T01:49:36.347" v="2" actId="20577"/>
          <ac:spMkLst>
            <pc:docMk/>
            <pc:sldMk cId="2623028301" sldId="397"/>
            <ac:spMk id="15" creationId="{170AC2B2-109E-4202-A652-721AED2968BC}"/>
          </ac:spMkLst>
        </pc:spChg>
      </pc:sldChg>
      <pc:sldChg chg="addSp delSp modSp">
        <pc:chgData name="Laura Tociu" userId="S::ltociu@uchicago.edu::38cfbbb3-012d-4c18-8326-c0b2960b3b6b" providerId="AD" clId="Web-{38B1EE12-C6E3-467A-8BFF-8DB4977EAECF}" dt="2020-06-12T01:54:16.724" v="313" actId="20577"/>
        <pc:sldMkLst>
          <pc:docMk/>
          <pc:sldMk cId="3335932504" sldId="411"/>
        </pc:sldMkLst>
        <pc:spChg chg="add del mod">
          <ac:chgData name="Laura Tociu" userId="S::ltociu@uchicago.edu::38cfbbb3-012d-4c18-8326-c0b2960b3b6b" providerId="AD" clId="Web-{38B1EE12-C6E3-467A-8BFF-8DB4977EAECF}" dt="2020-06-12T01:52:16.498" v="142"/>
          <ac:spMkLst>
            <pc:docMk/>
            <pc:sldMk cId="3335932504" sldId="411"/>
            <ac:spMk id="2" creationId="{6652EDB7-9B54-446D-8EC8-05CED2684093}"/>
          </ac:spMkLst>
        </pc:spChg>
        <pc:spChg chg="add del mod">
          <ac:chgData name="Laura Tociu" userId="S::ltociu@uchicago.edu::38cfbbb3-012d-4c18-8326-c0b2960b3b6b" providerId="AD" clId="Web-{38B1EE12-C6E3-467A-8BFF-8DB4977EAECF}" dt="2020-06-12T01:52:40.875" v="152"/>
          <ac:spMkLst>
            <pc:docMk/>
            <pc:sldMk cId="3335932504" sldId="411"/>
            <ac:spMk id="4" creationId="{79CBBF55-A447-48DB-952A-5E48C3FDCADF}"/>
          </ac:spMkLst>
        </pc:spChg>
        <pc:spChg chg="add del mod">
          <ac:chgData name="Laura Tociu" userId="S::ltociu@uchicago.edu::38cfbbb3-012d-4c18-8326-c0b2960b3b6b" providerId="AD" clId="Web-{38B1EE12-C6E3-467A-8BFF-8DB4977EAECF}" dt="2020-06-12T01:52:16.514" v="143"/>
          <ac:spMkLst>
            <pc:docMk/>
            <pc:sldMk cId="3335932504" sldId="411"/>
            <ac:spMk id="30" creationId="{37A121B7-AD3D-425C-B74D-D0FF26F00908}"/>
          </ac:spMkLst>
        </pc:spChg>
        <pc:spChg chg="add">
          <ac:chgData name="Laura Tociu" userId="S::ltociu@uchicago.edu::38cfbbb3-012d-4c18-8326-c0b2960b3b6b" providerId="AD" clId="Web-{38B1EE12-C6E3-467A-8BFF-8DB4977EAECF}" dt="2020-06-12T01:52:17.779" v="144"/>
          <ac:spMkLst>
            <pc:docMk/>
            <pc:sldMk cId="3335932504" sldId="411"/>
            <ac:spMk id="35" creationId="{8DA88035-5ADF-4536-987E-3439686656F1}"/>
          </ac:spMkLst>
        </pc:spChg>
        <pc:spChg chg="add">
          <ac:chgData name="Laura Tociu" userId="S::ltociu@uchicago.edu::38cfbbb3-012d-4c18-8326-c0b2960b3b6b" providerId="AD" clId="Web-{38B1EE12-C6E3-467A-8BFF-8DB4977EAECF}" dt="2020-06-12T01:52:17.779" v="144"/>
          <ac:spMkLst>
            <pc:docMk/>
            <pc:sldMk cId="3335932504" sldId="411"/>
            <ac:spMk id="39" creationId="{E5BC5469-15B3-4DFC-B8ED-38E82C6EFFA8}"/>
          </ac:spMkLst>
        </pc:spChg>
        <pc:spChg chg="add mod">
          <ac:chgData name="Laura Tociu" userId="S::ltociu@uchicago.edu::38cfbbb3-012d-4c18-8326-c0b2960b3b6b" providerId="AD" clId="Web-{38B1EE12-C6E3-467A-8BFF-8DB4977EAECF}" dt="2020-06-12T01:54:16.724" v="313" actId="20577"/>
          <ac:spMkLst>
            <pc:docMk/>
            <pc:sldMk cId="3335932504" sldId="411"/>
            <ac:spMk id="40" creationId="{6CABD6E7-1EF1-4BE2-B361-7B3A1BB82B72}"/>
          </ac:spMkLst>
        </pc:spChg>
        <pc:spChg chg="add del mod">
          <ac:chgData name="Laura Tociu" userId="S::ltociu@uchicago.edu::38cfbbb3-012d-4c18-8326-c0b2960b3b6b" providerId="AD" clId="Web-{38B1EE12-C6E3-467A-8BFF-8DB4977EAECF}" dt="2020-06-12T01:52:31.077" v="150"/>
          <ac:spMkLst>
            <pc:docMk/>
            <pc:sldMk cId="3335932504" sldId="411"/>
            <ac:spMk id="41" creationId="{108D00F2-8396-45E3-9444-EF905E2D8752}"/>
          </ac:spMkLst>
        </pc:spChg>
        <pc:spChg chg="mod">
          <ac:chgData name="Laura Tociu" userId="S::ltociu@uchicago.edu::38cfbbb3-012d-4c18-8326-c0b2960b3b6b" providerId="AD" clId="Web-{38B1EE12-C6E3-467A-8BFF-8DB4977EAECF}" dt="2020-06-12T01:53:04.548" v="157" actId="1076"/>
          <ac:spMkLst>
            <pc:docMk/>
            <pc:sldMk cId="3335932504" sldId="411"/>
            <ac:spMk id="44" creationId="{076B9B70-6C4A-4A20-BCA3-B46605103FB1}"/>
          </ac:spMkLst>
        </pc:spChg>
        <pc:spChg chg="mod">
          <ac:chgData name="Laura Tociu" userId="S::ltociu@uchicago.edu::38cfbbb3-012d-4c18-8326-c0b2960b3b6b" providerId="AD" clId="Web-{38B1EE12-C6E3-467A-8BFF-8DB4977EAECF}" dt="2020-06-12T01:52:59.032" v="156" actId="1076"/>
          <ac:spMkLst>
            <pc:docMk/>
            <pc:sldMk cId="3335932504" sldId="411"/>
            <ac:spMk id="45" creationId="{DD41E730-1CA3-4A4E-8429-E6AA414746C7}"/>
          </ac:spMkLst>
        </pc:spChg>
        <pc:spChg chg="mod">
          <ac:chgData name="Laura Tociu" userId="S::ltociu@uchicago.edu::38cfbbb3-012d-4c18-8326-c0b2960b3b6b" providerId="AD" clId="Web-{38B1EE12-C6E3-467A-8BFF-8DB4977EAECF}" dt="2020-06-12T01:51:42.058" v="134" actId="20577"/>
          <ac:spMkLst>
            <pc:docMk/>
            <pc:sldMk cId="3335932504" sldId="411"/>
            <ac:spMk id="55" creationId="{64086D40-C69B-4ADD-ACAE-C7975430CC97}"/>
          </ac:spMkLst>
        </pc:spChg>
        <pc:grpChg chg="add">
          <ac:chgData name="Laura Tociu" userId="S::ltociu@uchicago.edu::38cfbbb3-012d-4c18-8326-c0b2960b3b6b" providerId="AD" clId="Web-{38B1EE12-C6E3-467A-8BFF-8DB4977EAECF}" dt="2020-06-12T01:52:45.109" v="153"/>
          <ac:grpSpMkLst>
            <pc:docMk/>
            <pc:sldMk cId="3335932504" sldId="411"/>
            <ac:grpSpMk id="43" creationId="{F49027FD-786C-4CCC-95E0-C6FD88458FB1}"/>
          </ac:grpSpMkLst>
        </pc:grpChg>
      </pc:sldChg>
    </pc:docChg>
  </pc:docChgLst>
  <pc:docChgLst>
    <pc:chgData name="Cristal Garcia" userId="S::cgarcia23e@uchicago.edu::64edaaa3-7a9a-49cf-be93-4d6ca6f5e9e3" providerId="AD" clId="Web-{81EE2B0F-BEE3-4D24-9606-582C7720AFF5}"/>
    <pc:docChg chg="addSld delSld">
      <pc:chgData name="Cristal Garcia" userId="S::cgarcia23e@uchicago.edu::64edaaa3-7a9a-49cf-be93-4d6ca6f5e9e3" providerId="AD" clId="Web-{81EE2B0F-BEE3-4D24-9606-582C7720AFF5}" dt="2020-06-11T22:54:28.304" v="1"/>
      <pc:docMkLst>
        <pc:docMk/>
      </pc:docMkLst>
      <pc:sldChg chg="add del replId">
        <pc:chgData name="Cristal Garcia" userId="S::cgarcia23e@uchicago.edu::64edaaa3-7a9a-49cf-be93-4d6ca6f5e9e3" providerId="AD" clId="Web-{81EE2B0F-BEE3-4D24-9606-582C7720AFF5}" dt="2020-06-11T22:54:28.304" v="1"/>
        <pc:sldMkLst>
          <pc:docMk/>
          <pc:sldMk cId="96775643" sldId="425"/>
        </pc:sldMkLst>
      </pc:sldChg>
    </pc:docChg>
  </pc:docChgLst>
  <pc:docChgLst>
    <pc:chgData name="Cristal Garcia" userId="S::cgarcia23e@uchicago.edu::64edaaa3-7a9a-49cf-be93-4d6ca6f5e9e3" providerId="AD" clId="Web-{5E462E1A-ED5C-4C0A-99E3-9E97E47405CD}"/>
    <pc:docChg chg="modSld">
      <pc:chgData name="Cristal Garcia" userId="S::cgarcia23e@uchicago.edu::64edaaa3-7a9a-49cf-be93-4d6ca6f5e9e3" providerId="AD" clId="Web-{5E462E1A-ED5C-4C0A-99E3-9E97E47405CD}" dt="2020-06-12T20:49:11.257" v="31"/>
      <pc:docMkLst>
        <pc:docMk/>
      </pc:docMkLst>
      <pc:sldChg chg="modSp">
        <pc:chgData name="Cristal Garcia" userId="S::cgarcia23e@uchicago.edu::64edaaa3-7a9a-49cf-be93-4d6ca6f5e9e3" providerId="AD" clId="Web-{5E462E1A-ED5C-4C0A-99E3-9E97E47405CD}" dt="2020-06-12T20:49:11.257" v="31"/>
        <pc:sldMkLst>
          <pc:docMk/>
          <pc:sldMk cId="3594634966" sldId="378"/>
        </pc:sldMkLst>
        <pc:graphicFrameChg chg="mod modGraphic">
          <ac:chgData name="Cristal Garcia" userId="S::cgarcia23e@uchicago.edu::64edaaa3-7a9a-49cf-be93-4d6ca6f5e9e3" providerId="AD" clId="Web-{5E462E1A-ED5C-4C0A-99E3-9E97E47405CD}" dt="2020-06-12T20:49:11.257" v="31"/>
          <ac:graphicFrameMkLst>
            <pc:docMk/>
            <pc:sldMk cId="3594634966" sldId="378"/>
            <ac:graphicFrameMk id="2" creationId="{3FABF5BD-9CBF-49A3-BF33-C99F6FCF567B}"/>
          </ac:graphicFrameMkLst>
        </pc:graphicFrameChg>
      </pc:sldChg>
    </pc:docChg>
  </pc:docChgLst>
  <pc:docChgLst>
    <pc:chgData name="Laura Tociu" userId="S::ltociu@uchicago.edu::38cfbbb3-012d-4c18-8326-c0b2960b3b6b" providerId="AD" clId="Web-{F1D8888E-F3F5-4C6E-8DB6-C116C2434ACA}"/>
    <pc:docChg chg="addSld modSld">
      <pc:chgData name="Laura Tociu" userId="S::ltociu@uchicago.edu::38cfbbb3-012d-4c18-8326-c0b2960b3b6b" providerId="AD" clId="Web-{F1D8888E-F3F5-4C6E-8DB6-C116C2434ACA}" dt="2020-06-12T02:26:22.504" v="36" actId="1076"/>
      <pc:docMkLst>
        <pc:docMk/>
      </pc:docMkLst>
      <pc:sldChg chg="addSp modSp">
        <pc:chgData name="Laura Tociu" userId="S::ltociu@uchicago.edu::38cfbbb3-012d-4c18-8326-c0b2960b3b6b" providerId="AD" clId="Web-{F1D8888E-F3F5-4C6E-8DB6-C116C2434ACA}" dt="2020-06-12T02:25:27.219" v="30" actId="1076"/>
        <pc:sldMkLst>
          <pc:docMk/>
          <pc:sldMk cId="2361753647" sldId="434"/>
        </pc:sldMkLst>
        <pc:picChg chg="add mod">
          <ac:chgData name="Laura Tociu" userId="S::ltociu@uchicago.edu::38cfbbb3-012d-4c18-8326-c0b2960b3b6b" providerId="AD" clId="Web-{F1D8888E-F3F5-4C6E-8DB6-C116C2434ACA}" dt="2020-06-12T02:25:27.219" v="30" actId="1076"/>
          <ac:picMkLst>
            <pc:docMk/>
            <pc:sldMk cId="2361753647" sldId="434"/>
            <ac:picMk id="2" creationId="{BCB96071-180B-4BA9-A53B-54E1E92B86FC}"/>
          </ac:picMkLst>
        </pc:picChg>
      </pc:sldChg>
      <pc:sldChg chg="addSp delSp modSp add replId">
        <pc:chgData name="Laura Tociu" userId="S::ltociu@uchicago.edu::38cfbbb3-012d-4c18-8326-c0b2960b3b6b" providerId="AD" clId="Web-{F1D8888E-F3F5-4C6E-8DB6-C116C2434ACA}" dt="2020-06-12T02:25:04.999" v="27" actId="1076"/>
        <pc:sldMkLst>
          <pc:docMk/>
          <pc:sldMk cId="3230624596" sldId="438"/>
        </pc:sldMkLst>
        <pc:picChg chg="del">
          <ac:chgData name="Laura Tociu" userId="S::ltociu@uchicago.edu::38cfbbb3-012d-4c18-8326-c0b2960b3b6b" providerId="AD" clId="Web-{F1D8888E-F3F5-4C6E-8DB6-C116C2434ACA}" dt="2020-06-12T02:23:12.008" v="5"/>
          <ac:picMkLst>
            <pc:docMk/>
            <pc:sldMk cId="3230624596" sldId="438"/>
            <ac:picMk id="2" creationId="{BCB96071-180B-4BA9-A53B-54E1E92B86FC}"/>
          </ac:picMkLst>
        </pc:picChg>
        <pc:picChg chg="add mod">
          <ac:chgData name="Laura Tociu" userId="S::ltociu@uchicago.edu::38cfbbb3-012d-4c18-8326-c0b2960b3b6b" providerId="AD" clId="Web-{F1D8888E-F3F5-4C6E-8DB6-C116C2434ACA}" dt="2020-06-12T02:25:04.999" v="27" actId="1076"/>
          <ac:picMkLst>
            <pc:docMk/>
            <pc:sldMk cId="3230624596" sldId="438"/>
            <ac:picMk id="3" creationId="{56772AB9-DFA5-47E4-A119-1DDD242F5053}"/>
          </ac:picMkLst>
        </pc:picChg>
      </pc:sldChg>
      <pc:sldChg chg="addSp delSp modSp add replId">
        <pc:chgData name="Laura Tociu" userId="S::ltociu@uchicago.edu::38cfbbb3-012d-4c18-8326-c0b2960b3b6b" providerId="AD" clId="Web-{F1D8888E-F3F5-4C6E-8DB6-C116C2434ACA}" dt="2020-06-12T02:25:20.813" v="29" actId="1076"/>
        <pc:sldMkLst>
          <pc:docMk/>
          <pc:sldMk cId="2232202988" sldId="439"/>
        </pc:sldMkLst>
        <pc:picChg chg="add mod">
          <ac:chgData name="Laura Tociu" userId="S::ltociu@uchicago.edu::38cfbbb3-012d-4c18-8326-c0b2960b3b6b" providerId="AD" clId="Web-{F1D8888E-F3F5-4C6E-8DB6-C116C2434ACA}" dt="2020-06-12T02:25:20.813" v="29" actId="1076"/>
          <ac:picMkLst>
            <pc:docMk/>
            <pc:sldMk cId="2232202988" sldId="439"/>
            <ac:picMk id="2" creationId="{C766119C-E8A4-42A0-8078-413C90EAA521}"/>
          </ac:picMkLst>
        </pc:picChg>
        <pc:picChg chg="del">
          <ac:chgData name="Laura Tociu" userId="S::ltociu@uchicago.edu::38cfbbb3-012d-4c18-8326-c0b2960b3b6b" providerId="AD" clId="Web-{F1D8888E-F3F5-4C6E-8DB6-C116C2434ACA}" dt="2020-06-12T02:23:49.182" v="14"/>
          <ac:picMkLst>
            <pc:docMk/>
            <pc:sldMk cId="2232202988" sldId="439"/>
            <ac:picMk id="3" creationId="{56772AB9-DFA5-47E4-A119-1DDD242F5053}"/>
          </ac:picMkLst>
        </pc:picChg>
      </pc:sldChg>
      <pc:sldChg chg="addSp modSp add replId">
        <pc:chgData name="Laura Tociu" userId="S::ltociu@uchicago.edu::38cfbbb3-012d-4c18-8326-c0b2960b3b6b" providerId="AD" clId="Web-{F1D8888E-F3F5-4C6E-8DB6-C116C2434ACA}" dt="2020-06-12T02:26:22.504" v="36" actId="1076"/>
        <pc:sldMkLst>
          <pc:docMk/>
          <pc:sldMk cId="2942041784" sldId="440"/>
        </pc:sldMkLst>
        <pc:picChg chg="add mod">
          <ac:chgData name="Laura Tociu" userId="S::ltociu@uchicago.edu::38cfbbb3-012d-4c18-8326-c0b2960b3b6b" providerId="AD" clId="Web-{F1D8888E-F3F5-4C6E-8DB6-C116C2434ACA}" dt="2020-06-12T02:26:22.504" v="36" actId="1076"/>
          <ac:picMkLst>
            <pc:docMk/>
            <pc:sldMk cId="2942041784" sldId="440"/>
            <ac:picMk id="3" creationId="{B61658DE-20E0-4E15-9BD3-29E2E60F3501}"/>
          </ac:picMkLst>
        </pc:picChg>
      </pc:sldChg>
    </pc:docChg>
  </pc:docChgLst>
  <pc:docChgLst>
    <pc:chgData name="Laura Tociu" userId="S::ltociu@uchicago.edu::38cfbbb3-012d-4c18-8326-c0b2960b3b6b" providerId="AD" clId="Web-{AF3C1197-5C9E-4534-B0F4-1C623B012573}"/>
    <pc:docChg chg="addSld delSld modSld sldOrd">
      <pc:chgData name="Laura Tociu" userId="S::ltociu@uchicago.edu::38cfbbb3-012d-4c18-8326-c0b2960b3b6b" providerId="AD" clId="Web-{AF3C1197-5C9E-4534-B0F4-1C623B012573}" dt="2020-06-11T23:54:29.523" v="970" actId="20577"/>
      <pc:docMkLst>
        <pc:docMk/>
      </pc:docMkLst>
      <pc:sldChg chg="addSp delSp modSp">
        <pc:chgData name="Laura Tociu" userId="S::ltociu@uchicago.edu::38cfbbb3-012d-4c18-8326-c0b2960b3b6b" providerId="AD" clId="Web-{AF3C1197-5C9E-4534-B0F4-1C623B012573}" dt="2020-06-11T23:42:39.263" v="283"/>
        <pc:sldMkLst>
          <pc:docMk/>
          <pc:sldMk cId="1874739123" sldId="420"/>
        </pc:sldMkLst>
        <pc:spChg chg="mod">
          <ac:chgData name="Laura Tociu" userId="S::ltociu@uchicago.edu::38cfbbb3-012d-4c18-8326-c0b2960b3b6b" providerId="AD" clId="Web-{AF3C1197-5C9E-4534-B0F4-1C623B012573}" dt="2020-06-11T23:36:27.429" v="100" actId="20577"/>
          <ac:spMkLst>
            <pc:docMk/>
            <pc:sldMk cId="1874739123" sldId="420"/>
            <ac:spMk id="2" creationId="{10FF0E50-F29C-4FF0-941A-C341C92F2B4B}"/>
          </ac:spMkLst>
        </pc:spChg>
        <pc:spChg chg="add del mod">
          <ac:chgData name="Laura Tociu" userId="S::ltociu@uchicago.edu::38cfbbb3-012d-4c18-8326-c0b2960b3b6b" providerId="AD" clId="Web-{AF3C1197-5C9E-4534-B0F4-1C623B012573}" dt="2020-06-11T23:42:37.841" v="282"/>
          <ac:spMkLst>
            <pc:docMk/>
            <pc:sldMk cId="1874739123" sldId="420"/>
            <ac:spMk id="6" creationId="{F5EB0E72-8FED-4355-B326-529B8CD7D961}"/>
          </ac:spMkLst>
        </pc:spChg>
        <pc:spChg chg="add">
          <ac:chgData name="Laura Tociu" userId="S::ltociu@uchicago.edu::38cfbbb3-012d-4c18-8326-c0b2960b3b6b" providerId="AD" clId="Web-{AF3C1197-5C9E-4534-B0F4-1C623B012573}" dt="2020-06-11T23:42:39.263" v="283"/>
          <ac:spMkLst>
            <pc:docMk/>
            <pc:sldMk cId="1874739123" sldId="420"/>
            <ac:spMk id="8" creationId="{9E90104D-F934-437B-BC5F-54AF2035FE5D}"/>
          </ac:spMkLst>
        </pc:spChg>
        <pc:picChg chg="del">
          <ac:chgData name="Laura Tociu" userId="S::ltociu@uchicago.edu::38cfbbb3-012d-4c18-8326-c0b2960b3b6b" providerId="AD" clId="Web-{AF3C1197-5C9E-4534-B0F4-1C623B012573}" dt="2020-06-11T23:32:52.338" v="1"/>
          <ac:picMkLst>
            <pc:docMk/>
            <pc:sldMk cId="1874739123" sldId="420"/>
            <ac:picMk id="3" creationId="{8DAD9A00-A1AC-4E1A-9FC7-51A1AA2A997F}"/>
          </ac:picMkLst>
        </pc:picChg>
        <pc:picChg chg="add del mod">
          <ac:chgData name="Laura Tociu" userId="S::ltociu@uchicago.edu::38cfbbb3-012d-4c18-8326-c0b2960b3b6b" providerId="AD" clId="Web-{AF3C1197-5C9E-4534-B0F4-1C623B012573}" dt="2020-06-11T23:41:48.495" v="274"/>
          <ac:picMkLst>
            <pc:docMk/>
            <pc:sldMk cId="1874739123" sldId="420"/>
            <ac:picMk id="4" creationId="{9A574CE2-4DE9-4E0F-9E64-9B0D6ADE09E7}"/>
          </ac:picMkLst>
        </pc:picChg>
        <pc:picChg chg="del">
          <ac:chgData name="Laura Tociu" userId="S::ltociu@uchicago.edu::38cfbbb3-012d-4c18-8326-c0b2960b3b6b" providerId="AD" clId="Web-{AF3C1197-5C9E-4534-B0F4-1C623B012573}" dt="2020-06-11T23:32:53.713" v="2"/>
          <ac:picMkLst>
            <pc:docMk/>
            <pc:sldMk cId="1874739123" sldId="420"/>
            <ac:picMk id="5" creationId="{71094D15-2228-410E-B57B-AD7DA5598770}"/>
          </ac:picMkLst>
        </pc:picChg>
      </pc:sldChg>
      <pc:sldChg chg="del">
        <pc:chgData name="Laura Tociu" userId="S::ltociu@uchicago.edu::38cfbbb3-012d-4c18-8326-c0b2960b3b6b" providerId="AD" clId="Web-{AF3C1197-5C9E-4534-B0F4-1C623B012573}" dt="2020-06-11T23:34:51.595" v="12"/>
        <pc:sldMkLst>
          <pc:docMk/>
          <pc:sldMk cId="2451793272" sldId="424"/>
        </pc:sldMkLst>
      </pc:sldChg>
      <pc:sldChg chg="addSp delSp modSp add ord replId">
        <pc:chgData name="Laura Tociu" userId="S::ltociu@uchicago.edu::38cfbbb3-012d-4c18-8326-c0b2960b3b6b" providerId="AD" clId="Web-{AF3C1197-5C9E-4534-B0F4-1C623B012573}" dt="2020-06-11T23:48:58.973" v="330"/>
        <pc:sldMkLst>
          <pc:docMk/>
          <pc:sldMk cId="3316954032" sldId="427"/>
        </pc:sldMkLst>
        <pc:spChg chg="del">
          <ac:chgData name="Laura Tociu" userId="S::ltociu@uchicago.edu::38cfbbb3-012d-4c18-8326-c0b2960b3b6b" providerId="AD" clId="Web-{AF3C1197-5C9E-4534-B0F4-1C623B012573}" dt="2020-06-11T23:44:44.286" v="289"/>
          <ac:spMkLst>
            <pc:docMk/>
            <pc:sldMk cId="3316954032" sldId="427"/>
            <ac:spMk id="2" creationId="{10FF0E50-F29C-4FF0-941A-C341C92F2B4B}"/>
          </ac:spMkLst>
        </pc:spChg>
        <pc:spChg chg="add del mod">
          <ac:chgData name="Laura Tociu" userId="S::ltociu@uchicago.edu::38cfbbb3-012d-4c18-8326-c0b2960b3b6b" providerId="AD" clId="Web-{AF3C1197-5C9E-4534-B0F4-1C623B012573}" dt="2020-06-11T23:47:48.297" v="322"/>
          <ac:spMkLst>
            <pc:docMk/>
            <pc:sldMk cId="3316954032" sldId="427"/>
            <ac:spMk id="6" creationId="{2214BE36-C732-4318-A9A1-711DFE01023C}"/>
          </ac:spMkLst>
        </pc:spChg>
        <pc:spChg chg="add del">
          <ac:chgData name="Laura Tociu" userId="S::ltociu@uchicago.edu::38cfbbb3-012d-4c18-8326-c0b2960b3b6b" providerId="AD" clId="Web-{AF3C1197-5C9E-4534-B0F4-1C623B012573}" dt="2020-06-11T23:47:58.110" v="323"/>
          <ac:spMkLst>
            <pc:docMk/>
            <pc:sldMk cId="3316954032" sldId="427"/>
            <ac:spMk id="8" creationId="{DA37FE85-0A3A-4B19-9468-6ED3047AA56A}"/>
          </ac:spMkLst>
        </pc:spChg>
        <pc:spChg chg="add mod">
          <ac:chgData name="Laura Tociu" userId="S::ltociu@uchicago.edu::38cfbbb3-012d-4c18-8326-c0b2960b3b6b" providerId="AD" clId="Web-{AF3C1197-5C9E-4534-B0F4-1C623B012573}" dt="2020-06-11T23:48:02.735" v="324"/>
          <ac:spMkLst>
            <pc:docMk/>
            <pc:sldMk cId="3316954032" sldId="427"/>
            <ac:spMk id="16" creationId="{9A4C9EEE-B061-431D-BC89-530973107F17}"/>
          </ac:spMkLst>
        </pc:spChg>
        <pc:picChg chg="del">
          <ac:chgData name="Laura Tociu" userId="S::ltociu@uchicago.edu::38cfbbb3-012d-4c18-8326-c0b2960b3b6b" providerId="AD" clId="Web-{AF3C1197-5C9E-4534-B0F4-1C623B012573}" dt="2020-06-11T23:34:27.766" v="9"/>
          <ac:picMkLst>
            <pc:docMk/>
            <pc:sldMk cId="3316954032" sldId="427"/>
            <ac:picMk id="3" creationId="{8DAD9A00-A1AC-4E1A-9FC7-51A1AA2A997F}"/>
          </ac:picMkLst>
        </pc:picChg>
        <pc:picChg chg="mod">
          <ac:chgData name="Laura Tociu" userId="S::ltociu@uchicago.edu::38cfbbb3-012d-4c18-8326-c0b2960b3b6b" providerId="AD" clId="Web-{AF3C1197-5C9E-4534-B0F4-1C623B012573}" dt="2020-06-11T23:48:30.299" v="325" actId="1076"/>
          <ac:picMkLst>
            <pc:docMk/>
            <pc:sldMk cId="3316954032" sldId="427"/>
            <ac:picMk id="5" creationId="{71094D15-2228-410E-B57B-AD7DA5598770}"/>
          </ac:picMkLst>
        </pc:picChg>
        <pc:picChg chg="add mod">
          <ac:chgData name="Laura Tociu" userId="S::ltociu@uchicago.edu::38cfbbb3-012d-4c18-8326-c0b2960b3b6b" providerId="AD" clId="Web-{AF3C1197-5C9E-4534-B0F4-1C623B012573}" dt="2020-06-11T23:45:12.616" v="299" actId="1076"/>
          <ac:picMkLst>
            <pc:docMk/>
            <pc:sldMk cId="3316954032" sldId="427"/>
            <ac:picMk id="10" creationId="{B8D23152-325A-4D7C-8573-781224CF262A}"/>
          </ac:picMkLst>
        </pc:picChg>
        <pc:picChg chg="add mod">
          <ac:chgData name="Laura Tociu" userId="S::ltociu@uchicago.edu::38cfbbb3-012d-4c18-8326-c0b2960b3b6b" providerId="AD" clId="Web-{AF3C1197-5C9E-4534-B0F4-1C623B012573}" dt="2020-06-11T23:45:14.178" v="300" actId="1076"/>
          <ac:picMkLst>
            <pc:docMk/>
            <pc:sldMk cId="3316954032" sldId="427"/>
            <ac:picMk id="12" creationId="{952E858B-90E3-49EC-877D-8DC94E5E90C1}"/>
          </ac:picMkLst>
        </pc:picChg>
        <pc:cxnChg chg="add mod">
          <ac:chgData name="Laura Tociu" userId="S::ltociu@uchicago.edu::38cfbbb3-012d-4c18-8326-c0b2960b3b6b" providerId="AD" clId="Web-{AF3C1197-5C9E-4534-B0F4-1C623B012573}" dt="2020-06-11T23:48:38.128" v="327" actId="14100"/>
          <ac:cxnSpMkLst>
            <pc:docMk/>
            <pc:sldMk cId="3316954032" sldId="427"/>
            <ac:cxnSpMk id="13" creationId="{D568B536-BA43-4FFC-8821-8C25749C7765}"/>
          </ac:cxnSpMkLst>
        </pc:cxnChg>
        <pc:cxnChg chg="add mod">
          <ac:chgData name="Laura Tociu" userId="S::ltociu@uchicago.edu::38cfbbb3-012d-4c18-8326-c0b2960b3b6b" providerId="AD" clId="Web-{AF3C1197-5C9E-4534-B0F4-1C623B012573}" dt="2020-06-11T23:48:54.504" v="328" actId="14100"/>
          <ac:cxnSpMkLst>
            <pc:docMk/>
            <pc:sldMk cId="3316954032" sldId="427"/>
            <ac:cxnSpMk id="14" creationId="{DDF54E87-AE21-4E1A-95F0-EDA0F99510A8}"/>
          </ac:cxnSpMkLst>
        </pc:cxnChg>
        <pc:cxnChg chg="add del mod">
          <ac:chgData name="Laura Tociu" userId="S::ltociu@uchicago.edu::38cfbbb3-012d-4c18-8326-c0b2960b3b6b" providerId="AD" clId="Web-{AF3C1197-5C9E-4534-B0F4-1C623B012573}" dt="2020-06-11T23:48:58.973" v="330"/>
          <ac:cxnSpMkLst>
            <pc:docMk/>
            <pc:sldMk cId="3316954032" sldId="427"/>
            <ac:cxnSpMk id="17" creationId="{92172055-4B55-4538-A40B-D1947F2FA60D}"/>
          </ac:cxnSpMkLst>
        </pc:cxnChg>
      </pc:sldChg>
      <pc:sldChg chg="addSp delSp modSp add replId">
        <pc:chgData name="Laura Tociu" userId="S::ltociu@uchicago.edu::38cfbbb3-012d-4c18-8326-c0b2960b3b6b" providerId="AD" clId="Web-{AF3C1197-5C9E-4534-B0F4-1C623B012573}" dt="2020-06-11T23:42:29.794" v="279"/>
        <pc:sldMkLst>
          <pc:docMk/>
          <pc:sldMk cId="626493690" sldId="428"/>
        </pc:sldMkLst>
        <pc:spChg chg="del mod">
          <ac:chgData name="Laura Tociu" userId="S::ltociu@uchicago.edu::38cfbbb3-012d-4c18-8326-c0b2960b3b6b" providerId="AD" clId="Web-{AF3C1197-5C9E-4534-B0F4-1C623B012573}" dt="2020-06-11T23:36:48.680" v="107"/>
          <ac:spMkLst>
            <pc:docMk/>
            <pc:sldMk cId="626493690" sldId="428"/>
            <ac:spMk id="2" creationId="{10FF0E50-F29C-4FF0-941A-C341C92F2B4B}"/>
          </ac:spMkLst>
        </pc:spChg>
        <pc:spChg chg="add del mod">
          <ac:chgData name="Laura Tociu" userId="S::ltociu@uchicago.edu::38cfbbb3-012d-4c18-8326-c0b2960b3b6b" providerId="AD" clId="Web-{AF3C1197-5C9E-4534-B0F4-1C623B012573}" dt="2020-06-11T23:37:11.728" v="110"/>
          <ac:spMkLst>
            <pc:docMk/>
            <pc:sldMk cId="626493690" sldId="428"/>
            <ac:spMk id="5" creationId="{46E80C1B-DC33-4050-B72F-14FD12835C4E}"/>
          </ac:spMkLst>
        </pc:spChg>
        <pc:spChg chg="add del">
          <ac:chgData name="Laura Tociu" userId="S::ltociu@uchicago.edu::38cfbbb3-012d-4c18-8326-c0b2960b3b6b" providerId="AD" clId="Web-{AF3C1197-5C9E-4534-B0F4-1C623B012573}" dt="2020-06-11T23:37:05.103" v="109"/>
          <ac:spMkLst>
            <pc:docMk/>
            <pc:sldMk cId="626493690" sldId="428"/>
            <ac:spMk id="7" creationId="{599EDE31-2F4C-411A-928F-1971338C505E}"/>
          </ac:spMkLst>
        </pc:spChg>
        <pc:spChg chg="add mod">
          <ac:chgData name="Laura Tociu" userId="S::ltociu@uchicago.edu::38cfbbb3-012d-4c18-8326-c0b2960b3b6b" providerId="AD" clId="Web-{AF3C1197-5C9E-4534-B0F4-1C623B012573}" dt="2020-06-11T23:37:15.963" v="111"/>
          <ac:spMkLst>
            <pc:docMk/>
            <pc:sldMk cId="626493690" sldId="428"/>
            <ac:spMk id="9" creationId="{5D036FD1-F912-4FC4-90FF-42E9D106DFD3}"/>
          </ac:spMkLst>
        </pc:spChg>
        <pc:spChg chg="add del">
          <ac:chgData name="Laura Tociu" userId="S::ltociu@uchicago.edu::38cfbbb3-012d-4c18-8326-c0b2960b3b6b" providerId="AD" clId="Web-{AF3C1197-5C9E-4534-B0F4-1C623B012573}" dt="2020-06-11T23:41:19.008" v="268"/>
          <ac:spMkLst>
            <pc:docMk/>
            <pc:sldMk cId="626493690" sldId="428"/>
            <ac:spMk id="11" creationId="{FF3C65C5-7B8D-4C03-8566-8F03BE2EDC8B}"/>
          </ac:spMkLst>
        </pc:spChg>
        <pc:spChg chg="add del">
          <ac:chgData name="Laura Tociu" userId="S::ltociu@uchicago.edu::38cfbbb3-012d-4c18-8326-c0b2960b3b6b" providerId="AD" clId="Web-{AF3C1197-5C9E-4534-B0F4-1C623B012573}" dt="2020-06-11T23:42:28.231" v="278"/>
          <ac:spMkLst>
            <pc:docMk/>
            <pc:sldMk cId="626493690" sldId="428"/>
            <ac:spMk id="13" creationId="{713793D1-7304-416D-A250-CE4DD7988910}"/>
          </ac:spMkLst>
        </pc:spChg>
        <pc:spChg chg="add">
          <ac:chgData name="Laura Tociu" userId="S::ltociu@uchicago.edu::38cfbbb3-012d-4c18-8326-c0b2960b3b6b" providerId="AD" clId="Web-{AF3C1197-5C9E-4534-B0F4-1C623B012573}" dt="2020-06-11T23:42:29.794" v="279"/>
          <ac:spMkLst>
            <pc:docMk/>
            <pc:sldMk cId="626493690" sldId="428"/>
            <ac:spMk id="15" creationId="{F0572C46-FC64-467C-9C2C-AAB02BDDADAD}"/>
          </ac:spMkLst>
        </pc:spChg>
        <pc:picChg chg="add del mod">
          <ac:chgData name="Laura Tociu" userId="S::ltociu@uchicago.edu::38cfbbb3-012d-4c18-8326-c0b2960b3b6b" providerId="AD" clId="Web-{AF3C1197-5C9E-4534-B0F4-1C623B012573}" dt="2020-06-11T23:41:39.681" v="273"/>
          <ac:picMkLst>
            <pc:docMk/>
            <pc:sldMk cId="626493690" sldId="428"/>
            <ac:picMk id="4" creationId="{9A574CE2-4DE9-4E0F-9E64-9B0D6ADE09E7}"/>
          </ac:picMkLst>
        </pc:picChg>
      </pc:sldChg>
      <pc:sldChg chg="addSp delSp modSp add replId">
        <pc:chgData name="Laura Tociu" userId="S::ltociu@uchicago.edu::38cfbbb3-012d-4c18-8326-c0b2960b3b6b" providerId="AD" clId="Web-{AF3C1197-5C9E-4534-B0F4-1C623B012573}" dt="2020-06-11T23:42:21.637" v="277" actId="1076"/>
        <pc:sldMkLst>
          <pc:docMk/>
          <pc:sldMk cId="1804764199" sldId="429"/>
        </pc:sldMkLst>
        <pc:spChg chg="del">
          <ac:chgData name="Laura Tociu" userId="S::ltociu@uchicago.edu::38cfbbb3-012d-4c18-8326-c0b2960b3b6b" providerId="AD" clId="Web-{AF3C1197-5C9E-4534-B0F4-1C623B012573}" dt="2020-06-11T23:37:23.838" v="112"/>
          <ac:spMkLst>
            <pc:docMk/>
            <pc:sldMk cId="1804764199" sldId="429"/>
            <ac:spMk id="2" creationId="{10FF0E50-F29C-4FF0-941A-C341C92F2B4B}"/>
          </ac:spMkLst>
        </pc:spChg>
        <pc:spChg chg="add del mod">
          <ac:chgData name="Laura Tociu" userId="S::ltociu@uchicago.edu::38cfbbb3-012d-4c18-8326-c0b2960b3b6b" providerId="AD" clId="Web-{AF3C1197-5C9E-4534-B0F4-1C623B012573}" dt="2020-06-11T23:37:32.792" v="115"/>
          <ac:spMkLst>
            <pc:docMk/>
            <pc:sldMk cId="1804764199" sldId="429"/>
            <ac:spMk id="6" creationId="{4D851EAA-98A9-4C4D-BFBC-465A1457127B}"/>
          </ac:spMkLst>
        </pc:spChg>
        <pc:spChg chg="add del">
          <ac:chgData name="Laura Tociu" userId="S::ltociu@uchicago.edu::38cfbbb3-012d-4c18-8326-c0b2960b3b6b" providerId="AD" clId="Web-{AF3C1197-5C9E-4534-B0F4-1C623B012573}" dt="2020-06-11T23:37:27.120" v="114"/>
          <ac:spMkLst>
            <pc:docMk/>
            <pc:sldMk cId="1804764199" sldId="429"/>
            <ac:spMk id="8" creationId="{4C246414-C232-4095-9064-98E15565113A}"/>
          </ac:spMkLst>
        </pc:spChg>
        <pc:spChg chg="add mod">
          <ac:chgData name="Laura Tociu" userId="S::ltociu@uchicago.edu::38cfbbb3-012d-4c18-8326-c0b2960b3b6b" providerId="AD" clId="Web-{AF3C1197-5C9E-4534-B0F4-1C623B012573}" dt="2020-06-11T23:37:34.589" v="116"/>
          <ac:spMkLst>
            <pc:docMk/>
            <pc:sldMk cId="1804764199" sldId="429"/>
            <ac:spMk id="10" creationId="{5EEEE62D-B805-428B-B1B4-8BF0FBFE6245}"/>
          </ac:spMkLst>
        </pc:spChg>
        <pc:spChg chg="add mod">
          <ac:chgData name="Laura Tociu" userId="S::ltociu@uchicago.edu::38cfbbb3-012d-4c18-8326-c0b2960b3b6b" providerId="AD" clId="Web-{AF3C1197-5C9E-4534-B0F4-1C623B012573}" dt="2020-06-11T23:42:21.637" v="277" actId="1076"/>
          <ac:spMkLst>
            <pc:docMk/>
            <pc:sldMk cId="1804764199" sldId="429"/>
            <ac:spMk id="12" creationId="{6805D6E0-C06F-4698-A4A8-80060B0ED489}"/>
          </ac:spMkLst>
        </pc:spChg>
        <pc:picChg chg="add mod">
          <ac:chgData name="Laura Tociu" userId="S::ltociu@uchicago.edu::38cfbbb3-012d-4c18-8326-c0b2960b3b6b" providerId="AD" clId="Web-{AF3C1197-5C9E-4534-B0F4-1C623B012573}" dt="2020-06-11T23:35:17.190" v="16" actId="1076"/>
          <ac:picMkLst>
            <pc:docMk/>
            <pc:sldMk cId="1804764199" sldId="429"/>
            <ac:picMk id="3" creationId="{A6C5DE81-06D5-48E3-A047-80B1475BDCF5}"/>
          </ac:picMkLst>
        </pc:picChg>
      </pc:sldChg>
      <pc:sldChg chg="addSp delSp modSp add del replId">
        <pc:chgData name="Laura Tociu" userId="S::ltociu@uchicago.edu::38cfbbb3-012d-4c18-8326-c0b2960b3b6b" providerId="AD" clId="Web-{AF3C1197-5C9E-4534-B0F4-1C623B012573}" dt="2020-06-11T23:44:32.598" v="287"/>
        <pc:sldMkLst>
          <pc:docMk/>
          <pc:sldMk cId="3814357131" sldId="430"/>
        </pc:sldMkLst>
        <pc:spChg chg="add mod">
          <ac:chgData name="Laura Tociu" userId="S::ltociu@uchicago.edu::38cfbbb3-012d-4c18-8326-c0b2960b3b6b" providerId="AD" clId="Web-{AF3C1197-5C9E-4534-B0F4-1C623B012573}" dt="2020-06-11T23:39:35.815" v="130" actId="20577"/>
          <ac:spMkLst>
            <pc:docMk/>
            <pc:sldMk cId="3814357131" sldId="430"/>
            <ac:spMk id="2" creationId="{A48D7692-6A1C-4B10-9B23-8DD8E52B3BA9}"/>
          </ac:spMkLst>
        </pc:spChg>
        <pc:picChg chg="del">
          <ac:chgData name="Laura Tociu" userId="S::ltociu@uchicago.edu::38cfbbb3-012d-4c18-8326-c0b2960b3b6b" providerId="AD" clId="Web-{AF3C1197-5C9E-4534-B0F4-1C623B012573}" dt="2020-06-11T23:44:24.457" v="284"/>
          <ac:picMkLst>
            <pc:docMk/>
            <pc:sldMk cId="3814357131" sldId="430"/>
            <ac:picMk id="3" creationId="{A6C5DE81-06D5-48E3-A047-80B1475BDCF5}"/>
          </ac:picMkLst>
        </pc:picChg>
        <pc:picChg chg="del">
          <ac:chgData name="Laura Tociu" userId="S::ltociu@uchicago.edu::38cfbbb3-012d-4c18-8326-c0b2960b3b6b" providerId="AD" clId="Web-{AF3C1197-5C9E-4534-B0F4-1C623B012573}" dt="2020-06-11T23:44:25.879" v="285"/>
          <ac:picMkLst>
            <pc:docMk/>
            <pc:sldMk cId="3814357131" sldId="430"/>
            <ac:picMk id="4" creationId="{9A574CE2-4DE9-4E0F-9E64-9B0D6ADE09E7}"/>
          </ac:picMkLst>
        </pc:picChg>
      </pc:sldChg>
      <pc:sldChg chg="addSp delSp add replId">
        <pc:chgData name="Laura Tociu" userId="S::ltociu@uchicago.edu::38cfbbb3-012d-4c18-8326-c0b2960b3b6b" providerId="AD" clId="Web-{AF3C1197-5C9E-4534-B0F4-1C623B012573}" dt="2020-06-11T23:42:34.357" v="281"/>
        <pc:sldMkLst>
          <pc:docMk/>
          <pc:sldMk cId="1339039445" sldId="431"/>
        </pc:sldMkLst>
        <pc:spChg chg="add">
          <ac:chgData name="Laura Tociu" userId="S::ltociu@uchicago.edu::38cfbbb3-012d-4c18-8326-c0b2960b3b6b" providerId="AD" clId="Web-{AF3C1197-5C9E-4534-B0F4-1C623B012573}" dt="2020-06-11T23:42:34.357" v="281"/>
          <ac:spMkLst>
            <pc:docMk/>
            <pc:sldMk cId="1339039445" sldId="431"/>
            <ac:spMk id="3" creationId="{1F057973-6A52-4E8C-8AC6-6495A383E5FA}"/>
          </ac:spMkLst>
        </pc:spChg>
        <pc:spChg chg="del">
          <ac:chgData name="Laura Tociu" userId="S::ltociu@uchicago.edu::38cfbbb3-012d-4c18-8326-c0b2960b3b6b" providerId="AD" clId="Web-{AF3C1197-5C9E-4534-B0F4-1C623B012573}" dt="2020-06-11T23:42:32.856" v="280"/>
          <ac:spMkLst>
            <pc:docMk/>
            <pc:sldMk cId="1339039445" sldId="431"/>
            <ac:spMk id="6" creationId="{F5EB0E72-8FED-4355-B326-529B8CD7D961}"/>
          </ac:spMkLst>
        </pc:spChg>
      </pc:sldChg>
      <pc:sldChg chg="addSp delSp modSp add ord replId">
        <pc:chgData name="Laura Tociu" userId="S::ltociu@uchicago.edu::38cfbbb3-012d-4c18-8326-c0b2960b3b6b" providerId="AD" clId="Web-{AF3C1197-5C9E-4534-B0F4-1C623B012573}" dt="2020-06-11T23:50:21.603" v="416"/>
        <pc:sldMkLst>
          <pc:docMk/>
          <pc:sldMk cId="2300045407" sldId="432"/>
        </pc:sldMkLst>
        <pc:spChg chg="add del mod">
          <ac:chgData name="Laura Tociu" userId="S::ltociu@uchicago.edu::38cfbbb3-012d-4c18-8326-c0b2960b3b6b" providerId="AD" clId="Web-{AF3C1197-5C9E-4534-B0F4-1C623B012573}" dt="2020-06-11T23:50:21.603" v="416"/>
          <ac:spMkLst>
            <pc:docMk/>
            <pc:sldMk cId="2300045407" sldId="432"/>
            <ac:spMk id="2" creationId="{7A804226-502A-4498-A3BA-9B05C9867DA1}"/>
          </ac:spMkLst>
        </pc:spChg>
        <pc:picChg chg="del">
          <ac:chgData name="Laura Tociu" userId="S::ltociu@uchicago.edu::38cfbbb3-012d-4c18-8326-c0b2960b3b6b" providerId="AD" clId="Web-{AF3C1197-5C9E-4534-B0F4-1C623B012573}" dt="2020-06-11T23:49:58.945" v="411"/>
          <ac:picMkLst>
            <pc:docMk/>
            <pc:sldMk cId="2300045407" sldId="432"/>
            <ac:picMk id="10" creationId="{B8D23152-325A-4D7C-8573-781224CF262A}"/>
          </ac:picMkLst>
        </pc:picChg>
        <pc:picChg chg="del">
          <ac:chgData name="Laura Tociu" userId="S::ltociu@uchicago.edu::38cfbbb3-012d-4c18-8326-c0b2960b3b6b" providerId="AD" clId="Web-{AF3C1197-5C9E-4534-B0F4-1C623B012573}" dt="2020-06-11T23:49:58.945" v="410"/>
          <ac:picMkLst>
            <pc:docMk/>
            <pc:sldMk cId="2300045407" sldId="432"/>
            <ac:picMk id="12" creationId="{952E858B-90E3-49EC-877D-8DC94E5E90C1}"/>
          </ac:picMkLst>
        </pc:picChg>
        <pc:cxnChg chg="del">
          <ac:chgData name="Laura Tociu" userId="S::ltociu@uchicago.edu::38cfbbb3-012d-4c18-8326-c0b2960b3b6b" providerId="AD" clId="Web-{AF3C1197-5C9E-4534-B0F4-1C623B012573}" dt="2020-06-11T23:49:58.945" v="409"/>
          <ac:cxnSpMkLst>
            <pc:docMk/>
            <pc:sldMk cId="2300045407" sldId="432"/>
            <ac:cxnSpMk id="13" creationId="{D568B536-BA43-4FFC-8821-8C25749C7765}"/>
          </ac:cxnSpMkLst>
        </pc:cxnChg>
        <pc:cxnChg chg="del">
          <ac:chgData name="Laura Tociu" userId="S::ltociu@uchicago.edu::38cfbbb3-012d-4c18-8326-c0b2960b3b6b" providerId="AD" clId="Web-{AF3C1197-5C9E-4534-B0F4-1C623B012573}" dt="2020-06-11T23:49:58.945" v="408"/>
          <ac:cxnSpMkLst>
            <pc:docMk/>
            <pc:sldMk cId="2300045407" sldId="432"/>
            <ac:cxnSpMk id="14" creationId="{DDF54E87-AE21-4E1A-95F0-EDA0F99510A8}"/>
          </ac:cxnSpMkLst>
        </pc:cxnChg>
      </pc:sldChg>
      <pc:sldChg chg="modSp add ord replId">
        <pc:chgData name="Laura Tociu" userId="S::ltociu@uchicago.edu::38cfbbb3-012d-4c18-8326-c0b2960b3b6b" providerId="AD" clId="Web-{AF3C1197-5C9E-4534-B0F4-1C623B012573}" dt="2020-06-11T23:53:42.974" v="887" actId="1076"/>
        <pc:sldMkLst>
          <pc:docMk/>
          <pc:sldMk cId="508510619" sldId="433"/>
        </pc:sldMkLst>
        <pc:spChg chg="mod">
          <ac:chgData name="Laura Tociu" userId="S::ltociu@uchicago.edu::38cfbbb3-012d-4c18-8326-c0b2960b3b6b" providerId="AD" clId="Web-{AF3C1197-5C9E-4534-B0F4-1C623B012573}" dt="2020-06-11T23:53:42.974" v="887" actId="1076"/>
          <ac:spMkLst>
            <pc:docMk/>
            <pc:sldMk cId="508510619" sldId="433"/>
            <ac:spMk id="2" creationId="{7A804226-502A-4498-A3BA-9B05C9867DA1}"/>
          </ac:spMkLst>
        </pc:spChg>
      </pc:sldChg>
      <pc:sldChg chg="delSp modSp add replId">
        <pc:chgData name="Laura Tociu" userId="S::ltociu@uchicago.edu::38cfbbb3-012d-4c18-8326-c0b2960b3b6b" providerId="AD" clId="Web-{AF3C1197-5C9E-4534-B0F4-1C623B012573}" dt="2020-06-11T23:54:29.523" v="969" actId="20577"/>
        <pc:sldMkLst>
          <pc:docMk/>
          <pc:sldMk cId="2361753647" sldId="434"/>
        </pc:sldMkLst>
        <pc:spChg chg="del">
          <ac:chgData name="Laura Tociu" userId="S::ltociu@uchicago.edu::38cfbbb3-012d-4c18-8326-c0b2960b3b6b" providerId="AD" clId="Web-{AF3C1197-5C9E-4534-B0F4-1C623B012573}" dt="2020-06-11T23:53:52.427" v="890"/>
          <ac:spMkLst>
            <pc:docMk/>
            <pc:sldMk cId="2361753647" sldId="434"/>
            <ac:spMk id="2" creationId="{7A804226-502A-4498-A3BA-9B05C9867DA1}"/>
          </ac:spMkLst>
        </pc:spChg>
        <pc:spChg chg="mod">
          <ac:chgData name="Laura Tociu" userId="S::ltociu@uchicago.edu::38cfbbb3-012d-4c18-8326-c0b2960b3b6b" providerId="AD" clId="Web-{AF3C1197-5C9E-4534-B0F4-1C623B012573}" dt="2020-06-11T23:54:29.523" v="969" actId="20577"/>
          <ac:spMkLst>
            <pc:docMk/>
            <pc:sldMk cId="2361753647" sldId="434"/>
            <ac:spMk id="16" creationId="{9A4C9EEE-B061-431D-BC89-530973107F17}"/>
          </ac:spMkLst>
        </pc:spChg>
        <pc:picChg chg="del">
          <ac:chgData name="Laura Tociu" userId="S::ltociu@uchicago.edu::38cfbbb3-012d-4c18-8326-c0b2960b3b6b" providerId="AD" clId="Web-{AF3C1197-5C9E-4534-B0F4-1C623B012573}" dt="2020-06-11T23:53:49.818" v="889"/>
          <ac:picMkLst>
            <pc:docMk/>
            <pc:sldMk cId="2361753647" sldId="434"/>
            <ac:picMk id="5" creationId="{71094D15-2228-410E-B57B-AD7DA5598770}"/>
          </ac:picMkLst>
        </pc:picChg>
      </pc:sldChg>
    </pc:docChg>
  </pc:docChgLst>
  <pc:docChgLst>
    <pc:chgData name="Karlos Dodson" userId="S::ksdodson@uchicago.edu::67be08ba-a145-4830-80e9-c4ff37a73970" providerId="AD" clId="Web-{4724F9BC-F77C-42AA-8E98-0AF1BBDCBCF6}"/>
    <pc:docChg chg="delSld modSld">
      <pc:chgData name="Karlos Dodson" userId="S::ksdodson@uchicago.edu::67be08ba-a145-4830-80e9-c4ff37a73970" providerId="AD" clId="Web-{4724F9BC-F77C-42AA-8E98-0AF1BBDCBCF6}" dt="2020-06-12T19:36:05.143" v="1706"/>
      <pc:docMkLst>
        <pc:docMk/>
      </pc:docMkLst>
      <pc:sldChg chg="modSp modNotes">
        <pc:chgData name="Karlos Dodson" userId="S::ksdodson@uchicago.edu::67be08ba-a145-4830-80e9-c4ff37a73970" providerId="AD" clId="Web-{4724F9BC-F77C-42AA-8E98-0AF1BBDCBCF6}" dt="2020-06-12T19:36:05.143" v="1706"/>
        <pc:sldMkLst>
          <pc:docMk/>
          <pc:sldMk cId="4210494818" sldId="371"/>
        </pc:sldMkLst>
        <pc:spChg chg="mod">
          <ac:chgData name="Karlos Dodson" userId="S::ksdodson@uchicago.edu::67be08ba-a145-4830-80e9-c4ff37a73970" providerId="AD" clId="Web-{4724F9BC-F77C-42AA-8E98-0AF1BBDCBCF6}" dt="2020-06-12T18:23:57.537" v="208" actId="20577"/>
          <ac:spMkLst>
            <pc:docMk/>
            <pc:sldMk cId="4210494818" sldId="371"/>
            <ac:spMk id="35" creationId="{06AA330B-78B6-4C04-9DF0-05099A352768}"/>
          </ac:spMkLst>
        </pc:spChg>
        <pc:picChg chg="mod">
          <ac:chgData name="Karlos Dodson" userId="S::ksdodson@uchicago.edu::67be08ba-a145-4830-80e9-c4ff37a73970" providerId="AD" clId="Web-{4724F9BC-F77C-42AA-8E98-0AF1BBDCBCF6}" dt="2020-06-12T18:23:52.412" v="203" actId="1076"/>
          <ac:picMkLst>
            <pc:docMk/>
            <pc:sldMk cId="4210494818" sldId="371"/>
            <ac:picMk id="5" creationId="{117F6311-95D5-4902-AC0A-007317709530}"/>
          </ac:picMkLst>
        </pc:picChg>
      </pc:sldChg>
      <pc:sldChg chg="modNotes">
        <pc:chgData name="Karlos Dodson" userId="S::ksdodson@uchicago.edu::67be08ba-a145-4830-80e9-c4ff37a73970" providerId="AD" clId="Web-{4724F9BC-F77C-42AA-8E98-0AF1BBDCBCF6}" dt="2020-06-12T18:23:02.894" v="186"/>
        <pc:sldMkLst>
          <pc:docMk/>
          <pc:sldMk cId="1273280432" sldId="389"/>
        </pc:sldMkLst>
      </pc:sldChg>
      <pc:sldChg chg="modNotes">
        <pc:chgData name="Karlos Dodson" userId="S::ksdodson@uchicago.edu::67be08ba-a145-4830-80e9-c4ff37a73970" providerId="AD" clId="Web-{4724F9BC-F77C-42AA-8E98-0AF1BBDCBCF6}" dt="2020-06-12T18:22:01.672" v="137"/>
        <pc:sldMkLst>
          <pc:docMk/>
          <pc:sldMk cId="1867107448" sldId="390"/>
        </pc:sldMkLst>
      </pc:sldChg>
      <pc:sldChg chg="modSp modNotes">
        <pc:chgData name="Karlos Dodson" userId="S::ksdodson@uchicago.edu::67be08ba-a145-4830-80e9-c4ff37a73970" providerId="AD" clId="Web-{4724F9BC-F77C-42AA-8E98-0AF1BBDCBCF6}" dt="2020-06-12T19:33:38.096" v="1677"/>
        <pc:sldMkLst>
          <pc:docMk/>
          <pc:sldMk cId="3335932504" sldId="411"/>
        </pc:sldMkLst>
        <pc:spChg chg="mod">
          <ac:chgData name="Karlos Dodson" userId="S::ksdodson@uchicago.edu::67be08ba-a145-4830-80e9-c4ff37a73970" providerId="AD" clId="Web-{4724F9BC-F77C-42AA-8E98-0AF1BBDCBCF6}" dt="2020-06-12T19:29:58.393" v="1558" actId="20577"/>
          <ac:spMkLst>
            <pc:docMk/>
            <pc:sldMk cId="3335932504" sldId="411"/>
            <ac:spMk id="40" creationId="{6CABD6E7-1EF1-4BE2-B361-7B3A1BB82B72}"/>
          </ac:spMkLst>
        </pc:spChg>
      </pc:sldChg>
      <pc:sldChg chg="modSp modNotes">
        <pc:chgData name="Karlos Dodson" userId="S::ksdodson@uchicago.edu::67be08ba-a145-4830-80e9-c4ff37a73970" providerId="AD" clId="Web-{4724F9BC-F77C-42AA-8E98-0AF1BBDCBCF6}" dt="2020-06-12T19:19:16.545" v="1150"/>
        <pc:sldMkLst>
          <pc:docMk/>
          <pc:sldMk cId="2863801543" sldId="412"/>
        </pc:sldMkLst>
        <pc:spChg chg="mod">
          <ac:chgData name="Karlos Dodson" userId="S::ksdodson@uchicago.edu::67be08ba-a145-4830-80e9-c4ff37a73970" providerId="AD" clId="Web-{4724F9BC-F77C-42AA-8E98-0AF1BBDCBCF6}" dt="2020-06-12T18:56:54.540" v="440" actId="1076"/>
          <ac:spMkLst>
            <pc:docMk/>
            <pc:sldMk cId="2863801543" sldId="412"/>
            <ac:spMk id="8" creationId="{C41D52C5-9090-4888-A711-2F59CFF2F2CF}"/>
          </ac:spMkLst>
        </pc:spChg>
      </pc:sldChg>
      <pc:sldChg chg="modSp modNotes">
        <pc:chgData name="Karlos Dodson" userId="S::ksdodson@uchicago.edu::67be08ba-a145-4830-80e9-c4ff37a73970" providerId="AD" clId="Web-{4724F9BC-F77C-42AA-8E98-0AF1BBDCBCF6}" dt="2020-06-12T19:28:43.345" v="1544"/>
        <pc:sldMkLst>
          <pc:docMk/>
          <pc:sldMk cId="3954724030" sldId="413"/>
        </pc:sldMkLst>
        <pc:spChg chg="mod">
          <ac:chgData name="Karlos Dodson" userId="S::ksdodson@uchicago.edu::67be08ba-a145-4830-80e9-c4ff37a73970" providerId="AD" clId="Web-{4724F9BC-F77C-42AA-8E98-0AF1BBDCBCF6}" dt="2020-06-12T19:27:49.876" v="1464" actId="20577"/>
          <ac:spMkLst>
            <pc:docMk/>
            <pc:sldMk cId="3954724030" sldId="413"/>
            <ac:spMk id="6" creationId="{E7E2DC58-6E26-4B66-B827-FC677E0CBDA4}"/>
          </ac:spMkLst>
        </pc:spChg>
      </pc:sldChg>
      <pc:sldChg chg="modNotes">
        <pc:chgData name="Karlos Dodson" userId="S::ksdodson@uchicago.edu::67be08ba-a145-4830-80e9-c4ff37a73970" providerId="AD" clId="Web-{4724F9BC-F77C-42AA-8E98-0AF1BBDCBCF6}" dt="2020-06-12T19:24:04.094" v="1341"/>
        <pc:sldMkLst>
          <pc:docMk/>
          <pc:sldMk cId="3670487024" sldId="414"/>
        </pc:sldMkLst>
      </pc:sldChg>
      <pc:sldChg chg="modNotes">
        <pc:chgData name="Karlos Dodson" userId="S::ksdodson@uchicago.edu::67be08ba-a145-4830-80e9-c4ff37a73970" providerId="AD" clId="Web-{4724F9BC-F77C-42AA-8E98-0AF1BBDCBCF6}" dt="2020-06-12T19:18:27.811" v="1148"/>
        <pc:sldMkLst>
          <pc:docMk/>
          <pc:sldMk cId="697987403" sldId="421"/>
        </pc:sldMkLst>
      </pc:sldChg>
      <pc:sldChg chg="modNotes">
        <pc:chgData name="Karlos Dodson" userId="S::ksdodson@uchicago.edu::67be08ba-a145-4830-80e9-c4ff37a73970" providerId="AD" clId="Web-{4724F9BC-F77C-42AA-8E98-0AF1BBDCBCF6}" dt="2020-06-12T19:34:18.580" v="1688"/>
        <pc:sldMkLst>
          <pc:docMk/>
          <pc:sldMk cId="2480474082" sldId="425"/>
        </pc:sldMkLst>
      </pc:sldChg>
      <pc:sldChg chg="del">
        <pc:chgData name="Karlos Dodson" userId="S::ksdodson@uchicago.edu::67be08ba-a145-4830-80e9-c4ff37a73970" providerId="AD" clId="Web-{4724F9BC-F77C-42AA-8E98-0AF1BBDCBCF6}" dt="2020-06-12T19:24:37.515" v="1342"/>
        <pc:sldMkLst>
          <pc:docMk/>
          <pc:sldMk cId="2657094880" sldId="426"/>
        </pc:sldMkLst>
      </pc:sldChg>
      <pc:sldChg chg="modNotes">
        <pc:chgData name="Karlos Dodson" userId="S::ksdodson@uchicago.edu::67be08ba-a145-4830-80e9-c4ff37a73970" providerId="AD" clId="Web-{4724F9BC-F77C-42AA-8E98-0AF1BBDCBCF6}" dt="2020-06-12T19:34:34.752" v="1690"/>
        <pc:sldMkLst>
          <pc:docMk/>
          <pc:sldMk cId="1990502558" sldId="437"/>
        </pc:sldMkLst>
      </pc:sldChg>
    </pc:docChg>
  </pc:docChgLst>
  <pc:docChgLst>
    <pc:chgData name="Karlos Dodson" userId="S::ksdodson@uchicago.edu::67be08ba-a145-4830-80e9-c4ff37a73970" providerId="AD" clId="Web-{3F70BEE2-6E0A-4C62-A47E-FFC13F4B2437}"/>
    <pc:docChg chg="modSld">
      <pc:chgData name="Karlos Dodson" userId="S::ksdodson@uchicago.edu::67be08ba-a145-4830-80e9-c4ff37a73970" providerId="AD" clId="Web-{3F70BEE2-6E0A-4C62-A47E-FFC13F4B2437}" dt="2020-06-10T02:13:34.681" v="59" actId="14100"/>
      <pc:docMkLst>
        <pc:docMk/>
      </pc:docMkLst>
      <pc:sldChg chg="addSp delSp modSp">
        <pc:chgData name="Karlos Dodson" userId="S::ksdodson@uchicago.edu::67be08ba-a145-4830-80e9-c4ff37a73970" providerId="AD" clId="Web-{3F70BEE2-6E0A-4C62-A47E-FFC13F4B2437}" dt="2020-06-10T01:09:23.145" v="10" actId="1076"/>
        <pc:sldMkLst>
          <pc:docMk/>
          <pc:sldMk cId="4210494818" sldId="371"/>
        </pc:sldMkLst>
        <pc:spChg chg="add del mod">
          <ac:chgData name="Karlos Dodson" userId="S::ksdodson@uchicago.edu::67be08ba-a145-4830-80e9-c4ff37a73970" providerId="AD" clId="Web-{3F70BEE2-6E0A-4C62-A47E-FFC13F4B2437}" dt="2020-06-10T01:08:19.410" v="3"/>
          <ac:spMkLst>
            <pc:docMk/>
            <pc:sldMk cId="4210494818" sldId="371"/>
            <ac:spMk id="4" creationId="{E463B703-71E3-4D8E-936A-368EB62398A6}"/>
          </ac:spMkLst>
        </pc:spChg>
        <pc:picChg chg="add mod">
          <ac:chgData name="Karlos Dodson" userId="S::ksdodson@uchicago.edu::67be08ba-a145-4830-80e9-c4ff37a73970" providerId="AD" clId="Web-{3F70BEE2-6E0A-4C62-A47E-FFC13F4B2437}" dt="2020-06-10T01:09:23.145" v="10" actId="1076"/>
          <ac:picMkLst>
            <pc:docMk/>
            <pc:sldMk cId="4210494818" sldId="371"/>
            <ac:picMk id="5" creationId="{117F6311-95D5-4902-AC0A-007317709530}"/>
          </ac:picMkLst>
        </pc:picChg>
      </pc:sldChg>
      <pc:sldChg chg="addSp delSp modSp">
        <pc:chgData name="Karlos Dodson" userId="S::ksdodson@uchicago.edu::67be08ba-a145-4830-80e9-c4ff37a73970" providerId="AD" clId="Web-{3F70BEE2-6E0A-4C62-A47E-FFC13F4B2437}" dt="2020-06-10T02:13:34.681" v="59" actId="14100"/>
        <pc:sldMkLst>
          <pc:docMk/>
          <pc:sldMk cId="2863801543" sldId="412"/>
        </pc:sldMkLst>
        <pc:spChg chg="add del mod">
          <ac:chgData name="Karlos Dodson" userId="S::ksdodson@uchicago.edu::67be08ba-a145-4830-80e9-c4ff37a73970" providerId="AD" clId="Web-{3F70BEE2-6E0A-4C62-A47E-FFC13F4B2437}" dt="2020-06-10T02:06:45.840" v="44"/>
          <ac:spMkLst>
            <pc:docMk/>
            <pc:sldMk cId="2863801543" sldId="412"/>
            <ac:spMk id="3" creationId="{50DB0417-1C1E-4FC6-99F9-4CBBD67C9A20}"/>
          </ac:spMkLst>
        </pc:spChg>
        <pc:spChg chg="add mod">
          <ac:chgData name="Karlos Dodson" userId="S::ksdodson@uchicago.edu::67be08ba-a145-4830-80e9-c4ff37a73970" providerId="AD" clId="Web-{3F70BEE2-6E0A-4C62-A47E-FFC13F4B2437}" dt="2020-06-10T02:06:47.575" v="46"/>
          <ac:spMkLst>
            <pc:docMk/>
            <pc:sldMk cId="2863801543" sldId="412"/>
            <ac:spMk id="6" creationId="{A0802B5A-5561-4C3B-8538-A21FA37A0E09}"/>
          </ac:spMkLst>
        </pc:spChg>
        <pc:picChg chg="add del mod">
          <ac:chgData name="Karlos Dodson" userId="S::ksdodson@uchicago.edu::67be08ba-a145-4830-80e9-c4ff37a73970" providerId="AD" clId="Web-{3F70BEE2-6E0A-4C62-A47E-FFC13F4B2437}" dt="2020-06-10T01:57:41.619" v="17"/>
          <ac:picMkLst>
            <pc:docMk/>
            <pc:sldMk cId="2863801543" sldId="412"/>
            <ac:picMk id="4" creationId="{0D4F8511-B896-42B4-A236-73AF04F57C8A}"/>
          </ac:picMkLst>
        </pc:picChg>
        <pc:picChg chg="add del mod">
          <ac:chgData name="Karlos Dodson" userId="S::ksdodson@uchicago.edu::67be08ba-a145-4830-80e9-c4ff37a73970" providerId="AD" clId="Web-{3F70BEE2-6E0A-4C62-A47E-FFC13F4B2437}" dt="2020-06-10T02:06:29.558" v="41"/>
          <ac:picMkLst>
            <pc:docMk/>
            <pc:sldMk cId="2863801543" sldId="412"/>
            <ac:picMk id="5" creationId="{62A068E9-DF4E-4FBE-9744-DD61AFDCB0BB}"/>
          </ac:picMkLst>
        </pc:picChg>
        <pc:picChg chg="add del mod">
          <ac:chgData name="Karlos Dodson" userId="S::ksdodson@uchicago.edu::67be08ba-a145-4830-80e9-c4ff37a73970" providerId="AD" clId="Web-{3F70BEE2-6E0A-4C62-A47E-FFC13F4B2437}" dt="2020-06-10T02:13:20.634" v="54"/>
          <ac:picMkLst>
            <pc:docMk/>
            <pc:sldMk cId="2863801543" sldId="412"/>
            <ac:picMk id="7" creationId="{275A0CC9-BE9C-45B7-98FA-E0E0C348954A}"/>
          </ac:picMkLst>
        </pc:picChg>
        <pc:picChg chg="add mod">
          <ac:chgData name="Karlos Dodson" userId="S::ksdodson@uchicago.edu::67be08ba-a145-4830-80e9-c4ff37a73970" providerId="AD" clId="Web-{3F70BEE2-6E0A-4C62-A47E-FFC13F4B2437}" dt="2020-06-10T02:13:34.681" v="59" actId="14100"/>
          <ac:picMkLst>
            <pc:docMk/>
            <pc:sldMk cId="2863801543" sldId="412"/>
            <ac:picMk id="8" creationId="{C66694EE-3565-461B-8B9C-755431BCEEB5}"/>
          </ac:picMkLst>
        </pc:picChg>
      </pc:sldChg>
    </pc:docChg>
  </pc:docChgLst>
  <pc:docChgLst>
    <pc:chgData name="Cristal Garcia" userId="64edaaa3-7a9a-49cf-be93-4d6ca6f5e9e3" providerId="ADAL" clId="{064E49CF-0D4D-42FA-8ED8-ECBF391B18B7}"/>
    <pc:docChg chg="undo custSel delSld modSld sldOrd">
      <pc:chgData name="Cristal Garcia" userId="64edaaa3-7a9a-49cf-be93-4d6ca6f5e9e3" providerId="ADAL" clId="{064E49CF-0D4D-42FA-8ED8-ECBF391B18B7}" dt="2020-06-10T00:31:15.958" v="953" actId="2696"/>
      <pc:docMkLst>
        <pc:docMk/>
      </pc:docMkLst>
      <pc:sldChg chg="del">
        <pc:chgData name="Cristal Garcia" userId="64edaaa3-7a9a-49cf-be93-4d6ca6f5e9e3" providerId="ADAL" clId="{064E49CF-0D4D-42FA-8ED8-ECBF391B18B7}" dt="2020-06-10T00:31:04.513" v="949" actId="2696"/>
        <pc:sldMkLst>
          <pc:docMk/>
          <pc:sldMk cId="3979649407" sldId="259"/>
        </pc:sldMkLst>
      </pc:sldChg>
      <pc:sldChg chg="del">
        <pc:chgData name="Cristal Garcia" userId="64edaaa3-7a9a-49cf-be93-4d6ca6f5e9e3" providerId="ADAL" clId="{064E49CF-0D4D-42FA-8ED8-ECBF391B18B7}" dt="2020-06-10T00:31:01.897" v="948" actId="2696"/>
        <pc:sldMkLst>
          <pc:docMk/>
          <pc:sldMk cId="141078548" sldId="260"/>
        </pc:sldMkLst>
      </pc:sldChg>
      <pc:sldChg chg="del">
        <pc:chgData name="Cristal Garcia" userId="64edaaa3-7a9a-49cf-be93-4d6ca6f5e9e3" providerId="ADAL" clId="{064E49CF-0D4D-42FA-8ED8-ECBF391B18B7}" dt="2020-06-10T00:29:44.111" v="924" actId="2696"/>
        <pc:sldMkLst>
          <pc:docMk/>
          <pc:sldMk cId="1911252138" sldId="295"/>
        </pc:sldMkLst>
      </pc:sldChg>
      <pc:sldChg chg="del">
        <pc:chgData name="Cristal Garcia" userId="64edaaa3-7a9a-49cf-be93-4d6ca6f5e9e3" providerId="ADAL" clId="{064E49CF-0D4D-42FA-8ED8-ECBF391B18B7}" dt="2020-06-10T00:30:59.399" v="947" actId="2696"/>
        <pc:sldMkLst>
          <pc:docMk/>
          <pc:sldMk cId="2737942562" sldId="298"/>
        </pc:sldMkLst>
      </pc:sldChg>
      <pc:sldChg chg="del">
        <pc:chgData name="Cristal Garcia" userId="64edaaa3-7a9a-49cf-be93-4d6ca6f5e9e3" providerId="ADAL" clId="{064E49CF-0D4D-42FA-8ED8-ECBF391B18B7}" dt="2020-06-10T00:28:52.895" v="911" actId="2696"/>
        <pc:sldMkLst>
          <pc:docMk/>
          <pc:sldMk cId="4179153492" sldId="299"/>
        </pc:sldMkLst>
      </pc:sldChg>
      <pc:sldChg chg="del">
        <pc:chgData name="Cristal Garcia" userId="64edaaa3-7a9a-49cf-be93-4d6ca6f5e9e3" providerId="ADAL" clId="{064E49CF-0D4D-42FA-8ED8-ECBF391B18B7}" dt="2020-06-10T00:28:56.840" v="912" actId="2696"/>
        <pc:sldMkLst>
          <pc:docMk/>
          <pc:sldMk cId="689816630" sldId="300"/>
        </pc:sldMkLst>
      </pc:sldChg>
      <pc:sldChg chg="del">
        <pc:chgData name="Cristal Garcia" userId="64edaaa3-7a9a-49cf-be93-4d6ca6f5e9e3" providerId="ADAL" clId="{064E49CF-0D4D-42FA-8ED8-ECBF391B18B7}" dt="2020-06-10T00:31:12.629" v="952" actId="2696"/>
        <pc:sldMkLst>
          <pc:docMk/>
          <pc:sldMk cId="1241158067" sldId="301"/>
        </pc:sldMkLst>
      </pc:sldChg>
      <pc:sldChg chg="del">
        <pc:chgData name="Cristal Garcia" userId="64edaaa3-7a9a-49cf-be93-4d6ca6f5e9e3" providerId="ADAL" clId="{064E49CF-0D4D-42FA-8ED8-ECBF391B18B7}" dt="2020-06-10T00:28:38.454" v="909" actId="2696"/>
        <pc:sldMkLst>
          <pc:docMk/>
          <pc:sldMk cId="159771542" sldId="302"/>
        </pc:sldMkLst>
      </pc:sldChg>
      <pc:sldChg chg="del ord">
        <pc:chgData name="Cristal Garcia" userId="64edaaa3-7a9a-49cf-be93-4d6ca6f5e9e3" providerId="ADAL" clId="{064E49CF-0D4D-42FA-8ED8-ECBF391B18B7}" dt="2020-06-10T00:28:25.313" v="905" actId="2696"/>
        <pc:sldMkLst>
          <pc:docMk/>
          <pc:sldMk cId="364121930" sldId="303"/>
        </pc:sldMkLst>
      </pc:sldChg>
      <pc:sldChg chg="del">
        <pc:chgData name="Cristal Garcia" userId="64edaaa3-7a9a-49cf-be93-4d6ca6f5e9e3" providerId="ADAL" clId="{064E49CF-0D4D-42FA-8ED8-ECBF391B18B7}" dt="2020-06-10T00:28:28.604" v="906" actId="2696"/>
        <pc:sldMkLst>
          <pc:docMk/>
          <pc:sldMk cId="313758320" sldId="304"/>
        </pc:sldMkLst>
      </pc:sldChg>
      <pc:sldChg chg="del">
        <pc:chgData name="Cristal Garcia" userId="64edaaa3-7a9a-49cf-be93-4d6ca6f5e9e3" providerId="ADAL" clId="{064E49CF-0D4D-42FA-8ED8-ECBF391B18B7}" dt="2020-06-10T00:28:32.079" v="907" actId="2696"/>
        <pc:sldMkLst>
          <pc:docMk/>
          <pc:sldMk cId="212682184" sldId="305"/>
        </pc:sldMkLst>
      </pc:sldChg>
      <pc:sldChg chg="del">
        <pc:chgData name="Cristal Garcia" userId="64edaaa3-7a9a-49cf-be93-4d6ca6f5e9e3" providerId="ADAL" clId="{064E49CF-0D4D-42FA-8ED8-ECBF391B18B7}" dt="2020-06-10T00:28:34.975" v="908" actId="2696"/>
        <pc:sldMkLst>
          <pc:docMk/>
          <pc:sldMk cId="486176497" sldId="306"/>
        </pc:sldMkLst>
      </pc:sldChg>
      <pc:sldChg chg="del">
        <pc:chgData name="Cristal Garcia" userId="64edaaa3-7a9a-49cf-be93-4d6ca6f5e9e3" providerId="ADAL" clId="{064E49CF-0D4D-42FA-8ED8-ECBF391B18B7}" dt="2020-06-10T00:30:56.712" v="946" actId="2696"/>
        <pc:sldMkLst>
          <pc:docMk/>
          <pc:sldMk cId="3423133475" sldId="307"/>
        </pc:sldMkLst>
      </pc:sldChg>
      <pc:sldChg chg="del">
        <pc:chgData name="Cristal Garcia" userId="64edaaa3-7a9a-49cf-be93-4d6ca6f5e9e3" providerId="ADAL" clId="{064E49CF-0D4D-42FA-8ED8-ECBF391B18B7}" dt="2020-06-10T00:30:53.980" v="945" actId="2696"/>
        <pc:sldMkLst>
          <pc:docMk/>
          <pc:sldMk cId="2345629806" sldId="308"/>
        </pc:sldMkLst>
      </pc:sldChg>
      <pc:sldChg chg="del">
        <pc:chgData name="Cristal Garcia" userId="64edaaa3-7a9a-49cf-be93-4d6ca6f5e9e3" providerId="ADAL" clId="{064E49CF-0D4D-42FA-8ED8-ECBF391B18B7}" dt="2020-06-10T00:30:32.073" v="938" actId="2696"/>
        <pc:sldMkLst>
          <pc:docMk/>
          <pc:sldMk cId="4201278032" sldId="309"/>
        </pc:sldMkLst>
      </pc:sldChg>
      <pc:sldChg chg="del">
        <pc:chgData name="Cristal Garcia" userId="64edaaa3-7a9a-49cf-be93-4d6ca6f5e9e3" providerId="ADAL" clId="{064E49CF-0D4D-42FA-8ED8-ECBF391B18B7}" dt="2020-06-10T00:30:45.734" v="943" actId="2696"/>
        <pc:sldMkLst>
          <pc:docMk/>
          <pc:sldMk cId="1557309788" sldId="310"/>
        </pc:sldMkLst>
      </pc:sldChg>
      <pc:sldChg chg="del">
        <pc:chgData name="Cristal Garcia" userId="64edaaa3-7a9a-49cf-be93-4d6ca6f5e9e3" providerId="ADAL" clId="{064E49CF-0D4D-42FA-8ED8-ECBF391B18B7}" dt="2020-06-10T00:30:42.795" v="942" actId="2696"/>
        <pc:sldMkLst>
          <pc:docMk/>
          <pc:sldMk cId="2498161071" sldId="311"/>
        </pc:sldMkLst>
      </pc:sldChg>
      <pc:sldChg chg="del">
        <pc:chgData name="Cristal Garcia" userId="64edaaa3-7a9a-49cf-be93-4d6ca6f5e9e3" providerId="ADAL" clId="{064E49CF-0D4D-42FA-8ED8-ECBF391B18B7}" dt="2020-06-10T00:30:08.490" v="932" actId="2696"/>
        <pc:sldMkLst>
          <pc:docMk/>
          <pc:sldMk cId="1279224923" sldId="312"/>
        </pc:sldMkLst>
      </pc:sldChg>
      <pc:sldChg chg="del">
        <pc:chgData name="Cristal Garcia" userId="64edaaa3-7a9a-49cf-be93-4d6ca6f5e9e3" providerId="ADAL" clId="{064E49CF-0D4D-42FA-8ED8-ECBF391B18B7}" dt="2020-06-10T00:30:37.353" v="940" actId="2696"/>
        <pc:sldMkLst>
          <pc:docMk/>
          <pc:sldMk cId="1560353361" sldId="315"/>
        </pc:sldMkLst>
      </pc:sldChg>
      <pc:sldChg chg="del">
        <pc:chgData name="Cristal Garcia" userId="64edaaa3-7a9a-49cf-be93-4d6ca6f5e9e3" providerId="ADAL" clId="{064E49CF-0D4D-42FA-8ED8-ECBF391B18B7}" dt="2020-06-10T00:30:14.879" v="934" actId="2696"/>
        <pc:sldMkLst>
          <pc:docMk/>
          <pc:sldMk cId="4184600926" sldId="316"/>
        </pc:sldMkLst>
      </pc:sldChg>
      <pc:sldChg chg="del">
        <pc:chgData name="Cristal Garcia" userId="64edaaa3-7a9a-49cf-be93-4d6ca6f5e9e3" providerId="ADAL" clId="{064E49CF-0D4D-42FA-8ED8-ECBF391B18B7}" dt="2020-06-10T00:30:26.731" v="936" actId="2696"/>
        <pc:sldMkLst>
          <pc:docMk/>
          <pc:sldMk cId="1404339508" sldId="317"/>
        </pc:sldMkLst>
      </pc:sldChg>
      <pc:sldChg chg="del">
        <pc:chgData name="Cristal Garcia" userId="64edaaa3-7a9a-49cf-be93-4d6ca6f5e9e3" providerId="ADAL" clId="{064E49CF-0D4D-42FA-8ED8-ECBF391B18B7}" dt="2020-06-10T00:29:40.681" v="923" actId="2696"/>
        <pc:sldMkLst>
          <pc:docMk/>
          <pc:sldMk cId="624695530" sldId="318"/>
        </pc:sldMkLst>
      </pc:sldChg>
      <pc:sldChg chg="del">
        <pc:chgData name="Cristal Garcia" userId="64edaaa3-7a9a-49cf-be93-4d6ca6f5e9e3" providerId="ADAL" clId="{064E49CF-0D4D-42FA-8ED8-ECBF391B18B7}" dt="2020-06-10T00:30:29.444" v="937" actId="2696"/>
        <pc:sldMkLst>
          <pc:docMk/>
          <pc:sldMk cId="848212632" sldId="321"/>
        </pc:sldMkLst>
      </pc:sldChg>
      <pc:sldChg chg="del">
        <pc:chgData name="Cristal Garcia" userId="64edaaa3-7a9a-49cf-be93-4d6ca6f5e9e3" providerId="ADAL" clId="{064E49CF-0D4D-42FA-8ED8-ECBF391B18B7}" dt="2020-06-10T00:29:28.034" v="920" actId="2696"/>
        <pc:sldMkLst>
          <pc:docMk/>
          <pc:sldMk cId="184736873" sldId="322"/>
        </pc:sldMkLst>
      </pc:sldChg>
      <pc:sldChg chg="del">
        <pc:chgData name="Cristal Garcia" userId="64edaaa3-7a9a-49cf-be93-4d6ca6f5e9e3" providerId="ADAL" clId="{064E49CF-0D4D-42FA-8ED8-ECBF391B18B7}" dt="2020-06-10T00:29:59.356" v="929" actId="2696"/>
        <pc:sldMkLst>
          <pc:docMk/>
          <pc:sldMk cId="1193403196" sldId="324"/>
        </pc:sldMkLst>
      </pc:sldChg>
      <pc:sldChg chg="del">
        <pc:chgData name="Cristal Garcia" userId="64edaaa3-7a9a-49cf-be93-4d6ca6f5e9e3" providerId="ADAL" clId="{064E49CF-0D4D-42FA-8ED8-ECBF391B18B7}" dt="2020-06-10T00:30:05.402" v="931" actId="2696"/>
        <pc:sldMkLst>
          <pc:docMk/>
          <pc:sldMk cId="1198383687" sldId="325"/>
        </pc:sldMkLst>
      </pc:sldChg>
      <pc:sldChg chg="del">
        <pc:chgData name="Cristal Garcia" userId="64edaaa3-7a9a-49cf-be93-4d6ca6f5e9e3" providerId="ADAL" clId="{064E49CF-0D4D-42FA-8ED8-ECBF391B18B7}" dt="2020-06-10T00:29:53.818" v="927" actId="2696"/>
        <pc:sldMkLst>
          <pc:docMk/>
          <pc:sldMk cId="2473585384" sldId="326"/>
        </pc:sldMkLst>
      </pc:sldChg>
      <pc:sldChg chg="del">
        <pc:chgData name="Cristal Garcia" userId="64edaaa3-7a9a-49cf-be93-4d6ca6f5e9e3" providerId="ADAL" clId="{064E49CF-0D4D-42FA-8ED8-ECBF391B18B7}" dt="2020-06-10T00:29:47.187" v="925" actId="2696"/>
        <pc:sldMkLst>
          <pc:docMk/>
          <pc:sldMk cId="401886799" sldId="327"/>
        </pc:sldMkLst>
      </pc:sldChg>
      <pc:sldChg chg="del">
        <pc:chgData name="Cristal Garcia" userId="64edaaa3-7a9a-49cf-be93-4d6ca6f5e9e3" providerId="ADAL" clId="{064E49CF-0D4D-42FA-8ED8-ECBF391B18B7}" dt="2020-06-10T00:29:50.327" v="926" actId="2696"/>
        <pc:sldMkLst>
          <pc:docMk/>
          <pc:sldMk cId="1309782655" sldId="328"/>
        </pc:sldMkLst>
      </pc:sldChg>
      <pc:sldChg chg="del">
        <pc:chgData name="Cristal Garcia" userId="64edaaa3-7a9a-49cf-be93-4d6ca6f5e9e3" providerId="ADAL" clId="{064E49CF-0D4D-42FA-8ED8-ECBF391B18B7}" dt="2020-06-10T00:29:22.174" v="918" actId="2696"/>
        <pc:sldMkLst>
          <pc:docMk/>
          <pc:sldMk cId="1585171815" sldId="329"/>
        </pc:sldMkLst>
      </pc:sldChg>
      <pc:sldChg chg="del">
        <pc:chgData name="Cristal Garcia" userId="64edaaa3-7a9a-49cf-be93-4d6ca6f5e9e3" providerId="ADAL" clId="{064E49CF-0D4D-42FA-8ED8-ECBF391B18B7}" dt="2020-06-10T00:29:56.591" v="928" actId="2696"/>
        <pc:sldMkLst>
          <pc:docMk/>
          <pc:sldMk cId="1547012370" sldId="330"/>
        </pc:sldMkLst>
      </pc:sldChg>
      <pc:sldChg chg="del">
        <pc:chgData name="Cristal Garcia" userId="64edaaa3-7a9a-49cf-be93-4d6ca6f5e9e3" providerId="ADAL" clId="{064E49CF-0D4D-42FA-8ED8-ECBF391B18B7}" dt="2020-06-10T00:29:37.663" v="922" actId="2696"/>
        <pc:sldMkLst>
          <pc:docMk/>
          <pc:sldMk cId="2237534520" sldId="331"/>
        </pc:sldMkLst>
      </pc:sldChg>
      <pc:sldChg chg="del">
        <pc:chgData name="Cristal Garcia" userId="64edaaa3-7a9a-49cf-be93-4d6ca6f5e9e3" providerId="ADAL" clId="{064E49CF-0D4D-42FA-8ED8-ECBF391B18B7}" dt="2020-06-10T00:29:30.856" v="921" actId="2696"/>
        <pc:sldMkLst>
          <pc:docMk/>
          <pc:sldMk cId="3223665472" sldId="332"/>
        </pc:sldMkLst>
      </pc:sldChg>
      <pc:sldChg chg="del">
        <pc:chgData name="Cristal Garcia" userId="64edaaa3-7a9a-49cf-be93-4d6ca6f5e9e3" providerId="ADAL" clId="{064E49CF-0D4D-42FA-8ED8-ECBF391B18B7}" dt="2020-06-10T00:29:24.998" v="919" actId="2696"/>
        <pc:sldMkLst>
          <pc:docMk/>
          <pc:sldMk cId="3940008774" sldId="333"/>
        </pc:sldMkLst>
      </pc:sldChg>
      <pc:sldChg chg="del">
        <pc:chgData name="Cristal Garcia" userId="64edaaa3-7a9a-49cf-be93-4d6ca6f5e9e3" providerId="ADAL" clId="{064E49CF-0D4D-42FA-8ED8-ECBF391B18B7}" dt="2020-06-10T00:30:23.929" v="935" actId="2696"/>
        <pc:sldMkLst>
          <pc:docMk/>
          <pc:sldMk cId="2682271074" sldId="334"/>
        </pc:sldMkLst>
      </pc:sldChg>
      <pc:sldChg chg="del">
        <pc:chgData name="Cristal Garcia" userId="64edaaa3-7a9a-49cf-be93-4d6ca6f5e9e3" providerId="ADAL" clId="{064E49CF-0D4D-42FA-8ED8-ECBF391B18B7}" dt="2020-06-10T00:29:19.059" v="917" actId="2696"/>
        <pc:sldMkLst>
          <pc:docMk/>
          <pc:sldMk cId="4005271684" sldId="336"/>
        </pc:sldMkLst>
      </pc:sldChg>
      <pc:sldChg chg="del">
        <pc:chgData name="Cristal Garcia" userId="64edaaa3-7a9a-49cf-be93-4d6ca6f5e9e3" providerId="ADAL" clId="{064E49CF-0D4D-42FA-8ED8-ECBF391B18B7}" dt="2020-06-10T00:29:15.284" v="916" actId="2696"/>
        <pc:sldMkLst>
          <pc:docMk/>
          <pc:sldMk cId="3428028254" sldId="337"/>
        </pc:sldMkLst>
      </pc:sldChg>
      <pc:sldChg chg="del">
        <pc:chgData name="Cristal Garcia" userId="64edaaa3-7a9a-49cf-be93-4d6ca6f5e9e3" providerId="ADAL" clId="{064E49CF-0D4D-42FA-8ED8-ECBF391B18B7}" dt="2020-06-10T00:29:12.684" v="915" actId="2696"/>
        <pc:sldMkLst>
          <pc:docMk/>
          <pc:sldMk cId="3253058185" sldId="338"/>
        </pc:sldMkLst>
      </pc:sldChg>
      <pc:sldChg chg="del">
        <pc:chgData name="Cristal Garcia" userId="64edaaa3-7a9a-49cf-be93-4d6ca6f5e9e3" providerId="ADAL" clId="{064E49CF-0D4D-42FA-8ED8-ECBF391B18B7}" dt="2020-06-10T00:29:09.917" v="914" actId="2696"/>
        <pc:sldMkLst>
          <pc:docMk/>
          <pc:sldMk cId="4157788945" sldId="339"/>
        </pc:sldMkLst>
      </pc:sldChg>
      <pc:sldChg chg="del">
        <pc:chgData name="Cristal Garcia" userId="64edaaa3-7a9a-49cf-be93-4d6ca6f5e9e3" providerId="ADAL" clId="{064E49CF-0D4D-42FA-8ED8-ECBF391B18B7}" dt="2020-06-10T00:29:00.179" v="913" actId="2696"/>
        <pc:sldMkLst>
          <pc:docMk/>
          <pc:sldMk cId="3183651750" sldId="340"/>
        </pc:sldMkLst>
      </pc:sldChg>
      <pc:sldChg chg="del">
        <pc:chgData name="Cristal Garcia" userId="64edaaa3-7a9a-49cf-be93-4d6ca6f5e9e3" providerId="ADAL" clId="{064E49CF-0D4D-42FA-8ED8-ECBF391B18B7}" dt="2020-06-10T00:30:34.567" v="939" actId="2696"/>
        <pc:sldMkLst>
          <pc:docMk/>
          <pc:sldMk cId="1467479252" sldId="346"/>
        </pc:sldMkLst>
      </pc:sldChg>
      <pc:sldChg chg="del">
        <pc:chgData name="Cristal Garcia" userId="64edaaa3-7a9a-49cf-be93-4d6ca6f5e9e3" providerId="ADAL" clId="{064E49CF-0D4D-42FA-8ED8-ECBF391B18B7}" dt="2020-06-10T00:30:11.384" v="933" actId="2696"/>
        <pc:sldMkLst>
          <pc:docMk/>
          <pc:sldMk cId="1136374141" sldId="360"/>
        </pc:sldMkLst>
      </pc:sldChg>
      <pc:sldChg chg="del">
        <pc:chgData name="Cristal Garcia" userId="64edaaa3-7a9a-49cf-be93-4d6ca6f5e9e3" providerId="ADAL" clId="{064E49CF-0D4D-42FA-8ED8-ECBF391B18B7}" dt="2020-06-10T00:30:02.255" v="930" actId="2696"/>
        <pc:sldMkLst>
          <pc:docMk/>
          <pc:sldMk cId="2804925505" sldId="361"/>
        </pc:sldMkLst>
      </pc:sldChg>
      <pc:sldChg chg="del">
        <pc:chgData name="Cristal Garcia" userId="64edaaa3-7a9a-49cf-be93-4d6ca6f5e9e3" providerId="ADAL" clId="{064E49CF-0D4D-42FA-8ED8-ECBF391B18B7}" dt="2020-06-10T00:31:15.958" v="953" actId="2696"/>
        <pc:sldMkLst>
          <pc:docMk/>
          <pc:sldMk cId="3506244692" sldId="362"/>
        </pc:sldMkLst>
      </pc:sldChg>
      <pc:sldChg chg="del">
        <pc:chgData name="Cristal Garcia" userId="64edaaa3-7a9a-49cf-be93-4d6ca6f5e9e3" providerId="ADAL" clId="{064E49CF-0D4D-42FA-8ED8-ECBF391B18B7}" dt="2020-06-10T00:31:10.143" v="951" actId="2696"/>
        <pc:sldMkLst>
          <pc:docMk/>
          <pc:sldMk cId="21735319" sldId="363"/>
        </pc:sldMkLst>
      </pc:sldChg>
      <pc:sldChg chg="del">
        <pc:chgData name="Cristal Garcia" userId="64edaaa3-7a9a-49cf-be93-4d6ca6f5e9e3" providerId="ADAL" clId="{064E49CF-0D4D-42FA-8ED8-ECBF391B18B7}" dt="2020-06-10T00:31:07.413" v="950" actId="2696"/>
        <pc:sldMkLst>
          <pc:docMk/>
          <pc:sldMk cId="1440592218" sldId="364"/>
        </pc:sldMkLst>
      </pc:sldChg>
      <pc:sldChg chg="modSp mod">
        <pc:chgData name="Cristal Garcia" userId="64edaaa3-7a9a-49cf-be93-4d6ca6f5e9e3" providerId="ADAL" clId="{064E49CF-0D4D-42FA-8ED8-ECBF391B18B7}" dt="2020-06-09T23:51:48.957" v="863" actId="1076"/>
        <pc:sldMkLst>
          <pc:docMk/>
          <pc:sldMk cId="2928408436" sldId="375"/>
        </pc:sldMkLst>
        <pc:picChg chg="mod modCrop">
          <ac:chgData name="Cristal Garcia" userId="64edaaa3-7a9a-49cf-be93-4d6ca6f5e9e3" providerId="ADAL" clId="{064E49CF-0D4D-42FA-8ED8-ECBF391B18B7}" dt="2020-06-09T23:51:48.957" v="863" actId="1076"/>
          <ac:picMkLst>
            <pc:docMk/>
            <pc:sldMk cId="2928408436" sldId="375"/>
            <ac:picMk id="4" creationId="{8D70C8EB-2E23-4129-9F1B-D6122DADF7C0}"/>
          </ac:picMkLst>
        </pc:picChg>
      </pc:sldChg>
      <pc:sldChg chg="del">
        <pc:chgData name="Cristal Garcia" userId="64edaaa3-7a9a-49cf-be93-4d6ca6f5e9e3" providerId="ADAL" clId="{064E49CF-0D4D-42FA-8ED8-ECBF391B18B7}" dt="2020-06-10T00:30:39.983" v="941" actId="2696"/>
        <pc:sldMkLst>
          <pc:docMk/>
          <pc:sldMk cId="3170306310" sldId="376"/>
        </pc:sldMkLst>
      </pc:sldChg>
      <pc:sldChg chg="ord">
        <pc:chgData name="Cristal Garcia" userId="64edaaa3-7a9a-49cf-be93-4d6ca6f5e9e3" providerId="ADAL" clId="{064E49CF-0D4D-42FA-8ED8-ECBF391B18B7}" dt="2020-06-10T00:18:42.184" v="867"/>
        <pc:sldMkLst>
          <pc:docMk/>
          <pc:sldMk cId="3594634966" sldId="378"/>
        </pc:sldMkLst>
      </pc:sldChg>
      <pc:sldChg chg="del">
        <pc:chgData name="Cristal Garcia" userId="64edaaa3-7a9a-49cf-be93-4d6ca6f5e9e3" providerId="ADAL" clId="{064E49CF-0D4D-42FA-8ED8-ECBF391B18B7}" dt="2020-06-10T00:28:41.720" v="910" actId="2696"/>
        <pc:sldMkLst>
          <pc:docMk/>
          <pc:sldMk cId="3610186889" sldId="381"/>
        </pc:sldMkLst>
      </pc:sldChg>
      <pc:sldChg chg="del">
        <pc:chgData name="Cristal Garcia" userId="64edaaa3-7a9a-49cf-be93-4d6ca6f5e9e3" providerId="ADAL" clId="{064E49CF-0D4D-42FA-8ED8-ECBF391B18B7}" dt="2020-06-10T00:30:50.834" v="944" actId="2696"/>
        <pc:sldMkLst>
          <pc:docMk/>
          <pc:sldMk cId="2654518707" sldId="382"/>
        </pc:sldMkLst>
      </pc:sldChg>
      <pc:sldChg chg="ord">
        <pc:chgData name="Cristal Garcia" userId="64edaaa3-7a9a-49cf-be93-4d6ca6f5e9e3" providerId="ADAL" clId="{064E49CF-0D4D-42FA-8ED8-ECBF391B18B7}" dt="2020-06-10T00:18:37.161" v="865"/>
        <pc:sldMkLst>
          <pc:docMk/>
          <pc:sldMk cId="1292426220" sldId="384"/>
        </pc:sldMkLst>
      </pc:sldChg>
      <pc:sldChg chg="delSp modSp mod">
        <pc:chgData name="Cristal Garcia" userId="64edaaa3-7a9a-49cf-be93-4d6ca6f5e9e3" providerId="ADAL" clId="{064E49CF-0D4D-42FA-8ED8-ECBF391B18B7}" dt="2020-06-09T20:54:52.874" v="134" actId="1076"/>
        <pc:sldMkLst>
          <pc:docMk/>
          <pc:sldMk cId="1273280432" sldId="389"/>
        </pc:sldMkLst>
        <pc:picChg chg="mod">
          <ac:chgData name="Cristal Garcia" userId="64edaaa3-7a9a-49cf-be93-4d6ca6f5e9e3" providerId="ADAL" clId="{064E49CF-0D4D-42FA-8ED8-ECBF391B18B7}" dt="2020-06-09T20:54:52.874" v="134" actId="1076"/>
          <ac:picMkLst>
            <pc:docMk/>
            <pc:sldMk cId="1273280432" sldId="389"/>
            <ac:picMk id="30" creationId="{A64AFD56-CF33-4751-9614-E7BD3B0D9809}"/>
          </ac:picMkLst>
        </pc:picChg>
        <pc:picChg chg="mod">
          <ac:chgData name="Cristal Garcia" userId="64edaaa3-7a9a-49cf-be93-4d6ca6f5e9e3" providerId="ADAL" clId="{064E49CF-0D4D-42FA-8ED8-ECBF391B18B7}" dt="2020-06-09T20:54:48.857" v="133" actId="1076"/>
          <ac:picMkLst>
            <pc:docMk/>
            <pc:sldMk cId="1273280432" sldId="389"/>
            <ac:picMk id="32" creationId="{60651C52-B128-4EB0-805A-508138B28B39}"/>
          </ac:picMkLst>
        </pc:picChg>
        <pc:picChg chg="del">
          <ac:chgData name="Cristal Garcia" userId="64edaaa3-7a9a-49cf-be93-4d6ca6f5e9e3" providerId="ADAL" clId="{064E49CF-0D4D-42FA-8ED8-ECBF391B18B7}" dt="2020-06-09T20:54:38.876" v="131" actId="478"/>
          <ac:picMkLst>
            <pc:docMk/>
            <pc:sldMk cId="1273280432" sldId="389"/>
            <ac:picMk id="34" creationId="{ABB645E8-8DA5-4421-9E26-75D2FAD8BF8F}"/>
          </ac:picMkLst>
        </pc:picChg>
      </pc:sldChg>
      <pc:sldChg chg="modSp mod">
        <pc:chgData name="Cristal Garcia" userId="64edaaa3-7a9a-49cf-be93-4d6ca6f5e9e3" providerId="ADAL" clId="{064E49CF-0D4D-42FA-8ED8-ECBF391B18B7}" dt="2020-06-09T20:54:06.901" v="130" actId="1076"/>
        <pc:sldMkLst>
          <pc:docMk/>
          <pc:sldMk cId="2254898922" sldId="391"/>
        </pc:sldMkLst>
        <pc:spChg chg="mod">
          <ac:chgData name="Cristal Garcia" userId="64edaaa3-7a9a-49cf-be93-4d6ca6f5e9e3" providerId="ADAL" clId="{064E49CF-0D4D-42FA-8ED8-ECBF391B18B7}" dt="2020-06-09T20:54:06.901" v="130" actId="1076"/>
          <ac:spMkLst>
            <pc:docMk/>
            <pc:sldMk cId="2254898922" sldId="391"/>
            <ac:spMk id="14" creationId="{1C5EDEAD-69EC-4EC2-9DD4-23714C1D95DC}"/>
          </ac:spMkLst>
        </pc:spChg>
        <pc:spChg chg="mod">
          <ac:chgData name="Cristal Garcia" userId="64edaaa3-7a9a-49cf-be93-4d6ca6f5e9e3" providerId="ADAL" clId="{064E49CF-0D4D-42FA-8ED8-ECBF391B18B7}" dt="2020-06-09T20:54:02.443" v="129" actId="1076"/>
          <ac:spMkLst>
            <pc:docMk/>
            <pc:sldMk cId="2254898922" sldId="391"/>
            <ac:spMk id="15" creationId="{7ACE16C7-C06C-48E4-A5CB-C75EFB2FB304}"/>
          </ac:spMkLst>
        </pc:spChg>
      </pc:sldChg>
      <pc:sldChg chg="modSp mod">
        <pc:chgData name="Cristal Garcia" userId="64edaaa3-7a9a-49cf-be93-4d6ca6f5e9e3" providerId="ADAL" clId="{064E49CF-0D4D-42FA-8ED8-ECBF391B18B7}" dt="2020-06-09T18:46:13.622" v="20" actId="20577"/>
        <pc:sldMkLst>
          <pc:docMk/>
          <pc:sldMk cId="1527319922" sldId="392"/>
        </pc:sldMkLst>
        <pc:spChg chg="mod">
          <ac:chgData name="Cristal Garcia" userId="64edaaa3-7a9a-49cf-be93-4d6ca6f5e9e3" providerId="ADAL" clId="{064E49CF-0D4D-42FA-8ED8-ECBF391B18B7}" dt="2020-06-09T18:46:13.622" v="20" actId="20577"/>
          <ac:spMkLst>
            <pc:docMk/>
            <pc:sldMk cId="1527319922" sldId="392"/>
            <ac:spMk id="13" creationId="{FDE89E6D-B686-4843-9B08-E7062ACEF2DC}"/>
          </ac:spMkLst>
        </pc:spChg>
      </pc:sldChg>
      <pc:sldChg chg="modSp mod ord">
        <pc:chgData name="Cristal Garcia" userId="64edaaa3-7a9a-49cf-be93-4d6ca6f5e9e3" providerId="ADAL" clId="{064E49CF-0D4D-42FA-8ED8-ECBF391B18B7}" dt="2020-06-09T21:57:31.468" v="861" actId="20577"/>
        <pc:sldMkLst>
          <pc:docMk/>
          <pc:sldMk cId="2160901656" sldId="401"/>
        </pc:sldMkLst>
        <pc:spChg chg="mod">
          <ac:chgData name="Cristal Garcia" userId="64edaaa3-7a9a-49cf-be93-4d6ca6f5e9e3" providerId="ADAL" clId="{064E49CF-0D4D-42FA-8ED8-ECBF391B18B7}" dt="2020-06-09T21:57:31.468" v="861" actId="20577"/>
          <ac:spMkLst>
            <pc:docMk/>
            <pc:sldMk cId="2160901656" sldId="401"/>
            <ac:spMk id="2" creationId="{29E2714A-BE29-4E83-A155-D5802C472B0A}"/>
          </ac:spMkLst>
        </pc:spChg>
      </pc:sldChg>
      <pc:sldChg chg="addSp modSp mod">
        <pc:chgData name="Cristal Garcia" userId="64edaaa3-7a9a-49cf-be93-4d6ca6f5e9e3" providerId="ADAL" clId="{064E49CF-0D4D-42FA-8ED8-ECBF391B18B7}" dt="2020-06-10T00:26:05.953" v="902" actId="20577"/>
        <pc:sldMkLst>
          <pc:docMk/>
          <pc:sldMk cId="3881948471" sldId="403"/>
        </pc:sldMkLst>
        <pc:spChg chg="mod">
          <ac:chgData name="Cristal Garcia" userId="64edaaa3-7a9a-49cf-be93-4d6ca6f5e9e3" providerId="ADAL" clId="{064E49CF-0D4D-42FA-8ED8-ECBF391B18B7}" dt="2020-06-09T18:44:52.187" v="13" actId="255"/>
          <ac:spMkLst>
            <pc:docMk/>
            <pc:sldMk cId="3881948471" sldId="403"/>
            <ac:spMk id="2" creationId="{2C1D633B-B9FB-4EBB-8AA1-ABDAF559A6B5}"/>
          </ac:spMkLst>
        </pc:spChg>
        <pc:spChg chg="mod">
          <ac:chgData name="Cristal Garcia" userId="64edaaa3-7a9a-49cf-be93-4d6ca6f5e9e3" providerId="ADAL" clId="{064E49CF-0D4D-42FA-8ED8-ECBF391B18B7}" dt="2020-06-10T00:26:05.953" v="902" actId="20577"/>
          <ac:spMkLst>
            <pc:docMk/>
            <pc:sldMk cId="3881948471" sldId="403"/>
            <ac:spMk id="3" creationId="{7A85FDD9-074C-4C81-B429-89AFAE0E40C3}"/>
          </ac:spMkLst>
        </pc:spChg>
        <pc:spChg chg="mod">
          <ac:chgData name="Cristal Garcia" userId="64edaaa3-7a9a-49cf-be93-4d6ca6f5e9e3" providerId="ADAL" clId="{064E49CF-0D4D-42FA-8ED8-ECBF391B18B7}" dt="2020-06-10T00:25:50.986" v="879" actId="1076"/>
          <ac:spMkLst>
            <pc:docMk/>
            <pc:sldMk cId="3881948471" sldId="403"/>
            <ac:spMk id="8" creationId="{A1E13184-884E-4E33-9066-19FE73ED79F5}"/>
          </ac:spMkLst>
        </pc:spChg>
        <pc:spChg chg="mod">
          <ac:chgData name="Cristal Garcia" userId="64edaaa3-7a9a-49cf-be93-4d6ca6f5e9e3" providerId="ADAL" clId="{064E49CF-0D4D-42FA-8ED8-ECBF391B18B7}" dt="2020-06-10T00:25:48.048" v="878" actId="1076"/>
          <ac:spMkLst>
            <pc:docMk/>
            <pc:sldMk cId="3881948471" sldId="403"/>
            <ac:spMk id="9" creationId="{DE18FC17-23E2-4EE0-A51F-C2CB0E94F10A}"/>
          </ac:spMkLst>
        </pc:spChg>
        <pc:spChg chg="mod">
          <ac:chgData name="Cristal Garcia" userId="64edaaa3-7a9a-49cf-be93-4d6ca6f5e9e3" providerId="ADAL" clId="{064E49CF-0D4D-42FA-8ED8-ECBF391B18B7}" dt="2020-06-10T00:25:54.833" v="880" actId="1076"/>
          <ac:spMkLst>
            <pc:docMk/>
            <pc:sldMk cId="3881948471" sldId="403"/>
            <ac:spMk id="10" creationId="{E0CB05A5-265E-4FD5-97F5-0323E4BF8626}"/>
          </ac:spMkLst>
        </pc:spChg>
        <pc:picChg chg="add mod modCrop">
          <ac:chgData name="Cristal Garcia" userId="64edaaa3-7a9a-49cf-be93-4d6ca6f5e9e3" providerId="ADAL" clId="{064E49CF-0D4D-42FA-8ED8-ECBF391B18B7}" dt="2020-06-10T00:25:13.170" v="870" actId="732"/>
          <ac:picMkLst>
            <pc:docMk/>
            <pc:sldMk cId="3881948471" sldId="403"/>
            <ac:picMk id="4" creationId="{93F4FF01-8082-4B92-BD9D-81BD54F1042C}"/>
          </ac:picMkLst>
        </pc:picChg>
      </pc:sldChg>
      <pc:sldChg chg="addSp delSp modSp mod">
        <pc:chgData name="Cristal Garcia" userId="64edaaa3-7a9a-49cf-be93-4d6ca6f5e9e3" providerId="ADAL" clId="{064E49CF-0D4D-42FA-8ED8-ECBF391B18B7}" dt="2020-06-09T21:51:53.222" v="818" actId="20577"/>
        <pc:sldMkLst>
          <pc:docMk/>
          <pc:sldMk cId="4164492377" sldId="405"/>
        </pc:sldMkLst>
        <pc:spChg chg="add mod">
          <ac:chgData name="Cristal Garcia" userId="64edaaa3-7a9a-49cf-be93-4d6ca6f5e9e3" providerId="ADAL" clId="{064E49CF-0D4D-42FA-8ED8-ECBF391B18B7}" dt="2020-06-09T21:49:34.234" v="770" actId="1076"/>
          <ac:spMkLst>
            <pc:docMk/>
            <pc:sldMk cId="4164492377" sldId="405"/>
            <ac:spMk id="3" creationId="{8091169D-F10A-493E-AF21-2C33FB5EACF7}"/>
          </ac:spMkLst>
        </pc:spChg>
        <pc:spChg chg="mod">
          <ac:chgData name="Cristal Garcia" userId="64edaaa3-7a9a-49cf-be93-4d6ca6f5e9e3" providerId="ADAL" clId="{064E49CF-0D4D-42FA-8ED8-ECBF391B18B7}" dt="2020-06-09T21:48:54.580" v="766" actId="20577"/>
          <ac:spMkLst>
            <pc:docMk/>
            <pc:sldMk cId="4164492377" sldId="405"/>
            <ac:spMk id="4" creationId="{6C2B65CB-00CE-40E8-B70A-A09CFFD403D9}"/>
          </ac:spMkLst>
        </pc:spChg>
        <pc:spChg chg="add mod">
          <ac:chgData name="Cristal Garcia" userId="64edaaa3-7a9a-49cf-be93-4d6ca6f5e9e3" providerId="ADAL" clId="{064E49CF-0D4D-42FA-8ED8-ECBF391B18B7}" dt="2020-06-09T21:49:26.436" v="768" actId="1076"/>
          <ac:spMkLst>
            <pc:docMk/>
            <pc:sldMk cId="4164492377" sldId="405"/>
            <ac:spMk id="6" creationId="{112F7D95-5430-4008-AA04-D2710BE2A91D}"/>
          </ac:spMkLst>
        </pc:spChg>
        <pc:spChg chg="add mod">
          <ac:chgData name="Cristal Garcia" userId="64edaaa3-7a9a-49cf-be93-4d6ca6f5e9e3" providerId="ADAL" clId="{064E49CF-0D4D-42FA-8ED8-ECBF391B18B7}" dt="2020-06-09T21:49:18.751" v="767" actId="1076"/>
          <ac:spMkLst>
            <pc:docMk/>
            <pc:sldMk cId="4164492377" sldId="405"/>
            <ac:spMk id="7" creationId="{16E1C3ED-AF46-48DD-A550-55C19EC3ED02}"/>
          </ac:spMkLst>
        </pc:spChg>
        <pc:spChg chg="add mod">
          <ac:chgData name="Cristal Garcia" userId="64edaaa3-7a9a-49cf-be93-4d6ca6f5e9e3" providerId="ADAL" clId="{064E49CF-0D4D-42FA-8ED8-ECBF391B18B7}" dt="2020-06-09T21:51:53.222" v="818" actId="20577"/>
          <ac:spMkLst>
            <pc:docMk/>
            <pc:sldMk cId="4164492377" sldId="405"/>
            <ac:spMk id="8" creationId="{20433C42-40BD-45B1-B44F-BC499EDCB39E}"/>
          </ac:spMkLst>
        </pc:spChg>
        <pc:spChg chg="add mod">
          <ac:chgData name="Cristal Garcia" userId="64edaaa3-7a9a-49cf-be93-4d6ca6f5e9e3" providerId="ADAL" clId="{064E49CF-0D4D-42FA-8ED8-ECBF391B18B7}" dt="2020-06-09T21:50:51.915" v="791" actId="1076"/>
          <ac:spMkLst>
            <pc:docMk/>
            <pc:sldMk cId="4164492377" sldId="405"/>
            <ac:spMk id="19" creationId="{03F9C042-0164-4624-9470-F03DBDF5306F}"/>
          </ac:spMkLst>
        </pc:spChg>
        <pc:spChg chg="add mod">
          <ac:chgData name="Cristal Garcia" userId="64edaaa3-7a9a-49cf-be93-4d6ca6f5e9e3" providerId="ADAL" clId="{064E49CF-0D4D-42FA-8ED8-ECBF391B18B7}" dt="2020-06-09T21:51:21.609" v="796" actId="1076"/>
          <ac:spMkLst>
            <pc:docMk/>
            <pc:sldMk cId="4164492377" sldId="405"/>
            <ac:spMk id="20" creationId="{DF4CC466-5278-41CF-BBDB-3C40DDC48152}"/>
          </ac:spMkLst>
        </pc:spChg>
        <pc:spChg chg="add del mod">
          <ac:chgData name="Cristal Garcia" userId="64edaaa3-7a9a-49cf-be93-4d6ca6f5e9e3" providerId="ADAL" clId="{064E49CF-0D4D-42FA-8ED8-ECBF391B18B7}" dt="2020-06-09T21:51:29.644" v="798"/>
          <ac:spMkLst>
            <pc:docMk/>
            <pc:sldMk cId="4164492377" sldId="405"/>
            <ac:spMk id="21" creationId="{5472F146-EE34-4732-B4AE-05F0379CB247}"/>
          </ac:spMkLst>
        </pc:spChg>
        <pc:spChg chg="add mod">
          <ac:chgData name="Cristal Garcia" userId="64edaaa3-7a9a-49cf-be93-4d6ca6f5e9e3" providerId="ADAL" clId="{064E49CF-0D4D-42FA-8ED8-ECBF391B18B7}" dt="2020-06-09T21:51:38.893" v="800" actId="1076"/>
          <ac:spMkLst>
            <pc:docMk/>
            <pc:sldMk cId="4164492377" sldId="405"/>
            <ac:spMk id="22" creationId="{6F72BC6A-E8A7-4843-A776-1815CC0E4499}"/>
          </ac:spMkLst>
        </pc:spChg>
        <pc:spChg chg="add mod">
          <ac:chgData name="Cristal Garcia" userId="64edaaa3-7a9a-49cf-be93-4d6ca6f5e9e3" providerId="ADAL" clId="{064E49CF-0D4D-42FA-8ED8-ECBF391B18B7}" dt="2020-06-09T21:51:46.004" v="802" actId="1076"/>
          <ac:spMkLst>
            <pc:docMk/>
            <pc:sldMk cId="4164492377" sldId="405"/>
            <ac:spMk id="23" creationId="{472813BD-97AD-433A-B3F0-0E4FD334BD65}"/>
          </ac:spMkLst>
        </pc:spChg>
        <pc:cxnChg chg="add mod">
          <ac:chgData name="Cristal Garcia" userId="64edaaa3-7a9a-49cf-be93-4d6ca6f5e9e3" providerId="ADAL" clId="{064E49CF-0D4D-42FA-8ED8-ECBF391B18B7}" dt="2020-06-09T21:49:30.150" v="769" actId="14100"/>
          <ac:cxnSpMkLst>
            <pc:docMk/>
            <pc:sldMk cId="4164492377" sldId="405"/>
            <ac:cxnSpMk id="10" creationId="{6A5B5FDE-D456-41EC-A5A3-C02D0327C967}"/>
          </ac:cxnSpMkLst>
        </pc:cxnChg>
        <pc:cxnChg chg="add mod">
          <ac:chgData name="Cristal Garcia" userId="64edaaa3-7a9a-49cf-be93-4d6ca6f5e9e3" providerId="ADAL" clId="{064E49CF-0D4D-42FA-8ED8-ECBF391B18B7}" dt="2020-06-09T21:49:18.751" v="767" actId="1076"/>
          <ac:cxnSpMkLst>
            <pc:docMk/>
            <pc:sldMk cId="4164492377" sldId="405"/>
            <ac:cxnSpMk id="12" creationId="{174472B1-6DBF-4E94-8DA9-6632038F864D}"/>
          </ac:cxnSpMkLst>
        </pc:cxnChg>
        <pc:cxnChg chg="add mod">
          <ac:chgData name="Cristal Garcia" userId="64edaaa3-7a9a-49cf-be93-4d6ca6f5e9e3" providerId="ADAL" clId="{064E49CF-0D4D-42FA-8ED8-ECBF391B18B7}" dt="2020-06-09T21:49:18.751" v="767" actId="1076"/>
          <ac:cxnSpMkLst>
            <pc:docMk/>
            <pc:sldMk cId="4164492377" sldId="405"/>
            <ac:cxnSpMk id="15" creationId="{DC79BC64-94D5-46E3-AA85-53E69A6E7584}"/>
          </ac:cxnSpMkLst>
        </pc:cxnChg>
      </pc:sldChg>
      <pc:sldChg chg="delSp modSp mod">
        <pc:chgData name="Cristal Garcia" userId="64edaaa3-7a9a-49cf-be93-4d6ca6f5e9e3" providerId="ADAL" clId="{064E49CF-0D4D-42FA-8ED8-ECBF391B18B7}" dt="2020-06-09T18:50:14.743" v="126" actId="14100"/>
        <pc:sldMkLst>
          <pc:docMk/>
          <pc:sldMk cId="3335932504" sldId="411"/>
        </pc:sldMkLst>
        <pc:spChg chg="del">
          <ac:chgData name="Cristal Garcia" userId="64edaaa3-7a9a-49cf-be93-4d6ca6f5e9e3" providerId="ADAL" clId="{064E49CF-0D4D-42FA-8ED8-ECBF391B18B7}" dt="2020-06-09T18:49:12.645" v="113" actId="478"/>
          <ac:spMkLst>
            <pc:docMk/>
            <pc:sldMk cId="3335932504" sldId="411"/>
            <ac:spMk id="13" creationId="{12209969-4B7E-4A1E-BB6A-C2B1EB358750}"/>
          </ac:spMkLst>
        </pc:spChg>
        <pc:spChg chg="del">
          <ac:chgData name="Cristal Garcia" userId="64edaaa3-7a9a-49cf-be93-4d6ca6f5e9e3" providerId="ADAL" clId="{064E49CF-0D4D-42FA-8ED8-ECBF391B18B7}" dt="2020-06-09T18:49:14.575" v="114" actId="478"/>
          <ac:spMkLst>
            <pc:docMk/>
            <pc:sldMk cId="3335932504" sldId="411"/>
            <ac:spMk id="14" creationId="{AAC47B60-3F48-4DAD-B816-72A2E660D051}"/>
          </ac:spMkLst>
        </pc:spChg>
        <pc:spChg chg="mod">
          <ac:chgData name="Cristal Garcia" userId="64edaaa3-7a9a-49cf-be93-4d6ca6f5e9e3" providerId="ADAL" clId="{064E49CF-0D4D-42FA-8ED8-ECBF391B18B7}" dt="2020-06-09T18:48:20.905" v="104" actId="20577"/>
          <ac:spMkLst>
            <pc:docMk/>
            <pc:sldMk cId="3335932504" sldId="411"/>
            <ac:spMk id="18" creationId="{C2DA1053-6C60-47DF-8B3F-4756CA4AC55F}"/>
          </ac:spMkLst>
        </pc:spChg>
        <pc:spChg chg="del mod">
          <ac:chgData name="Cristal Garcia" userId="64edaaa3-7a9a-49cf-be93-4d6ca6f5e9e3" providerId="ADAL" clId="{064E49CF-0D4D-42FA-8ED8-ECBF391B18B7}" dt="2020-06-09T18:49:52.426" v="123" actId="478"/>
          <ac:spMkLst>
            <pc:docMk/>
            <pc:sldMk cId="3335932504" sldId="411"/>
            <ac:spMk id="19" creationId="{9C0F2B37-E363-4854-B96B-92C49A76D57F}"/>
          </ac:spMkLst>
        </pc:spChg>
        <pc:spChg chg="del">
          <ac:chgData name="Cristal Garcia" userId="64edaaa3-7a9a-49cf-be93-4d6ca6f5e9e3" providerId="ADAL" clId="{064E49CF-0D4D-42FA-8ED8-ECBF391B18B7}" dt="2020-06-09T18:49:39.582" v="119" actId="478"/>
          <ac:spMkLst>
            <pc:docMk/>
            <pc:sldMk cId="3335932504" sldId="411"/>
            <ac:spMk id="20" creationId="{83DC63AB-86E8-4DC5-8768-657B29438BD5}"/>
          </ac:spMkLst>
        </pc:spChg>
        <pc:spChg chg="del">
          <ac:chgData name="Cristal Garcia" userId="64edaaa3-7a9a-49cf-be93-4d6ca6f5e9e3" providerId="ADAL" clId="{064E49CF-0D4D-42FA-8ED8-ECBF391B18B7}" dt="2020-06-09T18:48:47.138" v="108" actId="478"/>
          <ac:spMkLst>
            <pc:docMk/>
            <pc:sldMk cId="3335932504" sldId="411"/>
            <ac:spMk id="28" creationId="{A483E5B1-A47A-4BB3-AC48-6E2E3FF5ECB7}"/>
          </ac:spMkLst>
        </pc:spChg>
        <pc:spChg chg="mod">
          <ac:chgData name="Cristal Garcia" userId="64edaaa3-7a9a-49cf-be93-4d6ca6f5e9e3" providerId="ADAL" clId="{064E49CF-0D4D-42FA-8ED8-ECBF391B18B7}" dt="2020-06-09T18:50:06.181" v="125" actId="1076"/>
          <ac:spMkLst>
            <pc:docMk/>
            <pc:sldMk cId="3335932504" sldId="411"/>
            <ac:spMk id="35" creationId="{CF205B20-E1DE-4263-8AC1-0C87C3BDFBC0}"/>
          </ac:spMkLst>
        </pc:spChg>
        <pc:spChg chg="mod">
          <ac:chgData name="Cristal Garcia" userId="64edaaa3-7a9a-49cf-be93-4d6ca6f5e9e3" providerId="ADAL" clId="{064E49CF-0D4D-42FA-8ED8-ECBF391B18B7}" dt="2020-06-09T18:49:09.887" v="112" actId="1076"/>
          <ac:spMkLst>
            <pc:docMk/>
            <pc:sldMk cId="3335932504" sldId="411"/>
            <ac:spMk id="36" creationId="{EB171496-8D27-4198-A806-3CABD616B77B}"/>
          </ac:spMkLst>
        </pc:spChg>
        <pc:spChg chg="mod">
          <ac:chgData name="Cristal Garcia" userId="64edaaa3-7a9a-49cf-be93-4d6ca6f5e9e3" providerId="ADAL" clId="{064E49CF-0D4D-42FA-8ED8-ECBF391B18B7}" dt="2020-06-09T18:49:09.887" v="112" actId="1076"/>
          <ac:spMkLst>
            <pc:docMk/>
            <pc:sldMk cId="3335932504" sldId="411"/>
            <ac:spMk id="37" creationId="{303CA592-D246-4CE2-BA8D-6EEFA45AF943}"/>
          </ac:spMkLst>
        </pc:spChg>
        <pc:spChg chg="mod">
          <ac:chgData name="Cristal Garcia" userId="64edaaa3-7a9a-49cf-be93-4d6ca6f5e9e3" providerId="ADAL" clId="{064E49CF-0D4D-42FA-8ED8-ECBF391B18B7}" dt="2020-06-09T18:49:44.183" v="120" actId="1076"/>
          <ac:spMkLst>
            <pc:docMk/>
            <pc:sldMk cId="3335932504" sldId="411"/>
            <ac:spMk id="38" creationId="{25D6CBBD-6155-40CD-AFA1-099B6A4F14FD}"/>
          </ac:spMkLst>
        </pc:spChg>
        <pc:spChg chg="mod">
          <ac:chgData name="Cristal Garcia" userId="64edaaa3-7a9a-49cf-be93-4d6ca6f5e9e3" providerId="ADAL" clId="{064E49CF-0D4D-42FA-8ED8-ECBF391B18B7}" dt="2020-06-09T18:49:37.758" v="118" actId="1076"/>
          <ac:spMkLst>
            <pc:docMk/>
            <pc:sldMk cId="3335932504" sldId="411"/>
            <ac:spMk id="39" creationId="{360C06CB-9482-46E4-B47A-65EE2C771897}"/>
          </ac:spMkLst>
        </pc:spChg>
        <pc:spChg chg="mod">
          <ac:chgData name="Cristal Garcia" userId="64edaaa3-7a9a-49cf-be93-4d6ca6f5e9e3" providerId="ADAL" clId="{064E49CF-0D4D-42FA-8ED8-ECBF391B18B7}" dt="2020-06-09T18:49:20.608" v="115" actId="1076"/>
          <ac:spMkLst>
            <pc:docMk/>
            <pc:sldMk cId="3335932504" sldId="411"/>
            <ac:spMk id="43" creationId="{1B5BE2CE-EDBC-4EA2-B2BA-FB6AE29EB1A5}"/>
          </ac:spMkLst>
        </pc:spChg>
        <pc:spChg chg="del">
          <ac:chgData name="Cristal Garcia" userId="64edaaa3-7a9a-49cf-be93-4d6ca6f5e9e3" providerId="ADAL" clId="{064E49CF-0D4D-42FA-8ED8-ECBF391B18B7}" dt="2020-06-09T18:48:27.882" v="106" actId="478"/>
          <ac:spMkLst>
            <pc:docMk/>
            <pc:sldMk cId="3335932504" sldId="411"/>
            <ac:spMk id="49" creationId="{4183CB4E-7CF3-48DA-AF04-730C75AD290D}"/>
          </ac:spMkLst>
        </pc:spChg>
        <pc:grpChg chg="mod">
          <ac:chgData name="Cristal Garcia" userId="64edaaa3-7a9a-49cf-be93-4d6ca6f5e9e3" providerId="ADAL" clId="{064E49CF-0D4D-42FA-8ED8-ECBF391B18B7}" dt="2020-06-09T18:50:14.743" v="126" actId="14100"/>
          <ac:grpSpMkLst>
            <pc:docMk/>
            <pc:sldMk cId="3335932504" sldId="411"/>
            <ac:grpSpMk id="5" creationId="{1EBA2F10-7D63-472B-92CD-D810F5C276C1}"/>
          </ac:grpSpMkLst>
        </pc:grpChg>
        <pc:grpChg chg="mod">
          <ac:chgData name="Cristal Garcia" userId="64edaaa3-7a9a-49cf-be93-4d6ca6f5e9e3" providerId="ADAL" clId="{064E49CF-0D4D-42FA-8ED8-ECBF391B18B7}" dt="2020-06-09T18:49:29.004" v="117" actId="1076"/>
          <ac:grpSpMkLst>
            <pc:docMk/>
            <pc:sldMk cId="3335932504" sldId="411"/>
            <ac:grpSpMk id="15" creationId="{F5E782D1-267B-4590-B4BB-D8D068214108}"/>
          </ac:grpSpMkLst>
        </pc:grpChg>
        <pc:grpChg chg="del">
          <ac:chgData name="Cristal Garcia" userId="64edaaa3-7a9a-49cf-be93-4d6ca6f5e9e3" providerId="ADAL" clId="{064E49CF-0D4D-42FA-8ED8-ECBF391B18B7}" dt="2020-06-09T18:48:56.486" v="110" actId="478"/>
          <ac:grpSpMkLst>
            <pc:docMk/>
            <pc:sldMk cId="3335932504" sldId="411"/>
            <ac:grpSpMk id="25" creationId="{C12AE491-5EDF-4222-936F-487955DE8D42}"/>
          </ac:grpSpMkLst>
        </pc:grpChg>
        <pc:grpChg chg="del">
          <ac:chgData name="Cristal Garcia" userId="64edaaa3-7a9a-49cf-be93-4d6ca6f5e9e3" providerId="ADAL" clId="{064E49CF-0D4D-42FA-8ED8-ECBF391B18B7}" dt="2020-06-09T18:48:50.113" v="109" actId="478"/>
          <ac:grpSpMkLst>
            <pc:docMk/>
            <pc:sldMk cId="3335932504" sldId="411"/>
            <ac:grpSpMk id="31" creationId="{6A804F6D-C737-491A-9734-D28D44E777CC}"/>
          </ac:grpSpMkLst>
        </pc:grpChg>
        <pc:grpChg chg="mod">
          <ac:chgData name="Cristal Garcia" userId="64edaaa3-7a9a-49cf-be93-4d6ca6f5e9e3" providerId="ADAL" clId="{064E49CF-0D4D-42FA-8ED8-ECBF391B18B7}" dt="2020-06-09T18:49:26.249" v="116" actId="1076"/>
          <ac:grpSpMkLst>
            <pc:docMk/>
            <pc:sldMk cId="3335932504" sldId="411"/>
            <ac:grpSpMk id="40" creationId="{6BB531EF-35D4-4C75-B2E9-C5F2EDDD0BDE}"/>
          </ac:grpSpMkLst>
        </pc:grpChg>
        <pc:grpChg chg="mod">
          <ac:chgData name="Cristal Garcia" userId="64edaaa3-7a9a-49cf-be93-4d6ca6f5e9e3" providerId="ADAL" clId="{064E49CF-0D4D-42FA-8ED8-ECBF391B18B7}" dt="2020-06-09T18:50:02.421" v="124" actId="1076"/>
          <ac:grpSpMkLst>
            <pc:docMk/>
            <pc:sldMk cId="3335932504" sldId="411"/>
            <ac:grpSpMk id="46" creationId="{DCCFFD83-4A37-4E56-B0B5-064989A1279E}"/>
          </ac:grpSpMkLst>
        </pc:grpChg>
        <pc:grpChg chg="del">
          <ac:chgData name="Cristal Garcia" userId="64edaaa3-7a9a-49cf-be93-4d6ca6f5e9e3" providerId="ADAL" clId="{064E49CF-0D4D-42FA-8ED8-ECBF391B18B7}" dt="2020-06-09T18:48:23.221" v="105" actId="478"/>
          <ac:grpSpMkLst>
            <pc:docMk/>
            <pc:sldMk cId="3335932504" sldId="411"/>
            <ac:grpSpMk id="50" creationId="{1B930155-8A30-4E1A-93D8-05EA75143D5D}"/>
          </ac:grpSpMkLst>
        </pc:grpChg>
      </pc:sldChg>
      <pc:sldMasterChg chg="delSldLayout">
        <pc:chgData name="Cristal Garcia" userId="64edaaa3-7a9a-49cf-be93-4d6ca6f5e9e3" providerId="ADAL" clId="{064E49CF-0D4D-42FA-8ED8-ECBF391B18B7}" dt="2020-06-10T00:30:34.567" v="939" actId="2696"/>
        <pc:sldMasterMkLst>
          <pc:docMk/>
          <pc:sldMasterMk cId="1615311501" sldId="2147483651"/>
        </pc:sldMasterMkLst>
        <pc:sldLayoutChg chg="del">
          <pc:chgData name="Cristal Garcia" userId="64edaaa3-7a9a-49cf-be93-4d6ca6f5e9e3" providerId="ADAL" clId="{064E49CF-0D4D-42FA-8ED8-ECBF391B18B7}" dt="2020-06-10T00:30:34.567" v="939" actId="2696"/>
          <pc:sldLayoutMkLst>
            <pc:docMk/>
            <pc:sldMasterMk cId="1615311501" sldId="2147483651"/>
            <pc:sldLayoutMk cId="4274160705" sldId="2147483690"/>
          </pc:sldLayoutMkLst>
        </pc:sldLayoutChg>
        <pc:sldLayoutChg chg="del">
          <pc:chgData name="Cristal Garcia" userId="64edaaa3-7a9a-49cf-be93-4d6ca6f5e9e3" providerId="ADAL" clId="{064E49CF-0D4D-42FA-8ED8-ECBF391B18B7}" dt="2020-06-10T00:30:11.384" v="933" actId="2696"/>
          <pc:sldLayoutMkLst>
            <pc:docMk/>
            <pc:sldMasterMk cId="1615311501" sldId="2147483651"/>
            <pc:sldLayoutMk cId="641967174" sldId="2147483691"/>
          </pc:sldLayoutMkLst>
        </pc:sldLayoutChg>
        <pc:sldLayoutChg chg="del">
          <pc:chgData name="Cristal Garcia" userId="64edaaa3-7a9a-49cf-be93-4d6ca6f5e9e3" providerId="ADAL" clId="{064E49CF-0D4D-42FA-8ED8-ECBF391B18B7}" dt="2020-06-10T00:29:44.111" v="924" actId="2696"/>
          <pc:sldLayoutMkLst>
            <pc:docMk/>
            <pc:sldMasterMk cId="1615311501" sldId="2147483651"/>
            <pc:sldLayoutMk cId="1008954129" sldId="2147483693"/>
          </pc:sldLayoutMkLst>
        </pc:sldLayoutChg>
        <pc:sldLayoutChg chg="del">
          <pc:chgData name="Cristal Garcia" userId="64edaaa3-7a9a-49cf-be93-4d6ca6f5e9e3" providerId="ADAL" clId="{064E49CF-0D4D-42FA-8ED8-ECBF391B18B7}" dt="2020-06-10T00:30:02.255" v="930" actId="2696"/>
          <pc:sldLayoutMkLst>
            <pc:docMk/>
            <pc:sldMasterMk cId="1615311501" sldId="2147483651"/>
            <pc:sldLayoutMk cId="3263332076" sldId="2147483694"/>
          </pc:sldLayoutMkLst>
        </pc:sldLayoutChg>
      </pc:sldMasterChg>
    </pc:docChg>
  </pc:docChgLst>
  <pc:docChgLst>
    <pc:chgData name="Karlos Dodson" userId="S::ksdodson@uchicago.edu::67be08ba-a145-4830-80e9-c4ff37a73970" providerId="AD" clId="Web-{6FB1EDC8-0BE3-4815-A4BE-039C8CD2DF69}"/>
    <pc:docChg chg="addSld delSld modSld">
      <pc:chgData name="Karlos Dodson" userId="S::ksdodson@uchicago.edu::67be08ba-a145-4830-80e9-c4ff37a73970" providerId="AD" clId="Web-{6FB1EDC8-0BE3-4815-A4BE-039C8CD2DF69}" dt="2020-06-12T00:09:24.270" v="789" actId="20577"/>
      <pc:docMkLst>
        <pc:docMk/>
      </pc:docMkLst>
      <pc:sldChg chg="addSp delSp modSp">
        <pc:chgData name="Karlos Dodson" userId="S::ksdodson@uchicago.edu::67be08ba-a145-4830-80e9-c4ff37a73970" providerId="AD" clId="Web-{6FB1EDC8-0BE3-4815-A4BE-039C8CD2DF69}" dt="2020-06-12T00:04:23.415" v="519" actId="1076"/>
        <pc:sldMkLst>
          <pc:docMk/>
          <pc:sldMk cId="2863801543" sldId="412"/>
        </pc:sldMkLst>
        <pc:spChg chg="add mod">
          <ac:chgData name="Karlos Dodson" userId="S::ksdodson@uchicago.edu::67be08ba-a145-4830-80e9-c4ff37a73970" providerId="AD" clId="Web-{6FB1EDC8-0BE3-4815-A4BE-039C8CD2DF69}" dt="2020-06-12T00:04:17.321" v="505" actId="1076"/>
          <ac:spMkLst>
            <pc:docMk/>
            <pc:sldMk cId="2863801543" sldId="412"/>
            <ac:spMk id="8" creationId="{C41D52C5-9090-4888-A711-2F59CFF2F2CF}"/>
          </ac:spMkLst>
        </pc:spChg>
        <pc:spChg chg="add mod">
          <ac:chgData name="Karlos Dodson" userId="S::ksdodson@uchicago.edu::67be08ba-a145-4830-80e9-c4ff37a73970" providerId="AD" clId="Web-{6FB1EDC8-0BE3-4815-A4BE-039C8CD2DF69}" dt="2020-06-12T00:04:17.368" v="507" actId="1076"/>
          <ac:spMkLst>
            <pc:docMk/>
            <pc:sldMk cId="2863801543" sldId="412"/>
            <ac:spMk id="12" creationId="{2031E197-0349-4BAB-8E78-1EDAF1A4BDF9}"/>
          </ac:spMkLst>
        </pc:spChg>
        <pc:spChg chg="add mod">
          <ac:chgData name="Karlos Dodson" userId="S::ksdodson@uchicago.edu::67be08ba-a145-4830-80e9-c4ff37a73970" providerId="AD" clId="Web-{6FB1EDC8-0BE3-4815-A4BE-039C8CD2DF69}" dt="2020-06-12T00:04:17.368" v="508" actId="1076"/>
          <ac:spMkLst>
            <pc:docMk/>
            <pc:sldMk cId="2863801543" sldId="412"/>
            <ac:spMk id="14" creationId="{A0AD6933-6230-4078-ADC9-E94E3F786F7E}"/>
          </ac:spMkLst>
        </pc:spChg>
        <pc:picChg chg="add mod">
          <ac:chgData name="Karlos Dodson" userId="S::ksdodson@uchicago.edu::67be08ba-a145-4830-80e9-c4ff37a73970" providerId="AD" clId="Web-{6FB1EDC8-0BE3-4815-A4BE-039C8CD2DF69}" dt="2020-06-12T00:04:20.884" v="516" actId="1076"/>
          <ac:picMkLst>
            <pc:docMk/>
            <pc:sldMk cId="2863801543" sldId="412"/>
            <ac:picMk id="3" creationId="{C1EB8148-BF93-487D-8CA8-6B25C729EED4}"/>
          </ac:picMkLst>
        </pc:picChg>
        <pc:picChg chg="del">
          <ac:chgData name="Karlos Dodson" userId="S::ksdodson@uchicago.edu::67be08ba-a145-4830-80e9-c4ff37a73970" providerId="AD" clId="Web-{6FB1EDC8-0BE3-4815-A4BE-039C8CD2DF69}" dt="2020-06-12T00:04:13.525" v="493"/>
          <ac:picMkLst>
            <pc:docMk/>
            <pc:sldMk cId="2863801543" sldId="412"/>
            <ac:picMk id="4" creationId="{0FCE8455-8056-4315-BC95-EA32CF5CCC3E}"/>
          </ac:picMkLst>
        </pc:picChg>
        <pc:picChg chg="add mod">
          <ac:chgData name="Karlos Dodson" userId="S::ksdodson@uchicago.edu::67be08ba-a145-4830-80e9-c4ff37a73970" providerId="AD" clId="Web-{6FB1EDC8-0BE3-4815-A4BE-039C8CD2DF69}" dt="2020-06-12T00:04:21.743" v="517" actId="1076"/>
          <ac:picMkLst>
            <pc:docMk/>
            <pc:sldMk cId="2863801543" sldId="412"/>
            <ac:picMk id="10" creationId="{F7BC1B58-6155-42B8-A990-F4AFD4544E60}"/>
          </ac:picMkLst>
        </pc:picChg>
        <pc:picChg chg="add mod">
          <ac:chgData name="Karlos Dodson" userId="S::ksdodson@uchicago.edu::67be08ba-a145-4830-80e9-c4ff37a73970" providerId="AD" clId="Web-{6FB1EDC8-0BE3-4815-A4BE-039C8CD2DF69}" dt="2020-06-12T00:04:23.415" v="519" actId="1076"/>
          <ac:picMkLst>
            <pc:docMk/>
            <pc:sldMk cId="2863801543" sldId="412"/>
            <ac:picMk id="16" creationId="{6B9B0488-15DF-4EA5-9DF4-720771A8243B}"/>
          </ac:picMkLst>
        </pc:picChg>
      </pc:sldChg>
      <pc:sldChg chg="modSp">
        <pc:chgData name="Karlos Dodson" userId="S::ksdodson@uchicago.edu::67be08ba-a145-4830-80e9-c4ff37a73970" providerId="AD" clId="Web-{6FB1EDC8-0BE3-4815-A4BE-039C8CD2DF69}" dt="2020-06-12T00:09:24.270" v="788" actId="20577"/>
        <pc:sldMkLst>
          <pc:docMk/>
          <pc:sldMk cId="3954724030" sldId="413"/>
        </pc:sldMkLst>
        <pc:spChg chg="mod">
          <ac:chgData name="Karlos Dodson" userId="S::ksdodson@uchicago.edu::67be08ba-a145-4830-80e9-c4ff37a73970" providerId="AD" clId="Web-{6FB1EDC8-0BE3-4815-A4BE-039C8CD2DF69}" dt="2020-06-12T00:09:24.270" v="788" actId="20577"/>
          <ac:spMkLst>
            <pc:docMk/>
            <pc:sldMk cId="3954724030" sldId="413"/>
            <ac:spMk id="6" creationId="{E7E2DC58-6E26-4B66-B827-FC677E0CBDA4}"/>
          </ac:spMkLst>
        </pc:spChg>
      </pc:sldChg>
      <pc:sldChg chg="addSp delSp modSp">
        <pc:chgData name="Karlos Dodson" userId="S::ksdodson@uchicago.edu::67be08ba-a145-4830-80e9-c4ff37a73970" providerId="AD" clId="Web-{6FB1EDC8-0BE3-4815-A4BE-039C8CD2DF69}" dt="2020-06-12T00:06:04.169" v="538" actId="14100"/>
        <pc:sldMkLst>
          <pc:docMk/>
          <pc:sldMk cId="3670487024" sldId="414"/>
        </pc:sldMkLst>
        <pc:spChg chg="add">
          <ac:chgData name="Karlos Dodson" userId="S::ksdodson@uchicago.edu::67be08ba-a145-4830-80e9-c4ff37a73970" providerId="AD" clId="Web-{6FB1EDC8-0BE3-4815-A4BE-039C8CD2DF69}" dt="2020-06-12T00:04:53.323" v="524"/>
          <ac:spMkLst>
            <pc:docMk/>
            <pc:sldMk cId="3670487024" sldId="414"/>
            <ac:spMk id="4" creationId="{AFDA3AE1-A028-47BC-B0FE-2E26C484165E}"/>
          </ac:spMkLst>
        </pc:spChg>
        <pc:picChg chg="del">
          <ac:chgData name="Karlos Dodson" userId="S::ksdodson@uchicago.edu::67be08ba-a145-4830-80e9-c4ff37a73970" providerId="AD" clId="Web-{6FB1EDC8-0BE3-4815-A4BE-039C8CD2DF69}" dt="2020-06-12T00:04:52.010" v="523"/>
          <ac:picMkLst>
            <pc:docMk/>
            <pc:sldMk cId="3670487024" sldId="414"/>
            <ac:picMk id="2" creationId="{5C47B7F0-263A-4BBF-87C8-02DDD99A4658}"/>
          </ac:picMkLst>
        </pc:picChg>
        <pc:picChg chg="add del mod">
          <ac:chgData name="Karlos Dodson" userId="S::ksdodson@uchicago.edu::67be08ba-a145-4830-80e9-c4ff37a73970" providerId="AD" clId="Web-{6FB1EDC8-0BE3-4815-A4BE-039C8CD2DF69}" dt="2020-06-12T00:05:49.184" v="533"/>
          <ac:picMkLst>
            <pc:docMk/>
            <pc:sldMk cId="3670487024" sldId="414"/>
            <ac:picMk id="5" creationId="{FBE081E6-F015-4630-8E5F-C52B085987B1}"/>
          </ac:picMkLst>
        </pc:picChg>
        <pc:picChg chg="add mod">
          <ac:chgData name="Karlos Dodson" userId="S::ksdodson@uchicago.edu::67be08ba-a145-4830-80e9-c4ff37a73970" providerId="AD" clId="Web-{6FB1EDC8-0BE3-4815-A4BE-039C8CD2DF69}" dt="2020-06-12T00:06:04.169" v="538" actId="14100"/>
          <ac:picMkLst>
            <pc:docMk/>
            <pc:sldMk cId="3670487024" sldId="414"/>
            <ac:picMk id="6" creationId="{90285599-530D-4DBD-ADDC-1C3C0347A0C1}"/>
          </ac:picMkLst>
        </pc:picChg>
      </pc:sldChg>
      <pc:sldChg chg="addSp delSp modSp modNotes">
        <pc:chgData name="Karlos Dodson" userId="S::ksdodson@uchicago.edu::67be08ba-a145-4830-80e9-c4ff37a73970" providerId="AD" clId="Web-{6FB1EDC8-0BE3-4815-A4BE-039C8CD2DF69}" dt="2020-06-12T00:07:46.454" v="611"/>
        <pc:sldMkLst>
          <pc:docMk/>
          <pc:sldMk cId="2480474082" sldId="425"/>
        </pc:sldMkLst>
        <pc:picChg chg="del">
          <ac:chgData name="Karlos Dodson" userId="S::ksdodson@uchicago.edu::67be08ba-a145-4830-80e9-c4ff37a73970" providerId="AD" clId="Web-{6FB1EDC8-0BE3-4815-A4BE-039C8CD2DF69}" dt="2020-06-12T00:01:30.237" v="326"/>
          <ac:picMkLst>
            <pc:docMk/>
            <pc:sldMk cId="2480474082" sldId="425"/>
            <ac:picMk id="2" creationId="{4B57C34C-0052-4122-8CFB-8447B37033D7}"/>
          </ac:picMkLst>
        </pc:picChg>
        <pc:picChg chg="add mod">
          <ac:chgData name="Karlos Dodson" userId="S::ksdodson@uchicago.edu::67be08ba-a145-4830-80e9-c4ff37a73970" providerId="AD" clId="Web-{6FB1EDC8-0BE3-4815-A4BE-039C8CD2DF69}" dt="2020-06-12T00:01:50.660" v="331" actId="14100"/>
          <ac:picMkLst>
            <pc:docMk/>
            <pc:sldMk cId="2480474082" sldId="425"/>
            <ac:picMk id="3" creationId="{4696F887-E12B-4C61-B911-B3B1753F7D9A}"/>
          </ac:picMkLst>
        </pc:picChg>
      </pc:sldChg>
      <pc:sldChg chg="addSp delSp modSp modNotes">
        <pc:chgData name="Karlos Dodson" userId="S::ksdodson@uchicago.edu::67be08ba-a145-4830-80e9-c4ff37a73970" providerId="AD" clId="Web-{6FB1EDC8-0BE3-4815-A4BE-039C8CD2DF69}" dt="2020-06-12T00:04:09.727" v="491"/>
        <pc:sldMkLst>
          <pc:docMk/>
          <pc:sldMk cId="2657094880" sldId="426"/>
        </pc:sldMkLst>
        <pc:spChg chg="mod">
          <ac:chgData name="Karlos Dodson" userId="S::ksdodson@uchicago.edu::67be08ba-a145-4830-80e9-c4ff37a73970" providerId="AD" clId="Web-{6FB1EDC8-0BE3-4815-A4BE-039C8CD2DF69}" dt="2020-06-11T23:49:54.118" v="159" actId="1076"/>
          <ac:spMkLst>
            <pc:docMk/>
            <pc:sldMk cId="2657094880" sldId="426"/>
            <ac:spMk id="3" creationId="{57A7D535-1F64-463A-901F-13CA702F229F}"/>
          </ac:spMkLst>
        </pc:spChg>
        <pc:spChg chg="add mod">
          <ac:chgData name="Karlos Dodson" userId="S::ksdodson@uchicago.edu::67be08ba-a145-4830-80e9-c4ff37a73970" providerId="AD" clId="Web-{6FB1EDC8-0BE3-4815-A4BE-039C8CD2DF69}" dt="2020-06-12T00:00:30.204" v="286" actId="1076"/>
          <ac:spMkLst>
            <pc:docMk/>
            <pc:sldMk cId="2657094880" sldId="426"/>
            <ac:spMk id="7" creationId="{CC419636-E059-48B6-984C-B5504FA0E341}"/>
          </ac:spMkLst>
        </pc:spChg>
        <pc:spChg chg="add mod">
          <ac:chgData name="Karlos Dodson" userId="S::ksdodson@uchicago.edu::67be08ba-a145-4830-80e9-c4ff37a73970" providerId="AD" clId="Web-{6FB1EDC8-0BE3-4815-A4BE-039C8CD2DF69}" dt="2020-06-12T00:00:54.220" v="323" actId="20577"/>
          <ac:spMkLst>
            <pc:docMk/>
            <pc:sldMk cId="2657094880" sldId="426"/>
            <ac:spMk id="8" creationId="{68C6F65F-4E92-488E-99A2-6D783DB259D5}"/>
          </ac:spMkLst>
        </pc:spChg>
        <pc:picChg chg="del mod modCrop">
          <ac:chgData name="Karlos Dodson" userId="S::ksdodson@uchicago.edu::67be08ba-a145-4830-80e9-c4ff37a73970" providerId="AD" clId="Web-{6FB1EDC8-0BE3-4815-A4BE-039C8CD2DF69}" dt="2020-06-11T23:44:49.435" v="10"/>
          <ac:picMkLst>
            <pc:docMk/>
            <pc:sldMk cId="2657094880" sldId="426"/>
            <ac:picMk id="2" creationId="{1978B6BF-CDF7-4061-B275-10611D2AEFBD}"/>
          </ac:picMkLst>
        </pc:picChg>
        <pc:picChg chg="add mod ord modCrop">
          <ac:chgData name="Karlos Dodson" userId="S::ksdodson@uchicago.edu::67be08ba-a145-4830-80e9-c4ff37a73970" providerId="AD" clId="Web-{6FB1EDC8-0BE3-4815-A4BE-039C8CD2DF69}" dt="2020-06-12T00:00:16.016" v="282"/>
          <ac:picMkLst>
            <pc:docMk/>
            <pc:sldMk cId="2657094880" sldId="426"/>
            <ac:picMk id="4" creationId="{DA46DF71-CE86-41C9-ADE8-14B2A6D30564}"/>
          </ac:picMkLst>
        </pc:picChg>
        <pc:picChg chg="add mod">
          <ac:chgData name="Karlos Dodson" userId="S::ksdodson@uchicago.edu::67be08ba-a145-4830-80e9-c4ff37a73970" providerId="AD" clId="Web-{6FB1EDC8-0BE3-4815-A4BE-039C8CD2DF69}" dt="2020-06-11T23:50:03.290" v="164" actId="1076"/>
          <ac:picMkLst>
            <pc:docMk/>
            <pc:sldMk cId="2657094880" sldId="426"/>
            <ac:picMk id="5" creationId="{76EB0F83-1532-4CCD-94C3-7462BE7B9E6B}"/>
          </ac:picMkLst>
        </pc:picChg>
        <pc:picChg chg="add mod">
          <ac:chgData name="Karlos Dodson" userId="S::ksdodson@uchicago.edu::67be08ba-a145-4830-80e9-c4ff37a73970" providerId="AD" clId="Web-{6FB1EDC8-0BE3-4815-A4BE-039C8CD2DF69}" dt="2020-06-11T23:57:10.509" v="169" actId="14100"/>
          <ac:picMkLst>
            <pc:docMk/>
            <pc:sldMk cId="2657094880" sldId="426"/>
            <ac:picMk id="6" creationId="{FCF4316E-044E-43FC-B436-2BE20B0DB971}"/>
          </ac:picMkLst>
        </pc:picChg>
      </pc:sldChg>
      <pc:sldChg chg="delSp add del replId">
        <pc:chgData name="Karlos Dodson" userId="S::ksdodson@uchicago.edu::67be08ba-a145-4830-80e9-c4ff37a73970" providerId="AD" clId="Web-{6FB1EDC8-0BE3-4815-A4BE-039C8CD2DF69}" dt="2020-06-12T00:05:25.308" v="532"/>
        <pc:sldMkLst>
          <pc:docMk/>
          <pc:sldMk cId="3444369024" sldId="435"/>
        </pc:sldMkLst>
        <pc:picChg chg="del">
          <ac:chgData name="Karlos Dodson" userId="S::ksdodson@uchicago.edu::67be08ba-a145-4830-80e9-c4ff37a73970" providerId="AD" clId="Web-{6FB1EDC8-0BE3-4815-A4BE-039C8CD2DF69}" dt="2020-06-12T00:05:01.167" v="525"/>
          <ac:picMkLst>
            <pc:docMk/>
            <pc:sldMk cId="3444369024" sldId="435"/>
            <ac:picMk id="4" creationId="{0FCE8455-8056-4315-BC95-EA32CF5CCC3E}"/>
          </ac:picMkLst>
        </pc:picChg>
      </pc:sldChg>
      <pc:sldChg chg="new del">
        <pc:chgData name="Karlos Dodson" userId="S::ksdodson@uchicago.edu::67be08ba-a145-4830-80e9-c4ff37a73970" providerId="AD" clId="Web-{6FB1EDC8-0BE3-4815-A4BE-039C8CD2DF69}" dt="2020-06-12T00:04:40.260" v="522"/>
        <pc:sldMkLst>
          <pc:docMk/>
          <pc:sldMk cId="1546758420" sldId="436"/>
        </pc:sldMkLst>
      </pc:sldChg>
      <pc:sldChg chg="modSp add replId">
        <pc:chgData name="Karlos Dodson" userId="S::ksdodson@uchicago.edu::67be08ba-a145-4830-80e9-c4ff37a73970" providerId="AD" clId="Web-{6FB1EDC8-0BE3-4815-A4BE-039C8CD2DF69}" dt="2020-06-12T00:06:15.982" v="541" actId="1076"/>
        <pc:sldMkLst>
          <pc:docMk/>
          <pc:sldMk cId="1990502558" sldId="437"/>
        </pc:sldMkLst>
        <pc:picChg chg="mod">
          <ac:chgData name="Karlos Dodson" userId="S::ksdodson@uchicago.edu::67be08ba-a145-4830-80e9-c4ff37a73970" providerId="AD" clId="Web-{6FB1EDC8-0BE3-4815-A4BE-039C8CD2DF69}" dt="2020-06-12T00:06:15.982" v="541" actId="1076"/>
          <ac:picMkLst>
            <pc:docMk/>
            <pc:sldMk cId="1990502558" sldId="437"/>
            <ac:picMk id="2" creationId="{5C47B7F0-263A-4BBF-87C8-02DDD99A4658}"/>
          </ac:picMkLst>
        </pc:picChg>
      </pc:sldChg>
    </pc:docChg>
  </pc:docChgLst>
  <pc:docChgLst>
    <pc:chgData name="Karlos Dodson" userId="S::ksdodson@uchicago.edu::67be08ba-a145-4830-80e9-c4ff37a73970" providerId="AD" clId="Web-{73D60082-4E9B-4DDC-A744-FA9790CD55BF}"/>
    <pc:docChg chg="modSld">
      <pc:chgData name="Karlos Dodson" userId="S::ksdodson@uchicago.edu::67be08ba-a145-4830-80e9-c4ff37a73970" providerId="AD" clId="Web-{73D60082-4E9B-4DDC-A744-FA9790CD55BF}" dt="2020-06-11T01:02:20.653" v="80" actId="20577"/>
      <pc:docMkLst>
        <pc:docMk/>
      </pc:docMkLst>
      <pc:sldChg chg="modSp">
        <pc:chgData name="Karlos Dodson" userId="S::ksdodson@uchicago.edu::67be08ba-a145-4830-80e9-c4ff37a73970" providerId="AD" clId="Web-{73D60082-4E9B-4DDC-A744-FA9790CD55BF}" dt="2020-06-11T01:02:20.653" v="79" actId="20577"/>
        <pc:sldMkLst>
          <pc:docMk/>
          <pc:sldMk cId="3954724030" sldId="413"/>
        </pc:sldMkLst>
        <pc:spChg chg="mod">
          <ac:chgData name="Karlos Dodson" userId="S::ksdodson@uchicago.edu::67be08ba-a145-4830-80e9-c4ff37a73970" providerId="AD" clId="Web-{73D60082-4E9B-4DDC-A744-FA9790CD55BF}" dt="2020-06-11T01:02:20.653" v="79" actId="20577"/>
          <ac:spMkLst>
            <pc:docMk/>
            <pc:sldMk cId="3954724030" sldId="413"/>
            <ac:spMk id="6" creationId="{E7E2DC58-6E26-4B66-B827-FC677E0CBDA4}"/>
          </ac:spMkLst>
        </pc:spChg>
      </pc:sldChg>
    </pc:docChg>
  </pc:docChgLst>
  <pc:docChgLst>
    <pc:chgData name="Cristal Garcia" userId="S::cgarcia23e@uchicago.edu::64edaaa3-7a9a-49cf-be93-4d6ca6f5e9e3" providerId="AD" clId="Web-{F394C15F-6EEB-4384-A1AD-3E35E23A5F02}"/>
    <pc:docChg chg="delSld modSld">
      <pc:chgData name="Cristal Garcia" userId="S::cgarcia23e@uchicago.edu::64edaaa3-7a9a-49cf-be93-4d6ca6f5e9e3" providerId="AD" clId="Web-{F394C15F-6EEB-4384-A1AD-3E35E23A5F02}" dt="2020-06-11T23:36:54.923" v="70" actId="1076"/>
      <pc:docMkLst>
        <pc:docMk/>
      </pc:docMkLst>
      <pc:sldChg chg="modSp">
        <pc:chgData name="Cristal Garcia" userId="S::cgarcia23e@uchicago.edu::64edaaa3-7a9a-49cf-be93-4d6ca6f5e9e3" providerId="AD" clId="Web-{F394C15F-6EEB-4384-A1AD-3E35E23A5F02}" dt="2020-06-11T23:36:54.923" v="70" actId="1076"/>
        <pc:sldMkLst>
          <pc:docMk/>
          <pc:sldMk cId="899384809" sldId="258"/>
        </pc:sldMkLst>
        <pc:spChg chg="mod">
          <ac:chgData name="Cristal Garcia" userId="S::cgarcia23e@uchicago.edu::64edaaa3-7a9a-49cf-be93-4d6ca6f5e9e3" providerId="AD" clId="Web-{F394C15F-6EEB-4384-A1AD-3E35E23A5F02}" dt="2020-06-11T23:36:54.923" v="70" actId="1076"/>
          <ac:spMkLst>
            <pc:docMk/>
            <pc:sldMk cId="899384809" sldId="258"/>
            <ac:spMk id="2" creationId="{B97BF5CD-E4D4-45D3-9E6F-76528838381D}"/>
          </ac:spMkLst>
        </pc:spChg>
      </pc:sldChg>
      <pc:sldChg chg="modSp">
        <pc:chgData name="Cristal Garcia" userId="S::cgarcia23e@uchicago.edu::64edaaa3-7a9a-49cf-be93-4d6ca6f5e9e3" providerId="AD" clId="Web-{F394C15F-6EEB-4384-A1AD-3E35E23A5F02}" dt="2020-06-11T23:17:56.575" v="36" actId="20577"/>
        <pc:sldMkLst>
          <pc:docMk/>
          <pc:sldMk cId="2254898922" sldId="391"/>
        </pc:sldMkLst>
        <pc:spChg chg="mod">
          <ac:chgData name="Cristal Garcia" userId="S::cgarcia23e@uchicago.edu::64edaaa3-7a9a-49cf-be93-4d6ca6f5e9e3" providerId="AD" clId="Web-{F394C15F-6EEB-4384-A1AD-3E35E23A5F02}" dt="2020-06-11T23:17:56.575" v="36" actId="20577"/>
          <ac:spMkLst>
            <pc:docMk/>
            <pc:sldMk cId="2254898922" sldId="391"/>
            <ac:spMk id="14" creationId="{1C5EDEAD-69EC-4EC2-9DD4-23714C1D95DC}"/>
          </ac:spMkLst>
        </pc:spChg>
      </pc:sldChg>
      <pc:sldChg chg="modSp">
        <pc:chgData name="Cristal Garcia" userId="S::cgarcia23e@uchicago.edu::64edaaa3-7a9a-49cf-be93-4d6ca6f5e9e3" providerId="AD" clId="Web-{F394C15F-6EEB-4384-A1AD-3E35E23A5F02}" dt="2020-06-11T23:23:31.811" v="39" actId="1076"/>
        <pc:sldMkLst>
          <pc:docMk/>
          <pc:sldMk cId="3335932504" sldId="411"/>
        </pc:sldMkLst>
        <pc:spChg chg="mod">
          <ac:chgData name="Cristal Garcia" userId="S::cgarcia23e@uchicago.edu::64edaaa3-7a9a-49cf-be93-4d6ca6f5e9e3" providerId="AD" clId="Web-{F394C15F-6EEB-4384-A1AD-3E35E23A5F02}" dt="2020-06-11T23:23:31.811" v="39" actId="1076"/>
          <ac:spMkLst>
            <pc:docMk/>
            <pc:sldMk cId="3335932504" sldId="411"/>
            <ac:spMk id="10" creationId="{998982C7-C64D-4479-ACAE-C9C9E6D998F4}"/>
          </ac:spMkLst>
        </pc:spChg>
      </pc:sldChg>
      <pc:sldChg chg="modSp">
        <pc:chgData name="Cristal Garcia" userId="S::cgarcia23e@uchicago.edu::64edaaa3-7a9a-49cf-be93-4d6ca6f5e9e3" providerId="AD" clId="Web-{F394C15F-6EEB-4384-A1AD-3E35E23A5F02}" dt="2020-06-11T23:33:28.548" v="68" actId="20577"/>
        <pc:sldMkLst>
          <pc:docMk/>
          <pc:sldMk cId="3954724030" sldId="413"/>
        </pc:sldMkLst>
        <pc:spChg chg="mod">
          <ac:chgData name="Cristal Garcia" userId="S::cgarcia23e@uchicago.edu::64edaaa3-7a9a-49cf-be93-4d6ca6f5e9e3" providerId="AD" clId="Web-{F394C15F-6EEB-4384-A1AD-3E35E23A5F02}" dt="2020-06-11T23:33:28.548" v="68" actId="20577"/>
          <ac:spMkLst>
            <pc:docMk/>
            <pc:sldMk cId="3954724030" sldId="413"/>
            <ac:spMk id="6" creationId="{E7E2DC58-6E26-4B66-B827-FC677E0CBDA4}"/>
          </ac:spMkLst>
        </pc:spChg>
      </pc:sldChg>
      <pc:sldChg chg="del">
        <pc:chgData name="Cristal Garcia" userId="S::cgarcia23e@uchicago.edu::64edaaa3-7a9a-49cf-be93-4d6ca6f5e9e3" providerId="AD" clId="Web-{F394C15F-6EEB-4384-A1AD-3E35E23A5F02}" dt="2020-06-11T23:22:04.576" v="38"/>
        <pc:sldMkLst>
          <pc:docMk/>
          <pc:sldMk cId="623830374" sldId="423"/>
        </pc:sldMkLst>
      </pc:sldChg>
    </pc:docChg>
  </pc:docChgLst>
  <pc:docChgLst>
    <pc:chgData name="Cristal Garcia" userId="S::cgarcia23e@uchicago.edu::64edaaa3-7a9a-49cf-be93-4d6ca6f5e9e3" providerId="AD" clId="Web-{D2BA3BA8-0EA5-4093-BFF1-BB2A0091237B}"/>
    <pc:docChg chg="modSld sldOrd">
      <pc:chgData name="Cristal Garcia" userId="S::cgarcia23e@uchicago.edu::64edaaa3-7a9a-49cf-be93-4d6ca6f5e9e3" providerId="AD" clId="Web-{D2BA3BA8-0EA5-4093-BFF1-BB2A0091237B}" dt="2020-06-10T21:03:32.323" v="53"/>
      <pc:docMkLst>
        <pc:docMk/>
      </pc:docMkLst>
      <pc:sldChg chg="modSp">
        <pc:chgData name="Cristal Garcia" userId="S::cgarcia23e@uchicago.edu::64edaaa3-7a9a-49cf-be93-4d6ca6f5e9e3" providerId="AD" clId="Web-{D2BA3BA8-0EA5-4093-BFF1-BB2A0091237B}" dt="2020-06-10T20:53:48.495" v="15" actId="20577"/>
        <pc:sldMkLst>
          <pc:docMk/>
          <pc:sldMk cId="1292426220" sldId="384"/>
        </pc:sldMkLst>
        <pc:spChg chg="mod">
          <ac:chgData name="Cristal Garcia" userId="S::cgarcia23e@uchicago.edu::64edaaa3-7a9a-49cf-be93-4d6ca6f5e9e3" providerId="AD" clId="Web-{D2BA3BA8-0EA5-4093-BFF1-BB2A0091237B}" dt="2020-06-10T20:53:48.495" v="15" actId="20577"/>
          <ac:spMkLst>
            <pc:docMk/>
            <pc:sldMk cId="1292426220" sldId="384"/>
            <ac:spMk id="2" creationId="{8A72A263-B457-49D0-ACBE-1145B18E9A09}"/>
          </ac:spMkLst>
        </pc:spChg>
      </pc:sldChg>
      <pc:sldChg chg="modSp">
        <pc:chgData name="Cristal Garcia" userId="S::cgarcia23e@uchicago.edu::64edaaa3-7a9a-49cf-be93-4d6ca6f5e9e3" providerId="AD" clId="Web-{D2BA3BA8-0EA5-4093-BFF1-BB2A0091237B}" dt="2020-06-10T21:00:51.855" v="52" actId="1076"/>
        <pc:sldMkLst>
          <pc:docMk/>
          <pc:sldMk cId="2863801543" sldId="412"/>
        </pc:sldMkLst>
        <pc:spChg chg="mod">
          <ac:chgData name="Cristal Garcia" userId="S::cgarcia23e@uchicago.edu::64edaaa3-7a9a-49cf-be93-4d6ca6f5e9e3" providerId="AD" clId="Web-{D2BA3BA8-0EA5-4093-BFF1-BB2A0091237B}" dt="2020-06-10T20:51:34.589" v="7" actId="20577"/>
          <ac:spMkLst>
            <pc:docMk/>
            <pc:sldMk cId="2863801543" sldId="412"/>
            <ac:spMk id="2" creationId="{8A72A263-B457-49D0-ACBE-1145B18E9A09}"/>
          </ac:spMkLst>
        </pc:spChg>
        <pc:picChg chg="mod modCrop">
          <ac:chgData name="Cristal Garcia" userId="S::cgarcia23e@uchicago.edu::64edaaa3-7a9a-49cf-be93-4d6ca6f5e9e3" providerId="AD" clId="Web-{D2BA3BA8-0EA5-4093-BFF1-BB2A0091237B}" dt="2020-06-10T21:00:51.855" v="52" actId="1076"/>
          <ac:picMkLst>
            <pc:docMk/>
            <pc:sldMk cId="2863801543" sldId="412"/>
            <ac:picMk id="8" creationId="{C66694EE-3565-461B-8B9C-755431BCEEB5}"/>
          </ac:picMkLst>
        </pc:picChg>
      </pc:sldChg>
      <pc:sldChg chg="delSp modSp mod modClrScheme chgLayout">
        <pc:chgData name="Cristal Garcia" userId="S::cgarcia23e@uchicago.edu::64edaaa3-7a9a-49cf-be93-4d6ca6f5e9e3" providerId="AD" clId="Web-{D2BA3BA8-0EA5-4093-BFF1-BB2A0091237B}" dt="2020-06-10T20:53:28.120" v="13" actId="1076"/>
        <pc:sldMkLst>
          <pc:docMk/>
          <pc:sldMk cId="3670487024" sldId="414"/>
        </pc:sldMkLst>
        <pc:spChg chg="del mod ord">
          <ac:chgData name="Cristal Garcia" userId="S::cgarcia23e@uchicago.edu::64edaaa3-7a9a-49cf-be93-4d6ca6f5e9e3" providerId="AD" clId="Web-{D2BA3BA8-0EA5-4093-BFF1-BB2A0091237B}" dt="2020-06-10T20:53:17.932" v="9"/>
          <ac:spMkLst>
            <pc:docMk/>
            <pc:sldMk cId="3670487024" sldId="414"/>
            <ac:spMk id="2" creationId="{933A7407-CE05-4289-B0BC-20E929204DCF}"/>
          </ac:spMkLst>
        </pc:spChg>
        <pc:picChg chg="mod">
          <ac:chgData name="Cristal Garcia" userId="S::cgarcia23e@uchicago.edu::64edaaa3-7a9a-49cf-be93-4d6ca6f5e9e3" providerId="AD" clId="Web-{D2BA3BA8-0EA5-4093-BFF1-BB2A0091237B}" dt="2020-06-10T20:53:28.120" v="13" actId="1076"/>
          <ac:picMkLst>
            <pc:docMk/>
            <pc:sldMk cId="3670487024" sldId="414"/>
            <ac:picMk id="3" creationId="{9563EE71-4512-44A8-974C-4101352C7653}"/>
          </ac:picMkLst>
        </pc:picChg>
      </pc:sldChg>
      <pc:sldChg chg="addSp modSp mod ord modClrScheme chgLayout">
        <pc:chgData name="Cristal Garcia" userId="S::cgarcia23e@uchicago.edu::64edaaa3-7a9a-49cf-be93-4d6ca6f5e9e3" providerId="AD" clId="Web-{D2BA3BA8-0EA5-4093-BFF1-BB2A0091237B}" dt="2020-06-10T21:03:32.323" v="53"/>
        <pc:sldMkLst>
          <pc:docMk/>
          <pc:sldMk cId="2710687151" sldId="416"/>
        </pc:sldMkLst>
        <pc:spChg chg="add mod ord">
          <ac:chgData name="Cristal Garcia" userId="S::cgarcia23e@uchicago.edu::64edaaa3-7a9a-49cf-be93-4d6ca6f5e9e3" providerId="AD" clId="Web-{D2BA3BA8-0EA5-4093-BFF1-BB2A0091237B}" dt="2020-06-10T20:59:09.198" v="41" actId="20577"/>
          <ac:spMkLst>
            <pc:docMk/>
            <pc:sldMk cId="2710687151" sldId="416"/>
            <ac:spMk id="2" creationId="{10FF0E50-F29C-4FF0-941A-C341C92F2B4B}"/>
          </ac:spMkLst>
        </pc:spChg>
        <pc:picChg chg="mod">
          <ac:chgData name="Cristal Garcia" userId="S::cgarcia23e@uchicago.edu::64edaaa3-7a9a-49cf-be93-4d6ca6f5e9e3" providerId="AD" clId="Web-{D2BA3BA8-0EA5-4093-BFF1-BB2A0091237B}" dt="2020-06-10T20:56:24.854" v="17" actId="1076"/>
          <ac:picMkLst>
            <pc:docMk/>
            <pc:sldMk cId="2710687151" sldId="416"/>
            <ac:picMk id="4" creationId="{67380084-F283-4F50-BEA6-4835F37291D0}"/>
          </ac:picMkLst>
        </pc:picChg>
      </pc:sldChg>
    </pc:docChg>
  </pc:docChgLst>
  <pc:docChgLst>
    <pc:chgData name="Karlos Dodson" userId="S::ksdodson@uchicago.edu::67be08ba-a145-4830-80e9-c4ff37a73970" providerId="AD" clId="Web-{B3C8A690-77CC-4B4B-A56A-80E5158B824F}"/>
    <pc:docChg chg="addSld delSld modSld">
      <pc:chgData name="Karlos Dodson" userId="S::ksdodson@uchicago.edu::67be08ba-a145-4830-80e9-c4ff37a73970" providerId="AD" clId="Web-{B3C8A690-77CC-4B4B-A56A-80E5158B824F}" dt="2020-06-11T23:14:27.987" v="46" actId="14100"/>
      <pc:docMkLst>
        <pc:docMk/>
      </pc:docMkLst>
      <pc:sldChg chg="modNotes">
        <pc:chgData name="Karlos Dodson" userId="S::ksdodson@uchicago.edu::67be08ba-a145-4830-80e9-c4ff37a73970" providerId="AD" clId="Web-{B3C8A690-77CC-4B4B-A56A-80E5158B824F}" dt="2020-06-11T23:13:24.610" v="38"/>
        <pc:sldMkLst>
          <pc:docMk/>
          <pc:sldMk cId="2480474082" sldId="425"/>
        </pc:sldMkLst>
      </pc:sldChg>
      <pc:sldChg chg="addSp modSp new">
        <pc:chgData name="Karlos Dodson" userId="S::ksdodson@uchicago.edu::67be08ba-a145-4830-80e9-c4ff37a73970" providerId="AD" clId="Web-{B3C8A690-77CC-4B4B-A56A-80E5158B824F}" dt="2020-06-11T23:14:27.987" v="46" actId="14100"/>
        <pc:sldMkLst>
          <pc:docMk/>
          <pc:sldMk cId="2657094880" sldId="426"/>
        </pc:sldMkLst>
        <pc:spChg chg="add mod">
          <ac:chgData name="Karlos Dodson" userId="S::ksdodson@uchicago.edu::67be08ba-a145-4830-80e9-c4ff37a73970" providerId="AD" clId="Web-{B3C8A690-77CC-4B4B-A56A-80E5158B824F}" dt="2020-06-11T23:14:27.987" v="46" actId="14100"/>
          <ac:spMkLst>
            <pc:docMk/>
            <pc:sldMk cId="2657094880" sldId="426"/>
            <ac:spMk id="3" creationId="{57A7D535-1F64-463A-901F-13CA702F229F}"/>
          </ac:spMkLst>
        </pc:spChg>
        <pc:picChg chg="add mod">
          <ac:chgData name="Karlos Dodson" userId="S::ksdodson@uchicago.edu::67be08ba-a145-4830-80e9-c4ff37a73970" providerId="AD" clId="Web-{B3C8A690-77CC-4B4B-A56A-80E5158B824F}" dt="2020-06-11T23:14:13.721" v="44" actId="14100"/>
          <ac:picMkLst>
            <pc:docMk/>
            <pc:sldMk cId="2657094880" sldId="426"/>
            <ac:picMk id="2" creationId="{1978B6BF-CDF7-4061-B275-10611D2AEFBD}"/>
          </ac:picMkLst>
        </pc:picChg>
      </pc:sldChg>
      <pc:sldChg chg="new del">
        <pc:chgData name="Karlos Dodson" userId="S::ksdodson@uchicago.edu::67be08ba-a145-4830-80e9-c4ff37a73970" providerId="AD" clId="Web-{B3C8A690-77CC-4B4B-A56A-80E5158B824F}" dt="2020-06-11T23:13:57.689" v="40"/>
        <pc:sldMkLst>
          <pc:docMk/>
          <pc:sldMk cId="3644239340" sldId="426"/>
        </pc:sldMkLst>
      </pc:sldChg>
    </pc:docChg>
  </pc:docChgLst>
  <pc:docChgLst>
    <pc:chgData name="Karlos Dodson" userId="S::ksdodson@uchicago.edu::67be08ba-a145-4830-80e9-c4ff37a73970" providerId="AD" clId="Web-{C973C408-0219-4AD0-8D21-B26CF3DB3EB0}"/>
    <pc:docChg chg="modSld">
      <pc:chgData name="Karlos Dodson" userId="S::ksdodson@uchicago.edu::67be08ba-a145-4830-80e9-c4ff37a73970" providerId="AD" clId="Web-{C973C408-0219-4AD0-8D21-B26CF3DB3EB0}" dt="2020-06-11T22:09:30.176" v="137"/>
      <pc:docMkLst>
        <pc:docMk/>
      </pc:docMkLst>
      <pc:sldChg chg="modNotes">
        <pc:chgData name="Karlos Dodson" userId="S::ksdodson@uchicago.edu::67be08ba-a145-4830-80e9-c4ff37a73970" providerId="AD" clId="Web-{C973C408-0219-4AD0-8D21-B26CF3DB3EB0}" dt="2020-06-11T22:09:30.176" v="137"/>
        <pc:sldMkLst>
          <pc:docMk/>
          <pc:sldMk cId="4210494818" sldId="371"/>
        </pc:sldMkLst>
      </pc:sldChg>
    </pc:docChg>
  </pc:docChgLst>
  <pc:docChgLst>
    <pc:chgData name="Cristal Garcia" userId="S::cgarcia23e@uchicago.edu::64edaaa3-7a9a-49cf-be93-4d6ca6f5e9e3" providerId="AD" clId="Web-{64B1F1A0-0DF2-437E-A590-38E8ACBFCAE0}"/>
    <pc:docChg chg="sldOrd">
      <pc:chgData name="Cristal Garcia" userId="S::cgarcia23e@uchicago.edu::64edaaa3-7a9a-49cf-be93-4d6ca6f5e9e3" providerId="AD" clId="Web-{64B1F1A0-0DF2-437E-A590-38E8ACBFCAE0}" dt="2020-06-11T02:27:38.579" v="2"/>
      <pc:docMkLst>
        <pc:docMk/>
      </pc:docMkLst>
      <pc:sldChg chg="ord">
        <pc:chgData name="Cristal Garcia" userId="S::cgarcia23e@uchicago.edu::64edaaa3-7a9a-49cf-be93-4d6ca6f5e9e3" providerId="AD" clId="Web-{64B1F1A0-0DF2-437E-A590-38E8ACBFCAE0}" dt="2020-06-11T02:27:34.907" v="1"/>
        <pc:sldMkLst>
          <pc:docMk/>
          <pc:sldMk cId="3335932504" sldId="411"/>
        </pc:sldMkLst>
      </pc:sldChg>
      <pc:sldChg chg="ord">
        <pc:chgData name="Cristal Garcia" userId="S::cgarcia23e@uchicago.edu::64edaaa3-7a9a-49cf-be93-4d6ca6f5e9e3" providerId="AD" clId="Web-{64B1F1A0-0DF2-437E-A590-38E8ACBFCAE0}" dt="2020-06-11T02:27:38.579" v="2"/>
        <pc:sldMkLst>
          <pc:docMk/>
          <pc:sldMk cId="2863801543" sldId="412"/>
        </pc:sldMkLst>
      </pc:sldChg>
    </pc:docChg>
  </pc:docChgLst>
  <pc:docChgLst>
    <pc:chgData name="Surendiran Rangaraj" userId="S::surendiran@uchicago.edu::07acd98b-d27e-4478-85ff-0d6de852d74f" providerId="AD" clId="Web-{7B87A949-50B9-42E3-8A0F-A925836D5B2C}"/>
    <pc:docChg chg="modSld">
      <pc:chgData name="Surendiran Rangaraj" userId="S::surendiran@uchicago.edu::07acd98b-d27e-4478-85ff-0d6de852d74f" providerId="AD" clId="Web-{7B87A949-50B9-42E3-8A0F-A925836D5B2C}" dt="2020-06-11T22:59:38.094" v="264"/>
      <pc:docMkLst>
        <pc:docMk/>
      </pc:docMkLst>
      <pc:sldChg chg="modNotes">
        <pc:chgData name="Surendiran Rangaraj" userId="S::surendiran@uchicago.edu::07acd98b-d27e-4478-85ff-0d6de852d74f" providerId="AD" clId="Web-{7B87A949-50B9-42E3-8A0F-A925836D5B2C}" dt="2020-06-11T22:59:38.094" v="264"/>
        <pc:sldMkLst>
          <pc:docMk/>
          <pc:sldMk cId="1273280432" sldId="389"/>
        </pc:sldMkLst>
      </pc:sldChg>
    </pc:docChg>
  </pc:docChgLst>
  <pc:docChgLst>
    <pc:chgData name="Laura Tociu" userId="S::ltociu@uchicago.edu::38cfbbb3-012d-4c18-8326-c0b2960b3b6b" providerId="AD" clId="Web-{2EF5EBA0-B763-4A3E-B813-4E4598B2EE46}"/>
    <pc:docChg chg="addSld delSld modSld">
      <pc:chgData name="Laura Tociu" userId="S::ltociu@uchicago.edu::38cfbbb3-012d-4c18-8326-c0b2960b3b6b" providerId="AD" clId="Web-{2EF5EBA0-B763-4A3E-B813-4E4598B2EE46}" dt="2020-06-10T22:21:26.245" v="25" actId="1076"/>
      <pc:docMkLst>
        <pc:docMk/>
      </pc:docMkLst>
      <pc:sldChg chg="modSp">
        <pc:chgData name="Laura Tociu" userId="S::ltociu@uchicago.edu::38cfbbb3-012d-4c18-8326-c0b2960b3b6b" providerId="AD" clId="Web-{2EF5EBA0-B763-4A3E-B813-4E4598B2EE46}" dt="2020-06-10T21:25:09.403" v="4" actId="14100"/>
        <pc:sldMkLst>
          <pc:docMk/>
          <pc:sldMk cId="2710687151" sldId="416"/>
        </pc:sldMkLst>
        <pc:picChg chg="mod">
          <ac:chgData name="Laura Tociu" userId="S::ltociu@uchicago.edu::38cfbbb3-012d-4c18-8326-c0b2960b3b6b" providerId="AD" clId="Web-{2EF5EBA0-B763-4A3E-B813-4E4598B2EE46}" dt="2020-06-10T21:25:09.403" v="4" actId="14100"/>
          <ac:picMkLst>
            <pc:docMk/>
            <pc:sldMk cId="2710687151" sldId="416"/>
            <ac:picMk id="4" creationId="{67380084-F283-4F50-BEA6-4835F37291D0}"/>
          </ac:picMkLst>
        </pc:picChg>
      </pc:sldChg>
      <pc:sldChg chg="addSp delSp modSp add replId">
        <pc:chgData name="Laura Tociu" userId="S::ltociu@uchicago.edu::38cfbbb3-012d-4c18-8326-c0b2960b3b6b" providerId="AD" clId="Web-{2EF5EBA0-B763-4A3E-B813-4E4598B2EE46}" dt="2020-06-10T21:25:30.466" v="8"/>
        <pc:sldMkLst>
          <pc:docMk/>
          <pc:sldMk cId="2439313854" sldId="417"/>
        </pc:sldMkLst>
        <pc:picChg chg="add mod">
          <ac:chgData name="Laura Tociu" userId="S::ltociu@uchicago.edu::38cfbbb3-012d-4c18-8326-c0b2960b3b6b" providerId="AD" clId="Web-{2EF5EBA0-B763-4A3E-B813-4E4598B2EE46}" dt="2020-06-10T21:25:30.466" v="8"/>
          <ac:picMkLst>
            <pc:docMk/>
            <pc:sldMk cId="2439313854" sldId="417"/>
            <ac:picMk id="3" creationId="{8DAD9A00-A1AC-4E1A-9FC7-51A1AA2A997F}"/>
          </ac:picMkLst>
        </pc:picChg>
        <pc:picChg chg="del mod">
          <ac:chgData name="Laura Tociu" userId="S::ltociu@uchicago.edu::38cfbbb3-012d-4c18-8326-c0b2960b3b6b" providerId="AD" clId="Web-{2EF5EBA0-B763-4A3E-B813-4E4598B2EE46}" dt="2020-06-10T21:25:20.309" v="6"/>
          <ac:picMkLst>
            <pc:docMk/>
            <pc:sldMk cId="2439313854" sldId="417"/>
            <ac:picMk id="4" creationId="{67380084-F283-4F50-BEA6-4835F37291D0}"/>
          </ac:picMkLst>
        </pc:picChg>
      </pc:sldChg>
      <pc:sldChg chg="addSp modSp add del replId">
        <pc:chgData name="Laura Tociu" userId="S::ltociu@uchicago.edu::38cfbbb3-012d-4c18-8326-c0b2960b3b6b" providerId="AD" clId="Web-{2EF5EBA0-B763-4A3E-B813-4E4598B2EE46}" dt="2020-06-10T21:25:41.842" v="10"/>
        <pc:sldMkLst>
          <pc:docMk/>
          <pc:sldMk cId="539016624" sldId="418"/>
        </pc:sldMkLst>
        <pc:picChg chg="add mod">
          <ac:chgData name="Laura Tociu" userId="S::ltociu@uchicago.edu::38cfbbb3-012d-4c18-8326-c0b2960b3b6b" providerId="AD" clId="Web-{2EF5EBA0-B763-4A3E-B813-4E4598B2EE46}" dt="2020-06-10T21:24:37.010" v="3"/>
          <ac:picMkLst>
            <pc:docMk/>
            <pc:sldMk cId="539016624" sldId="418"/>
            <ac:picMk id="3" creationId="{EF1C0E41-B6A4-4FC6-8E3C-4CDCC11CD0B7}"/>
          </ac:picMkLst>
        </pc:picChg>
      </pc:sldChg>
      <pc:sldChg chg="addSp modSp add replId">
        <pc:chgData name="Laura Tociu" userId="S::ltociu@uchicago.edu::38cfbbb3-012d-4c18-8326-c0b2960b3b6b" providerId="AD" clId="Web-{2EF5EBA0-B763-4A3E-B813-4E4598B2EE46}" dt="2020-06-10T21:25:59.265" v="14" actId="1076"/>
        <pc:sldMkLst>
          <pc:docMk/>
          <pc:sldMk cId="1633565843" sldId="419"/>
        </pc:sldMkLst>
        <pc:picChg chg="add mod">
          <ac:chgData name="Laura Tociu" userId="S::ltociu@uchicago.edu::38cfbbb3-012d-4c18-8326-c0b2960b3b6b" providerId="AD" clId="Web-{2EF5EBA0-B763-4A3E-B813-4E4598B2EE46}" dt="2020-06-10T21:25:59.265" v="14" actId="1076"/>
          <ac:picMkLst>
            <pc:docMk/>
            <pc:sldMk cId="1633565843" sldId="419"/>
            <ac:picMk id="4" creationId="{54AFD95D-7431-4DF3-8031-D546893220E6}"/>
          </ac:picMkLst>
        </pc:picChg>
      </pc:sldChg>
      <pc:sldChg chg="addSp modSp add replId">
        <pc:chgData name="Laura Tociu" userId="S::ltociu@uchicago.edu::38cfbbb3-012d-4c18-8326-c0b2960b3b6b" providerId="AD" clId="Web-{2EF5EBA0-B763-4A3E-B813-4E4598B2EE46}" dt="2020-06-10T22:21:26.245" v="25" actId="1076"/>
        <pc:sldMkLst>
          <pc:docMk/>
          <pc:sldMk cId="1874739123" sldId="420"/>
        </pc:sldMkLst>
        <pc:picChg chg="mod">
          <ac:chgData name="Laura Tociu" userId="S::ltociu@uchicago.edu::38cfbbb3-012d-4c18-8326-c0b2960b3b6b" providerId="AD" clId="Web-{2EF5EBA0-B763-4A3E-B813-4E4598B2EE46}" dt="2020-06-10T22:21:26.245" v="25" actId="1076"/>
          <ac:picMkLst>
            <pc:docMk/>
            <pc:sldMk cId="1874739123" sldId="420"/>
            <ac:picMk id="3" creationId="{8DAD9A00-A1AC-4E1A-9FC7-51A1AA2A997F}"/>
          </ac:picMkLst>
        </pc:picChg>
        <pc:picChg chg="mod">
          <ac:chgData name="Laura Tociu" userId="S::ltociu@uchicago.edu::38cfbbb3-012d-4c18-8326-c0b2960b3b6b" providerId="AD" clId="Web-{2EF5EBA0-B763-4A3E-B813-4E4598B2EE46}" dt="2020-06-10T22:21:21.839" v="24" actId="1076"/>
          <ac:picMkLst>
            <pc:docMk/>
            <pc:sldMk cId="1874739123" sldId="420"/>
            <ac:picMk id="4" creationId="{54AFD95D-7431-4DF3-8031-D546893220E6}"/>
          </ac:picMkLst>
        </pc:picChg>
        <pc:picChg chg="add mod">
          <ac:chgData name="Laura Tociu" userId="S::ltociu@uchicago.edu::38cfbbb3-012d-4c18-8326-c0b2960b3b6b" providerId="AD" clId="Web-{2EF5EBA0-B763-4A3E-B813-4E4598B2EE46}" dt="2020-06-10T22:21:18.823" v="23" actId="1076"/>
          <ac:picMkLst>
            <pc:docMk/>
            <pc:sldMk cId="1874739123" sldId="420"/>
            <ac:picMk id="5" creationId="{71094D15-2228-410E-B57B-AD7DA5598770}"/>
          </ac:picMkLst>
        </pc:picChg>
      </pc:sldChg>
    </pc:docChg>
  </pc:docChgLst>
  <pc:docChgLst>
    <pc:chgData name="Surendiran Rangaraj" userId="S::surendiran@uchicago.edu::07acd98b-d27e-4478-85ff-0d6de852d74f" providerId="AD" clId="Web-{EA479FE4-9512-4E1D-9A5B-190A41EA6669}"/>
    <pc:docChg chg="modSld">
      <pc:chgData name="Surendiran Rangaraj" userId="S::surendiran@uchicago.edu::07acd98b-d27e-4478-85ff-0d6de852d74f" providerId="AD" clId="Web-{EA479FE4-9512-4E1D-9A5B-190A41EA6669}" dt="2020-06-13T03:17:47.633" v="5" actId="20577"/>
      <pc:docMkLst>
        <pc:docMk/>
      </pc:docMkLst>
      <pc:sldChg chg="modSp">
        <pc:chgData name="Surendiran Rangaraj" userId="S::surendiran@uchicago.edu::07acd98b-d27e-4478-85ff-0d6de852d74f" providerId="AD" clId="Web-{EA479FE4-9512-4E1D-9A5B-190A41EA6669}" dt="2020-06-13T03:17:47.633" v="4" actId="20577"/>
        <pc:sldMkLst>
          <pc:docMk/>
          <pc:sldMk cId="2693818723" sldId="380"/>
        </pc:sldMkLst>
        <pc:spChg chg="mod">
          <ac:chgData name="Surendiran Rangaraj" userId="S::surendiran@uchicago.edu::07acd98b-d27e-4478-85ff-0d6de852d74f" providerId="AD" clId="Web-{EA479FE4-9512-4E1D-9A5B-190A41EA6669}" dt="2020-06-13T03:17:47.633" v="4" actId="20577"/>
          <ac:spMkLst>
            <pc:docMk/>
            <pc:sldMk cId="2693818723" sldId="380"/>
            <ac:spMk id="3" creationId="{C19E34C3-85F1-4D0D-B5D0-85C5FA42547F}"/>
          </ac:spMkLst>
        </pc:spChg>
      </pc:sldChg>
    </pc:docChg>
  </pc:docChgLst>
  <pc:docChgLst>
    <pc:chgData name="Cristal Garcia" userId="S::cgarcia23e@uchicago.edu::64edaaa3-7a9a-49cf-be93-4d6ca6f5e9e3" providerId="AD" clId="Web-{86CF2C5A-627A-4F79-9EFA-2DF96F0AA726}"/>
    <pc:docChg chg="modSld">
      <pc:chgData name="Cristal Garcia" userId="S::cgarcia23e@uchicago.edu::64edaaa3-7a9a-49cf-be93-4d6ca6f5e9e3" providerId="AD" clId="Web-{86CF2C5A-627A-4F79-9EFA-2DF96F0AA726}" dt="2020-06-11T02:12:03.244" v="1531" actId="14100"/>
      <pc:docMkLst>
        <pc:docMk/>
      </pc:docMkLst>
      <pc:sldChg chg="modSp">
        <pc:chgData name="Cristal Garcia" userId="S::cgarcia23e@uchicago.edu::64edaaa3-7a9a-49cf-be93-4d6ca6f5e9e3" providerId="AD" clId="Web-{86CF2C5A-627A-4F79-9EFA-2DF96F0AA726}" dt="2020-06-11T01:05:52.683" v="121" actId="1076"/>
        <pc:sldMkLst>
          <pc:docMk/>
          <pc:sldMk cId="0" sldId="256"/>
        </pc:sldMkLst>
        <pc:spChg chg="mod">
          <ac:chgData name="Cristal Garcia" userId="S::cgarcia23e@uchicago.edu::64edaaa3-7a9a-49cf-be93-4d6ca6f5e9e3" providerId="AD" clId="Web-{86CF2C5A-627A-4F79-9EFA-2DF96F0AA726}" dt="2020-06-11T01:05:02.212" v="105" actId="1076"/>
          <ac:spMkLst>
            <pc:docMk/>
            <pc:sldMk cId="0" sldId="256"/>
            <ac:spMk id="303" creationId="{00000000-0000-0000-0000-000000000000}"/>
          </ac:spMkLst>
        </pc:spChg>
        <pc:spChg chg="mod">
          <ac:chgData name="Cristal Garcia" userId="S::cgarcia23e@uchicago.edu::64edaaa3-7a9a-49cf-be93-4d6ca6f5e9e3" providerId="AD" clId="Web-{86CF2C5A-627A-4F79-9EFA-2DF96F0AA726}" dt="2020-06-11T01:05:52.683" v="121" actId="1076"/>
          <ac:spMkLst>
            <pc:docMk/>
            <pc:sldMk cId="0" sldId="256"/>
            <ac:spMk id="304" creationId="{00000000-0000-0000-0000-000000000000}"/>
          </ac:spMkLst>
        </pc:spChg>
      </pc:sldChg>
      <pc:sldChg chg="modSp">
        <pc:chgData name="Cristal Garcia" userId="S::cgarcia23e@uchicago.edu::64edaaa3-7a9a-49cf-be93-4d6ca6f5e9e3" providerId="AD" clId="Web-{86CF2C5A-627A-4F79-9EFA-2DF96F0AA726}" dt="2020-06-11T01:31:55.398" v="1143" actId="20577"/>
        <pc:sldMkLst>
          <pc:docMk/>
          <pc:sldMk cId="899384809" sldId="258"/>
        </pc:sldMkLst>
        <pc:spChg chg="mod">
          <ac:chgData name="Cristal Garcia" userId="S::cgarcia23e@uchicago.edu::64edaaa3-7a9a-49cf-be93-4d6ca6f5e9e3" providerId="AD" clId="Web-{86CF2C5A-627A-4F79-9EFA-2DF96F0AA726}" dt="2020-06-11T01:31:55.398" v="1143" actId="20577"/>
          <ac:spMkLst>
            <pc:docMk/>
            <pc:sldMk cId="899384809" sldId="258"/>
            <ac:spMk id="2" creationId="{B97BF5CD-E4D4-45D3-9E6F-76528838381D}"/>
          </ac:spMkLst>
        </pc:spChg>
      </pc:sldChg>
      <pc:sldChg chg="modSp">
        <pc:chgData name="Cristal Garcia" userId="S::cgarcia23e@uchicago.edu::64edaaa3-7a9a-49cf-be93-4d6ca6f5e9e3" providerId="AD" clId="Web-{86CF2C5A-627A-4F79-9EFA-2DF96F0AA726}" dt="2020-06-11T02:11:38.603" v="1527" actId="20577"/>
        <pc:sldMkLst>
          <pc:docMk/>
          <pc:sldMk cId="4210494818" sldId="371"/>
        </pc:sldMkLst>
        <pc:spChg chg="mod">
          <ac:chgData name="Cristal Garcia" userId="S::cgarcia23e@uchicago.edu::64edaaa3-7a9a-49cf-be93-4d6ca6f5e9e3" providerId="AD" clId="Web-{86CF2C5A-627A-4F79-9EFA-2DF96F0AA726}" dt="2020-06-11T02:11:38.603" v="1527" actId="20577"/>
          <ac:spMkLst>
            <pc:docMk/>
            <pc:sldMk cId="4210494818" sldId="371"/>
            <ac:spMk id="34" creationId="{79E33133-A258-4F07-994F-6E1A5919A2A8}"/>
          </ac:spMkLst>
        </pc:spChg>
        <pc:picChg chg="mod">
          <ac:chgData name="Cristal Garcia" userId="S::cgarcia23e@uchicago.edu::64edaaa3-7a9a-49cf-be93-4d6ca6f5e9e3" providerId="AD" clId="Web-{86CF2C5A-627A-4F79-9EFA-2DF96F0AA726}" dt="2020-06-11T02:11:19.337" v="1517" actId="1076"/>
          <ac:picMkLst>
            <pc:docMk/>
            <pc:sldMk cId="4210494818" sldId="371"/>
            <ac:picMk id="5" creationId="{117F6311-95D5-4902-AC0A-007317709530}"/>
          </ac:picMkLst>
        </pc:picChg>
      </pc:sldChg>
      <pc:sldChg chg="addSp modSp">
        <pc:chgData name="Cristal Garcia" userId="S::cgarcia23e@uchicago.edu::64edaaa3-7a9a-49cf-be93-4d6ca6f5e9e3" providerId="AD" clId="Web-{86CF2C5A-627A-4F79-9EFA-2DF96F0AA726}" dt="2020-06-11T02:09:31.555" v="1470" actId="1076"/>
        <pc:sldMkLst>
          <pc:docMk/>
          <pc:sldMk cId="1273280432" sldId="389"/>
        </pc:sldMkLst>
        <pc:spChg chg="mod">
          <ac:chgData name="Cristal Garcia" userId="S::cgarcia23e@uchicago.edu::64edaaa3-7a9a-49cf-be93-4d6ca6f5e9e3" providerId="AD" clId="Web-{86CF2C5A-627A-4F79-9EFA-2DF96F0AA726}" dt="2020-06-11T02:05:52.194" v="1392" actId="20577"/>
          <ac:spMkLst>
            <pc:docMk/>
            <pc:sldMk cId="1273280432" sldId="389"/>
            <ac:spMk id="35" creationId="{F57E93FB-A878-4943-85C8-9FD146200257}"/>
          </ac:spMkLst>
        </pc:spChg>
        <pc:spChg chg="mod">
          <ac:chgData name="Cristal Garcia" userId="S::cgarcia23e@uchicago.edu::64edaaa3-7a9a-49cf-be93-4d6ca6f5e9e3" providerId="AD" clId="Web-{86CF2C5A-627A-4F79-9EFA-2DF96F0AA726}" dt="2020-06-11T02:07:18.257" v="1460" actId="20577"/>
          <ac:spMkLst>
            <pc:docMk/>
            <pc:sldMk cId="1273280432" sldId="389"/>
            <ac:spMk id="36" creationId="{2EDBE47F-A752-41DD-848C-181304D624D4}"/>
          </ac:spMkLst>
        </pc:spChg>
        <pc:spChg chg="mod">
          <ac:chgData name="Cristal Garcia" userId="S::cgarcia23e@uchicago.edu::64edaaa3-7a9a-49cf-be93-4d6ca6f5e9e3" providerId="AD" clId="Web-{86CF2C5A-627A-4F79-9EFA-2DF96F0AA726}" dt="2020-06-11T02:05:35.694" v="1380" actId="20577"/>
          <ac:spMkLst>
            <pc:docMk/>
            <pc:sldMk cId="1273280432" sldId="389"/>
            <ac:spMk id="37" creationId="{2E6DD6AD-B1CD-4B91-9137-B686E73A8D3F}"/>
          </ac:spMkLst>
        </pc:spChg>
        <pc:picChg chg="add mod">
          <ac:chgData name="Cristal Garcia" userId="S::cgarcia23e@uchicago.edu::64edaaa3-7a9a-49cf-be93-4d6ca6f5e9e3" providerId="AD" clId="Web-{86CF2C5A-627A-4F79-9EFA-2DF96F0AA726}" dt="2020-06-11T02:09:29.039" v="1469" actId="1076"/>
          <ac:picMkLst>
            <pc:docMk/>
            <pc:sldMk cId="1273280432" sldId="389"/>
            <ac:picMk id="6" creationId="{734704AF-6D92-4BC2-B2C4-CCB42901F2FA}"/>
          </ac:picMkLst>
        </pc:picChg>
        <pc:picChg chg="mod">
          <ac:chgData name="Cristal Garcia" userId="S::cgarcia23e@uchicago.edu::64edaaa3-7a9a-49cf-be93-4d6ca6f5e9e3" providerId="AD" clId="Web-{86CF2C5A-627A-4F79-9EFA-2DF96F0AA726}" dt="2020-06-11T02:09:31.555" v="1470" actId="1076"/>
          <ac:picMkLst>
            <pc:docMk/>
            <pc:sldMk cId="1273280432" sldId="389"/>
            <ac:picMk id="30" creationId="{A64AFD56-CF33-4751-9614-E7BD3B0D9809}"/>
          </ac:picMkLst>
        </pc:picChg>
      </pc:sldChg>
      <pc:sldChg chg="addSp delSp modSp">
        <pc:chgData name="Cristal Garcia" userId="S::cgarcia23e@uchicago.edu::64edaaa3-7a9a-49cf-be93-4d6ca6f5e9e3" providerId="AD" clId="Web-{86CF2C5A-627A-4F79-9EFA-2DF96F0AA726}" dt="2020-06-11T02:04:28.115" v="1355" actId="20577"/>
        <pc:sldMkLst>
          <pc:docMk/>
          <pc:sldMk cId="1867107448" sldId="390"/>
        </pc:sldMkLst>
        <pc:spChg chg="mod">
          <ac:chgData name="Cristal Garcia" userId="S::cgarcia23e@uchicago.edu::64edaaa3-7a9a-49cf-be93-4d6ca6f5e9e3" providerId="AD" clId="Web-{86CF2C5A-627A-4F79-9EFA-2DF96F0AA726}" dt="2020-06-11T02:01:50.442" v="1337" actId="20577"/>
          <ac:spMkLst>
            <pc:docMk/>
            <pc:sldMk cId="1867107448" sldId="390"/>
            <ac:spMk id="68" creationId="{5565CEEF-7C45-48B9-83F8-D45291F7D3F9}"/>
          </ac:spMkLst>
        </pc:spChg>
        <pc:spChg chg="mod">
          <ac:chgData name="Cristal Garcia" userId="S::cgarcia23e@uchicago.edu::64edaaa3-7a9a-49cf-be93-4d6ca6f5e9e3" providerId="AD" clId="Web-{86CF2C5A-627A-4F79-9EFA-2DF96F0AA726}" dt="2020-06-11T02:04:28.115" v="1355" actId="20577"/>
          <ac:spMkLst>
            <pc:docMk/>
            <pc:sldMk cId="1867107448" sldId="390"/>
            <ac:spMk id="69" creationId="{ABB807B1-739C-4EF8-8448-32D055CB3975}"/>
          </ac:spMkLst>
        </pc:spChg>
        <pc:spChg chg="add mod">
          <ac:chgData name="Cristal Garcia" userId="S::cgarcia23e@uchicago.edu::64edaaa3-7a9a-49cf-be93-4d6ca6f5e9e3" providerId="AD" clId="Web-{86CF2C5A-627A-4F79-9EFA-2DF96F0AA726}" dt="2020-06-11T02:03:08.162" v="1354" actId="20577"/>
          <ac:spMkLst>
            <pc:docMk/>
            <pc:sldMk cId="1867107448" sldId="390"/>
            <ac:spMk id="72" creationId="{E264DB98-7582-4ECE-9EC6-70437D1CB2E2}"/>
          </ac:spMkLst>
        </pc:spChg>
        <pc:cxnChg chg="del">
          <ac:chgData name="Cristal Garcia" userId="S::cgarcia23e@uchicago.edu::64edaaa3-7a9a-49cf-be93-4d6ca6f5e9e3" providerId="AD" clId="Web-{86CF2C5A-627A-4F79-9EFA-2DF96F0AA726}" dt="2020-06-11T02:02:00.630" v="1338"/>
          <ac:cxnSpMkLst>
            <pc:docMk/>
            <pc:sldMk cId="1867107448" sldId="390"/>
            <ac:cxnSpMk id="63" creationId="{7597149F-28E8-4FD5-A757-98C6EE6F2CEB}"/>
          </ac:cxnSpMkLst>
        </pc:cxnChg>
      </pc:sldChg>
      <pc:sldChg chg="modSp">
        <pc:chgData name="Cristal Garcia" userId="S::cgarcia23e@uchicago.edu::64edaaa3-7a9a-49cf-be93-4d6ca6f5e9e3" providerId="AD" clId="Web-{86CF2C5A-627A-4F79-9EFA-2DF96F0AA726}" dt="2020-06-11T01:48:03.718" v="1318"/>
        <pc:sldMkLst>
          <pc:docMk/>
          <pc:sldMk cId="3718071280" sldId="395"/>
        </pc:sldMkLst>
        <pc:spChg chg="mod">
          <ac:chgData name="Cristal Garcia" userId="S::cgarcia23e@uchicago.edu::64edaaa3-7a9a-49cf-be93-4d6ca6f5e9e3" providerId="AD" clId="Web-{86CF2C5A-627A-4F79-9EFA-2DF96F0AA726}" dt="2020-06-11T01:38:34.432" v="1237" actId="1076"/>
          <ac:spMkLst>
            <pc:docMk/>
            <pc:sldMk cId="3718071280" sldId="395"/>
            <ac:spMk id="7" creationId="{3CF7EE3B-C841-4838-96A8-BBA937CBC2F8}"/>
          </ac:spMkLst>
        </pc:spChg>
        <pc:spChg chg="mod">
          <ac:chgData name="Cristal Garcia" userId="S::cgarcia23e@uchicago.edu::64edaaa3-7a9a-49cf-be93-4d6ca6f5e9e3" providerId="AD" clId="Web-{86CF2C5A-627A-4F79-9EFA-2DF96F0AA726}" dt="2020-06-11T01:38:42.588" v="1238" actId="1076"/>
          <ac:spMkLst>
            <pc:docMk/>
            <pc:sldMk cId="3718071280" sldId="395"/>
            <ac:spMk id="9" creationId="{F5FCF248-A5FD-4594-8CA3-03BAE9646FA1}"/>
          </ac:spMkLst>
        </pc:spChg>
        <pc:graphicFrameChg chg="mod modGraphic">
          <ac:chgData name="Cristal Garcia" userId="S::cgarcia23e@uchicago.edu::64edaaa3-7a9a-49cf-be93-4d6ca6f5e9e3" providerId="AD" clId="Web-{86CF2C5A-627A-4F79-9EFA-2DF96F0AA726}" dt="2020-06-11T01:48:03.718" v="1318"/>
          <ac:graphicFrameMkLst>
            <pc:docMk/>
            <pc:sldMk cId="3718071280" sldId="395"/>
            <ac:graphicFrameMk id="13" creationId="{78FD4634-7390-411B-96C5-0B97A5191A32}"/>
          </ac:graphicFrameMkLst>
        </pc:graphicFrameChg>
      </pc:sldChg>
      <pc:sldChg chg="modSp">
        <pc:chgData name="Cristal Garcia" userId="S::cgarcia23e@uchicago.edu::64edaaa3-7a9a-49cf-be93-4d6ca6f5e9e3" providerId="AD" clId="Web-{86CF2C5A-627A-4F79-9EFA-2DF96F0AA726}" dt="2020-06-11T01:46:35.154" v="1260" actId="20577"/>
        <pc:sldMkLst>
          <pc:docMk/>
          <pc:sldMk cId="2623028301" sldId="397"/>
        </pc:sldMkLst>
        <pc:spChg chg="mod">
          <ac:chgData name="Cristal Garcia" userId="S::cgarcia23e@uchicago.edu::64edaaa3-7a9a-49cf-be93-4d6ca6f5e9e3" providerId="AD" clId="Web-{86CF2C5A-627A-4F79-9EFA-2DF96F0AA726}" dt="2020-06-11T01:46:35.154" v="1260" actId="20577"/>
          <ac:spMkLst>
            <pc:docMk/>
            <pc:sldMk cId="2623028301" sldId="397"/>
            <ac:spMk id="12" creationId="{86326BCA-8A91-4FDB-9EFA-354529766138}"/>
          </ac:spMkLst>
        </pc:spChg>
        <pc:spChg chg="mod">
          <ac:chgData name="Cristal Garcia" userId="S::cgarcia23e@uchicago.edu::64edaaa3-7a9a-49cf-be93-4d6ca6f5e9e3" providerId="AD" clId="Web-{86CF2C5A-627A-4F79-9EFA-2DF96F0AA726}" dt="2020-06-11T01:42:20.715" v="1241" actId="20577"/>
          <ac:spMkLst>
            <pc:docMk/>
            <pc:sldMk cId="2623028301" sldId="397"/>
            <ac:spMk id="15" creationId="{170AC2B2-109E-4202-A652-721AED2968BC}"/>
          </ac:spMkLst>
        </pc:spChg>
      </pc:sldChg>
      <pc:sldChg chg="modSp">
        <pc:chgData name="Cristal Garcia" userId="S::cgarcia23e@uchicago.edu::64edaaa3-7a9a-49cf-be93-4d6ca6f5e9e3" providerId="AD" clId="Web-{86CF2C5A-627A-4F79-9EFA-2DF96F0AA726}" dt="2020-06-11T02:12:03.244" v="1531" actId="14100"/>
        <pc:sldMkLst>
          <pc:docMk/>
          <pc:sldMk cId="3881948471" sldId="403"/>
        </pc:sldMkLst>
        <pc:picChg chg="mod">
          <ac:chgData name="Cristal Garcia" userId="S::cgarcia23e@uchicago.edu::64edaaa3-7a9a-49cf-be93-4d6ca6f5e9e3" providerId="AD" clId="Web-{86CF2C5A-627A-4F79-9EFA-2DF96F0AA726}" dt="2020-06-11T02:12:03.244" v="1531" actId="14100"/>
          <ac:picMkLst>
            <pc:docMk/>
            <pc:sldMk cId="3881948471" sldId="403"/>
            <ac:picMk id="4" creationId="{93F4FF01-8082-4B92-BD9D-81BD54F1042C}"/>
          </ac:picMkLst>
        </pc:picChg>
      </pc:sldChg>
      <pc:sldChg chg="modSp">
        <pc:chgData name="Cristal Garcia" userId="S::cgarcia23e@uchicago.edu::64edaaa3-7a9a-49cf-be93-4d6ca6f5e9e3" providerId="AD" clId="Web-{86CF2C5A-627A-4F79-9EFA-2DF96F0AA726}" dt="2020-06-11T01:47:40.999" v="1306" actId="20577"/>
        <pc:sldMkLst>
          <pc:docMk/>
          <pc:sldMk cId="3763884971" sldId="404"/>
        </pc:sldMkLst>
        <pc:spChg chg="mod">
          <ac:chgData name="Cristal Garcia" userId="S::cgarcia23e@uchicago.edu::64edaaa3-7a9a-49cf-be93-4d6ca6f5e9e3" providerId="AD" clId="Web-{86CF2C5A-627A-4F79-9EFA-2DF96F0AA726}" dt="2020-06-11T01:47:40.999" v="1306" actId="20577"/>
          <ac:spMkLst>
            <pc:docMk/>
            <pc:sldMk cId="3763884971" sldId="404"/>
            <ac:spMk id="6" creationId="{0A99A5D5-50BE-4497-8EEB-A55450B107A9}"/>
          </ac:spMkLst>
        </pc:spChg>
      </pc:sldChg>
    </pc:docChg>
  </pc:docChgLst>
  <pc:docChgLst>
    <pc:chgData name="Cristal Garcia" userId="S::cgarcia23e@uchicago.edu::64edaaa3-7a9a-49cf-be93-4d6ca6f5e9e3" providerId="AD" clId="Web-{816B29AF-AF67-4B5C-9016-DC6CA8105DEE}"/>
    <pc:docChg chg="modSld">
      <pc:chgData name="Cristal Garcia" userId="S::cgarcia23e@uchicago.edu::64edaaa3-7a9a-49cf-be93-4d6ca6f5e9e3" providerId="AD" clId="Web-{816B29AF-AF67-4B5C-9016-DC6CA8105DEE}" dt="2020-06-11T02:18:07.861" v="3"/>
      <pc:docMkLst>
        <pc:docMk/>
      </pc:docMkLst>
      <pc:sldChg chg="delSp">
        <pc:chgData name="Cristal Garcia" userId="S::cgarcia23e@uchicago.edu::64edaaa3-7a9a-49cf-be93-4d6ca6f5e9e3" providerId="AD" clId="Web-{816B29AF-AF67-4B5C-9016-DC6CA8105DEE}" dt="2020-06-11T02:18:07.861" v="3"/>
        <pc:sldMkLst>
          <pc:docMk/>
          <pc:sldMk cId="4164492377" sldId="405"/>
        </pc:sldMkLst>
        <pc:spChg chg="del">
          <ac:chgData name="Cristal Garcia" userId="S::cgarcia23e@uchicago.edu::64edaaa3-7a9a-49cf-be93-4d6ca6f5e9e3" providerId="AD" clId="Web-{816B29AF-AF67-4B5C-9016-DC6CA8105DEE}" dt="2020-06-11T02:17:53.971" v="0"/>
          <ac:spMkLst>
            <pc:docMk/>
            <pc:sldMk cId="4164492377" sldId="405"/>
            <ac:spMk id="19" creationId="{03F9C042-0164-4624-9470-F03DBDF5306F}"/>
          </ac:spMkLst>
        </pc:spChg>
        <pc:spChg chg="del">
          <ac:chgData name="Cristal Garcia" userId="S::cgarcia23e@uchicago.edu::64edaaa3-7a9a-49cf-be93-4d6ca6f5e9e3" providerId="AD" clId="Web-{816B29AF-AF67-4B5C-9016-DC6CA8105DEE}" dt="2020-06-11T02:17:57.971" v="1"/>
          <ac:spMkLst>
            <pc:docMk/>
            <pc:sldMk cId="4164492377" sldId="405"/>
            <ac:spMk id="20" creationId="{DF4CC466-5278-41CF-BBDB-3C40DDC48152}"/>
          </ac:spMkLst>
        </pc:spChg>
        <pc:spChg chg="del">
          <ac:chgData name="Cristal Garcia" userId="S::cgarcia23e@uchicago.edu::64edaaa3-7a9a-49cf-be93-4d6ca6f5e9e3" providerId="AD" clId="Web-{816B29AF-AF67-4B5C-9016-DC6CA8105DEE}" dt="2020-06-11T02:18:02.924" v="2"/>
          <ac:spMkLst>
            <pc:docMk/>
            <pc:sldMk cId="4164492377" sldId="405"/>
            <ac:spMk id="22" creationId="{6F72BC6A-E8A7-4843-A776-1815CC0E4499}"/>
          </ac:spMkLst>
        </pc:spChg>
        <pc:spChg chg="del">
          <ac:chgData name="Cristal Garcia" userId="S::cgarcia23e@uchicago.edu::64edaaa3-7a9a-49cf-be93-4d6ca6f5e9e3" providerId="AD" clId="Web-{816B29AF-AF67-4B5C-9016-DC6CA8105DEE}" dt="2020-06-11T02:18:07.861" v="3"/>
          <ac:spMkLst>
            <pc:docMk/>
            <pc:sldMk cId="4164492377" sldId="405"/>
            <ac:spMk id="23" creationId="{472813BD-97AD-433A-B3F0-0E4FD334BD65}"/>
          </ac:spMkLst>
        </pc:spChg>
      </pc:sldChg>
    </pc:docChg>
  </pc:docChgLst>
  <pc:docChgLst>
    <pc:chgData name="Cristal Garcia" userId="S::cgarcia23e@uchicago.edu::64edaaa3-7a9a-49cf-be93-4d6ca6f5e9e3" providerId="AD" clId="Web-{3853FD13-59B2-4381-A36A-AC287941AF30}"/>
    <pc:docChg chg="modSld sldOrd">
      <pc:chgData name="Cristal Garcia" userId="S::cgarcia23e@uchicago.edu::64edaaa3-7a9a-49cf-be93-4d6ca6f5e9e3" providerId="AD" clId="Web-{3853FD13-59B2-4381-A36A-AC287941AF30}" dt="2020-06-11T02:35:52.568" v="28" actId="20577"/>
      <pc:docMkLst>
        <pc:docMk/>
      </pc:docMkLst>
      <pc:sldChg chg="modSp">
        <pc:chgData name="Cristal Garcia" userId="S::cgarcia23e@uchicago.edu::64edaaa3-7a9a-49cf-be93-4d6ca6f5e9e3" providerId="AD" clId="Web-{3853FD13-59B2-4381-A36A-AC287941AF30}" dt="2020-06-11T02:35:52.568" v="28" actId="20577"/>
        <pc:sldMkLst>
          <pc:docMk/>
          <pc:sldMk cId="4143005027" sldId="385"/>
        </pc:sldMkLst>
        <pc:spChg chg="mod">
          <ac:chgData name="Cristal Garcia" userId="S::cgarcia23e@uchicago.edu::64edaaa3-7a9a-49cf-be93-4d6ca6f5e9e3" providerId="AD" clId="Web-{3853FD13-59B2-4381-A36A-AC287941AF30}" dt="2020-06-11T02:35:52.568" v="28" actId="20577"/>
          <ac:spMkLst>
            <pc:docMk/>
            <pc:sldMk cId="4143005027" sldId="385"/>
            <ac:spMk id="2" creationId="{DE77CC61-AA0D-4764-8955-3C4E73242D18}"/>
          </ac:spMkLst>
        </pc:spChg>
      </pc:sldChg>
      <pc:sldChg chg="addSp delSp modSp ord">
        <pc:chgData name="Cristal Garcia" userId="S::cgarcia23e@uchicago.edu::64edaaa3-7a9a-49cf-be93-4d6ca6f5e9e3" providerId="AD" clId="Web-{3853FD13-59B2-4381-A36A-AC287941AF30}" dt="2020-06-11T02:35:44.021" v="26" actId="20577"/>
        <pc:sldMkLst>
          <pc:docMk/>
          <pc:sldMk cId="3335932504" sldId="411"/>
        </pc:sldMkLst>
        <pc:spChg chg="del">
          <ac:chgData name="Cristal Garcia" userId="S::cgarcia23e@uchicago.edu::64edaaa3-7a9a-49cf-be93-4d6ca6f5e9e3" providerId="AD" clId="Web-{3853FD13-59B2-4381-A36A-AC287941AF30}" dt="2020-06-11T02:33:58.458" v="0"/>
          <ac:spMkLst>
            <pc:docMk/>
            <pc:sldMk cId="3335932504" sldId="411"/>
            <ac:spMk id="2" creationId="{2F5B7BF1-2965-4133-869F-91E27617931A}"/>
          </ac:spMkLst>
        </pc:spChg>
        <pc:spChg chg="add mod">
          <ac:chgData name="Cristal Garcia" userId="S::cgarcia23e@uchicago.edu::64edaaa3-7a9a-49cf-be93-4d6ca6f5e9e3" providerId="AD" clId="Web-{3853FD13-59B2-4381-A36A-AC287941AF30}" dt="2020-06-11T02:35:44.021" v="26" actId="20577"/>
          <ac:spMkLst>
            <pc:docMk/>
            <pc:sldMk cId="3335932504" sldId="411"/>
            <ac:spMk id="10" creationId="{998982C7-C64D-4479-ACAE-C9C9E6D998F4}"/>
          </ac:spMkLst>
        </pc:spChg>
      </pc:sldChg>
      <pc:sldChg chg="addSp delSp modSp">
        <pc:chgData name="Cristal Garcia" userId="S::cgarcia23e@uchicago.edu::64edaaa3-7a9a-49cf-be93-4d6ca6f5e9e3" providerId="AD" clId="Web-{3853FD13-59B2-4381-A36A-AC287941AF30}" dt="2020-06-11T02:35:29.256" v="16" actId="20577"/>
        <pc:sldMkLst>
          <pc:docMk/>
          <pc:sldMk cId="3954724030" sldId="413"/>
        </pc:sldMkLst>
        <pc:spChg chg="del">
          <ac:chgData name="Cristal Garcia" userId="S::cgarcia23e@uchicago.edu::64edaaa3-7a9a-49cf-be93-4d6ca6f5e9e3" providerId="AD" clId="Web-{3853FD13-59B2-4381-A36A-AC287941AF30}" dt="2020-06-11T02:34:06.927" v="1"/>
          <ac:spMkLst>
            <pc:docMk/>
            <pc:sldMk cId="3954724030" sldId="413"/>
            <ac:spMk id="2" creationId="{D8978213-1D99-4007-9097-35FB954C234C}"/>
          </ac:spMkLst>
        </pc:spChg>
        <pc:spChg chg="add mod">
          <ac:chgData name="Cristal Garcia" userId="S::cgarcia23e@uchicago.edu::64edaaa3-7a9a-49cf-be93-4d6ca6f5e9e3" providerId="AD" clId="Web-{3853FD13-59B2-4381-A36A-AC287941AF30}" dt="2020-06-11T02:35:29.256" v="16" actId="20577"/>
          <ac:spMkLst>
            <pc:docMk/>
            <pc:sldMk cId="3954724030" sldId="413"/>
            <ac:spMk id="5" creationId="{06EF5168-AFE6-4A34-8796-9C4514170B2D}"/>
          </ac:spMkLst>
        </pc:spChg>
      </pc:sldChg>
    </pc:docChg>
  </pc:docChgLst>
  <pc:docChgLst>
    <pc:chgData name="Cristal Garcia" userId="S::cgarcia23e@uchicago.edu::64edaaa3-7a9a-49cf-be93-4d6ca6f5e9e3" providerId="AD" clId="Web-{A10E9734-7C5D-422E-BE03-5C5DA00E9589}"/>
    <pc:docChg chg="modSld">
      <pc:chgData name="Cristal Garcia" userId="S::cgarcia23e@uchicago.edu::64edaaa3-7a9a-49cf-be93-4d6ca6f5e9e3" providerId="AD" clId="Web-{A10E9734-7C5D-422E-BE03-5C5DA00E9589}" dt="2020-06-13T01:40:16.615" v="9" actId="14100"/>
      <pc:docMkLst>
        <pc:docMk/>
      </pc:docMkLst>
      <pc:sldChg chg="addSp modSp">
        <pc:chgData name="Cristal Garcia" userId="S::cgarcia23e@uchicago.edu::64edaaa3-7a9a-49cf-be93-4d6ca6f5e9e3" providerId="AD" clId="Web-{A10E9734-7C5D-422E-BE03-5C5DA00E9589}" dt="2020-06-13T01:40:16.615" v="9" actId="14100"/>
        <pc:sldMkLst>
          <pc:docMk/>
          <pc:sldMk cId="1932237961" sldId="406"/>
        </pc:sldMkLst>
        <pc:picChg chg="mod">
          <ac:chgData name="Cristal Garcia" userId="S::cgarcia23e@uchicago.edu::64edaaa3-7a9a-49cf-be93-4d6ca6f5e9e3" providerId="AD" clId="Web-{A10E9734-7C5D-422E-BE03-5C5DA00E9589}" dt="2020-06-13T01:39:04.068" v="0" actId="1076"/>
          <ac:picMkLst>
            <pc:docMk/>
            <pc:sldMk cId="1932237961" sldId="406"/>
            <ac:picMk id="2" creationId="{9CDE5ACF-A36B-455B-8AD8-3AEE05703063}"/>
          </ac:picMkLst>
        </pc:picChg>
        <pc:picChg chg="mod">
          <ac:chgData name="Cristal Garcia" userId="S::cgarcia23e@uchicago.edu::64edaaa3-7a9a-49cf-be93-4d6ca6f5e9e3" providerId="AD" clId="Web-{A10E9734-7C5D-422E-BE03-5C5DA00E9589}" dt="2020-06-13T01:39:06.756" v="1" actId="1076"/>
          <ac:picMkLst>
            <pc:docMk/>
            <pc:sldMk cId="1932237961" sldId="406"/>
            <ac:picMk id="3" creationId="{102F19F5-CA2E-46CA-A976-CF2A92E8B597}"/>
          </ac:picMkLst>
        </pc:picChg>
        <pc:picChg chg="add mod">
          <ac:chgData name="Cristal Garcia" userId="S::cgarcia23e@uchicago.edu::64edaaa3-7a9a-49cf-be93-4d6ca6f5e9e3" providerId="AD" clId="Web-{A10E9734-7C5D-422E-BE03-5C5DA00E9589}" dt="2020-06-13T01:40:16.615" v="9" actId="14100"/>
          <ac:picMkLst>
            <pc:docMk/>
            <pc:sldMk cId="1932237961" sldId="406"/>
            <ac:picMk id="4" creationId="{C495F7D4-7031-4111-99DC-F7136F99E596}"/>
          </ac:picMkLst>
        </pc:picChg>
      </pc:sldChg>
    </pc:docChg>
  </pc:docChgLst>
  <pc:docChgLst>
    <pc:chgData name="Laura Tociu" userId="S::ltociu@uchicago.edu::38cfbbb3-012d-4c18-8326-c0b2960b3b6b" providerId="AD" clId="Web-{8E0B2C0B-28C2-4459-B36E-11BB816D3923}"/>
    <pc:docChg chg="addSld delSld modSld">
      <pc:chgData name="Laura Tociu" userId="S::ltociu@uchicago.edu::38cfbbb3-012d-4c18-8326-c0b2960b3b6b" providerId="AD" clId="Web-{8E0B2C0B-28C2-4459-B36E-11BB816D3923}" dt="2020-06-12T05:43:38.745" v="1960" actId="20577"/>
      <pc:docMkLst>
        <pc:docMk/>
      </pc:docMkLst>
      <pc:sldChg chg="modSp">
        <pc:chgData name="Laura Tociu" userId="S::ltociu@uchicago.edu::38cfbbb3-012d-4c18-8326-c0b2960b3b6b" providerId="AD" clId="Web-{8E0B2C0B-28C2-4459-B36E-11BB816D3923}" dt="2020-06-12T03:41:31.973" v="28" actId="14100"/>
        <pc:sldMkLst>
          <pc:docMk/>
          <pc:sldMk cId="3837089324" sldId="388"/>
        </pc:sldMkLst>
        <pc:spChg chg="mod">
          <ac:chgData name="Laura Tociu" userId="S::ltociu@uchicago.edu::38cfbbb3-012d-4c18-8326-c0b2960b3b6b" providerId="AD" clId="Web-{8E0B2C0B-28C2-4459-B36E-11BB816D3923}" dt="2020-06-12T03:41:31.973" v="28" actId="14100"/>
          <ac:spMkLst>
            <pc:docMk/>
            <pc:sldMk cId="3837089324" sldId="388"/>
            <ac:spMk id="5" creationId="{985D5B5D-0244-4084-ABE1-5376E85841DE}"/>
          </ac:spMkLst>
        </pc:spChg>
        <pc:spChg chg="mod">
          <ac:chgData name="Laura Tociu" userId="S::ltociu@uchicago.edu::38cfbbb3-012d-4c18-8326-c0b2960b3b6b" providerId="AD" clId="Web-{8E0B2C0B-28C2-4459-B36E-11BB816D3923}" dt="2020-06-12T03:41:20.035" v="24" actId="20577"/>
          <ac:spMkLst>
            <pc:docMk/>
            <pc:sldMk cId="3837089324" sldId="388"/>
            <ac:spMk id="9" creationId="{FBB51352-515F-40C6-982B-D048F21E45CD}"/>
          </ac:spMkLst>
        </pc:spChg>
      </pc:sldChg>
      <pc:sldChg chg="addSp modSp">
        <pc:chgData name="Laura Tociu" userId="S::ltociu@uchicago.edu::38cfbbb3-012d-4c18-8326-c0b2960b3b6b" providerId="AD" clId="Web-{8E0B2C0B-28C2-4459-B36E-11BB816D3923}" dt="2020-06-12T03:46:09.942" v="167" actId="1076"/>
        <pc:sldMkLst>
          <pc:docMk/>
          <pc:sldMk cId="1273280432" sldId="389"/>
        </pc:sldMkLst>
        <pc:picChg chg="add mod">
          <ac:chgData name="Laura Tociu" userId="S::ltociu@uchicago.edu::38cfbbb3-012d-4c18-8326-c0b2960b3b6b" providerId="AD" clId="Web-{8E0B2C0B-28C2-4459-B36E-11BB816D3923}" dt="2020-06-12T03:46:09.942" v="167" actId="1076"/>
          <ac:picMkLst>
            <pc:docMk/>
            <pc:sldMk cId="1273280432" sldId="389"/>
            <ac:picMk id="21" creationId="{8E5C3944-EABC-4E76-AE87-DEADDAEC547F}"/>
          </ac:picMkLst>
        </pc:picChg>
        <pc:picChg chg="mod">
          <ac:chgData name="Laura Tociu" userId="S::ltociu@uchicago.edu::38cfbbb3-012d-4c18-8326-c0b2960b3b6b" providerId="AD" clId="Web-{8E0B2C0B-28C2-4459-B36E-11BB816D3923}" dt="2020-06-12T03:46:07.879" v="166" actId="1076"/>
          <ac:picMkLst>
            <pc:docMk/>
            <pc:sldMk cId="1273280432" sldId="389"/>
            <ac:picMk id="32" creationId="{60651C52-B128-4EB0-805A-508138B28B39}"/>
          </ac:picMkLst>
        </pc:picChg>
      </pc:sldChg>
      <pc:sldChg chg="modNotes">
        <pc:chgData name="Laura Tociu" userId="S::ltociu@uchicago.edu::38cfbbb3-012d-4c18-8326-c0b2960b3b6b" providerId="AD" clId="Web-{8E0B2C0B-28C2-4459-B36E-11BB816D3923}" dt="2020-06-12T04:00:27.505" v="390"/>
        <pc:sldMkLst>
          <pc:docMk/>
          <pc:sldMk cId="1867107448" sldId="390"/>
        </pc:sldMkLst>
      </pc:sldChg>
      <pc:sldChg chg="modSp">
        <pc:chgData name="Laura Tociu" userId="S::ltociu@uchicago.edu::38cfbbb3-012d-4c18-8326-c0b2960b3b6b" providerId="AD" clId="Web-{8E0B2C0B-28C2-4459-B36E-11BB816D3923}" dt="2020-06-12T03:44:15.170" v="161" actId="20577"/>
        <pc:sldMkLst>
          <pc:docMk/>
          <pc:sldMk cId="2623028301" sldId="397"/>
        </pc:sldMkLst>
        <pc:spChg chg="mod">
          <ac:chgData name="Laura Tociu" userId="S::ltociu@uchicago.edu::38cfbbb3-012d-4c18-8326-c0b2960b3b6b" providerId="AD" clId="Web-{8E0B2C0B-28C2-4459-B36E-11BB816D3923}" dt="2020-06-12T03:44:15.170" v="161" actId="20577"/>
          <ac:spMkLst>
            <pc:docMk/>
            <pc:sldMk cId="2623028301" sldId="397"/>
            <ac:spMk id="15" creationId="{170AC2B2-109E-4202-A652-721AED2968BC}"/>
          </ac:spMkLst>
        </pc:spChg>
        <pc:spChg chg="mod">
          <ac:chgData name="Laura Tociu" userId="S::ltociu@uchicago.edu::38cfbbb3-012d-4c18-8326-c0b2960b3b6b" providerId="AD" clId="Web-{8E0B2C0B-28C2-4459-B36E-11BB816D3923}" dt="2020-06-12T03:39:17.997" v="20" actId="20577"/>
          <ac:spMkLst>
            <pc:docMk/>
            <pc:sldMk cId="2623028301" sldId="397"/>
            <ac:spMk id="18" creationId="{8347A5C0-AA65-4E85-8CE2-FE702EE3C2C7}"/>
          </ac:spMkLst>
        </pc:spChg>
        <pc:spChg chg="mod">
          <ac:chgData name="Laura Tociu" userId="S::ltociu@uchicago.edu::38cfbbb3-012d-4c18-8326-c0b2960b3b6b" providerId="AD" clId="Web-{8E0B2C0B-28C2-4459-B36E-11BB816D3923}" dt="2020-06-12T03:42:39.430" v="66" actId="20577"/>
          <ac:spMkLst>
            <pc:docMk/>
            <pc:sldMk cId="2623028301" sldId="397"/>
            <ac:spMk id="21" creationId="{FE9FA5C0-648C-435D-8107-F10A102CFB3C}"/>
          </ac:spMkLst>
        </pc:spChg>
      </pc:sldChg>
      <pc:sldChg chg="modSp">
        <pc:chgData name="Laura Tociu" userId="S::ltociu@uchicago.edu::38cfbbb3-012d-4c18-8326-c0b2960b3b6b" providerId="AD" clId="Web-{8E0B2C0B-28C2-4459-B36E-11BB816D3923}" dt="2020-06-12T03:42:11.569" v="57" actId="20577"/>
        <pc:sldMkLst>
          <pc:docMk/>
          <pc:sldMk cId="3763884971" sldId="404"/>
        </pc:sldMkLst>
        <pc:spChg chg="mod">
          <ac:chgData name="Laura Tociu" userId="S::ltociu@uchicago.edu::38cfbbb3-012d-4c18-8326-c0b2960b3b6b" providerId="AD" clId="Web-{8E0B2C0B-28C2-4459-B36E-11BB816D3923}" dt="2020-06-12T03:42:11.569" v="57" actId="20577"/>
          <ac:spMkLst>
            <pc:docMk/>
            <pc:sldMk cId="3763884971" sldId="404"/>
            <ac:spMk id="4" creationId="{A2CE41D0-2C24-4A8E-B487-164429352F01}"/>
          </ac:spMkLst>
        </pc:spChg>
        <pc:spChg chg="mod">
          <ac:chgData name="Laura Tociu" userId="S::ltociu@uchicago.edu::38cfbbb3-012d-4c18-8326-c0b2960b3b6b" providerId="AD" clId="Web-{8E0B2C0B-28C2-4459-B36E-11BB816D3923}" dt="2020-06-12T03:40:42.564" v="22" actId="1076"/>
          <ac:spMkLst>
            <pc:docMk/>
            <pc:sldMk cId="3763884971" sldId="404"/>
            <ac:spMk id="19" creationId="{50EF82F8-FBA3-42E5-ADF4-B24C490914AC}"/>
          </ac:spMkLst>
        </pc:spChg>
        <pc:spChg chg="mod">
          <ac:chgData name="Laura Tociu" userId="S::ltociu@uchicago.edu::38cfbbb3-012d-4c18-8326-c0b2960b3b6b" providerId="AD" clId="Web-{8E0B2C0B-28C2-4459-B36E-11BB816D3923}" dt="2020-06-12T03:40:46.377" v="23" actId="1076"/>
          <ac:spMkLst>
            <pc:docMk/>
            <pc:sldMk cId="3763884971" sldId="404"/>
            <ac:spMk id="92" creationId="{4922D6C3-FA88-48B1-8D41-ABB8F61675A3}"/>
          </ac:spMkLst>
        </pc:spChg>
      </pc:sldChg>
      <pc:sldChg chg="modSp">
        <pc:chgData name="Laura Tociu" userId="S::ltociu@uchicago.edu::38cfbbb3-012d-4c18-8326-c0b2960b3b6b" providerId="AD" clId="Web-{8E0B2C0B-28C2-4459-B36E-11BB816D3923}" dt="2020-06-12T05:43:35.714" v="1959" actId="20577"/>
        <pc:sldMkLst>
          <pc:docMk/>
          <pc:sldMk cId="3954724030" sldId="413"/>
        </pc:sldMkLst>
        <pc:spChg chg="mod">
          <ac:chgData name="Laura Tociu" userId="S::ltociu@uchicago.edu::38cfbbb3-012d-4c18-8326-c0b2960b3b6b" providerId="AD" clId="Web-{8E0B2C0B-28C2-4459-B36E-11BB816D3923}" dt="2020-06-12T05:43:35.714" v="1959" actId="20577"/>
          <ac:spMkLst>
            <pc:docMk/>
            <pc:sldMk cId="3954724030" sldId="413"/>
            <ac:spMk id="6" creationId="{E7E2DC58-6E26-4B66-B827-FC677E0CBDA4}"/>
          </ac:spMkLst>
        </pc:spChg>
      </pc:sldChg>
      <pc:sldChg chg="add del">
        <pc:chgData name="Laura Tociu" userId="S::ltociu@uchicago.edu::38cfbbb3-012d-4c18-8326-c0b2960b3b6b" providerId="AD" clId="Web-{8E0B2C0B-28C2-4459-B36E-11BB816D3923}" dt="2020-06-12T04:01:03.148" v="401"/>
        <pc:sldMkLst>
          <pc:docMk/>
          <pc:sldMk cId="1874739123" sldId="420"/>
        </pc:sldMkLst>
      </pc:sldChg>
      <pc:sldChg chg="del">
        <pc:chgData name="Laura Tociu" userId="S::ltociu@uchicago.edu::38cfbbb3-012d-4c18-8326-c0b2960b3b6b" providerId="AD" clId="Web-{8E0B2C0B-28C2-4459-B36E-11BB816D3923}" dt="2020-06-12T04:01:20.711" v="402"/>
        <pc:sldMkLst>
          <pc:docMk/>
          <pc:sldMk cId="3316954032" sldId="427"/>
        </pc:sldMkLst>
      </pc:sldChg>
      <pc:sldChg chg="add del">
        <pc:chgData name="Laura Tociu" userId="S::ltociu@uchicago.edu::38cfbbb3-012d-4c18-8326-c0b2960b3b6b" providerId="AD" clId="Web-{8E0B2C0B-28C2-4459-B36E-11BB816D3923}" dt="2020-06-12T04:01:03.148" v="399"/>
        <pc:sldMkLst>
          <pc:docMk/>
          <pc:sldMk cId="626493690" sldId="428"/>
        </pc:sldMkLst>
      </pc:sldChg>
      <pc:sldChg chg="add del">
        <pc:chgData name="Laura Tociu" userId="S::ltociu@uchicago.edu::38cfbbb3-012d-4c18-8326-c0b2960b3b6b" providerId="AD" clId="Web-{8E0B2C0B-28C2-4459-B36E-11BB816D3923}" dt="2020-06-12T04:00:54.381" v="397"/>
        <pc:sldMkLst>
          <pc:docMk/>
          <pc:sldMk cId="1804764199" sldId="429"/>
        </pc:sldMkLst>
      </pc:sldChg>
      <pc:sldChg chg="add del">
        <pc:chgData name="Laura Tociu" userId="S::ltociu@uchicago.edu::38cfbbb3-012d-4c18-8326-c0b2960b3b6b" providerId="AD" clId="Web-{8E0B2C0B-28C2-4459-B36E-11BB816D3923}" dt="2020-06-12T04:01:03.148" v="400"/>
        <pc:sldMkLst>
          <pc:docMk/>
          <pc:sldMk cId="1339039445" sldId="431"/>
        </pc:sldMkLst>
      </pc:sldChg>
      <pc:sldChg chg="del">
        <pc:chgData name="Laura Tociu" userId="S::ltociu@uchicago.edu::38cfbbb3-012d-4c18-8326-c0b2960b3b6b" providerId="AD" clId="Web-{8E0B2C0B-28C2-4459-B36E-11BB816D3923}" dt="2020-06-12T04:01:23.274" v="403"/>
        <pc:sldMkLst>
          <pc:docMk/>
          <pc:sldMk cId="2300045407" sldId="432"/>
        </pc:sldMkLst>
      </pc:sldChg>
      <pc:sldChg chg="modSp">
        <pc:chgData name="Laura Tociu" userId="S::ltociu@uchicago.edu::38cfbbb3-012d-4c18-8326-c0b2960b3b6b" providerId="AD" clId="Web-{8E0B2C0B-28C2-4459-B36E-11BB816D3923}" dt="2020-06-12T04:16:54.108" v="713" actId="20577"/>
        <pc:sldMkLst>
          <pc:docMk/>
          <pc:sldMk cId="508510619" sldId="433"/>
        </pc:sldMkLst>
        <pc:spChg chg="mod">
          <ac:chgData name="Laura Tociu" userId="S::ltociu@uchicago.edu::38cfbbb3-012d-4c18-8326-c0b2960b3b6b" providerId="AD" clId="Web-{8E0B2C0B-28C2-4459-B36E-11BB816D3923}" dt="2020-06-12T04:16:54.108" v="713" actId="20577"/>
          <ac:spMkLst>
            <pc:docMk/>
            <pc:sldMk cId="508510619" sldId="433"/>
            <ac:spMk id="2" creationId="{7A804226-502A-4498-A3BA-9B05C9867DA1}"/>
          </ac:spMkLst>
        </pc:spChg>
      </pc:sldChg>
      <pc:sldChg chg="del">
        <pc:chgData name="Laura Tociu" userId="S::ltociu@uchicago.edu::38cfbbb3-012d-4c18-8326-c0b2960b3b6b" providerId="AD" clId="Web-{8E0B2C0B-28C2-4459-B36E-11BB816D3923}" dt="2020-06-12T04:02:45.810" v="405"/>
        <pc:sldMkLst>
          <pc:docMk/>
          <pc:sldMk cId="2361753647" sldId="434"/>
        </pc:sldMkLst>
      </pc:sldChg>
      <pc:sldChg chg="addSp delSp modSp">
        <pc:chgData name="Laura Tociu" userId="S::ltociu@uchicago.edu::38cfbbb3-012d-4c18-8326-c0b2960b3b6b" providerId="AD" clId="Web-{8E0B2C0B-28C2-4459-B36E-11BB816D3923}" dt="2020-06-12T05:32:43.338" v="1408" actId="20577"/>
        <pc:sldMkLst>
          <pc:docMk/>
          <pc:sldMk cId="3230624596" sldId="438"/>
        </pc:sldMkLst>
        <pc:spChg chg="add del mod">
          <ac:chgData name="Laura Tociu" userId="S::ltociu@uchicago.edu::38cfbbb3-012d-4c18-8326-c0b2960b3b6b" providerId="AD" clId="Web-{8E0B2C0B-28C2-4459-B36E-11BB816D3923}" dt="2020-06-12T05:24:54.267" v="1083"/>
          <ac:spMkLst>
            <pc:docMk/>
            <pc:sldMk cId="3230624596" sldId="438"/>
            <ac:spMk id="2" creationId="{49C808A0-41B8-4DFF-9A2A-420319AA4A28}"/>
          </ac:spMkLst>
        </pc:spChg>
        <pc:spChg chg="add mod">
          <ac:chgData name="Laura Tociu" userId="S::ltociu@uchicago.edu::38cfbbb3-012d-4c18-8326-c0b2960b3b6b" providerId="AD" clId="Web-{8E0B2C0B-28C2-4459-B36E-11BB816D3923}" dt="2020-06-12T05:31:04.520" v="1378" actId="1076"/>
          <ac:spMkLst>
            <pc:docMk/>
            <pc:sldMk cId="3230624596" sldId="438"/>
            <ac:spMk id="5" creationId="{EA9A76DB-A360-4B34-8837-4EC441F1B28B}"/>
          </ac:spMkLst>
        </pc:spChg>
        <pc:spChg chg="mod">
          <ac:chgData name="Laura Tociu" userId="S::ltociu@uchicago.edu::38cfbbb3-012d-4c18-8326-c0b2960b3b6b" providerId="AD" clId="Web-{8E0B2C0B-28C2-4459-B36E-11BB816D3923}" dt="2020-06-12T05:32:43.338" v="1408" actId="20577"/>
          <ac:spMkLst>
            <pc:docMk/>
            <pc:sldMk cId="3230624596" sldId="438"/>
            <ac:spMk id="16" creationId="{9A4C9EEE-B061-431D-BC89-530973107F17}"/>
          </ac:spMkLst>
        </pc:spChg>
        <pc:picChg chg="del">
          <ac:chgData name="Laura Tociu" userId="S::ltociu@uchicago.edu::38cfbbb3-012d-4c18-8326-c0b2960b3b6b" providerId="AD" clId="Web-{8E0B2C0B-28C2-4459-B36E-11BB816D3923}" dt="2020-06-12T05:24:50.814" v="1082"/>
          <ac:picMkLst>
            <pc:docMk/>
            <pc:sldMk cId="3230624596" sldId="438"/>
            <ac:picMk id="3" creationId="{56772AB9-DFA5-47E4-A119-1DDD242F5053}"/>
          </ac:picMkLst>
        </pc:picChg>
        <pc:picChg chg="add mod">
          <ac:chgData name="Laura Tociu" userId="S::ltociu@uchicago.edu::38cfbbb3-012d-4c18-8326-c0b2960b3b6b" providerId="AD" clId="Web-{8E0B2C0B-28C2-4459-B36E-11BB816D3923}" dt="2020-06-12T05:31:09.114" v="1379" actId="1076"/>
          <ac:picMkLst>
            <pc:docMk/>
            <pc:sldMk cId="3230624596" sldId="438"/>
            <ac:picMk id="4" creationId="{23449911-55E1-4664-82B9-CC03EC0CF393}"/>
          </ac:picMkLst>
        </pc:picChg>
      </pc:sldChg>
      <pc:sldChg chg="addSp modSp new">
        <pc:chgData name="Laura Tociu" userId="S::ltociu@uchicago.edu::38cfbbb3-012d-4c18-8326-c0b2960b3b6b" providerId="AD" clId="Web-{8E0B2C0B-28C2-4459-B36E-11BB816D3923}" dt="2020-06-12T05:23:42.779" v="1079" actId="20577"/>
        <pc:sldMkLst>
          <pc:docMk/>
          <pc:sldMk cId="1399137823" sldId="439"/>
        </pc:sldMkLst>
        <pc:spChg chg="mod">
          <ac:chgData name="Laura Tociu" userId="S::ltociu@uchicago.edu::38cfbbb3-012d-4c18-8326-c0b2960b3b6b" providerId="AD" clId="Web-{8E0B2C0B-28C2-4459-B36E-11BB816D3923}" dt="2020-06-12T05:23:42.779" v="1079" actId="20577"/>
          <ac:spMkLst>
            <pc:docMk/>
            <pc:sldMk cId="1399137823" sldId="439"/>
            <ac:spMk id="2" creationId="{F5B0E549-4348-4B3F-B02B-0442AB1F2443}"/>
          </ac:spMkLst>
        </pc:spChg>
        <pc:picChg chg="add mod">
          <ac:chgData name="Laura Tociu" userId="S::ltociu@uchicago.edu::38cfbbb3-012d-4c18-8326-c0b2960b3b6b" providerId="AD" clId="Web-{8E0B2C0B-28C2-4459-B36E-11BB816D3923}" dt="2020-06-12T05:20:07.300" v="870" actId="1076"/>
          <ac:picMkLst>
            <pc:docMk/>
            <pc:sldMk cId="1399137823" sldId="439"/>
            <ac:picMk id="3" creationId="{2E7F6E77-7F8B-48CE-B2E5-0FD716F9E96B}"/>
          </ac:picMkLst>
        </pc:picChg>
        <pc:picChg chg="add mod modCrop">
          <ac:chgData name="Laura Tociu" userId="S::ltociu@uchicago.edu::38cfbbb3-012d-4c18-8326-c0b2960b3b6b" providerId="AD" clId="Web-{8E0B2C0B-28C2-4459-B36E-11BB816D3923}" dt="2020-06-12T05:20:07.378" v="871" actId="1076"/>
          <ac:picMkLst>
            <pc:docMk/>
            <pc:sldMk cId="1399137823" sldId="439"/>
            <ac:picMk id="4" creationId="{B6005C3A-523F-4BB2-A6DB-1CC6AD5CADCD}"/>
          </ac:picMkLst>
        </pc:picChg>
      </pc:sldChg>
      <pc:sldChg chg="del">
        <pc:chgData name="Laura Tociu" userId="S::ltociu@uchicago.edu::38cfbbb3-012d-4c18-8326-c0b2960b3b6b" providerId="AD" clId="Web-{8E0B2C0B-28C2-4459-B36E-11BB816D3923}" dt="2020-06-12T04:02:52.919" v="406"/>
        <pc:sldMkLst>
          <pc:docMk/>
          <pc:sldMk cId="2232202988" sldId="439"/>
        </pc:sldMkLst>
      </pc:sldChg>
      <pc:sldChg chg="modSp add del replId">
        <pc:chgData name="Laura Tociu" userId="S::ltociu@uchicago.edu::38cfbbb3-012d-4c18-8326-c0b2960b3b6b" providerId="AD" clId="Web-{8E0B2C0B-28C2-4459-B36E-11BB816D3923}" dt="2020-06-12T05:33:53.466" v="1423"/>
        <pc:sldMkLst>
          <pc:docMk/>
          <pc:sldMk cId="576659499" sldId="440"/>
        </pc:sldMkLst>
        <pc:spChg chg="mod">
          <ac:chgData name="Laura Tociu" userId="S::ltociu@uchicago.edu::38cfbbb3-012d-4c18-8326-c0b2960b3b6b" providerId="AD" clId="Web-{8E0B2C0B-28C2-4459-B36E-11BB816D3923}" dt="2020-06-12T05:33:49.591" v="1420" actId="20577"/>
          <ac:spMkLst>
            <pc:docMk/>
            <pc:sldMk cId="576659499" sldId="440"/>
            <ac:spMk id="5" creationId="{EA9A76DB-A360-4B34-8837-4EC441F1B28B}"/>
          </ac:spMkLst>
        </pc:spChg>
      </pc:sldChg>
      <pc:sldChg chg="del">
        <pc:chgData name="Laura Tociu" userId="S::ltociu@uchicago.edu::38cfbbb3-012d-4c18-8326-c0b2960b3b6b" providerId="AD" clId="Web-{8E0B2C0B-28C2-4459-B36E-11BB816D3923}" dt="2020-06-12T04:02:45.810" v="404"/>
        <pc:sldMkLst>
          <pc:docMk/>
          <pc:sldMk cId="2942041784" sldId="4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66E2A-35F7-4D92-BFC9-59E40A34BD2F}"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48B5A7-30AE-49EF-830F-6FD1A042E70D}" type="slidenum">
              <a:rPr lang="en-US" smtClean="0"/>
              <a:t>‹#›</a:t>
            </a:fld>
            <a:endParaRPr lang="en-US"/>
          </a:p>
        </p:txBody>
      </p:sp>
    </p:spTree>
    <p:extLst>
      <p:ext uri="{BB962C8B-B14F-4D97-AF65-F5344CB8AC3E}">
        <p14:creationId xmlns:p14="http://schemas.microsoft.com/office/powerpoint/2010/main" val="100047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hicago.gov/city/en/sites/covid-19/home/latest-data.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NoSQL database would serve a better purpose than RDBMS AND implementation of federal guidelines to avoid inconsistencies and variation of data—especially related to groups disproportionately affected historically. </a:t>
            </a:r>
          </a:p>
        </p:txBody>
      </p:sp>
      <p:sp>
        <p:nvSpPr>
          <p:cNvPr id="4" name="Slide Number Placeholder 3"/>
          <p:cNvSpPr>
            <a:spLocks noGrp="1"/>
          </p:cNvSpPr>
          <p:nvPr>
            <p:ph type="sldNum" sz="quarter" idx="5"/>
          </p:nvPr>
        </p:nvSpPr>
        <p:spPr/>
        <p:txBody>
          <a:bodyPr/>
          <a:lstStyle/>
          <a:p>
            <a:fld id="{D948B5A7-30AE-49EF-830F-6FD1A042E70D}" type="slidenum">
              <a:rPr lang="en-US" smtClean="0"/>
              <a:t>3</a:t>
            </a:fld>
            <a:endParaRPr lang="en-US"/>
          </a:p>
        </p:txBody>
      </p:sp>
    </p:spTree>
    <p:extLst>
      <p:ext uri="{BB962C8B-B14F-4D97-AF65-F5344CB8AC3E}">
        <p14:creationId xmlns:p14="http://schemas.microsoft.com/office/powerpoint/2010/main" val="485016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you can here are the platforms we used for Ingestion and Cleanup, Storage and Delivery &amp; Insights. </a:t>
            </a:r>
            <a:endParaRPr lang="en-US"/>
          </a:p>
          <a:p>
            <a:endParaRPr lang="en-US">
              <a:cs typeface="Calibri"/>
            </a:endParaRPr>
          </a:p>
          <a:p>
            <a:r>
              <a:rPr lang="en-US">
                <a:cs typeface="Calibri"/>
              </a:rPr>
              <a:t>GCP was utilized to load the datasets, execute DDL,DML in </a:t>
            </a:r>
            <a:r>
              <a:rPr lang="en-US" err="1">
                <a:cs typeface="Calibri"/>
              </a:rPr>
              <a:t>CloudSQL</a:t>
            </a:r>
            <a:r>
              <a:rPr lang="en-US">
                <a:cs typeface="Calibri"/>
              </a:rPr>
              <a:t>. We connected with </a:t>
            </a:r>
            <a:r>
              <a:rPr lang="en-US" err="1">
                <a:cs typeface="Calibri"/>
              </a:rPr>
              <a:t>Mysql</a:t>
            </a:r>
            <a:r>
              <a:rPr lang="en-US">
                <a:cs typeface="Calibri"/>
              </a:rPr>
              <a:t> and Tableau for the team members to work in parallel to make modifications and to visualize.</a:t>
            </a:r>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12</a:t>
            </a:fld>
            <a:endParaRPr lang="en-US"/>
          </a:p>
        </p:txBody>
      </p:sp>
    </p:spTree>
    <p:extLst>
      <p:ext uri="{BB962C8B-B14F-4D97-AF65-F5344CB8AC3E}">
        <p14:creationId xmlns:p14="http://schemas.microsoft.com/office/powerpoint/2010/main" val="71818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For Data cleanup we used Web Scraping for spacing and special characters. We used Open Refine/Python/and MySQL to clean up general information such as race, facility name and address </a:t>
            </a:r>
            <a:r>
              <a:rPr lang="en-US"/>
              <a:t>inconsistencies, and other</a:t>
            </a:r>
            <a:r>
              <a:rPr lang="en-US">
                <a:cs typeface="Calibri"/>
              </a:rPr>
              <a:t> items.  </a:t>
            </a:r>
          </a:p>
          <a:p>
            <a:pPr>
              <a:defRPr/>
            </a:pPr>
            <a:endParaRPr lang="en-US">
              <a:cs typeface="Calibri"/>
            </a:endParaRPr>
          </a:p>
          <a:p>
            <a:pPr>
              <a:defRPr/>
            </a:pPr>
            <a:r>
              <a:rPr lang="en-US"/>
              <a:t>Suren will now talk about </a:t>
            </a:r>
            <a:r>
              <a:rPr lang="en-US" b="1"/>
              <a:t>Design Considerations for RDBMS</a:t>
            </a:r>
            <a:endParaRPr lang="en-US" b="1">
              <a:cs typeface="Calibri"/>
            </a:endParaRPr>
          </a:p>
          <a:p>
            <a:pPr>
              <a:defRPr/>
            </a:pPr>
            <a:endParaRPr lang="en-US">
              <a:cs typeface="Calibri" panose="020F0502020204030204"/>
            </a:endParaRPr>
          </a:p>
          <a:p>
            <a:pPr>
              <a:defRPr/>
            </a:pPr>
            <a:endParaRPr lang="en-US">
              <a:ea typeface="맑은 고딕"/>
              <a:cs typeface="Calibri"/>
            </a:endParaRPr>
          </a:p>
          <a:p>
            <a:pPr>
              <a:defRPr/>
            </a:pPr>
            <a:endParaRPr lang="en-US">
              <a:ea typeface="맑은 고딕"/>
              <a:cs typeface="Calibri"/>
            </a:endParaRPr>
          </a:p>
          <a:p>
            <a:pPr>
              <a:defRPr/>
            </a:pPr>
            <a:endParaRPr lang="en-US">
              <a:ea typeface="맑은 고딕"/>
              <a:cs typeface="Calibri"/>
            </a:endParaRPr>
          </a:p>
        </p:txBody>
      </p:sp>
      <p:sp>
        <p:nvSpPr>
          <p:cNvPr id="4" name="Slide Number Placeholder 3"/>
          <p:cNvSpPr>
            <a:spLocks noGrp="1"/>
          </p:cNvSpPr>
          <p:nvPr>
            <p:ph type="sldNum" sz="quarter" idx="5"/>
          </p:nvPr>
        </p:nvSpPr>
        <p:spPr/>
        <p:txBody>
          <a:bodyPr/>
          <a:lstStyle/>
          <a:p>
            <a:fld id="{D948B5A7-30AE-49EF-830F-6FD1A042E70D}" type="slidenum">
              <a:rPr lang="en-US" smtClean="0"/>
              <a:t>13</a:t>
            </a:fld>
            <a:endParaRPr lang="en-US"/>
          </a:p>
        </p:txBody>
      </p:sp>
    </p:spTree>
    <p:extLst>
      <p:ext uri="{BB962C8B-B14F-4D97-AF65-F5344CB8AC3E}">
        <p14:creationId xmlns:p14="http://schemas.microsoft.com/office/powerpoint/2010/main" val="59523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elements of the data will be stored ?</a:t>
            </a:r>
          </a:p>
          <a:p>
            <a:r>
              <a:rPr lang="en-US"/>
              <a:t>•How large each element can be ?</a:t>
            </a:r>
          </a:p>
          <a:p>
            <a:r>
              <a:rPr lang="en-US"/>
              <a:t>•What kind of information each element can contain ?</a:t>
            </a:r>
          </a:p>
          <a:p>
            <a:r>
              <a:rPr lang="en-US"/>
              <a:t>•What elements may be left blank ?</a:t>
            </a:r>
          </a:p>
          <a:p>
            <a:r>
              <a:rPr lang="en-US"/>
              <a:t>•Which elements are constrained to a fixed range ?</a:t>
            </a:r>
          </a:p>
          <a:p>
            <a:r>
              <a:rPr lang="en-US"/>
              <a:t>•Whether and how various tables are to be linked ?</a:t>
            </a:r>
          </a:p>
          <a:p>
            <a:endParaRPr lang="en-US">
              <a:cs typeface="Calibri"/>
            </a:endParaRPr>
          </a:p>
        </p:txBody>
      </p:sp>
      <p:sp>
        <p:nvSpPr>
          <p:cNvPr id="4" name="Slide Number Placeholder 3"/>
          <p:cNvSpPr>
            <a:spLocks noGrp="1"/>
          </p:cNvSpPr>
          <p:nvPr>
            <p:ph type="sldNum" sz="quarter" idx="5"/>
          </p:nvPr>
        </p:nvSpPr>
        <p:spPr/>
        <p:txBody>
          <a:bodyPr/>
          <a:lstStyle/>
          <a:p>
            <a:fld id="{D948B5A7-30AE-49EF-830F-6FD1A042E70D}" type="slidenum">
              <a:rPr lang="en-US" smtClean="0"/>
              <a:t>14</a:t>
            </a:fld>
            <a:endParaRPr lang="en-US"/>
          </a:p>
        </p:txBody>
      </p:sp>
    </p:spTree>
    <p:extLst>
      <p:ext uri="{BB962C8B-B14F-4D97-AF65-F5344CB8AC3E}">
        <p14:creationId xmlns:p14="http://schemas.microsoft.com/office/powerpoint/2010/main" val="17420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 workbench file or screenshot</a:t>
            </a:r>
          </a:p>
          <a:p>
            <a:r>
              <a:rPr lang="en-US"/>
              <a:t> All scripts file(SQL/Python/R ) containing all analysis/modeling queries o Visualization Dashboards/Reports – Tableau, Excel or </a:t>
            </a:r>
            <a:r>
              <a:rPr lang="en-US" err="1"/>
              <a:t>PowerBI</a:t>
            </a:r>
            <a:r>
              <a:rPr lang="en-US"/>
              <a:t>, etc. (raw files)    o Final Presentation slides (as PPT) </a:t>
            </a:r>
          </a:p>
          <a:p>
            <a:r>
              <a:rPr lang="en-US" sz="1200" b="0" i="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15</a:t>
            </a:fld>
            <a:endParaRPr lang="en-US"/>
          </a:p>
        </p:txBody>
      </p:sp>
    </p:spTree>
    <p:extLst>
      <p:ext uri="{BB962C8B-B14F-4D97-AF65-F5344CB8AC3E}">
        <p14:creationId xmlns:p14="http://schemas.microsoft.com/office/powerpoint/2010/main" val="28563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16</a:t>
            </a:fld>
            <a:endParaRPr lang="en-US"/>
          </a:p>
        </p:txBody>
      </p:sp>
    </p:spTree>
    <p:extLst>
      <p:ext uri="{BB962C8B-B14F-4D97-AF65-F5344CB8AC3E}">
        <p14:creationId xmlns:p14="http://schemas.microsoft.com/office/powerpoint/2010/main" val="4184854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if you can implement MongoDB or Neo4J? Why or Why not? If so, how? Extra points if you try implementing. </a:t>
            </a:r>
          </a:p>
          <a:p>
            <a:pPr marL="285750" indent="-285750">
              <a:buFont typeface="Arial" panose="020B0604020202020204" pitchFamily="34" charset="0"/>
              <a:buChar char="•"/>
            </a:pPr>
            <a:r>
              <a:rPr lang="en-US" err="1"/>
              <a:t>Webscraped</a:t>
            </a:r>
            <a:r>
              <a:rPr lang="en-US"/>
              <a:t> news sources: </a:t>
            </a:r>
          </a:p>
          <a:p>
            <a:pPr marL="742950" lvl="1" indent="-285750">
              <a:buFont typeface="Arial" panose="020B0604020202020204" pitchFamily="34" charset="0"/>
              <a:buChar char="•"/>
            </a:pPr>
            <a:r>
              <a:rPr lang="en-US"/>
              <a:t>Create tags for sentiment analysis </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17</a:t>
            </a:fld>
            <a:endParaRPr lang="en-US"/>
          </a:p>
        </p:txBody>
      </p:sp>
    </p:spTree>
    <p:extLst>
      <p:ext uri="{BB962C8B-B14F-4D97-AF65-F5344CB8AC3E}">
        <p14:creationId xmlns:p14="http://schemas.microsoft.com/office/powerpoint/2010/main" val="254561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do see an opportunity to use Neo4J with the with COVID-19 related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-Transactional data provided by </a:t>
            </a:r>
            <a:r>
              <a:rPr lang="en-US" err="1"/>
              <a:t>SafeGraph’s</a:t>
            </a:r>
            <a:r>
              <a:rPr lang="en-US"/>
              <a:t> social distancing data gathered from cell phones.  </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19</a:t>
            </a:fld>
            <a:endParaRPr lang="en-US"/>
          </a:p>
        </p:txBody>
      </p:sp>
    </p:spTree>
    <p:extLst>
      <p:ext uri="{BB962C8B-B14F-4D97-AF65-F5344CB8AC3E}">
        <p14:creationId xmlns:p14="http://schemas.microsoft.com/office/powerpoint/2010/main" val="123973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21</a:t>
            </a:fld>
            <a:endParaRPr lang="en-US"/>
          </a:p>
        </p:txBody>
      </p:sp>
    </p:spTree>
    <p:extLst>
      <p:ext uri="{BB962C8B-B14F-4D97-AF65-F5344CB8AC3E}">
        <p14:creationId xmlns:p14="http://schemas.microsoft.com/office/powerpoint/2010/main" val="368016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Cristal.</a:t>
            </a:r>
            <a:endParaRPr lang="en-US"/>
          </a:p>
          <a:p>
            <a:endParaRPr lang="en-US">
              <a:cs typeface="Calibri"/>
            </a:endParaRPr>
          </a:p>
          <a:p>
            <a:r>
              <a:rPr lang="en-US">
                <a:cs typeface="Calibri"/>
              </a:rPr>
              <a:t>This is a general snapshot of our initial COVID research. The IDPH information on the left was limited because it was hard to scrape and combine their demographical and death information. Also, they separated Chicago out of Cook County.</a:t>
            </a:r>
          </a:p>
          <a:p>
            <a:endParaRPr lang="en-US">
              <a:cs typeface="Calibri"/>
            </a:endParaRPr>
          </a:p>
          <a:p>
            <a:r>
              <a:rPr lang="en-US">
                <a:cs typeface="Calibri"/>
              </a:rPr>
              <a:t> The Cook County medical examiner information on the right had better data, but it was incomplete and required a lot of cleaning.</a:t>
            </a:r>
          </a:p>
        </p:txBody>
      </p:sp>
      <p:sp>
        <p:nvSpPr>
          <p:cNvPr id="4" name="Slide Number Placeholder 3"/>
          <p:cNvSpPr>
            <a:spLocks noGrp="1"/>
          </p:cNvSpPr>
          <p:nvPr>
            <p:ph type="sldNum" sz="quarter" idx="5"/>
          </p:nvPr>
        </p:nvSpPr>
        <p:spPr/>
        <p:txBody>
          <a:bodyPr/>
          <a:lstStyle/>
          <a:p>
            <a:fld id="{D948B5A7-30AE-49EF-830F-6FD1A042E70D}" type="slidenum">
              <a:rPr lang="en-US" smtClean="0"/>
              <a:t>29</a:t>
            </a:fld>
            <a:endParaRPr lang="en-US"/>
          </a:p>
        </p:txBody>
      </p:sp>
    </p:spTree>
    <p:extLst>
      <p:ext uri="{BB962C8B-B14F-4D97-AF65-F5344CB8AC3E}">
        <p14:creationId xmlns:p14="http://schemas.microsoft.com/office/powerpoint/2010/main" val="1526083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Based on our initial business case, we wanted to look for patterns related to the socio-economic and/or race correlation on COVID cases in Cook County...based on zip codes. The map on the left shows the individual per capita incomes in </a:t>
            </a:r>
            <a:r>
              <a:rPr lang="en-US" err="1">
                <a:cs typeface="Calibri"/>
              </a:rPr>
              <a:t>COok</a:t>
            </a:r>
            <a:r>
              <a:rPr lang="en-US">
                <a:cs typeface="Calibri"/>
              </a:rPr>
              <a:t> county based on zip codes.</a:t>
            </a:r>
          </a:p>
          <a:p>
            <a:endParaRPr lang="en-US">
              <a:cs typeface="Calibri"/>
            </a:endParaRPr>
          </a:p>
          <a:p>
            <a:r>
              <a:rPr lang="en-US">
                <a:cs typeface="Calibri"/>
              </a:rPr>
              <a:t>On the left you can see a definite concentration of cases in the neighborhoods of Chicago, </a:t>
            </a:r>
            <a:r>
              <a:rPr lang="en-US" err="1">
                <a:cs typeface="Calibri"/>
              </a:rPr>
              <a:t>moreso</a:t>
            </a:r>
            <a:r>
              <a:rPr lang="en-US">
                <a:cs typeface="Calibri"/>
              </a:rPr>
              <a:t> in Latinx and African-American neighborhoods, but nothing definitive based on ethnicity. </a:t>
            </a:r>
          </a:p>
        </p:txBody>
      </p:sp>
      <p:sp>
        <p:nvSpPr>
          <p:cNvPr id="4" name="Slide Number Placeholder 3"/>
          <p:cNvSpPr>
            <a:spLocks noGrp="1"/>
          </p:cNvSpPr>
          <p:nvPr>
            <p:ph type="sldNum" sz="quarter" idx="5"/>
          </p:nvPr>
        </p:nvSpPr>
        <p:spPr/>
        <p:txBody>
          <a:bodyPr/>
          <a:lstStyle/>
          <a:p>
            <a:fld id="{D948B5A7-30AE-49EF-830F-6FD1A042E70D}" type="slidenum">
              <a:rPr lang="en-US" smtClean="0"/>
              <a:t>30</a:t>
            </a:fld>
            <a:endParaRPr lang="en-US"/>
          </a:p>
        </p:txBody>
      </p:sp>
    </p:spTree>
    <p:extLst>
      <p:ext uri="{BB962C8B-B14F-4D97-AF65-F5344CB8AC3E}">
        <p14:creationId xmlns:p14="http://schemas.microsoft.com/office/powerpoint/2010/main" val="1846282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4</a:t>
            </a:fld>
            <a:endParaRPr lang="en-US"/>
          </a:p>
        </p:txBody>
      </p:sp>
    </p:spTree>
    <p:extLst>
      <p:ext uri="{BB962C8B-B14F-4D97-AF65-F5344CB8AC3E}">
        <p14:creationId xmlns:p14="http://schemas.microsoft.com/office/powerpoint/2010/main" val="2514409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Getting into more detail we can now see patterns related to facilities (not just nursing homes but independent living apts., Adult homes, assistive living homes, mental care facilities, retirement homes, etc.) CMS, my agency, was limited to reported only nursing homes which is incomplete. In addition, some nursing homes only reported deaths occurring in the facility and not after a long-hospital inpatient stay. </a:t>
            </a:r>
            <a:endParaRPr lang="en-US"/>
          </a:p>
          <a:p>
            <a:endParaRPr lang="en-US">
              <a:cs typeface="Calibri"/>
            </a:endParaRPr>
          </a:p>
          <a:p>
            <a:r>
              <a:rPr lang="en-US">
                <a:cs typeface="Calibri"/>
              </a:rPr>
              <a:t>In fact, our group discussed this discovery nearly a week prior to an Chicago Sun Times artcile discussing the same information. </a:t>
            </a:r>
            <a:endParaRPr lang="en-US"/>
          </a:p>
          <a:p>
            <a:endParaRPr lang="en-US">
              <a:cs typeface="Calibri"/>
            </a:endParaRPr>
          </a:p>
          <a:p>
            <a:r>
              <a:rPr lang="en-US">
                <a:cs typeface="Calibri"/>
              </a:rPr>
              <a:t>We noticed that the high number of cases in more affluent zip codes were concentrated in these type of facilities whereas in Latinx and Afrincan-American neighborhoods the spread was from local contact. Basd on the timeline African-American cases have stabalized whereas the current increase in happening within the LatinX community closer to blue-collar areas.</a:t>
            </a:r>
          </a:p>
        </p:txBody>
      </p:sp>
      <p:sp>
        <p:nvSpPr>
          <p:cNvPr id="4" name="Slide Number Placeholder 3"/>
          <p:cNvSpPr>
            <a:spLocks noGrp="1"/>
          </p:cNvSpPr>
          <p:nvPr>
            <p:ph type="sldNum" sz="quarter" idx="5"/>
          </p:nvPr>
        </p:nvSpPr>
        <p:spPr/>
        <p:txBody>
          <a:bodyPr/>
          <a:lstStyle/>
          <a:p>
            <a:fld id="{D948B5A7-30AE-49EF-830F-6FD1A042E70D}" type="slidenum">
              <a:rPr lang="en-US" smtClean="0"/>
              <a:t>31</a:t>
            </a:fld>
            <a:endParaRPr lang="en-US"/>
          </a:p>
        </p:txBody>
      </p:sp>
    </p:spTree>
    <p:extLst>
      <p:ext uri="{BB962C8B-B14F-4D97-AF65-F5344CB8AC3E}">
        <p14:creationId xmlns:p14="http://schemas.microsoft.com/office/powerpoint/2010/main" val="4287288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timeline further demonstrates the portion of cases from breakouts at facilities. The gold are from cases from LTCF and the blue are from cases outside LTCF. </a:t>
            </a:r>
          </a:p>
        </p:txBody>
      </p:sp>
      <p:sp>
        <p:nvSpPr>
          <p:cNvPr id="4" name="Slide Number Placeholder 3"/>
          <p:cNvSpPr>
            <a:spLocks noGrp="1"/>
          </p:cNvSpPr>
          <p:nvPr>
            <p:ph type="sldNum" sz="quarter" idx="5"/>
          </p:nvPr>
        </p:nvSpPr>
        <p:spPr/>
        <p:txBody>
          <a:bodyPr/>
          <a:lstStyle/>
          <a:p>
            <a:fld id="{D948B5A7-30AE-49EF-830F-6FD1A042E70D}" type="slidenum">
              <a:rPr lang="en-US" smtClean="0"/>
              <a:t>32</a:t>
            </a:fld>
            <a:endParaRPr lang="en-US"/>
          </a:p>
        </p:txBody>
      </p:sp>
    </p:spTree>
    <p:extLst>
      <p:ext uri="{BB962C8B-B14F-4D97-AF65-F5344CB8AC3E}">
        <p14:creationId xmlns:p14="http://schemas.microsoft.com/office/powerpoint/2010/main" val="1981122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highlights are:</a:t>
            </a:r>
          </a:p>
          <a:p>
            <a:pPr marL="228600" indent="-228600">
              <a:buAutoNum type="arabicPeriod"/>
            </a:pPr>
            <a:r>
              <a:rPr lang="en-US">
                <a:cs typeface="Calibri"/>
              </a:rPr>
              <a:t>We can see the disporportionate number of Latinx and African-American deths outside of facilities. </a:t>
            </a:r>
          </a:p>
          <a:p>
            <a:pPr marL="228600" indent="-228600">
              <a:buAutoNum type="arabicPeriod"/>
            </a:pPr>
            <a:r>
              <a:rPr lang="en-US">
                <a:cs typeface="Calibri"/>
              </a:rPr>
              <a:t>We can see the disporportionate number of cases in poorer housholds based on deaths at "median-income household" levels. </a:t>
            </a:r>
          </a:p>
          <a:p>
            <a:pPr marL="400050" lvl="1" indent="-228600">
              <a:buFont typeface="Arial"/>
              <a:buChar char="•"/>
            </a:pPr>
            <a:r>
              <a:rPr lang="en-US">
                <a:cs typeface="Calibri"/>
              </a:rPr>
              <a:t>For families these incomes are very low.</a:t>
            </a:r>
          </a:p>
        </p:txBody>
      </p:sp>
      <p:sp>
        <p:nvSpPr>
          <p:cNvPr id="4" name="Slide Number Placeholder 3"/>
          <p:cNvSpPr>
            <a:spLocks noGrp="1"/>
          </p:cNvSpPr>
          <p:nvPr>
            <p:ph type="sldNum" sz="quarter" idx="5"/>
          </p:nvPr>
        </p:nvSpPr>
        <p:spPr/>
        <p:txBody>
          <a:bodyPr/>
          <a:lstStyle/>
          <a:p>
            <a:fld id="{D948B5A7-30AE-49EF-830F-6FD1A042E70D}" type="slidenum">
              <a:rPr lang="en-US" smtClean="0"/>
              <a:t>33</a:t>
            </a:fld>
            <a:endParaRPr lang="en-US"/>
          </a:p>
        </p:txBody>
      </p:sp>
    </p:spTree>
    <p:extLst>
      <p:ext uri="{BB962C8B-B14F-4D97-AF65-F5344CB8AC3E}">
        <p14:creationId xmlns:p14="http://schemas.microsoft.com/office/powerpoint/2010/main" val="605997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34</a:t>
            </a:fld>
            <a:endParaRPr lang="en-US"/>
          </a:p>
        </p:txBody>
      </p:sp>
    </p:spTree>
    <p:extLst>
      <p:ext uri="{BB962C8B-B14F-4D97-AF65-F5344CB8AC3E}">
        <p14:creationId xmlns:p14="http://schemas.microsoft.com/office/powerpoint/2010/main" val="2516810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Low news impact on behavior</a:t>
            </a:r>
            <a:endParaRPr lang="en-US"/>
          </a:p>
          <a:p>
            <a:pPr marL="228600" indent="-228600">
              <a:buAutoNum type="arabicPeriod"/>
            </a:pPr>
            <a:r>
              <a:rPr lang="en-US">
                <a:cs typeface="Calibri"/>
              </a:rPr>
              <a:t>WHO's pandemic declaration had an impact.</a:t>
            </a:r>
          </a:p>
          <a:p>
            <a:pPr marL="228600" indent="-228600">
              <a:buAutoNum type="arabicPeriod"/>
            </a:pPr>
            <a:r>
              <a:rPr lang="en-US">
                <a:cs typeface="Calibri"/>
              </a:rPr>
              <a:t>It's important to consider ethnic-related data in COVID surveys.</a:t>
            </a:r>
          </a:p>
          <a:p>
            <a:pPr marL="228600" indent="-228600">
              <a:buAutoNum type="arabicPeriod"/>
            </a:pPr>
            <a:r>
              <a:rPr lang="en-US">
                <a:cs typeface="Calibri"/>
              </a:rPr>
              <a:t>CDC should better incorporate medical examiner info., and</a:t>
            </a:r>
          </a:p>
          <a:p>
            <a:pPr marL="228600" indent="-228600">
              <a:buAutoNum type="arabicPeriod"/>
            </a:pPr>
            <a:r>
              <a:rPr lang="en-US">
                <a:cs typeface="Calibri"/>
              </a:rPr>
              <a:t>Create a compehensive dashboard.</a:t>
            </a:r>
          </a:p>
          <a:p>
            <a:endParaRPr lang="en-US">
              <a:cs typeface="Calibri"/>
            </a:endParaRPr>
          </a:p>
        </p:txBody>
      </p:sp>
      <p:sp>
        <p:nvSpPr>
          <p:cNvPr id="4" name="Slide Number Placeholder 3"/>
          <p:cNvSpPr>
            <a:spLocks noGrp="1"/>
          </p:cNvSpPr>
          <p:nvPr>
            <p:ph type="sldNum" sz="quarter" idx="5"/>
          </p:nvPr>
        </p:nvSpPr>
        <p:spPr/>
        <p:txBody>
          <a:bodyPr/>
          <a:lstStyle/>
          <a:p>
            <a:fld id="{D948B5A7-30AE-49EF-830F-6FD1A042E70D}" type="slidenum">
              <a:rPr lang="en-US" smtClean="0"/>
              <a:t>35</a:t>
            </a:fld>
            <a:endParaRPr lang="en-US"/>
          </a:p>
        </p:txBody>
      </p:sp>
    </p:spTree>
    <p:extLst>
      <p:ext uri="{BB962C8B-B14F-4D97-AF65-F5344CB8AC3E}">
        <p14:creationId xmlns:p14="http://schemas.microsoft.com/office/powerpoint/2010/main" val="2210375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cs typeface="Calibri"/>
              </a:rPr>
              <a:t>Some highlights are to lesson learned/recommendations are:</a:t>
            </a:r>
          </a:p>
          <a:p>
            <a:pPr marL="285750" indent="-285750">
              <a:buAutoNum type="arabicPeriod"/>
            </a:pPr>
            <a:r>
              <a:rPr lang="en-US"/>
              <a:t>Normalize and validate data against different data sources more.</a:t>
            </a:r>
            <a:endParaRPr lang="en-US">
              <a:cs typeface="Calibri"/>
            </a:endParaRPr>
          </a:p>
          <a:p>
            <a:pPr marL="285750" indent="-285750">
              <a:buAutoNum type="arabicPeriod"/>
            </a:pPr>
            <a:r>
              <a:rPr lang="en-US">
                <a:cs typeface="Calibri"/>
              </a:rPr>
              <a:t>Use NOSQL</a:t>
            </a:r>
          </a:p>
          <a:p>
            <a:pPr marL="285750" indent="-285750">
              <a:buFontTx/>
              <a:buAutoNum type="arabicPeriod"/>
            </a:pPr>
            <a:r>
              <a:rPr lang="en-US">
                <a:cs typeface="Calibri"/>
              </a:rPr>
              <a:t>Standardize federal health data collection.</a:t>
            </a:r>
          </a:p>
          <a:p>
            <a:pPr marL="285750" indent="-285750">
              <a:buFontTx/>
              <a:buAutoNum type="arabicPeriod"/>
            </a:pPr>
            <a:r>
              <a:rPr lang="en-US">
                <a:cs typeface="Calibri"/>
              </a:rPr>
              <a:t>Web Scrape on a daily basis.</a:t>
            </a:r>
          </a:p>
          <a:p>
            <a:pPr marL="285750" indent="-285750">
              <a:buFontTx/>
              <a:buAutoNum type="arabicPeriod"/>
            </a:pPr>
            <a:endParaRPr lang="en-US">
              <a:cs typeface="Calibri"/>
            </a:endParaRP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Advocate for the importance of federal data collection guidelines for quicker analysis and succinct data that will capture disproportionate effects earlier.  </a:t>
            </a:r>
            <a:endParaRPr lang="en-US">
              <a:cs typeface="Calibri"/>
            </a:endParaRPr>
          </a:p>
          <a:p>
            <a:endParaRPr lang="en-US" altLang="ko-KR" b="1">
              <a:solidFill>
                <a:schemeClr val="bg1"/>
              </a:solidFill>
              <a:ea typeface="맑은 고딕"/>
              <a:cs typeface="Calibri"/>
            </a:endParaRPr>
          </a:p>
        </p:txBody>
      </p:sp>
      <p:sp>
        <p:nvSpPr>
          <p:cNvPr id="4" name="Slide Number Placeholder 3"/>
          <p:cNvSpPr>
            <a:spLocks noGrp="1"/>
          </p:cNvSpPr>
          <p:nvPr>
            <p:ph type="sldNum" sz="quarter" idx="5"/>
          </p:nvPr>
        </p:nvSpPr>
        <p:spPr/>
        <p:txBody>
          <a:bodyPr/>
          <a:lstStyle/>
          <a:p>
            <a:fld id="{D948B5A7-30AE-49EF-830F-6FD1A042E70D}" type="slidenum">
              <a:rPr lang="en-US" smtClean="0"/>
              <a:t>36</a:t>
            </a:fld>
            <a:endParaRPr lang="en-US"/>
          </a:p>
        </p:txBody>
      </p:sp>
    </p:spTree>
    <p:extLst>
      <p:ext uri="{BB962C8B-B14F-4D97-AF65-F5344CB8AC3E}">
        <p14:creationId xmlns:p14="http://schemas.microsoft.com/office/powerpoint/2010/main" val="17969693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38</a:t>
            </a:fld>
            <a:endParaRPr lang="en-US"/>
          </a:p>
        </p:txBody>
      </p:sp>
    </p:spTree>
    <p:extLst>
      <p:ext uri="{BB962C8B-B14F-4D97-AF65-F5344CB8AC3E}">
        <p14:creationId xmlns:p14="http://schemas.microsoft.com/office/powerpoint/2010/main" val="1111876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5</a:t>
            </a:fld>
            <a:endParaRPr lang="en-US"/>
          </a:p>
        </p:txBody>
      </p:sp>
    </p:spTree>
    <p:extLst>
      <p:ext uri="{BB962C8B-B14F-4D97-AF65-F5344CB8AC3E}">
        <p14:creationId xmlns:p14="http://schemas.microsoft.com/office/powerpoint/2010/main" val="2664726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University of Chicago Health data: </a:t>
            </a:r>
            <a:r>
              <a:rPr lang="en-US" sz="1200" b="0" i="0" kern="1200">
                <a:solidFill>
                  <a:schemeClr val="tx1"/>
                </a:solidFill>
                <a:effectLst/>
                <a:latin typeface="+mn-lt"/>
                <a:ea typeface="+mn-ea"/>
                <a:cs typeface="+mn-cs"/>
                <a:hlinkClick r:id="rId3" tooltip="https://www.chicago.gov/city/en/sites/covid-19/home/latest-data.html"/>
              </a:rPr>
              <a:t>https://www.chicago.gov/city/en/sites/covid-19/home/latest-data.html</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6</a:t>
            </a:fld>
            <a:endParaRPr lang="en-US"/>
          </a:p>
        </p:txBody>
      </p:sp>
    </p:spTree>
    <p:extLst>
      <p:ext uri="{BB962C8B-B14F-4D97-AF65-F5344CB8AC3E}">
        <p14:creationId xmlns:p14="http://schemas.microsoft.com/office/powerpoint/2010/main" val="1232063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 Evaluation of analytical or transactional data stores for the use cases  </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7</a:t>
            </a:fld>
            <a:endParaRPr lang="en-US"/>
          </a:p>
        </p:txBody>
      </p:sp>
    </p:spTree>
    <p:extLst>
      <p:ext uri="{BB962C8B-B14F-4D97-AF65-F5344CB8AC3E}">
        <p14:creationId xmlns:p14="http://schemas.microsoft.com/office/powerpoint/2010/main" val="2390401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determine the current state of enterprise data, processes, technology &amp; tools</a:t>
            </a:r>
          </a:p>
          <a:p>
            <a:r>
              <a:rPr lang="en-US"/>
              <a:t>-Analyze: correct errors, standardize information</a:t>
            </a:r>
          </a:p>
          <a:p>
            <a:r>
              <a:rPr lang="en-US"/>
              <a:t>-Model: determine the quality metrics and automate rules to enrich data</a:t>
            </a:r>
          </a:p>
          <a:p>
            <a:r>
              <a:rPr lang="en-US"/>
              <a:t>-Integrate: integrate tools, processes, applications and data across multiple sources</a:t>
            </a:r>
          </a:p>
          <a:p>
            <a:r>
              <a:rPr lang="en-US"/>
              <a:t>-Govern: data validation by monitoring data health checks</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8</a:t>
            </a:fld>
            <a:endParaRPr lang="en-US"/>
          </a:p>
        </p:txBody>
      </p:sp>
    </p:spTree>
    <p:extLst>
      <p:ext uri="{BB962C8B-B14F-4D97-AF65-F5344CB8AC3E}">
        <p14:creationId xmlns:p14="http://schemas.microsoft.com/office/powerpoint/2010/main" val="245043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Completeness: are values missing? </a:t>
            </a:r>
          </a:p>
          <a:p>
            <a:pPr marL="285750" indent="-285750">
              <a:buFont typeface="Arial" panose="020B0604020202020204" pitchFamily="34" charset="0"/>
              <a:buChar char="•"/>
            </a:pPr>
            <a:r>
              <a:rPr lang="en-US"/>
              <a:t>Validity: does the data match the rules?</a:t>
            </a:r>
          </a:p>
          <a:p>
            <a:pPr marL="285750" indent="-285750">
              <a:buFont typeface="Arial" panose="020B0604020202020204" pitchFamily="34" charset="0"/>
              <a:buChar char="•"/>
            </a:pPr>
            <a:r>
              <a:rPr lang="en-US"/>
              <a:t>Uniqueness: is there duplicated data?</a:t>
            </a:r>
          </a:p>
          <a:p>
            <a:pPr marL="285750" indent="-285750">
              <a:buFont typeface="Arial" panose="020B0604020202020204" pitchFamily="34" charset="0"/>
              <a:buChar char="•"/>
            </a:pPr>
            <a:r>
              <a:rPr lang="en-US"/>
              <a:t>Consistency: is the data consistent across various data stores?</a:t>
            </a:r>
          </a:p>
          <a:p>
            <a:pPr marL="285750" indent="-285750">
              <a:buFont typeface="Arial" panose="020B0604020202020204" pitchFamily="34" charset="0"/>
              <a:buChar char="•"/>
            </a:pPr>
            <a:r>
              <a:rPr lang="en-US"/>
              <a:t>Timeliness: does the data represent reality from the required point in time?</a:t>
            </a:r>
          </a:p>
          <a:p>
            <a:pPr marL="285750" indent="-285750">
              <a:buFont typeface="Arial" panose="020B0604020202020204" pitchFamily="34" charset="0"/>
              <a:buChar char="•"/>
            </a:pPr>
            <a:r>
              <a:rPr lang="en-US"/>
              <a:t>Accuracy: the degree to which the data represents reality. </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9</a:t>
            </a:fld>
            <a:endParaRPr lang="en-US"/>
          </a:p>
        </p:txBody>
      </p:sp>
    </p:spTree>
    <p:extLst>
      <p:ext uri="{BB962C8B-B14F-4D97-AF65-F5344CB8AC3E}">
        <p14:creationId xmlns:p14="http://schemas.microsoft.com/office/powerpoint/2010/main" val="3024355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Evaluation of analytical or transactional data stores for the use cases  </a:t>
            </a:r>
          </a:p>
          <a:p>
            <a:r>
              <a:rPr lang="en-US"/>
              <a:t>o Automation methodology for the End to End pipeline. </a:t>
            </a:r>
          </a:p>
          <a:p>
            <a:r>
              <a:rPr lang="en-US"/>
              <a:t>o At-least 5 database tables, ER diagram, normalization, use of SQL queries 	</a:t>
            </a:r>
          </a:p>
          <a:p>
            <a:r>
              <a:rPr lang="en-US"/>
              <a:t>o NoSQL databases along with the JSON data model, if applicable</a:t>
            </a:r>
          </a:p>
          <a:p>
            <a:endParaRPr lang="en-US"/>
          </a:p>
        </p:txBody>
      </p:sp>
      <p:sp>
        <p:nvSpPr>
          <p:cNvPr id="4" name="Slide Number Placeholder 3"/>
          <p:cNvSpPr>
            <a:spLocks noGrp="1"/>
          </p:cNvSpPr>
          <p:nvPr>
            <p:ph type="sldNum" sz="quarter" idx="5"/>
          </p:nvPr>
        </p:nvSpPr>
        <p:spPr/>
        <p:txBody>
          <a:bodyPr/>
          <a:lstStyle/>
          <a:p>
            <a:fld id="{D948B5A7-30AE-49EF-830F-6FD1A042E70D}" type="slidenum">
              <a:rPr lang="en-US" smtClean="0"/>
              <a:t>10</a:t>
            </a:fld>
            <a:endParaRPr lang="en-US"/>
          </a:p>
        </p:txBody>
      </p:sp>
    </p:spTree>
    <p:extLst>
      <p:ext uri="{BB962C8B-B14F-4D97-AF65-F5344CB8AC3E}">
        <p14:creationId xmlns:p14="http://schemas.microsoft.com/office/powerpoint/2010/main" val="393845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Thanks Laura. Here we have our Data Platform.  You can see the tools we used in Data Collection </a:t>
            </a:r>
            <a:r>
              <a:rPr lang="en-US"/>
              <a:t>to Data Curation and Data Science to Data Delivery and to our insights using OLAP.</a:t>
            </a:r>
            <a:endParaRPr lang="en-US">
              <a:cs typeface="Calibri"/>
            </a:endParaRPr>
          </a:p>
          <a:p>
            <a:endParaRPr lang="en-US">
              <a:cs typeface="Calibri"/>
            </a:endParaRPr>
          </a:p>
          <a:p>
            <a:r>
              <a:rPr lang="en-US">
                <a:cs typeface="Calibri"/>
              </a:rPr>
              <a:t>I want to point out that we used Social distancing data from SAFEGRAPH – this particular dataset uses GPS pings from cellphones to track people's stay-at-home behavior and/or mobility. </a:t>
            </a:r>
          </a:p>
          <a:p>
            <a:endParaRPr lang="en-US"/>
          </a:p>
          <a:p>
            <a:r>
              <a:rPr lang="en-US"/>
              <a:t> </a:t>
            </a:r>
          </a:p>
          <a:p>
            <a:endParaRPr lang="en-US">
              <a:cs typeface="Calibri"/>
            </a:endParaRPr>
          </a:p>
        </p:txBody>
      </p:sp>
      <p:sp>
        <p:nvSpPr>
          <p:cNvPr id="4" name="Slide Number Placeholder 3"/>
          <p:cNvSpPr>
            <a:spLocks noGrp="1"/>
          </p:cNvSpPr>
          <p:nvPr>
            <p:ph type="sldNum" sz="quarter" idx="5"/>
          </p:nvPr>
        </p:nvSpPr>
        <p:spPr/>
        <p:txBody>
          <a:bodyPr/>
          <a:lstStyle/>
          <a:p>
            <a:fld id="{D948B5A7-30AE-49EF-830F-6FD1A042E70D}" type="slidenum">
              <a:rPr lang="en-US" smtClean="0"/>
              <a:t>11</a:t>
            </a:fld>
            <a:endParaRPr lang="en-US"/>
          </a:p>
        </p:txBody>
      </p:sp>
    </p:spTree>
    <p:extLst>
      <p:ext uri="{BB962C8B-B14F-4D97-AF65-F5344CB8AC3E}">
        <p14:creationId xmlns:p14="http://schemas.microsoft.com/office/powerpoint/2010/main" val="325387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4">
            <a:lumMod val="75000"/>
            <a:alpha val="92000"/>
          </a:schemeClr>
        </a:solidFill>
        <a:effectLst/>
      </p:bgPr>
    </p:bg>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F139AE99-C8B8-4AA5-B2FC-08DFDBC7FE12}"/>
              </a:ext>
            </a:extLst>
          </p:cNvPr>
          <p:cNvGrpSpPr/>
          <p:nvPr userDrawn="1"/>
        </p:nvGrpSpPr>
        <p:grpSpPr>
          <a:xfrm>
            <a:off x="440055" y="-626286"/>
            <a:ext cx="10844549" cy="6364329"/>
            <a:chOff x="2687161" y="3731096"/>
            <a:chExt cx="5158677" cy="3027467"/>
          </a:xfrm>
          <a:solidFill>
            <a:schemeClr val="bg1">
              <a:alpha val="20000"/>
            </a:schemeClr>
          </a:solidFill>
          <a:scene3d>
            <a:camera prst="perspectiveRelaxed">
              <a:rot lat="19200000" lon="0" rev="0"/>
            </a:camera>
            <a:lightRig rig="threePt" dir="t"/>
          </a:scene3d>
        </p:grpSpPr>
        <p:sp>
          <p:nvSpPr>
            <p:cNvPr id="49" name="Freeform: Shape 48">
              <a:extLst>
                <a:ext uri="{FF2B5EF4-FFF2-40B4-BE49-F238E27FC236}">
                  <a16:creationId xmlns:a16="http://schemas.microsoft.com/office/drawing/2014/main" id="{F1863B91-A981-4F88-8F42-216F8AA58E5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2445EC6-101C-494F-B2C6-FF1A5DB1B58A}"/>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77EC0E0-BF10-436A-AF9C-E060BEEA9521}"/>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4A0592-61EB-45D9-BFFE-B238BC4096DD}"/>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2500E6B-347C-42F5-A075-38B2B3EE8B5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60B50ACD-80FC-4FA9-9F19-DA103415D73E}"/>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22B071C-FD46-4A2F-8B39-982BCD02A10C}"/>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88AF241-0D00-4694-9E05-A44CB4849246}"/>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E9985F5-CDF2-4396-9A4E-7630ECBE3650}"/>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EDB9139-572A-4D04-91EA-863B158EBDDC}"/>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F818629-7089-442B-97F6-88AFA6B98F05}"/>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E4F43A-1962-493E-B996-5D63B7DC189B}"/>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C7AA214-8018-44B1-B0B6-306187D4817B}"/>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E20A57D2-969A-4032-B473-39790BDE3484}"/>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8B499DA-2D1E-428D-B31B-7140F6F57E50}"/>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69E09F7-3012-4515-A81E-761DF3045B47}"/>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BCA472E-F31F-4BF3-BA07-497A1323EC32}"/>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AD936A9-B210-4629-BA74-B0A261324514}"/>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165E9E9-B407-43E1-B254-421326C4E498}"/>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9995349-4B2F-4DC5-944A-764344F80B67}"/>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C93104F-1B3C-4B6C-B7F7-7CADEC5079B8}"/>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8695BB8-D9F5-4997-A95B-04B865C09CCE}"/>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5DE1224-1F3B-4FFF-8026-8B55F12B52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1B4C74B-01D9-46C3-8CDF-A7038521CAB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B282614-4FAA-40BE-B8B0-79237134DEA0}"/>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9F28D89-C342-4CB3-B41A-EE6DE1FF5EF5}"/>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F8C0D26-8F7B-4801-A9A7-CC001F3922C2}"/>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9B5B6BB8-D848-477A-8849-BB8C345A9601}"/>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870BA9C-1F83-4B39-A36F-E64FAACD22D5}"/>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69DE843-F484-42A8-85F3-B8288A53B166}"/>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B38AAE9-FEB4-49B6-BC45-1AFB0516642D}"/>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89009178-16D0-4E78-BB94-FDFC76A5457C}"/>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6AD5FCD-60F0-439D-96D5-D3FDF8A72BEE}"/>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8A36982-2D33-442D-9D92-AF4B10B0773B}"/>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D2039CB7-1CF5-4E22-9BB0-A136ECC5E35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C4CCE255-66A2-4241-9B6D-F5E15BBBC275}"/>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2FDC23D-A2A7-4A94-90C5-87ACF5F410A9}"/>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70B94B9-F8D4-44B0-BFDA-39F9BFBDCA33}"/>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8010F4A-0403-4FEF-9C4E-6FA45A17E51D}"/>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38731CAF-6DD3-4665-8A4D-026EA0BBCA64}"/>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D1F1EC3-D9A0-4C20-9843-3F84EA9C9CA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3DF5131-95CC-420F-9FFA-3EF0988542C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D26D8C6-D5A5-41E5-AB62-8514B0186005}"/>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E3488EB-FD81-46BC-80ED-855718E2830C}"/>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40E5489D-080E-450F-BE6E-99BB66680649}"/>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C889902-CCF1-4E29-BE48-E2990EDF1D3B}"/>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CEA26C6-3D38-4BCB-9194-B35F121D1D9A}"/>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4A82E7B-60D7-4FB9-8734-EE6663D15983}"/>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AF6436FC-F12A-422E-805E-44E0136B492C}"/>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4ACDE09-EC43-42B3-A7D7-35202C3D9B6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0BCB081-A2C6-4910-9F52-DB56486DCA5C}"/>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98FE6FF-CA6E-464D-975D-317F4753E37B}"/>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8FF5D0-A51E-4935-9520-D1031CA21FE6}"/>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0D073C2-84D2-4236-B1A8-BD4616255812}"/>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E39851-E516-48CD-9E06-E367FC9C69E5}"/>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26A9213-82CE-443F-9A98-B9380245235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85A1F5E-C317-4F88-A08B-59229C1C0F51}"/>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A4B1FA1-540F-485D-AE0D-8A77BACE3BE4}"/>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8603AC5-9D3B-4B8B-9C9B-2BDE338CA87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4022EBB-A770-4E36-BB09-9967AED290F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FACB193B-9E28-4664-8A81-F39AB1B1B10B}"/>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6A287B9-4BF3-4F9F-8F2C-CDE9D0D1C4CD}"/>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3A6D9B0D-F454-4C34-BD3A-623CCA78A4B9}"/>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93FD1DA-56FD-4F0A-B308-CA8C9B13B901}"/>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BB54DF6-8A83-4312-A6BA-E77A88CA77F5}"/>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4D83E71-A00E-406C-B9F3-0E8214CD373F}"/>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CB994AE-110B-443D-90A9-719539344016}"/>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3DC7153-852C-4CF4-87FE-38CD33113800}"/>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7790841-781E-4536-8B5D-F17590C3D4EE}"/>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7402540-20E1-411A-965F-27A7B0E5E1AA}"/>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BC7B744-2017-4F1B-9341-870A79FCE171}"/>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15A76AB-B221-4B57-9A3F-E4E3FCB490D4}"/>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5C4E52E7-5C29-42FB-9C42-E2487ED21008}"/>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A06CE31-B4A3-4F16-BDC5-2A595363C01A}"/>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509036C-5B97-445C-80E3-5B18B2B5424B}"/>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5060E28-E662-437C-9E72-E414EDE46F1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84FC3CE-A4AA-4FE3-83CA-4CCD111D7539}"/>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85829AE-B677-43FE-BF3F-0C5A115758C8}"/>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9A1B21D8-CB81-4E00-AF46-ED26BFF65962}"/>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937A93A-DCD6-431D-B055-C5B3F744A548}"/>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73601657-0605-423D-8906-B8B9A75BF140}"/>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77260706-F526-43A9-B519-7F92696F806E}"/>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19BF2D1-1DC5-4DDB-BCEA-509ADC7241DE}"/>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140DCFAA-1B8A-4CFF-93C1-868740DE0FBD}"/>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54C07ED-4270-41C1-A952-6BB077126867}"/>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1DDEBF4-10B8-4094-8B08-427D686B13D0}"/>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4B6FF97-B1AF-4538-89FF-F2F3C6722186}"/>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E434E1A-0EA4-4C6A-9CB3-3D6EA5D1DA57}"/>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A84A5F0-2440-4D91-87B9-42813365A744}"/>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309F9EC-7FDD-4C60-ADCC-ECEEC7F84100}"/>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9A9E432-551C-4889-94FF-84DE26D39A66}"/>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8F33FBB-AF37-4444-A430-F922791D64E3}"/>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2CFF555-BE2B-4252-A512-A96BDF20DBA6}"/>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E37D8DB-5153-4478-B25C-055170107499}"/>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07AA293-F9DC-4596-B17B-C3CB8358B368}"/>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3166C-F00F-4E79-9F2B-BB96EC6FD18B}"/>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F0EC9767-635E-4C93-821C-3E44B49D0997}"/>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B9283E5-012D-41B3-8178-96570644CB58}"/>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740EF785-885E-4E20-A6AD-E6771E9D8719}"/>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91FF1CB-30D9-4671-AD00-BF20349B2CB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EDDBD52-B4F8-4DAE-AAAF-D4516C20A4B3}"/>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29FACD9-FB3D-460F-942D-04E9E28D1882}"/>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6E73448-C0E6-4B17-9DDC-07B3341F0234}"/>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C33133D-5574-4D5D-BD93-44F2F348D35B}"/>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3494610-CDB6-4E01-8B34-9C2391F9A137}"/>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62146F9-92E5-4C63-AF2C-72086AD2F771}"/>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45E5A67F-5589-423E-8831-1E36C6D82118}"/>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29DBDA3E-3ACA-4896-9FAF-89C79B06F545}"/>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FEDABBC-67B2-4AAE-ABC5-DBD0B463D825}"/>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C36965B-3B73-4B09-B655-E8313F8B8BD2}"/>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5FD79F1-78E8-4EC6-9E6A-EEE6BC3DD977}"/>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E4E1FA0-1880-442C-AF17-49C9BD6F1865}"/>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5F6D9F32-1281-4182-900F-642E26ED575C}"/>
              </a:ext>
            </a:extLst>
          </p:cNvPr>
          <p:cNvGrpSpPr/>
          <p:nvPr userDrawn="1"/>
        </p:nvGrpSpPr>
        <p:grpSpPr>
          <a:xfrm>
            <a:off x="-23692" y="5484341"/>
            <a:ext cx="12323006" cy="1539441"/>
            <a:chOff x="-23692" y="5484341"/>
            <a:chExt cx="12323006" cy="1539441"/>
          </a:xfrm>
        </p:grpSpPr>
        <p:grpSp>
          <p:nvGrpSpPr>
            <p:cNvPr id="161" name="Group 160">
              <a:extLst>
                <a:ext uri="{FF2B5EF4-FFF2-40B4-BE49-F238E27FC236}">
                  <a16:creationId xmlns:a16="http://schemas.microsoft.com/office/drawing/2014/main" id="{7935A2A0-16CA-4CBE-80A5-D2F7B98D8663}"/>
                </a:ext>
              </a:extLst>
            </p:cNvPr>
            <p:cNvGrpSpPr/>
            <p:nvPr userDrawn="1"/>
          </p:nvGrpSpPr>
          <p:grpSpPr>
            <a:xfrm flipH="1">
              <a:off x="6016853" y="5590194"/>
              <a:ext cx="1134060" cy="1293698"/>
              <a:chOff x="4455074" y="2905667"/>
              <a:chExt cx="1518776" cy="1732569"/>
            </a:xfrm>
          </p:grpSpPr>
          <p:sp>
            <p:nvSpPr>
              <p:cNvPr id="162" name="Freeform: Shape 161">
                <a:extLst>
                  <a:ext uri="{FF2B5EF4-FFF2-40B4-BE49-F238E27FC236}">
                    <a16:creationId xmlns:a16="http://schemas.microsoft.com/office/drawing/2014/main" id="{08513AF1-A7FA-46C1-93A4-9AB517C12821}"/>
                  </a:ext>
                </a:extLst>
              </p:cNvPr>
              <p:cNvSpPr/>
              <p:nvPr/>
            </p:nvSpPr>
            <p:spPr>
              <a:xfrm>
                <a:off x="4455074" y="2905667"/>
                <a:ext cx="1518776" cy="1732569"/>
              </a:xfrm>
              <a:custGeom>
                <a:avLst/>
                <a:gdLst>
                  <a:gd name="connsiteX0" fmla="*/ 139508 w 1518776"/>
                  <a:gd name="connsiteY0" fmla="*/ 623343 h 1732569"/>
                  <a:gd name="connsiteX1" fmla="*/ 119778 w 1518776"/>
                  <a:gd name="connsiteY1" fmla="*/ 737965 h 1732569"/>
                  <a:gd name="connsiteX2" fmla="*/ 139508 w 1518776"/>
                  <a:gd name="connsiteY2" fmla="*/ 623343 h 1732569"/>
                  <a:gd name="connsiteX3" fmla="*/ 130582 w 1518776"/>
                  <a:gd name="connsiteY3" fmla="*/ 586231 h 1732569"/>
                  <a:gd name="connsiteX4" fmla="*/ 95819 w 1518776"/>
                  <a:gd name="connsiteY4" fmla="*/ 771318 h 1732569"/>
                  <a:gd name="connsiteX5" fmla="*/ 113201 w 1518776"/>
                  <a:gd name="connsiteY5" fmla="*/ 744072 h 1732569"/>
                  <a:gd name="connsiteX6" fmla="*/ 133870 w 1518776"/>
                  <a:gd name="connsiteY6" fmla="*/ 600794 h 1732569"/>
                  <a:gd name="connsiteX7" fmla="*/ 130582 w 1518776"/>
                  <a:gd name="connsiteY7" fmla="*/ 586231 h 1732569"/>
                  <a:gd name="connsiteX8" fmla="*/ 772971 w 1518776"/>
                  <a:gd name="connsiteY8" fmla="*/ 214 h 1732569"/>
                  <a:gd name="connsiteX9" fmla="*/ 909452 w 1518776"/>
                  <a:gd name="connsiteY9" fmla="*/ 45531 h 1732569"/>
                  <a:gd name="connsiteX10" fmla="*/ 1003875 w 1518776"/>
                  <a:gd name="connsiteY10" fmla="*/ 129150 h 1732569"/>
                  <a:gd name="connsiteX11" fmla="*/ 1047563 w 1518776"/>
                  <a:gd name="connsiteY11" fmla="*/ 175187 h 1732569"/>
                  <a:gd name="connsiteX12" fmla="*/ 999177 w 1518776"/>
                  <a:gd name="connsiteY12" fmla="*/ 129620 h 1732569"/>
                  <a:gd name="connsiteX13" fmla="*/ 984614 w 1518776"/>
                  <a:gd name="connsiteY13" fmla="*/ 123982 h 1732569"/>
                  <a:gd name="connsiteX14" fmla="*/ 1009981 w 1518776"/>
                  <a:gd name="connsiteY14" fmla="*/ 152638 h 1732569"/>
                  <a:gd name="connsiteX15" fmla="*/ 1112860 w 1518776"/>
                  <a:gd name="connsiteY15" fmla="*/ 304373 h 1732569"/>
                  <a:gd name="connsiteX16" fmla="*/ 1127893 w 1518776"/>
                  <a:gd name="connsiteY16" fmla="*/ 340544 h 1732569"/>
                  <a:gd name="connsiteX17" fmla="*/ 1206343 w 1518776"/>
                  <a:gd name="connsiteY17" fmla="*/ 414767 h 1732569"/>
                  <a:gd name="connsiteX18" fmla="*/ 1256139 w 1518776"/>
                  <a:gd name="connsiteY18" fmla="*/ 420404 h 1732569"/>
                  <a:gd name="connsiteX19" fmla="*/ 1378277 w 1518776"/>
                  <a:gd name="connsiteY19" fmla="*/ 449059 h 1732569"/>
                  <a:gd name="connsiteX20" fmla="*/ 1443105 w 1518776"/>
                  <a:gd name="connsiteY20" fmla="*/ 520464 h 1732569"/>
                  <a:gd name="connsiteX21" fmla="*/ 1468941 w 1518776"/>
                  <a:gd name="connsiteY21" fmla="*/ 584822 h 1732569"/>
                  <a:gd name="connsiteX22" fmla="*/ 1518267 w 1518776"/>
                  <a:gd name="connsiteY22" fmla="*/ 762862 h 1732569"/>
                  <a:gd name="connsiteX23" fmla="*/ 1486323 w 1518776"/>
                  <a:gd name="connsiteY23" fmla="*/ 899094 h 1732569"/>
                  <a:gd name="connsiteX24" fmla="*/ 1436528 w 1518776"/>
                  <a:gd name="connsiteY24" fmla="*/ 1013717 h 1732569"/>
                  <a:gd name="connsiteX25" fmla="*/ 1483504 w 1518776"/>
                  <a:gd name="connsiteY25" fmla="*/ 895337 h 1732569"/>
                  <a:gd name="connsiteX26" fmla="*/ 1506053 w 1518776"/>
                  <a:gd name="connsiteY26" fmla="*/ 730918 h 1732569"/>
                  <a:gd name="connsiteX27" fmla="*/ 1485383 w 1518776"/>
                  <a:gd name="connsiteY27" fmla="*/ 644952 h 1732569"/>
                  <a:gd name="connsiteX28" fmla="*/ 1496658 w 1518776"/>
                  <a:gd name="connsiteY28" fmla="*/ 731858 h 1732569"/>
                  <a:gd name="connsiteX29" fmla="*/ 1476458 w 1518776"/>
                  <a:gd name="connsiteY29" fmla="*/ 815476 h 1732569"/>
                  <a:gd name="connsiteX30" fmla="*/ 1460955 w 1518776"/>
                  <a:gd name="connsiteY30" fmla="*/ 858224 h 1732569"/>
                  <a:gd name="connsiteX31" fmla="*/ 1432300 w 1518776"/>
                  <a:gd name="connsiteY31" fmla="*/ 956405 h 1732569"/>
                  <a:gd name="connsiteX32" fmla="*/ 1400826 w 1518776"/>
                  <a:gd name="connsiteY32" fmla="*/ 1030158 h 1732569"/>
                  <a:gd name="connsiteX33" fmla="*/ 1428542 w 1518776"/>
                  <a:gd name="connsiteY33" fmla="*/ 954057 h 1732569"/>
                  <a:gd name="connsiteX34" fmla="*/ 1429012 w 1518776"/>
                  <a:gd name="connsiteY34" fmla="*/ 952648 h 1732569"/>
                  <a:gd name="connsiteX35" fmla="*/ 1449681 w 1518776"/>
                  <a:gd name="connsiteY35" fmla="*/ 870439 h 1732569"/>
                  <a:gd name="connsiteX36" fmla="*/ 1390022 w 1518776"/>
                  <a:gd name="connsiteY36" fmla="*/ 996805 h 1732569"/>
                  <a:gd name="connsiteX37" fmla="*/ 1397067 w 1518776"/>
                  <a:gd name="connsiteY37" fmla="*/ 973317 h 1732569"/>
                  <a:gd name="connsiteX38" fmla="*/ 1405054 w 1518776"/>
                  <a:gd name="connsiteY38" fmla="*/ 944661 h 1732569"/>
                  <a:gd name="connsiteX39" fmla="*/ 1390022 w 1518776"/>
                  <a:gd name="connsiteY39" fmla="*/ 962043 h 1732569"/>
                  <a:gd name="connsiteX40" fmla="*/ 1368881 w 1518776"/>
                  <a:gd name="connsiteY40" fmla="*/ 982243 h 1732569"/>
                  <a:gd name="connsiteX41" fmla="*/ 1360896 w 1518776"/>
                  <a:gd name="connsiteY41" fmla="*/ 996805 h 1732569"/>
                  <a:gd name="connsiteX42" fmla="*/ 1346333 w 1518776"/>
                  <a:gd name="connsiteY42" fmla="*/ 1034387 h 1732569"/>
                  <a:gd name="connsiteX43" fmla="*/ 1355258 w 1518776"/>
                  <a:gd name="connsiteY43" fmla="*/ 990699 h 1732569"/>
                  <a:gd name="connsiteX44" fmla="*/ 1255669 w 1518776"/>
                  <a:gd name="connsiteY44" fmla="*/ 997745 h 1732569"/>
                  <a:gd name="connsiteX45" fmla="*/ 1189432 w 1518776"/>
                  <a:gd name="connsiteY45" fmla="*/ 1000093 h 1732569"/>
                  <a:gd name="connsiteX46" fmla="*/ 1172520 w 1518776"/>
                  <a:gd name="connsiteY46" fmla="*/ 1009489 h 1732569"/>
                  <a:gd name="connsiteX47" fmla="*/ 1031591 w 1518776"/>
                  <a:gd name="connsiteY47" fmla="*/ 1076665 h 1732569"/>
                  <a:gd name="connsiteX48" fmla="*/ 1018908 w 1518776"/>
                  <a:gd name="connsiteY48" fmla="*/ 1083711 h 1732569"/>
                  <a:gd name="connsiteX49" fmla="*/ 955019 w 1518776"/>
                  <a:gd name="connsiteY49" fmla="*/ 1129279 h 1732569"/>
                  <a:gd name="connsiteX50" fmla="*/ 939517 w 1518776"/>
                  <a:gd name="connsiteY50" fmla="*/ 1146660 h 1732569"/>
                  <a:gd name="connsiteX51" fmla="*/ 939047 w 1518776"/>
                  <a:gd name="connsiteY51" fmla="*/ 1304031 h 1732569"/>
                  <a:gd name="connsiteX52" fmla="*/ 964415 w 1518776"/>
                  <a:gd name="connsiteY52" fmla="*/ 1361343 h 1732569"/>
                  <a:gd name="connsiteX53" fmla="*/ 1074340 w 1518776"/>
                  <a:gd name="connsiteY53" fmla="*/ 1497574 h 1732569"/>
                  <a:gd name="connsiteX54" fmla="*/ 1233589 w 1518776"/>
                  <a:gd name="connsiteY54" fmla="*/ 1731518 h 1732569"/>
                  <a:gd name="connsiteX55" fmla="*/ 1233994 w 1518776"/>
                  <a:gd name="connsiteY55" fmla="*/ 1732569 h 1732569"/>
                  <a:gd name="connsiteX56" fmla="*/ 220261 w 1518776"/>
                  <a:gd name="connsiteY56" fmla="*/ 1732569 h 1732569"/>
                  <a:gd name="connsiteX57" fmla="*/ 270514 w 1518776"/>
                  <a:gd name="connsiteY57" fmla="*/ 1646607 h 1732569"/>
                  <a:gd name="connsiteX58" fmla="*/ 366404 w 1518776"/>
                  <a:gd name="connsiteY58" fmla="*/ 1525291 h 1732569"/>
                  <a:gd name="connsiteX59" fmla="*/ 455659 w 1518776"/>
                  <a:gd name="connsiteY59" fmla="*/ 1419123 h 1732569"/>
                  <a:gd name="connsiteX60" fmla="*/ 485724 w 1518776"/>
                  <a:gd name="connsiteY60" fmla="*/ 1365570 h 1732569"/>
                  <a:gd name="connsiteX61" fmla="*/ 458008 w 1518776"/>
                  <a:gd name="connsiteY61" fmla="*/ 1200684 h 1732569"/>
                  <a:gd name="connsiteX62" fmla="*/ 419018 w 1518776"/>
                  <a:gd name="connsiteY62" fmla="*/ 1193636 h 1732569"/>
                  <a:gd name="connsiteX63" fmla="*/ 239567 w 1518776"/>
                  <a:gd name="connsiteY63" fmla="*/ 1205381 h 1732569"/>
                  <a:gd name="connsiteX64" fmla="*/ 169573 w 1518776"/>
                  <a:gd name="connsiteY64" fmla="*/ 1166390 h 1732569"/>
                  <a:gd name="connsiteX65" fmla="*/ 159708 w 1518776"/>
                  <a:gd name="connsiteY65" fmla="*/ 1114716 h 1732569"/>
                  <a:gd name="connsiteX66" fmla="*/ 164405 w 1518776"/>
                  <a:gd name="connsiteY66" fmla="*/ 1096395 h 1732569"/>
                  <a:gd name="connsiteX67" fmla="*/ 150782 w 1518776"/>
                  <a:gd name="connsiteY67" fmla="*/ 1066330 h 1732569"/>
                  <a:gd name="connsiteX68" fmla="*/ 144205 w 1518776"/>
                  <a:gd name="connsiteY68" fmla="*/ 1008080 h 1732569"/>
                  <a:gd name="connsiteX69" fmla="*/ 147024 w 1518776"/>
                  <a:gd name="connsiteY69" fmla="*/ 1004791 h 1732569"/>
                  <a:gd name="connsiteX70" fmla="*/ 112261 w 1518776"/>
                  <a:gd name="connsiteY70" fmla="*/ 982712 h 1732569"/>
                  <a:gd name="connsiteX71" fmla="*/ 112261 w 1518776"/>
                  <a:gd name="connsiteY71" fmla="*/ 942313 h 1732569"/>
                  <a:gd name="connsiteX72" fmla="*/ 86425 w 1518776"/>
                  <a:gd name="connsiteY72" fmla="*/ 885471 h 1732569"/>
                  <a:gd name="connsiteX73" fmla="*/ 48373 w 1518776"/>
                  <a:gd name="connsiteY73" fmla="*/ 847420 h 1732569"/>
                  <a:gd name="connsiteX74" fmla="*/ 53541 w 1518776"/>
                  <a:gd name="connsiteY74" fmla="*/ 822053 h 1732569"/>
                  <a:gd name="connsiteX75" fmla="*/ 61527 w 1518776"/>
                  <a:gd name="connsiteY75" fmla="*/ 814536 h 1732569"/>
                  <a:gd name="connsiteX76" fmla="*/ 92531 w 1518776"/>
                  <a:gd name="connsiteY76" fmla="*/ 737495 h 1732569"/>
                  <a:gd name="connsiteX77" fmla="*/ 108503 w 1518776"/>
                  <a:gd name="connsiteY77" fmla="*/ 611128 h 1732569"/>
                  <a:gd name="connsiteX78" fmla="*/ 139508 w 1518776"/>
                  <a:gd name="connsiteY78" fmla="*/ 482413 h 1732569"/>
                  <a:gd name="connsiteX79" fmla="*/ 162056 w 1518776"/>
                  <a:gd name="connsiteY79" fmla="*/ 397385 h 1732569"/>
                  <a:gd name="connsiteX80" fmla="*/ 154541 w 1518776"/>
                  <a:gd name="connsiteY80" fmla="*/ 364972 h 1732569"/>
                  <a:gd name="connsiteX81" fmla="*/ 76559 w 1518776"/>
                  <a:gd name="connsiteY81" fmla="*/ 759104 h 1732569"/>
                  <a:gd name="connsiteX82" fmla="*/ 73271 w 1518776"/>
                  <a:gd name="connsiteY82" fmla="*/ 734676 h 1732569"/>
                  <a:gd name="connsiteX83" fmla="*/ 71393 w 1518776"/>
                  <a:gd name="connsiteY83" fmla="*/ 709309 h 1732569"/>
                  <a:gd name="connsiteX84" fmla="*/ 71393 w 1518776"/>
                  <a:gd name="connsiteY84" fmla="*/ 629919 h 1732569"/>
                  <a:gd name="connsiteX85" fmla="*/ 108503 w 1518776"/>
                  <a:gd name="connsiteY85" fmla="*/ 406781 h 1732569"/>
                  <a:gd name="connsiteX86" fmla="*/ 55420 w 1518776"/>
                  <a:gd name="connsiteY86" fmla="*/ 616295 h 1732569"/>
                  <a:gd name="connsiteX87" fmla="*/ 49783 w 1518776"/>
                  <a:gd name="connsiteY87" fmla="*/ 667500 h 1732569"/>
                  <a:gd name="connsiteX88" fmla="*/ 48843 w 1518776"/>
                  <a:gd name="connsiteY88" fmla="*/ 769439 h 1732569"/>
                  <a:gd name="connsiteX89" fmla="*/ 45555 w 1518776"/>
                  <a:gd name="connsiteY89" fmla="*/ 591398 h 1732569"/>
                  <a:gd name="connsiteX90" fmla="*/ 98638 w 1518776"/>
                  <a:gd name="connsiteY90" fmla="*/ 377185 h 1732569"/>
                  <a:gd name="connsiteX91" fmla="*/ 14080 w 1518776"/>
                  <a:gd name="connsiteY91" fmla="*/ 550059 h 1732569"/>
                  <a:gd name="connsiteX92" fmla="*/ 10322 w 1518776"/>
                  <a:gd name="connsiteY92" fmla="*/ 648710 h 1732569"/>
                  <a:gd name="connsiteX93" fmla="*/ 1398 w 1518776"/>
                  <a:gd name="connsiteY93" fmla="*/ 543952 h 1732569"/>
                  <a:gd name="connsiteX94" fmla="*/ 30993 w 1518776"/>
                  <a:gd name="connsiteY94" fmla="*/ 436376 h 1732569"/>
                  <a:gd name="connsiteX95" fmla="*/ 168164 w 1518776"/>
                  <a:gd name="connsiteY95" fmla="*/ 257866 h 1732569"/>
                  <a:gd name="connsiteX96" fmla="*/ 178498 w 1518776"/>
                  <a:gd name="connsiteY96" fmla="*/ 226391 h 1732569"/>
                  <a:gd name="connsiteX97" fmla="*/ 179908 w 1518776"/>
                  <a:gd name="connsiteY97" fmla="*/ 212298 h 1732569"/>
                  <a:gd name="connsiteX98" fmla="*/ 220307 w 1518776"/>
                  <a:gd name="connsiteY98" fmla="*/ 162033 h 1732569"/>
                  <a:gd name="connsiteX99" fmla="*/ 297349 w 1518776"/>
                  <a:gd name="connsiteY99" fmla="*/ 133378 h 1732569"/>
                  <a:gd name="connsiteX100" fmla="*/ 335869 w 1518776"/>
                  <a:gd name="connsiteY100" fmla="*/ 123982 h 1732569"/>
                  <a:gd name="connsiteX101" fmla="*/ 373451 w 1518776"/>
                  <a:gd name="connsiteY101" fmla="*/ 78885 h 1732569"/>
                  <a:gd name="connsiteX102" fmla="*/ 453310 w 1518776"/>
                  <a:gd name="connsiteY102" fmla="*/ 22043 h 1732569"/>
                  <a:gd name="connsiteX103" fmla="*/ 629003 w 1518776"/>
                  <a:gd name="connsiteY103" fmla="*/ 6541 h 1732569"/>
                  <a:gd name="connsiteX104" fmla="*/ 723425 w 1518776"/>
                  <a:gd name="connsiteY104" fmla="*/ 1374 h 1732569"/>
                  <a:gd name="connsiteX105" fmla="*/ 772971 w 1518776"/>
                  <a:gd name="connsiteY105" fmla="*/ 214 h 173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518776" h="1732569">
                    <a:moveTo>
                      <a:pt x="139508" y="623343"/>
                    </a:moveTo>
                    <a:cubicBezTo>
                      <a:pt x="131522" y="659984"/>
                      <a:pt x="124945" y="697096"/>
                      <a:pt x="119778" y="737965"/>
                    </a:cubicBezTo>
                    <a:cubicBezTo>
                      <a:pt x="148903" y="701323"/>
                      <a:pt x="163935" y="665621"/>
                      <a:pt x="139508" y="623343"/>
                    </a:cubicBezTo>
                    <a:close/>
                    <a:moveTo>
                      <a:pt x="130582" y="586231"/>
                    </a:moveTo>
                    <a:cubicBezTo>
                      <a:pt x="107094" y="645891"/>
                      <a:pt x="98638" y="707900"/>
                      <a:pt x="95819" y="771318"/>
                    </a:cubicBezTo>
                    <a:cubicBezTo>
                      <a:pt x="103336" y="762862"/>
                      <a:pt x="113201" y="756286"/>
                      <a:pt x="113201" y="744072"/>
                    </a:cubicBezTo>
                    <a:cubicBezTo>
                      <a:pt x="113201" y="695217"/>
                      <a:pt x="122596" y="647770"/>
                      <a:pt x="133870" y="600794"/>
                    </a:cubicBezTo>
                    <a:cubicBezTo>
                      <a:pt x="135280" y="595157"/>
                      <a:pt x="135280" y="590459"/>
                      <a:pt x="130582" y="586231"/>
                    </a:cubicBezTo>
                    <a:close/>
                    <a:moveTo>
                      <a:pt x="772971" y="214"/>
                    </a:moveTo>
                    <a:cubicBezTo>
                      <a:pt x="821899" y="1844"/>
                      <a:pt x="868583" y="13118"/>
                      <a:pt x="909452" y="45531"/>
                    </a:cubicBezTo>
                    <a:cubicBezTo>
                      <a:pt x="942335" y="71369"/>
                      <a:pt x="972401" y="100964"/>
                      <a:pt x="1003875" y="129150"/>
                    </a:cubicBezTo>
                    <a:cubicBezTo>
                      <a:pt x="1021256" y="141833"/>
                      <a:pt x="1035348" y="157335"/>
                      <a:pt x="1047563" y="175187"/>
                    </a:cubicBezTo>
                    <a:cubicBezTo>
                      <a:pt x="1031591" y="160154"/>
                      <a:pt x="1015149" y="144652"/>
                      <a:pt x="999177" y="129620"/>
                    </a:cubicBezTo>
                    <a:cubicBezTo>
                      <a:pt x="994480" y="127741"/>
                      <a:pt x="991661" y="121164"/>
                      <a:pt x="984614" y="123982"/>
                    </a:cubicBezTo>
                    <a:cubicBezTo>
                      <a:pt x="991661" y="135257"/>
                      <a:pt x="1000116" y="144183"/>
                      <a:pt x="1009981" y="152638"/>
                    </a:cubicBezTo>
                    <a:cubicBezTo>
                      <a:pt x="1057427" y="194447"/>
                      <a:pt x="1087023" y="248001"/>
                      <a:pt x="1112860" y="304373"/>
                    </a:cubicBezTo>
                    <a:cubicBezTo>
                      <a:pt x="1118497" y="316117"/>
                      <a:pt x="1125543" y="327861"/>
                      <a:pt x="1127893" y="340544"/>
                    </a:cubicBezTo>
                    <a:cubicBezTo>
                      <a:pt x="1135410" y="385641"/>
                      <a:pt x="1174399" y="397385"/>
                      <a:pt x="1206343" y="414767"/>
                    </a:cubicBezTo>
                    <a:cubicBezTo>
                      <a:pt x="1219966" y="422283"/>
                      <a:pt x="1239227" y="418525"/>
                      <a:pt x="1256139" y="420404"/>
                    </a:cubicBezTo>
                    <a:cubicBezTo>
                      <a:pt x="1297948" y="424632"/>
                      <a:pt x="1339286" y="431679"/>
                      <a:pt x="1378277" y="449059"/>
                    </a:cubicBezTo>
                    <a:cubicBezTo>
                      <a:pt x="1410221" y="463622"/>
                      <a:pt x="1438876" y="482883"/>
                      <a:pt x="1443105" y="520464"/>
                    </a:cubicBezTo>
                    <a:cubicBezTo>
                      <a:pt x="1445924" y="545361"/>
                      <a:pt x="1457668" y="564621"/>
                      <a:pt x="1468941" y="584822"/>
                    </a:cubicBezTo>
                    <a:cubicBezTo>
                      <a:pt x="1499946" y="639784"/>
                      <a:pt x="1522494" y="697096"/>
                      <a:pt x="1518267" y="762862"/>
                    </a:cubicBezTo>
                    <a:cubicBezTo>
                      <a:pt x="1515448" y="810309"/>
                      <a:pt x="1501825" y="854936"/>
                      <a:pt x="1486323" y="899094"/>
                    </a:cubicBezTo>
                    <a:cubicBezTo>
                      <a:pt x="1473170" y="938554"/>
                      <a:pt x="1456257" y="976605"/>
                      <a:pt x="1436528" y="1013717"/>
                    </a:cubicBezTo>
                    <a:cubicBezTo>
                      <a:pt x="1452030" y="974257"/>
                      <a:pt x="1468002" y="934796"/>
                      <a:pt x="1483504" y="895337"/>
                    </a:cubicBezTo>
                    <a:cubicBezTo>
                      <a:pt x="1499477" y="841782"/>
                      <a:pt x="1510751" y="787290"/>
                      <a:pt x="1506053" y="730918"/>
                    </a:cubicBezTo>
                    <a:cubicBezTo>
                      <a:pt x="1503704" y="701323"/>
                      <a:pt x="1497598" y="672198"/>
                      <a:pt x="1485383" y="644952"/>
                    </a:cubicBezTo>
                    <a:cubicBezTo>
                      <a:pt x="1490551" y="673607"/>
                      <a:pt x="1497127" y="702263"/>
                      <a:pt x="1496658" y="731858"/>
                    </a:cubicBezTo>
                    <a:cubicBezTo>
                      <a:pt x="1496187" y="761453"/>
                      <a:pt x="1490081" y="789639"/>
                      <a:pt x="1476458" y="815476"/>
                    </a:cubicBezTo>
                    <a:cubicBezTo>
                      <a:pt x="1468941" y="829099"/>
                      <a:pt x="1464245" y="843192"/>
                      <a:pt x="1460955" y="858224"/>
                    </a:cubicBezTo>
                    <a:cubicBezTo>
                      <a:pt x="1453440" y="891578"/>
                      <a:pt x="1443574" y="923992"/>
                      <a:pt x="1432300" y="956405"/>
                    </a:cubicBezTo>
                    <a:cubicBezTo>
                      <a:pt x="1424314" y="981772"/>
                      <a:pt x="1414919" y="1007141"/>
                      <a:pt x="1400826" y="1030158"/>
                    </a:cubicBezTo>
                    <a:cubicBezTo>
                      <a:pt x="1409751" y="1004791"/>
                      <a:pt x="1419146" y="979424"/>
                      <a:pt x="1428542" y="954057"/>
                    </a:cubicBezTo>
                    <a:cubicBezTo>
                      <a:pt x="1428542" y="953586"/>
                      <a:pt x="1429012" y="953117"/>
                      <a:pt x="1429012" y="952648"/>
                    </a:cubicBezTo>
                    <a:cubicBezTo>
                      <a:pt x="1436059" y="925401"/>
                      <a:pt x="1442634" y="897685"/>
                      <a:pt x="1449681" y="870439"/>
                    </a:cubicBezTo>
                    <a:cubicBezTo>
                      <a:pt x="1420556" y="908489"/>
                      <a:pt x="1411161" y="954996"/>
                      <a:pt x="1390022" y="996805"/>
                    </a:cubicBezTo>
                    <a:cubicBezTo>
                      <a:pt x="1392370" y="988820"/>
                      <a:pt x="1394719" y="981303"/>
                      <a:pt x="1397067" y="973317"/>
                    </a:cubicBezTo>
                    <a:cubicBezTo>
                      <a:pt x="1399417" y="965332"/>
                      <a:pt x="1401766" y="956875"/>
                      <a:pt x="1405054" y="944661"/>
                    </a:cubicBezTo>
                    <a:cubicBezTo>
                      <a:pt x="1398006" y="952648"/>
                      <a:pt x="1393779" y="956875"/>
                      <a:pt x="1390022" y="962043"/>
                    </a:cubicBezTo>
                    <a:cubicBezTo>
                      <a:pt x="1383915" y="969559"/>
                      <a:pt x="1380156" y="979424"/>
                      <a:pt x="1368881" y="982243"/>
                    </a:cubicBezTo>
                    <a:cubicBezTo>
                      <a:pt x="1362305" y="983651"/>
                      <a:pt x="1362305" y="991638"/>
                      <a:pt x="1360896" y="996805"/>
                    </a:cubicBezTo>
                    <a:cubicBezTo>
                      <a:pt x="1357137" y="1009958"/>
                      <a:pt x="1354789" y="1022643"/>
                      <a:pt x="1346333" y="1034387"/>
                    </a:cubicBezTo>
                    <a:cubicBezTo>
                      <a:pt x="1349152" y="1021233"/>
                      <a:pt x="1351970" y="1008080"/>
                      <a:pt x="1355258" y="990699"/>
                    </a:cubicBezTo>
                    <a:cubicBezTo>
                      <a:pt x="1320966" y="1012777"/>
                      <a:pt x="1288082" y="993517"/>
                      <a:pt x="1255669" y="997745"/>
                    </a:cubicBezTo>
                    <a:cubicBezTo>
                      <a:pt x="1234060" y="1000564"/>
                      <a:pt x="1211511" y="1000093"/>
                      <a:pt x="1189432" y="1000093"/>
                    </a:cubicBezTo>
                    <a:cubicBezTo>
                      <a:pt x="1181446" y="1000093"/>
                      <a:pt x="1177217" y="1004322"/>
                      <a:pt x="1172520" y="1009489"/>
                    </a:cubicBezTo>
                    <a:cubicBezTo>
                      <a:pt x="1134939" y="1051768"/>
                      <a:pt x="1088902" y="1075726"/>
                      <a:pt x="1031591" y="1076665"/>
                    </a:cubicBezTo>
                    <a:cubicBezTo>
                      <a:pt x="1025484" y="1076665"/>
                      <a:pt x="1022195" y="1078544"/>
                      <a:pt x="1018908" y="1083711"/>
                    </a:cubicBezTo>
                    <a:cubicBezTo>
                      <a:pt x="1003875" y="1107670"/>
                      <a:pt x="982265" y="1122702"/>
                      <a:pt x="955019" y="1129279"/>
                    </a:cubicBezTo>
                    <a:cubicBezTo>
                      <a:pt x="944215" y="1132097"/>
                      <a:pt x="940926" y="1138204"/>
                      <a:pt x="939517" y="1146660"/>
                    </a:cubicBezTo>
                    <a:cubicBezTo>
                      <a:pt x="930591" y="1199274"/>
                      <a:pt x="931531" y="1251418"/>
                      <a:pt x="939047" y="1304031"/>
                    </a:cubicBezTo>
                    <a:cubicBezTo>
                      <a:pt x="942335" y="1325171"/>
                      <a:pt x="954549" y="1343022"/>
                      <a:pt x="964415" y="1361343"/>
                    </a:cubicBezTo>
                    <a:cubicBezTo>
                      <a:pt x="992601" y="1413487"/>
                      <a:pt x="1034879" y="1454826"/>
                      <a:pt x="1074340" y="1497574"/>
                    </a:cubicBezTo>
                    <a:cubicBezTo>
                      <a:pt x="1139166" y="1567569"/>
                      <a:pt x="1189901" y="1646960"/>
                      <a:pt x="1233589" y="1731518"/>
                    </a:cubicBezTo>
                    <a:lnTo>
                      <a:pt x="1233994" y="1732569"/>
                    </a:lnTo>
                    <a:lnTo>
                      <a:pt x="220261" y="1732569"/>
                    </a:lnTo>
                    <a:lnTo>
                      <a:pt x="270514" y="1646607"/>
                    </a:lnTo>
                    <a:cubicBezTo>
                      <a:pt x="299463" y="1604094"/>
                      <a:pt x="331407" y="1563577"/>
                      <a:pt x="366404" y="1525291"/>
                    </a:cubicBezTo>
                    <a:cubicBezTo>
                      <a:pt x="397408" y="1490997"/>
                      <a:pt x="431702" y="1459524"/>
                      <a:pt x="455659" y="1419123"/>
                    </a:cubicBezTo>
                    <a:cubicBezTo>
                      <a:pt x="466465" y="1401743"/>
                      <a:pt x="476329" y="1383891"/>
                      <a:pt x="485724" y="1365570"/>
                    </a:cubicBezTo>
                    <a:cubicBezTo>
                      <a:pt x="510622" y="1318125"/>
                      <a:pt x="496528" y="1240613"/>
                      <a:pt x="458008" y="1200684"/>
                    </a:cubicBezTo>
                    <a:cubicBezTo>
                      <a:pt x="446264" y="1188469"/>
                      <a:pt x="433110" y="1188940"/>
                      <a:pt x="419018" y="1193636"/>
                    </a:cubicBezTo>
                    <a:cubicBezTo>
                      <a:pt x="360297" y="1212897"/>
                      <a:pt x="300167" y="1212428"/>
                      <a:pt x="239567" y="1205381"/>
                    </a:cubicBezTo>
                    <a:cubicBezTo>
                      <a:pt x="211852" y="1202092"/>
                      <a:pt x="187893" y="1188940"/>
                      <a:pt x="169573" y="1166390"/>
                    </a:cubicBezTo>
                    <a:cubicBezTo>
                      <a:pt x="156889" y="1150888"/>
                      <a:pt x="152191" y="1133977"/>
                      <a:pt x="159708" y="1114716"/>
                    </a:cubicBezTo>
                    <a:cubicBezTo>
                      <a:pt x="162056" y="1109079"/>
                      <a:pt x="162526" y="1102503"/>
                      <a:pt x="164405" y="1096395"/>
                    </a:cubicBezTo>
                    <a:cubicBezTo>
                      <a:pt x="168633" y="1082303"/>
                      <a:pt x="162996" y="1072907"/>
                      <a:pt x="150782" y="1066330"/>
                    </a:cubicBezTo>
                    <a:cubicBezTo>
                      <a:pt x="123536" y="1051298"/>
                      <a:pt x="121187" y="1030158"/>
                      <a:pt x="144205" y="1008080"/>
                    </a:cubicBezTo>
                    <a:cubicBezTo>
                      <a:pt x="145145" y="1007610"/>
                      <a:pt x="145614" y="1006670"/>
                      <a:pt x="147024" y="1004791"/>
                    </a:cubicBezTo>
                    <a:cubicBezTo>
                      <a:pt x="131051" y="1003852"/>
                      <a:pt x="120247" y="994926"/>
                      <a:pt x="112261" y="982712"/>
                    </a:cubicBezTo>
                    <a:cubicBezTo>
                      <a:pt x="103336" y="969559"/>
                      <a:pt x="107094" y="956405"/>
                      <a:pt x="112261" y="942313"/>
                    </a:cubicBezTo>
                    <a:cubicBezTo>
                      <a:pt x="127294" y="901913"/>
                      <a:pt x="126824" y="901913"/>
                      <a:pt x="86425" y="885471"/>
                    </a:cubicBezTo>
                    <a:cubicBezTo>
                      <a:pt x="69043" y="878424"/>
                      <a:pt x="56360" y="864801"/>
                      <a:pt x="48373" y="847420"/>
                    </a:cubicBezTo>
                    <a:cubicBezTo>
                      <a:pt x="43676" y="838025"/>
                      <a:pt x="44616" y="829099"/>
                      <a:pt x="53541" y="822053"/>
                    </a:cubicBezTo>
                    <a:cubicBezTo>
                      <a:pt x="56360" y="819704"/>
                      <a:pt x="58709" y="816886"/>
                      <a:pt x="61527" y="814536"/>
                    </a:cubicBezTo>
                    <a:cubicBezTo>
                      <a:pt x="87834" y="795277"/>
                      <a:pt x="91592" y="768970"/>
                      <a:pt x="92531" y="737495"/>
                    </a:cubicBezTo>
                    <a:cubicBezTo>
                      <a:pt x="93940" y="695217"/>
                      <a:pt x="100517" y="652937"/>
                      <a:pt x="108503" y="611128"/>
                    </a:cubicBezTo>
                    <a:cubicBezTo>
                      <a:pt x="116959" y="567910"/>
                      <a:pt x="128234" y="525162"/>
                      <a:pt x="139508" y="482413"/>
                    </a:cubicBezTo>
                    <a:cubicBezTo>
                      <a:pt x="147024" y="454227"/>
                      <a:pt x="148903" y="424632"/>
                      <a:pt x="162056" y="397385"/>
                    </a:cubicBezTo>
                    <a:cubicBezTo>
                      <a:pt x="166754" y="387520"/>
                      <a:pt x="157359" y="376246"/>
                      <a:pt x="154541" y="364972"/>
                    </a:cubicBezTo>
                    <a:cubicBezTo>
                      <a:pt x="103336" y="491339"/>
                      <a:pt x="75619" y="622403"/>
                      <a:pt x="76559" y="759104"/>
                    </a:cubicBezTo>
                    <a:cubicBezTo>
                      <a:pt x="75150" y="751118"/>
                      <a:pt x="74211" y="742662"/>
                      <a:pt x="73271" y="734676"/>
                    </a:cubicBezTo>
                    <a:cubicBezTo>
                      <a:pt x="72801" y="726221"/>
                      <a:pt x="71862" y="717765"/>
                      <a:pt x="71393" y="709309"/>
                    </a:cubicBezTo>
                    <a:cubicBezTo>
                      <a:pt x="71393" y="682533"/>
                      <a:pt x="71393" y="656226"/>
                      <a:pt x="71393" y="629919"/>
                    </a:cubicBezTo>
                    <a:cubicBezTo>
                      <a:pt x="76559" y="554287"/>
                      <a:pt x="91122" y="480064"/>
                      <a:pt x="108503" y="406781"/>
                    </a:cubicBezTo>
                    <a:cubicBezTo>
                      <a:pt x="82196" y="474427"/>
                      <a:pt x="62467" y="543952"/>
                      <a:pt x="55420" y="616295"/>
                    </a:cubicBezTo>
                    <a:cubicBezTo>
                      <a:pt x="51192" y="633208"/>
                      <a:pt x="49312" y="650119"/>
                      <a:pt x="49783" y="667500"/>
                    </a:cubicBezTo>
                    <a:cubicBezTo>
                      <a:pt x="44616" y="701323"/>
                      <a:pt x="49312" y="735616"/>
                      <a:pt x="48843" y="769439"/>
                    </a:cubicBezTo>
                    <a:cubicBezTo>
                      <a:pt x="34281" y="708370"/>
                      <a:pt x="42737" y="636966"/>
                      <a:pt x="45555" y="591398"/>
                    </a:cubicBezTo>
                    <a:cubicBezTo>
                      <a:pt x="54950" y="518115"/>
                      <a:pt x="73741" y="447180"/>
                      <a:pt x="98638" y="377185"/>
                    </a:cubicBezTo>
                    <a:cubicBezTo>
                      <a:pt x="52601" y="426041"/>
                      <a:pt x="25824" y="484762"/>
                      <a:pt x="14080" y="550059"/>
                    </a:cubicBezTo>
                    <a:cubicBezTo>
                      <a:pt x="1398" y="604082"/>
                      <a:pt x="13141" y="635556"/>
                      <a:pt x="10322" y="648710"/>
                    </a:cubicBezTo>
                    <a:cubicBezTo>
                      <a:pt x="8913" y="656226"/>
                      <a:pt x="-4241" y="591868"/>
                      <a:pt x="1398" y="543952"/>
                    </a:cubicBezTo>
                    <a:cubicBezTo>
                      <a:pt x="10322" y="507780"/>
                      <a:pt x="15960" y="471138"/>
                      <a:pt x="30993" y="436376"/>
                    </a:cubicBezTo>
                    <a:cubicBezTo>
                      <a:pt x="61527" y="365441"/>
                      <a:pt x="107563" y="305781"/>
                      <a:pt x="168164" y="257866"/>
                    </a:cubicBezTo>
                    <a:cubicBezTo>
                      <a:pt x="179438" y="248470"/>
                      <a:pt x="186015" y="240484"/>
                      <a:pt x="178498" y="226391"/>
                    </a:cubicBezTo>
                    <a:cubicBezTo>
                      <a:pt x="175679" y="221224"/>
                      <a:pt x="174740" y="216057"/>
                      <a:pt x="179908" y="212298"/>
                    </a:cubicBezTo>
                    <a:cubicBezTo>
                      <a:pt x="197759" y="199145"/>
                      <a:pt x="209033" y="180354"/>
                      <a:pt x="220307" y="162033"/>
                    </a:cubicBezTo>
                    <a:cubicBezTo>
                      <a:pt x="239098" y="131029"/>
                      <a:pt x="263995" y="122103"/>
                      <a:pt x="297349" y="133378"/>
                    </a:cubicBezTo>
                    <a:cubicBezTo>
                      <a:pt x="312851" y="138545"/>
                      <a:pt x="324125" y="134787"/>
                      <a:pt x="335869" y="123982"/>
                    </a:cubicBezTo>
                    <a:cubicBezTo>
                      <a:pt x="350902" y="110829"/>
                      <a:pt x="364525" y="98145"/>
                      <a:pt x="373451" y="78885"/>
                    </a:cubicBezTo>
                    <a:cubicBezTo>
                      <a:pt x="388953" y="46471"/>
                      <a:pt x="420427" y="31908"/>
                      <a:pt x="453310" y="22043"/>
                    </a:cubicBezTo>
                    <a:cubicBezTo>
                      <a:pt x="511092" y="5132"/>
                      <a:pt x="569813" y="4662"/>
                      <a:pt x="629003" y="6541"/>
                    </a:cubicBezTo>
                    <a:cubicBezTo>
                      <a:pt x="660946" y="7481"/>
                      <a:pt x="691951" y="3253"/>
                      <a:pt x="723425" y="1374"/>
                    </a:cubicBezTo>
                    <a:cubicBezTo>
                      <a:pt x="740102" y="199"/>
                      <a:pt x="756661" y="-329"/>
                      <a:pt x="772971" y="214"/>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163" name="Freeform: Shape 162">
                <a:extLst>
                  <a:ext uri="{FF2B5EF4-FFF2-40B4-BE49-F238E27FC236}">
                    <a16:creationId xmlns:a16="http://schemas.microsoft.com/office/drawing/2014/main" id="{7492D368-F4D0-4972-95AC-BB47AB376083}"/>
                  </a:ext>
                </a:extLst>
              </p:cNvPr>
              <p:cNvSpPr/>
              <p:nvPr/>
            </p:nvSpPr>
            <p:spPr>
              <a:xfrm rot="19871696" flipH="1">
                <a:off x="4470574" y="3553719"/>
                <a:ext cx="634360" cy="482048"/>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0" name="Group 199">
              <a:extLst>
                <a:ext uri="{FF2B5EF4-FFF2-40B4-BE49-F238E27FC236}">
                  <a16:creationId xmlns:a16="http://schemas.microsoft.com/office/drawing/2014/main" id="{1FED1DE2-7F1B-41C1-84B4-0CFE0629A531}"/>
                </a:ext>
              </a:extLst>
            </p:cNvPr>
            <p:cNvGrpSpPr/>
            <p:nvPr userDrawn="1"/>
          </p:nvGrpSpPr>
          <p:grpSpPr>
            <a:xfrm>
              <a:off x="7880691" y="5572195"/>
              <a:ext cx="1254002" cy="1330318"/>
              <a:chOff x="3140187" y="2915769"/>
              <a:chExt cx="1679407" cy="1781612"/>
            </a:xfrm>
          </p:grpSpPr>
          <p:sp>
            <p:nvSpPr>
              <p:cNvPr id="201" name="Freeform: Shape 200">
                <a:extLst>
                  <a:ext uri="{FF2B5EF4-FFF2-40B4-BE49-F238E27FC236}">
                    <a16:creationId xmlns:a16="http://schemas.microsoft.com/office/drawing/2014/main" id="{6D079E7F-168B-4917-9ECE-3C5178395DA8}"/>
                  </a:ext>
                </a:extLst>
              </p:cNvPr>
              <p:cNvSpPr/>
              <p:nvPr/>
            </p:nvSpPr>
            <p:spPr>
              <a:xfrm rot="4053326" flipH="1">
                <a:off x="3089085" y="2966871"/>
                <a:ext cx="1781612" cy="1679407"/>
              </a:xfrm>
              <a:custGeom>
                <a:avLst/>
                <a:gdLst>
                  <a:gd name="connsiteX0" fmla="*/ 280147 w 1781612"/>
                  <a:gd name="connsiteY0" fmla="*/ 933943 h 1679407"/>
                  <a:gd name="connsiteX1" fmla="*/ 276912 w 1781612"/>
                  <a:gd name="connsiteY1" fmla="*/ 937141 h 1679407"/>
                  <a:gd name="connsiteX2" fmla="*/ 273397 w 1781612"/>
                  <a:gd name="connsiteY2" fmla="*/ 937142 h 1679407"/>
                  <a:gd name="connsiteX3" fmla="*/ 1738079 w 1781612"/>
                  <a:gd name="connsiteY3" fmla="*/ 462963 h 1679407"/>
                  <a:gd name="connsiteX4" fmla="*/ 1686202 w 1781612"/>
                  <a:gd name="connsiteY4" fmla="*/ 379914 h 1679407"/>
                  <a:gd name="connsiteX5" fmla="*/ 1652353 w 1781612"/>
                  <a:gd name="connsiteY5" fmla="*/ 319812 h 1679407"/>
                  <a:gd name="connsiteX6" fmla="*/ 1626440 w 1781612"/>
                  <a:gd name="connsiteY6" fmla="*/ 269729 h 1679407"/>
                  <a:gd name="connsiteX7" fmla="*/ 1586470 w 1781612"/>
                  <a:gd name="connsiteY7" fmla="*/ 223553 h 1679407"/>
                  <a:gd name="connsiteX8" fmla="*/ 1514969 w 1781612"/>
                  <a:gd name="connsiteY8" fmla="*/ 142436 h 1679407"/>
                  <a:gd name="connsiteX9" fmla="*/ 1479665 w 1781612"/>
                  <a:gd name="connsiteY9" fmla="*/ 105254 h 1679407"/>
                  <a:gd name="connsiteX10" fmla="*/ 1461850 w 1781612"/>
                  <a:gd name="connsiteY10" fmla="*/ 101217 h 1679407"/>
                  <a:gd name="connsiteX11" fmla="*/ 1417727 w 1781612"/>
                  <a:gd name="connsiteY11" fmla="*/ 77177 h 1679407"/>
                  <a:gd name="connsiteX12" fmla="*/ 1396605 w 1781612"/>
                  <a:gd name="connsiteY12" fmla="*/ 61681 h 1679407"/>
                  <a:gd name="connsiteX13" fmla="*/ 1371222 w 1781612"/>
                  <a:gd name="connsiteY13" fmla="*/ 37023 h 1679407"/>
                  <a:gd name="connsiteX14" fmla="*/ 1293065 w 1781612"/>
                  <a:gd name="connsiteY14" fmla="*/ 1873 h 1679407"/>
                  <a:gd name="connsiteX15" fmla="*/ 1216911 w 1781612"/>
                  <a:gd name="connsiteY15" fmla="*/ 29057 h 1679407"/>
                  <a:gd name="connsiteX16" fmla="*/ 1142778 w 1781612"/>
                  <a:gd name="connsiteY16" fmla="*/ 47331 h 1679407"/>
                  <a:gd name="connsiteX17" fmla="*/ 1029850 w 1781612"/>
                  <a:gd name="connsiteY17" fmla="*/ 109652 h 1679407"/>
                  <a:gd name="connsiteX18" fmla="*/ 987058 w 1781612"/>
                  <a:gd name="connsiteY18" fmla="*/ 124479 h 1679407"/>
                  <a:gd name="connsiteX19" fmla="*/ 943281 w 1781612"/>
                  <a:gd name="connsiteY19" fmla="*/ 131165 h 1679407"/>
                  <a:gd name="connsiteX20" fmla="*/ 897994 w 1781612"/>
                  <a:gd name="connsiteY20" fmla="*/ 156046 h 1679407"/>
                  <a:gd name="connsiteX21" fmla="*/ 835828 w 1781612"/>
                  <a:gd name="connsiteY21" fmla="*/ 180301 h 1679407"/>
                  <a:gd name="connsiteX22" fmla="*/ 805895 w 1781612"/>
                  <a:gd name="connsiteY22" fmla="*/ 186016 h 1679407"/>
                  <a:gd name="connsiteX23" fmla="*/ 735986 w 1781612"/>
                  <a:gd name="connsiteY23" fmla="*/ 181176 h 1679407"/>
                  <a:gd name="connsiteX24" fmla="*/ 671368 w 1781612"/>
                  <a:gd name="connsiteY24" fmla="*/ 190297 h 1679407"/>
                  <a:gd name="connsiteX25" fmla="*/ 656825 w 1781612"/>
                  <a:gd name="connsiteY25" fmla="*/ 187282 h 1679407"/>
                  <a:gd name="connsiteX26" fmla="*/ 653200 w 1781612"/>
                  <a:gd name="connsiteY26" fmla="*/ 191153 h 1679407"/>
                  <a:gd name="connsiteX27" fmla="*/ 615869 w 1781612"/>
                  <a:gd name="connsiteY27" fmla="*/ 198500 h 1679407"/>
                  <a:gd name="connsiteX28" fmla="*/ 453624 w 1781612"/>
                  <a:gd name="connsiteY28" fmla="*/ 289742 h 1679407"/>
                  <a:gd name="connsiteX29" fmla="*/ 325653 w 1781612"/>
                  <a:gd name="connsiteY29" fmla="*/ 435210 h 1679407"/>
                  <a:gd name="connsiteX30" fmla="*/ 300881 w 1781612"/>
                  <a:gd name="connsiteY30" fmla="*/ 464914 h 1679407"/>
                  <a:gd name="connsiteX31" fmla="*/ 304287 w 1781612"/>
                  <a:gd name="connsiteY31" fmla="*/ 521446 h 1679407"/>
                  <a:gd name="connsiteX32" fmla="*/ 360919 w 1781612"/>
                  <a:gd name="connsiteY32" fmla="*/ 628649 h 1679407"/>
                  <a:gd name="connsiteX33" fmla="*/ 398827 w 1781612"/>
                  <a:gd name="connsiteY33" fmla="*/ 752612 h 1679407"/>
                  <a:gd name="connsiteX34" fmla="*/ 387733 w 1781612"/>
                  <a:gd name="connsiteY34" fmla="*/ 780939 h 1679407"/>
                  <a:gd name="connsiteX35" fmla="*/ 371039 w 1781612"/>
                  <a:gd name="connsiteY35" fmla="*/ 796859 h 1679407"/>
                  <a:gd name="connsiteX36" fmla="*/ 340693 w 1781612"/>
                  <a:gd name="connsiteY36" fmla="*/ 816518 h 1679407"/>
                  <a:gd name="connsiteX37" fmla="*/ 278951 w 1781612"/>
                  <a:gd name="connsiteY37" fmla="*/ 856745 h 1679407"/>
                  <a:gd name="connsiteX38" fmla="*/ 183811 w 1781612"/>
                  <a:gd name="connsiteY38" fmla="*/ 898893 h 1679407"/>
                  <a:gd name="connsiteX39" fmla="*/ 91768 w 1781612"/>
                  <a:gd name="connsiteY39" fmla="*/ 882883 h 1679407"/>
                  <a:gd name="connsiteX40" fmla="*/ 0 w 1781612"/>
                  <a:gd name="connsiteY40" fmla="*/ 861536 h 1679407"/>
                  <a:gd name="connsiteX41" fmla="*/ 337847 w 1781612"/>
                  <a:gd name="connsiteY41" fmla="*/ 1679407 h 1679407"/>
                  <a:gd name="connsiteX42" fmla="*/ 625479 w 1781612"/>
                  <a:gd name="connsiteY42" fmla="*/ 1367497 h 1679407"/>
                  <a:gd name="connsiteX43" fmla="*/ 822233 w 1781612"/>
                  <a:gd name="connsiteY43" fmla="*/ 1281491 h 1679407"/>
                  <a:gd name="connsiteX44" fmla="*/ 1080965 w 1781612"/>
                  <a:gd name="connsiteY44" fmla="*/ 1174613 h 1679407"/>
                  <a:gd name="connsiteX45" fmla="*/ 1116479 w 1781612"/>
                  <a:gd name="connsiteY45" fmla="*/ 1182764 h 1679407"/>
                  <a:gd name="connsiteX46" fmla="*/ 1149675 w 1781612"/>
                  <a:gd name="connsiteY46" fmla="*/ 1191847 h 1679407"/>
                  <a:gd name="connsiteX47" fmla="*/ 1221146 w 1781612"/>
                  <a:gd name="connsiteY47" fmla="*/ 1205065 h 1679407"/>
                  <a:gd name="connsiteX48" fmla="*/ 1364820 w 1781612"/>
                  <a:gd name="connsiteY48" fmla="*/ 1202229 h 1679407"/>
                  <a:gd name="connsiteX49" fmla="*/ 1456037 w 1781612"/>
                  <a:gd name="connsiteY49" fmla="*/ 1173573 h 1679407"/>
                  <a:gd name="connsiteX50" fmla="*/ 1610678 w 1781612"/>
                  <a:gd name="connsiteY50" fmla="*/ 1073126 h 1679407"/>
                  <a:gd name="connsiteX51" fmla="*/ 1670815 w 1781612"/>
                  <a:gd name="connsiteY51" fmla="*/ 1006018 h 1679407"/>
                  <a:gd name="connsiteX52" fmla="*/ 1706980 w 1781612"/>
                  <a:gd name="connsiteY52" fmla="*/ 938364 h 1679407"/>
                  <a:gd name="connsiteX53" fmla="*/ 1744663 w 1781612"/>
                  <a:gd name="connsiteY53" fmla="*/ 860587 h 1679407"/>
                  <a:gd name="connsiteX54" fmla="*/ 1773428 w 1781612"/>
                  <a:gd name="connsiteY54" fmla="*/ 750875 h 1679407"/>
                  <a:gd name="connsiteX55" fmla="*/ 1761594 w 1781612"/>
                  <a:gd name="connsiteY55" fmla="*/ 546331 h 1679407"/>
                  <a:gd name="connsiteX56" fmla="*/ 1738079 w 1781612"/>
                  <a:gd name="connsiteY56" fmla="*/ 462963 h 1679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81612" h="1679407">
                    <a:moveTo>
                      <a:pt x="280147" y="933943"/>
                    </a:moveTo>
                    <a:lnTo>
                      <a:pt x="276912" y="937141"/>
                    </a:lnTo>
                    <a:lnTo>
                      <a:pt x="273397" y="937142"/>
                    </a:lnTo>
                    <a:close/>
                    <a:moveTo>
                      <a:pt x="1738079" y="462963"/>
                    </a:moveTo>
                    <a:cubicBezTo>
                      <a:pt x="1725988" y="431390"/>
                      <a:pt x="1704521" y="407015"/>
                      <a:pt x="1686202" y="379914"/>
                    </a:cubicBezTo>
                    <a:cubicBezTo>
                      <a:pt x="1680566" y="357072"/>
                      <a:pt x="1663906" y="339734"/>
                      <a:pt x="1652353" y="319812"/>
                    </a:cubicBezTo>
                    <a:cubicBezTo>
                      <a:pt x="1643286" y="303611"/>
                      <a:pt x="1636556" y="285021"/>
                      <a:pt x="1626440" y="269729"/>
                    </a:cubicBezTo>
                    <a:cubicBezTo>
                      <a:pt x="1615820" y="253219"/>
                      <a:pt x="1599355" y="238651"/>
                      <a:pt x="1586470" y="223553"/>
                    </a:cubicBezTo>
                    <a:cubicBezTo>
                      <a:pt x="1563759" y="197316"/>
                      <a:pt x="1532406" y="170850"/>
                      <a:pt x="1514969" y="142436"/>
                    </a:cubicBezTo>
                    <a:cubicBezTo>
                      <a:pt x="1506000" y="127619"/>
                      <a:pt x="1493071" y="115864"/>
                      <a:pt x="1479665" y="105254"/>
                    </a:cubicBezTo>
                    <a:cubicBezTo>
                      <a:pt x="1473624" y="104426"/>
                      <a:pt x="1468985" y="97794"/>
                      <a:pt x="1461850" y="101217"/>
                    </a:cubicBezTo>
                    <a:cubicBezTo>
                      <a:pt x="1447731" y="92327"/>
                      <a:pt x="1432967" y="84178"/>
                      <a:pt x="1417727" y="77177"/>
                    </a:cubicBezTo>
                    <a:cubicBezTo>
                      <a:pt x="1409533" y="73437"/>
                      <a:pt x="1403034" y="68049"/>
                      <a:pt x="1396605" y="61681"/>
                    </a:cubicBezTo>
                    <a:cubicBezTo>
                      <a:pt x="1388358" y="53215"/>
                      <a:pt x="1380112" y="44749"/>
                      <a:pt x="1371222" y="37023"/>
                    </a:cubicBezTo>
                    <a:cubicBezTo>
                      <a:pt x="1350884" y="18831"/>
                      <a:pt x="1319698" y="-7229"/>
                      <a:pt x="1293065" y="1873"/>
                    </a:cubicBezTo>
                    <a:cubicBezTo>
                      <a:pt x="1267648" y="10473"/>
                      <a:pt x="1242230" y="19072"/>
                      <a:pt x="1216911" y="29057"/>
                    </a:cubicBezTo>
                    <a:cubicBezTo>
                      <a:pt x="1193214" y="38369"/>
                      <a:pt x="1165750" y="31668"/>
                      <a:pt x="1142778" y="47331"/>
                    </a:cubicBezTo>
                    <a:cubicBezTo>
                      <a:pt x="1106540" y="72274"/>
                      <a:pt x="1071281" y="97287"/>
                      <a:pt x="1029850" y="109652"/>
                    </a:cubicBezTo>
                    <a:cubicBezTo>
                      <a:pt x="1015385" y="113727"/>
                      <a:pt x="1001690" y="120809"/>
                      <a:pt x="987058" y="124479"/>
                    </a:cubicBezTo>
                    <a:cubicBezTo>
                      <a:pt x="973002" y="128386"/>
                      <a:pt x="957744" y="127089"/>
                      <a:pt x="943281" y="131165"/>
                    </a:cubicBezTo>
                    <a:cubicBezTo>
                      <a:pt x="925809" y="136007"/>
                      <a:pt x="913718" y="148126"/>
                      <a:pt x="897994" y="156046"/>
                    </a:cubicBezTo>
                    <a:cubicBezTo>
                      <a:pt x="877975" y="166214"/>
                      <a:pt x="857286" y="174761"/>
                      <a:pt x="835828" y="180301"/>
                    </a:cubicBezTo>
                    <a:cubicBezTo>
                      <a:pt x="826594" y="185539"/>
                      <a:pt x="816497" y="186386"/>
                      <a:pt x="805895" y="186016"/>
                    </a:cubicBezTo>
                    <a:cubicBezTo>
                      <a:pt x="782401" y="184324"/>
                      <a:pt x="759287" y="180100"/>
                      <a:pt x="735986" y="181176"/>
                    </a:cubicBezTo>
                    <a:cubicBezTo>
                      <a:pt x="714070" y="182156"/>
                      <a:pt x="693310" y="191682"/>
                      <a:pt x="671368" y="190297"/>
                    </a:cubicBezTo>
                    <a:cubicBezTo>
                      <a:pt x="666879" y="189778"/>
                      <a:pt x="662698" y="187705"/>
                      <a:pt x="656825" y="187282"/>
                    </a:cubicBezTo>
                    <a:cubicBezTo>
                      <a:pt x="655846" y="187212"/>
                      <a:pt x="654461" y="187309"/>
                      <a:pt x="653200" y="191153"/>
                    </a:cubicBezTo>
                    <a:cubicBezTo>
                      <a:pt x="640739" y="192027"/>
                      <a:pt x="627898" y="195432"/>
                      <a:pt x="615869" y="198500"/>
                    </a:cubicBezTo>
                    <a:cubicBezTo>
                      <a:pt x="555316" y="214016"/>
                      <a:pt x="500445" y="249030"/>
                      <a:pt x="453624" y="289742"/>
                    </a:cubicBezTo>
                    <a:cubicBezTo>
                      <a:pt x="405517" y="331934"/>
                      <a:pt x="368644" y="387531"/>
                      <a:pt x="325653" y="435210"/>
                    </a:cubicBezTo>
                    <a:cubicBezTo>
                      <a:pt x="317117" y="444435"/>
                      <a:pt x="308341" y="454234"/>
                      <a:pt x="300881" y="464914"/>
                    </a:cubicBezTo>
                    <a:cubicBezTo>
                      <a:pt x="282308" y="487782"/>
                      <a:pt x="286886" y="503463"/>
                      <a:pt x="304287" y="521446"/>
                    </a:cubicBezTo>
                    <a:cubicBezTo>
                      <a:pt x="331751" y="549993"/>
                      <a:pt x="346409" y="592376"/>
                      <a:pt x="360919" y="628649"/>
                    </a:cubicBezTo>
                    <a:cubicBezTo>
                      <a:pt x="377102" y="668979"/>
                      <a:pt x="389874" y="710244"/>
                      <a:pt x="398827" y="752612"/>
                    </a:cubicBezTo>
                    <a:cubicBezTo>
                      <a:pt x="401155" y="763996"/>
                      <a:pt x="398087" y="773813"/>
                      <a:pt x="387733" y="780939"/>
                    </a:cubicBezTo>
                    <a:cubicBezTo>
                      <a:pt x="381339" y="785006"/>
                      <a:pt x="377098" y="791981"/>
                      <a:pt x="371039" y="796859"/>
                    </a:cubicBezTo>
                    <a:cubicBezTo>
                      <a:pt x="361665" y="804056"/>
                      <a:pt x="350808" y="809965"/>
                      <a:pt x="340693" y="816518"/>
                    </a:cubicBezTo>
                    <a:cubicBezTo>
                      <a:pt x="320224" y="830197"/>
                      <a:pt x="299755" y="843876"/>
                      <a:pt x="278951" y="856745"/>
                    </a:cubicBezTo>
                    <a:cubicBezTo>
                      <a:pt x="250131" y="874348"/>
                      <a:pt x="267710" y="903823"/>
                      <a:pt x="183811" y="898893"/>
                    </a:cubicBezTo>
                    <a:cubicBezTo>
                      <a:pt x="162836" y="897661"/>
                      <a:pt x="130007" y="891351"/>
                      <a:pt x="91768" y="882883"/>
                    </a:cubicBezTo>
                    <a:lnTo>
                      <a:pt x="0" y="861536"/>
                    </a:lnTo>
                    <a:lnTo>
                      <a:pt x="337847" y="1679407"/>
                    </a:lnTo>
                    <a:lnTo>
                      <a:pt x="625479" y="1367497"/>
                    </a:lnTo>
                    <a:lnTo>
                      <a:pt x="822233" y="1281491"/>
                    </a:lnTo>
                    <a:lnTo>
                      <a:pt x="1080965" y="1174613"/>
                    </a:lnTo>
                    <a:lnTo>
                      <a:pt x="1116479" y="1182764"/>
                    </a:lnTo>
                    <a:cubicBezTo>
                      <a:pt x="1127679" y="1185735"/>
                      <a:pt x="1138642" y="1189281"/>
                      <a:pt x="1149675" y="1191847"/>
                    </a:cubicBezTo>
                    <a:cubicBezTo>
                      <a:pt x="1173461" y="1197694"/>
                      <a:pt x="1197148" y="1202155"/>
                      <a:pt x="1221146" y="1205065"/>
                    </a:cubicBezTo>
                    <a:cubicBezTo>
                      <a:pt x="1268735" y="1211052"/>
                      <a:pt x="1317558" y="1210830"/>
                      <a:pt x="1364820" y="1202229"/>
                    </a:cubicBezTo>
                    <a:cubicBezTo>
                      <a:pt x="1396543" y="1196249"/>
                      <a:pt x="1426590" y="1186212"/>
                      <a:pt x="1456037" y="1173573"/>
                    </a:cubicBezTo>
                    <a:cubicBezTo>
                      <a:pt x="1512902" y="1149133"/>
                      <a:pt x="1564265" y="1113669"/>
                      <a:pt x="1610678" y="1073126"/>
                    </a:cubicBezTo>
                    <a:cubicBezTo>
                      <a:pt x="1632550" y="1053643"/>
                      <a:pt x="1652649" y="1028720"/>
                      <a:pt x="1670815" y="1006018"/>
                    </a:cubicBezTo>
                    <a:cubicBezTo>
                      <a:pt x="1687457" y="985372"/>
                      <a:pt x="1694519" y="961083"/>
                      <a:pt x="1706980" y="938364"/>
                    </a:cubicBezTo>
                    <a:cubicBezTo>
                      <a:pt x="1720800" y="913185"/>
                      <a:pt x="1733304" y="887124"/>
                      <a:pt x="1744663" y="860587"/>
                    </a:cubicBezTo>
                    <a:cubicBezTo>
                      <a:pt x="1759355" y="826025"/>
                      <a:pt x="1763154" y="786937"/>
                      <a:pt x="1773428" y="750875"/>
                    </a:cubicBezTo>
                    <a:cubicBezTo>
                      <a:pt x="1793833" y="680708"/>
                      <a:pt x="1770769" y="615676"/>
                      <a:pt x="1761594" y="546331"/>
                    </a:cubicBezTo>
                    <a:cubicBezTo>
                      <a:pt x="1757766" y="517519"/>
                      <a:pt x="1748329" y="490073"/>
                      <a:pt x="1738079" y="462963"/>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2" name="Freeform: Shape 201">
                <a:extLst>
                  <a:ext uri="{FF2B5EF4-FFF2-40B4-BE49-F238E27FC236}">
                    <a16:creationId xmlns:a16="http://schemas.microsoft.com/office/drawing/2014/main" id="{E0CD6200-47CE-47F5-AC95-0698F6FD8127}"/>
                  </a:ext>
                </a:extLst>
              </p:cNvPr>
              <p:cNvSpPr/>
              <p:nvPr/>
            </p:nvSpPr>
            <p:spPr>
              <a:xfrm rot="1430240">
                <a:off x="4013422" y="3585076"/>
                <a:ext cx="744568" cy="56579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3CBA329F-909A-4EBA-B20E-86B3E32F99A3}"/>
                </a:ext>
              </a:extLst>
            </p:cNvPr>
            <p:cNvGrpSpPr/>
            <p:nvPr userDrawn="1"/>
          </p:nvGrpSpPr>
          <p:grpSpPr>
            <a:xfrm>
              <a:off x="5387748" y="5666389"/>
              <a:ext cx="1141111" cy="1294794"/>
              <a:chOff x="6169355" y="2853093"/>
              <a:chExt cx="1709117" cy="1939300"/>
            </a:xfrm>
          </p:grpSpPr>
          <p:sp>
            <p:nvSpPr>
              <p:cNvPr id="204" name="Freeform: Shape 203">
                <a:extLst>
                  <a:ext uri="{FF2B5EF4-FFF2-40B4-BE49-F238E27FC236}">
                    <a16:creationId xmlns:a16="http://schemas.microsoft.com/office/drawing/2014/main" id="{04654D33-0B1A-4440-9BD4-3D5EE3AF0CFD}"/>
                  </a:ext>
                </a:extLst>
              </p:cNvPr>
              <p:cNvSpPr/>
              <p:nvPr/>
            </p:nvSpPr>
            <p:spPr>
              <a:xfrm rot="19208073">
                <a:off x="6180111" y="2853093"/>
                <a:ext cx="1698361" cy="1939300"/>
              </a:xfrm>
              <a:custGeom>
                <a:avLst/>
                <a:gdLst>
                  <a:gd name="connsiteX0" fmla="*/ 255028 w 1698361"/>
                  <a:gd name="connsiteY0" fmla="*/ 447348 h 1939300"/>
                  <a:gd name="connsiteX1" fmla="*/ 247865 w 1698361"/>
                  <a:gd name="connsiteY1" fmla="*/ 458388 h 1939300"/>
                  <a:gd name="connsiteX2" fmla="*/ 245944 w 1698361"/>
                  <a:gd name="connsiteY2" fmla="*/ 465171 h 1939300"/>
                  <a:gd name="connsiteX3" fmla="*/ 251154 w 1698361"/>
                  <a:gd name="connsiteY3" fmla="*/ 457479 h 1939300"/>
                  <a:gd name="connsiteX4" fmla="*/ 251477 w 1698361"/>
                  <a:gd name="connsiteY4" fmla="*/ 455872 h 1939300"/>
                  <a:gd name="connsiteX5" fmla="*/ 1274835 w 1698361"/>
                  <a:gd name="connsiteY5" fmla="*/ 140890 h 1939300"/>
                  <a:gd name="connsiteX6" fmla="*/ 1342487 w 1698361"/>
                  <a:gd name="connsiteY6" fmla="*/ 198993 h 1939300"/>
                  <a:gd name="connsiteX7" fmla="*/ 1431029 w 1698361"/>
                  <a:gd name="connsiteY7" fmla="*/ 304522 h 1939300"/>
                  <a:gd name="connsiteX8" fmla="*/ 1490037 w 1698361"/>
                  <a:gd name="connsiteY8" fmla="*/ 428751 h 1939300"/>
                  <a:gd name="connsiteX9" fmla="*/ 1509573 w 1698361"/>
                  <a:gd name="connsiteY9" fmla="*/ 513057 h 1939300"/>
                  <a:gd name="connsiteX10" fmla="*/ 1574577 w 1698361"/>
                  <a:gd name="connsiteY10" fmla="*/ 538432 h 1939300"/>
                  <a:gd name="connsiteX11" fmla="*/ 1600347 w 1698361"/>
                  <a:gd name="connsiteY11" fmla="*/ 597965 h 1939300"/>
                  <a:gd name="connsiteX12" fmla="*/ 1600712 w 1698361"/>
                  <a:gd name="connsiteY12" fmla="*/ 602016 h 1939300"/>
                  <a:gd name="connsiteX13" fmla="*/ 1604441 w 1698361"/>
                  <a:gd name="connsiteY13" fmla="*/ 607807 h 1939300"/>
                  <a:gd name="connsiteX14" fmla="*/ 1697168 w 1698361"/>
                  <a:gd name="connsiteY14" fmla="*/ 737175 h 1939300"/>
                  <a:gd name="connsiteX15" fmla="*/ 1692309 w 1698361"/>
                  <a:gd name="connsiteY15" fmla="*/ 754532 h 1939300"/>
                  <a:gd name="connsiteX16" fmla="*/ 1631688 w 1698361"/>
                  <a:gd name="connsiteY16" fmla="*/ 865587 h 1939300"/>
                  <a:gd name="connsiteX17" fmla="*/ 1578231 w 1698361"/>
                  <a:gd name="connsiteY17" fmla="*/ 916777 h 1939300"/>
                  <a:gd name="connsiteX18" fmla="*/ 1530814 w 1698361"/>
                  <a:gd name="connsiteY18" fmla="*/ 979969 h 1939300"/>
                  <a:gd name="connsiteX19" fmla="*/ 1488750 w 1698361"/>
                  <a:gd name="connsiteY19" fmla="*/ 1005337 h 1939300"/>
                  <a:gd name="connsiteX20" fmla="*/ 1372529 w 1698361"/>
                  <a:gd name="connsiteY20" fmla="*/ 1004111 h 1939300"/>
                  <a:gd name="connsiteX21" fmla="*/ 1320770 w 1698361"/>
                  <a:gd name="connsiteY21" fmla="*/ 993008 h 1939300"/>
                  <a:gd name="connsiteX22" fmla="*/ 1263086 w 1698361"/>
                  <a:gd name="connsiteY22" fmla="*/ 1062081 h 1939300"/>
                  <a:gd name="connsiteX23" fmla="*/ 1113520 w 1698361"/>
                  <a:gd name="connsiteY23" fmla="*/ 1150788 h 1939300"/>
                  <a:gd name="connsiteX24" fmla="*/ 1025330 w 1698361"/>
                  <a:gd name="connsiteY24" fmla="*/ 1159587 h 1939300"/>
                  <a:gd name="connsiteX25" fmla="*/ 947417 w 1698361"/>
                  <a:gd name="connsiteY25" fmla="*/ 1204806 h 1939300"/>
                  <a:gd name="connsiteX26" fmla="*/ 889240 w 1698361"/>
                  <a:gd name="connsiteY26" fmla="*/ 1343065 h 1939300"/>
                  <a:gd name="connsiteX27" fmla="*/ 745851 w 1698361"/>
                  <a:gd name="connsiteY27" fmla="*/ 1922580 h 1939300"/>
                  <a:gd name="connsiteX28" fmla="*/ 738044 w 1698361"/>
                  <a:gd name="connsiteY28" fmla="*/ 1939300 h 1939300"/>
                  <a:gd name="connsiteX29" fmla="*/ 0 w 1698361"/>
                  <a:gd name="connsiteY29" fmla="*/ 1322955 h 1939300"/>
                  <a:gd name="connsiteX30" fmla="*/ 4988 w 1698361"/>
                  <a:gd name="connsiteY30" fmla="*/ 1321237 h 1939300"/>
                  <a:gd name="connsiteX31" fmla="*/ 238795 w 1698361"/>
                  <a:gd name="connsiteY31" fmla="*/ 1282774 h 1939300"/>
                  <a:gd name="connsiteX32" fmla="*/ 340530 w 1698361"/>
                  <a:gd name="connsiteY32" fmla="*/ 1200698 h 1939300"/>
                  <a:gd name="connsiteX33" fmla="*/ 374919 w 1698361"/>
                  <a:gd name="connsiteY33" fmla="*/ 1162163 h 1939300"/>
                  <a:gd name="connsiteX34" fmla="*/ 396880 w 1698361"/>
                  <a:gd name="connsiteY34" fmla="*/ 1125692 h 1939300"/>
                  <a:gd name="connsiteX35" fmla="*/ 419877 w 1698361"/>
                  <a:gd name="connsiteY35" fmla="*/ 1053344 h 1939300"/>
                  <a:gd name="connsiteX36" fmla="*/ 424581 w 1698361"/>
                  <a:gd name="connsiteY36" fmla="*/ 1022480 h 1939300"/>
                  <a:gd name="connsiteX37" fmla="*/ 373553 w 1698361"/>
                  <a:gd name="connsiteY37" fmla="*/ 915623 h 1939300"/>
                  <a:gd name="connsiteX38" fmla="*/ 157170 w 1698361"/>
                  <a:gd name="connsiteY38" fmla="*/ 750981 h 1939300"/>
                  <a:gd name="connsiteX39" fmla="*/ 146267 w 1698361"/>
                  <a:gd name="connsiteY39" fmla="*/ 662106 h 1939300"/>
                  <a:gd name="connsiteX40" fmla="*/ 179890 w 1698361"/>
                  <a:gd name="connsiteY40" fmla="*/ 507091 h 1939300"/>
                  <a:gd name="connsiteX41" fmla="*/ 259531 w 1698361"/>
                  <a:gd name="connsiteY41" fmla="*/ 370695 h 1939300"/>
                  <a:gd name="connsiteX42" fmla="*/ 348365 w 1698361"/>
                  <a:gd name="connsiteY42" fmla="*/ 297656 h 1939300"/>
                  <a:gd name="connsiteX43" fmla="*/ 459573 w 1698361"/>
                  <a:gd name="connsiteY43" fmla="*/ 262573 h 1939300"/>
                  <a:gd name="connsiteX44" fmla="*/ 549854 w 1698361"/>
                  <a:gd name="connsiteY44" fmla="*/ 215369 h 1939300"/>
                  <a:gd name="connsiteX45" fmla="*/ 648666 w 1698361"/>
                  <a:gd name="connsiteY45" fmla="*/ 110510 h 1939300"/>
                  <a:gd name="connsiteX46" fmla="*/ 789419 w 1698361"/>
                  <a:gd name="connsiteY46" fmla="*/ 47100 h 1939300"/>
                  <a:gd name="connsiteX47" fmla="*/ 820470 w 1698361"/>
                  <a:gd name="connsiteY47" fmla="*/ 38767 h 1939300"/>
                  <a:gd name="connsiteX48" fmla="*/ 849378 w 1698361"/>
                  <a:gd name="connsiteY48" fmla="*/ 16331 h 1939300"/>
                  <a:gd name="connsiteX49" fmla="*/ 1005640 w 1698361"/>
                  <a:gd name="connsiteY49" fmla="*/ 15127 h 1939300"/>
                  <a:gd name="connsiteX50" fmla="*/ 1106144 w 1698361"/>
                  <a:gd name="connsiteY50" fmla="*/ 52481 h 1939300"/>
                  <a:gd name="connsiteX51" fmla="*/ 1189922 w 1698361"/>
                  <a:gd name="connsiteY51" fmla="*/ 85505 h 1939300"/>
                  <a:gd name="connsiteX52" fmla="*/ 1274835 w 1698361"/>
                  <a:gd name="connsiteY52" fmla="*/ 140890 h 19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98361" h="1939300">
                    <a:moveTo>
                      <a:pt x="255028" y="447348"/>
                    </a:moveTo>
                    <a:lnTo>
                      <a:pt x="247865" y="458388"/>
                    </a:lnTo>
                    <a:lnTo>
                      <a:pt x="245944" y="465171"/>
                    </a:lnTo>
                    <a:lnTo>
                      <a:pt x="251154" y="457479"/>
                    </a:lnTo>
                    <a:lnTo>
                      <a:pt x="251477" y="455872"/>
                    </a:lnTo>
                    <a:close/>
                    <a:moveTo>
                      <a:pt x="1274835" y="140890"/>
                    </a:moveTo>
                    <a:cubicBezTo>
                      <a:pt x="1298597" y="158592"/>
                      <a:pt x="1321095" y="178452"/>
                      <a:pt x="1342487" y="198993"/>
                    </a:cubicBezTo>
                    <a:cubicBezTo>
                      <a:pt x="1375493" y="231911"/>
                      <a:pt x="1408132" y="263986"/>
                      <a:pt x="1431029" y="304522"/>
                    </a:cubicBezTo>
                    <a:cubicBezTo>
                      <a:pt x="1453874" y="344480"/>
                      <a:pt x="1471139" y="387273"/>
                      <a:pt x="1490037" y="428751"/>
                    </a:cubicBezTo>
                    <a:cubicBezTo>
                      <a:pt x="1502057" y="455386"/>
                      <a:pt x="1487501" y="488201"/>
                      <a:pt x="1509573" y="513057"/>
                    </a:cubicBezTo>
                    <a:cubicBezTo>
                      <a:pt x="1523236" y="528750"/>
                      <a:pt x="1556491" y="525471"/>
                      <a:pt x="1574577" y="538432"/>
                    </a:cubicBezTo>
                    <a:cubicBezTo>
                      <a:pt x="1595185" y="553501"/>
                      <a:pt x="1600582" y="574604"/>
                      <a:pt x="1600347" y="597965"/>
                    </a:cubicBezTo>
                    <a:cubicBezTo>
                      <a:pt x="1600767" y="599386"/>
                      <a:pt x="1600870" y="600543"/>
                      <a:pt x="1600712" y="602016"/>
                    </a:cubicBezTo>
                    <a:cubicBezTo>
                      <a:pt x="1600392" y="604962"/>
                      <a:pt x="1602021" y="606858"/>
                      <a:pt x="1604441" y="607807"/>
                    </a:cubicBezTo>
                    <a:cubicBezTo>
                      <a:pt x="1655875" y="628275"/>
                      <a:pt x="1706859" y="676206"/>
                      <a:pt x="1697168" y="737175"/>
                    </a:cubicBezTo>
                    <a:cubicBezTo>
                      <a:pt x="1699844" y="744227"/>
                      <a:pt x="1694420" y="748799"/>
                      <a:pt x="1692309" y="754532"/>
                    </a:cubicBezTo>
                    <a:cubicBezTo>
                      <a:pt x="1681640" y="794875"/>
                      <a:pt x="1671909" y="842428"/>
                      <a:pt x="1631688" y="865587"/>
                    </a:cubicBezTo>
                    <a:cubicBezTo>
                      <a:pt x="1606997" y="879767"/>
                      <a:pt x="1593463" y="891486"/>
                      <a:pt x="1578231" y="916777"/>
                    </a:cubicBezTo>
                    <a:cubicBezTo>
                      <a:pt x="1565004" y="938387"/>
                      <a:pt x="1548722" y="961730"/>
                      <a:pt x="1530814" y="979969"/>
                    </a:cubicBezTo>
                    <a:cubicBezTo>
                      <a:pt x="1519069" y="992109"/>
                      <a:pt x="1506956" y="1003409"/>
                      <a:pt x="1488750" y="1005337"/>
                    </a:cubicBezTo>
                    <a:cubicBezTo>
                      <a:pt x="1452587" y="1021714"/>
                      <a:pt x="1408658" y="1019826"/>
                      <a:pt x="1372529" y="1004111"/>
                    </a:cubicBezTo>
                    <a:cubicBezTo>
                      <a:pt x="1354333" y="996409"/>
                      <a:pt x="1336837" y="973768"/>
                      <a:pt x="1320770" y="993008"/>
                    </a:cubicBezTo>
                    <a:lnTo>
                      <a:pt x="1263086" y="1062081"/>
                    </a:lnTo>
                    <a:cubicBezTo>
                      <a:pt x="1224631" y="1108129"/>
                      <a:pt x="1172983" y="1140485"/>
                      <a:pt x="1113520" y="1150788"/>
                    </a:cubicBezTo>
                    <a:cubicBezTo>
                      <a:pt x="1084210" y="1155756"/>
                      <a:pt x="1054382" y="1151726"/>
                      <a:pt x="1025330" y="1159587"/>
                    </a:cubicBezTo>
                    <a:cubicBezTo>
                      <a:pt x="996017" y="1167763"/>
                      <a:pt x="968485" y="1182783"/>
                      <a:pt x="947417" y="1204806"/>
                    </a:cubicBezTo>
                    <a:cubicBezTo>
                      <a:pt x="912444" y="1240914"/>
                      <a:pt x="898603" y="1294670"/>
                      <a:pt x="889240" y="1343065"/>
                    </a:cubicBezTo>
                    <a:cubicBezTo>
                      <a:pt x="879843" y="1391899"/>
                      <a:pt x="818549" y="1737843"/>
                      <a:pt x="745851" y="1922580"/>
                    </a:cubicBezTo>
                    <a:lnTo>
                      <a:pt x="738044" y="1939300"/>
                    </a:lnTo>
                    <a:lnTo>
                      <a:pt x="0" y="1322955"/>
                    </a:lnTo>
                    <a:lnTo>
                      <a:pt x="4988" y="1321237"/>
                    </a:lnTo>
                    <a:cubicBezTo>
                      <a:pt x="95697" y="1299796"/>
                      <a:pt x="185649" y="1301699"/>
                      <a:pt x="238795" y="1282774"/>
                    </a:cubicBezTo>
                    <a:cubicBezTo>
                      <a:pt x="309658" y="1257542"/>
                      <a:pt x="309770" y="1231761"/>
                      <a:pt x="340530" y="1200698"/>
                    </a:cubicBezTo>
                    <a:cubicBezTo>
                      <a:pt x="352959" y="1188058"/>
                      <a:pt x="364601" y="1175562"/>
                      <a:pt x="374919" y="1162163"/>
                    </a:cubicBezTo>
                    <a:lnTo>
                      <a:pt x="396880" y="1125692"/>
                    </a:lnTo>
                    <a:lnTo>
                      <a:pt x="419877" y="1053344"/>
                    </a:lnTo>
                    <a:lnTo>
                      <a:pt x="424581" y="1022480"/>
                    </a:lnTo>
                    <a:cubicBezTo>
                      <a:pt x="427259" y="977605"/>
                      <a:pt x="409779" y="938916"/>
                      <a:pt x="373553" y="915623"/>
                    </a:cubicBezTo>
                    <a:cubicBezTo>
                      <a:pt x="301101" y="869037"/>
                      <a:pt x="199546" y="829734"/>
                      <a:pt x="157170" y="750981"/>
                    </a:cubicBezTo>
                    <a:cubicBezTo>
                      <a:pt x="141784" y="722606"/>
                      <a:pt x="137658" y="692928"/>
                      <a:pt x="146267" y="662106"/>
                    </a:cubicBezTo>
                    <a:cubicBezTo>
                      <a:pt x="160946" y="611192"/>
                      <a:pt x="163159" y="557897"/>
                      <a:pt x="179890" y="507091"/>
                    </a:cubicBezTo>
                    <a:cubicBezTo>
                      <a:pt x="196095" y="456915"/>
                      <a:pt x="221768" y="408221"/>
                      <a:pt x="259531" y="370695"/>
                    </a:cubicBezTo>
                    <a:cubicBezTo>
                      <a:pt x="287655" y="342787"/>
                      <a:pt x="314355" y="318508"/>
                      <a:pt x="348365" y="297656"/>
                    </a:cubicBezTo>
                    <a:cubicBezTo>
                      <a:pt x="383796" y="276385"/>
                      <a:pt x="418843" y="270318"/>
                      <a:pt x="459573" y="262573"/>
                    </a:cubicBezTo>
                    <a:cubicBezTo>
                      <a:pt x="491990" y="256453"/>
                      <a:pt x="530460" y="246285"/>
                      <a:pt x="549854" y="215369"/>
                    </a:cubicBezTo>
                    <a:cubicBezTo>
                      <a:pt x="575888" y="173938"/>
                      <a:pt x="609596" y="139985"/>
                      <a:pt x="648666" y="110510"/>
                    </a:cubicBezTo>
                    <a:cubicBezTo>
                      <a:pt x="699949" y="74102"/>
                      <a:pt x="741740" y="58678"/>
                      <a:pt x="789419" y="47100"/>
                    </a:cubicBezTo>
                    <a:cubicBezTo>
                      <a:pt x="799103" y="44480"/>
                      <a:pt x="811573" y="43651"/>
                      <a:pt x="820470" y="38767"/>
                    </a:cubicBezTo>
                    <a:cubicBezTo>
                      <a:pt x="830473" y="33200"/>
                      <a:pt x="839165" y="22792"/>
                      <a:pt x="849378" y="16331"/>
                    </a:cubicBezTo>
                    <a:cubicBezTo>
                      <a:pt x="893864" y="-11297"/>
                      <a:pt x="958039" y="1607"/>
                      <a:pt x="1005640" y="15127"/>
                    </a:cubicBezTo>
                    <a:cubicBezTo>
                      <a:pt x="1016422" y="18242"/>
                      <a:pt x="1102245" y="57792"/>
                      <a:pt x="1106144" y="52481"/>
                    </a:cubicBezTo>
                    <a:cubicBezTo>
                      <a:pt x="1116050" y="39339"/>
                      <a:pt x="1178565" y="79233"/>
                      <a:pt x="1189922" y="85505"/>
                    </a:cubicBezTo>
                    <a:cubicBezTo>
                      <a:pt x="1219685" y="101794"/>
                      <a:pt x="1247918" y="120553"/>
                      <a:pt x="1274835"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 name="Freeform: Shape 204">
                <a:extLst>
                  <a:ext uri="{FF2B5EF4-FFF2-40B4-BE49-F238E27FC236}">
                    <a16:creationId xmlns:a16="http://schemas.microsoft.com/office/drawing/2014/main" id="{BCAC0AA2-8034-465E-AC0A-A122E2F8878C}"/>
                  </a:ext>
                </a:extLst>
              </p:cNvPr>
              <p:cNvSpPr/>
              <p:nvPr/>
            </p:nvSpPr>
            <p:spPr>
              <a:xfrm rot="20169760" flipH="1">
                <a:off x="6169355" y="3468604"/>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EC899AF1-3F05-4014-9AFE-309838495581}"/>
                </a:ext>
              </a:extLst>
            </p:cNvPr>
            <p:cNvGrpSpPr/>
            <p:nvPr userDrawn="1"/>
          </p:nvGrpSpPr>
          <p:grpSpPr>
            <a:xfrm flipH="1">
              <a:off x="1447766" y="5614779"/>
              <a:ext cx="1121551" cy="1253899"/>
              <a:chOff x="1295588" y="2958968"/>
              <a:chExt cx="1502023" cy="1679269"/>
            </a:xfrm>
          </p:grpSpPr>
          <p:sp>
            <p:nvSpPr>
              <p:cNvPr id="207" name="Freeform: Shape 206">
                <a:extLst>
                  <a:ext uri="{FF2B5EF4-FFF2-40B4-BE49-F238E27FC236}">
                    <a16:creationId xmlns:a16="http://schemas.microsoft.com/office/drawing/2014/main" id="{640A39DB-3CD7-4CE6-A745-1F5BCDE6CEE0}"/>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208" name="Freeform: Shape 207">
                <a:extLst>
                  <a:ext uri="{FF2B5EF4-FFF2-40B4-BE49-F238E27FC236}">
                    <a16:creationId xmlns:a16="http://schemas.microsoft.com/office/drawing/2014/main" id="{FCD53E8B-0BD9-4E18-BDCE-502D3C9A2C3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9" name="Group 208">
              <a:extLst>
                <a:ext uri="{FF2B5EF4-FFF2-40B4-BE49-F238E27FC236}">
                  <a16:creationId xmlns:a16="http://schemas.microsoft.com/office/drawing/2014/main" id="{C9231813-4827-4004-B2AE-925593D24278}"/>
                </a:ext>
              </a:extLst>
            </p:cNvPr>
            <p:cNvGrpSpPr/>
            <p:nvPr userDrawn="1"/>
          </p:nvGrpSpPr>
          <p:grpSpPr>
            <a:xfrm>
              <a:off x="2081810" y="5642201"/>
              <a:ext cx="913339" cy="1231410"/>
              <a:chOff x="1782683" y="2146699"/>
              <a:chExt cx="1512207" cy="2038836"/>
            </a:xfrm>
          </p:grpSpPr>
          <p:sp>
            <p:nvSpPr>
              <p:cNvPr id="210" name="Freeform: Shape 209">
                <a:extLst>
                  <a:ext uri="{FF2B5EF4-FFF2-40B4-BE49-F238E27FC236}">
                    <a16:creationId xmlns:a16="http://schemas.microsoft.com/office/drawing/2014/main" id="{6457D4C6-B6CE-4F7C-B07E-280AAB8173AF}"/>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1" name="Freeform: Shape 210">
                <a:extLst>
                  <a:ext uri="{FF2B5EF4-FFF2-40B4-BE49-F238E27FC236}">
                    <a16:creationId xmlns:a16="http://schemas.microsoft.com/office/drawing/2014/main" id="{8EC8FAF5-7C8F-40C4-B1F5-5BB160BB6938}"/>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2" name="Group 211">
              <a:extLst>
                <a:ext uri="{FF2B5EF4-FFF2-40B4-BE49-F238E27FC236}">
                  <a16:creationId xmlns:a16="http://schemas.microsoft.com/office/drawing/2014/main" id="{A7C105CE-E89D-4886-9DA0-C20E10F860B6}"/>
                </a:ext>
              </a:extLst>
            </p:cNvPr>
            <p:cNvGrpSpPr/>
            <p:nvPr userDrawn="1"/>
          </p:nvGrpSpPr>
          <p:grpSpPr>
            <a:xfrm rot="20203962">
              <a:off x="4331093" y="5484341"/>
              <a:ext cx="1196030" cy="1539441"/>
              <a:chOff x="4686592" y="2694762"/>
              <a:chExt cx="1601769" cy="2061678"/>
            </a:xfrm>
          </p:grpSpPr>
          <p:sp>
            <p:nvSpPr>
              <p:cNvPr id="213" name="Freeform: Shape 212">
                <a:extLst>
                  <a:ext uri="{FF2B5EF4-FFF2-40B4-BE49-F238E27FC236}">
                    <a16:creationId xmlns:a16="http://schemas.microsoft.com/office/drawing/2014/main" id="{1BE8A0F4-E2FA-4279-BDA3-0F3F28413814}"/>
                  </a:ext>
                </a:extLst>
              </p:cNvPr>
              <p:cNvSpPr/>
              <p:nvPr/>
            </p:nvSpPr>
            <p:spPr>
              <a:xfrm>
                <a:off x="4686592" y="2694762"/>
                <a:ext cx="1601769" cy="2061678"/>
              </a:xfrm>
              <a:custGeom>
                <a:avLst/>
                <a:gdLst>
                  <a:gd name="connsiteX0" fmla="*/ 1147789 w 1718175"/>
                  <a:gd name="connsiteY0" fmla="*/ 0 h 1761496"/>
                  <a:gd name="connsiteX1" fmla="*/ 1177755 w 1718175"/>
                  <a:gd name="connsiteY1" fmla="*/ 0 h 1761496"/>
                  <a:gd name="connsiteX2" fmla="*/ 1323984 w 1718175"/>
                  <a:gd name="connsiteY2" fmla="*/ 20976 h 1761496"/>
                  <a:gd name="connsiteX3" fmla="*/ 1403090 w 1718175"/>
                  <a:gd name="connsiteY3" fmla="*/ 64726 h 1761496"/>
                  <a:gd name="connsiteX4" fmla="*/ 1493586 w 1718175"/>
                  <a:gd name="connsiteY4" fmla="*/ 136641 h 1761496"/>
                  <a:gd name="connsiteX5" fmla="*/ 1583481 w 1718175"/>
                  <a:gd name="connsiteY5" fmla="*/ 209156 h 1761496"/>
                  <a:gd name="connsiteX6" fmla="*/ 1591271 w 1718175"/>
                  <a:gd name="connsiteY6" fmla="*/ 218145 h 1761496"/>
                  <a:gd name="connsiteX7" fmla="*/ 1692551 w 1718175"/>
                  <a:gd name="connsiteY7" fmla="*/ 380553 h 1761496"/>
                  <a:gd name="connsiteX8" fmla="*/ 1716521 w 1718175"/>
                  <a:gd name="connsiteY8" fmla="*/ 463258 h 1761496"/>
                  <a:gd name="connsiteX9" fmla="*/ 1710530 w 1718175"/>
                  <a:gd name="connsiteY9" fmla="*/ 498017 h 1761496"/>
                  <a:gd name="connsiteX10" fmla="*/ 1659591 w 1718175"/>
                  <a:gd name="connsiteY10" fmla="*/ 665219 h 1761496"/>
                  <a:gd name="connsiteX11" fmla="*/ 1646405 w 1718175"/>
                  <a:gd name="connsiteY11" fmla="*/ 777888 h 1761496"/>
                  <a:gd name="connsiteX12" fmla="*/ 1632621 w 1718175"/>
                  <a:gd name="connsiteY12" fmla="*/ 816843 h 1761496"/>
                  <a:gd name="connsiteX13" fmla="*/ 1607451 w 1718175"/>
                  <a:gd name="connsiteY13" fmla="*/ 933705 h 1761496"/>
                  <a:gd name="connsiteX14" fmla="*/ 1616440 w 1718175"/>
                  <a:gd name="connsiteY14" fmla="*/ 1067950 h 1761496"/>
                  <a:gd name="connsiteX15" fmla="*/ 1545125 w 1718175"/>
                  <a:gd name="connsiteY15" fmla="*/ 1138665 h 1761496"/>
                  <a:gd name="connsiteX16" fmla="*/ 1490589 w 1718175"/>
                  <a:gd name="connsiteY16" fmla="*/ 1180615 h 1761496"/>
                  <a:gd name="connsiteX17" fmla="*/ 1485195 w 1718175"/>
                  <a:gd name="connsiteY17" fmla="*/ 1194399 h 1761496"/>
                  <a:gd name="connsiteX18" fmla="*/ 1400096 w 1718175"/>
                  <a:gd name="connsiteY18" fmla="*/ 1260921 h 1761496"/>
                  <a:gd name="connsiteX19" fmla="*/ 1350354 w 1718175"/>
                  <a:gd name="connsiteY19" fmla="*/ 1308865 h 1761496"/>
                  <a:gd name="connsiteX20" fmla="*/ 1243079 w 1718175"/>
                  <a:gd name="connsiteY20" fmla="*/ 1353215 h 1761496"/>
                  <a:gd name="connsiteX21" fmla="*/ 1138800 w 1718175"/>
                  <a:gd name="connsiteY21" fmla="*/ 1301075 h 1761496"/>
                  <a:gd name="connsiteX22" fmla="*/ 1071080 w 1718175"/>
                  <a:gd name="connsiteY22" fmla="*/ 1305871 h 1761496"/>
                  <a:gd name="connsiteX23" fmla="*/ 1068083 w 1718175"/>
                  <a:gd name="connsiteY23" fmla="*/ 1359206 h 1761496"/>
                  <a:gd name="connsiteX24" fmla="*/ 1144194 w 1718175"/>
                  <a:gd name="connsiteY24" fmla="*/ 1435316 h 1761496"/>
                  <a:gd name="connsiteX25" fmla="*/ 1159774 w 1718175"/>
                  <a:gd name="connsiteY25" fmla="*/ 1504836 h 1761496"/>
                  <a:gd name="connsiteX26" fmla="*/ 1149590 w 1718175"/>
                  <a:gd name="connsiteY26" fmla="*/ 1526410 h 1761496"/>
                  <a:gd name="connsiteX27" fmla="*/ 1128614 w 1718175"/>
                  <a:gd name="connsiteY27" fmla="*/ 1649267 h 1761496"/>
                  <a:gd name="connsiteX28" fmla="*/ 1157109 w 1718175"/>
                  <a:gd name="connsiteY28" fmla="*/ 1761496 h 1761496"/>
                  <a:gd name="connsiteX29" fmla="*/ 0 w 1718175"/>
                  <a:gd name="connsiteY29" fmla="*/ 1761496 h 1761496"/>
                  <a:gd name="connsiteX30" fmla="*/ 4331 w 1718175"/>
                  <a:gd name="connsiteY30" fmla="*/ 1746952 h 1761496"/>
                  <a:gd name="connsiteX31" fmla="*/ 39090 w 1718175"/>
                  <a:gd name="connsiteY31" fmla="*/ 1699007 h 1761496"/>
                  <a:gd name="connsiteX32" fmla="*/ 239856 w 1718175"/>
                  <a:gd name="connsiteY32" fmla="*/ 1423931 h 1761496"/>
                  <a:gd name="connsiteX33" fmla="*/ 371701 w 1718175"/>
                  <a:gd name="connsiteY33" fmla="*/ 1246539 h 1761496"/>
                  <a:gd name="connsiteX34" fmla="*/ 423240 w 1718175"/>
                  <a:gd name="connsiteY34" fmla="*/ 1184210 h 1761496"/>
                  <a:gd name="connsiteX35" fmla="*/ 516732 w 1718175"/>
                  <a:gd name="connsiteY35" fmla="*/ 1010414 h 1761496"/>
                  <a:gd name="connsiteX36" fmla="*/ 588047 w 1718175"/>
                  <a:gd name="connsiteY36" fmla="*/ 975655 h 1761496"/>
                  <a:gd name="connsiteX37" fmla="*/ 632993 w 1718175"/>
                  <a:gd name="connsiteY37" fmla="*/ 962473 h 1761496"/>
                  <a:gd name="connsiteX38" fmla="*/ 670152 w 1718175"/>
                  <a:gd name="connsiteY38" fmla="*/ 831225 h 1761496"/>
                  <a:gd name="connsiteX39" fmla="*/ 688728 w 1718175"/>
                  <a:gd name="connsiteY39" fmla="*/ 647841 h 1761496"/>
                  <a:gd name="connsiteX40" fmla="*/ 716897 w 1718175"/>
                  <a:gd name="connsiteY40" fmla="*/ 474042 h 1761496"/>
                  <a:gd name="connsiteX41" fmla="*/ 795404 w 1718175"/>
                  <a:gd name="connsiteY41" fmla="*/ 250506 h 1761496"/>
                  <a:gd name="connsiteX42" fmla="*/ 889494 w 1718175"/>
                  <a:gd name="connsiteY42" fmla="*/ 124055 h 1761496"/>
                  <a:gd name="connsiteX43" fmla="*/ 1047708 w 1718175"/>
                  <a:gd name="connsiteY43" fmla="*/ 34761 h 1761496"/>
                  <a:gd name="connsiteX44" fmla="*/ 1147789 w 1718175"/>
                  <a:gd name="connsiteY44" fmla="*/ 0 h 1761496"/>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4331 w 1718175"/>
                  <a:gd name="connsiteY30" fmla="*/ 1746952 h 2061678"/>
                  <a:gd name="connsiteX31" fmla="*/ 39090 w 1718175"/>
                  <a:gd name="connsiteY31" fmla="*/ 1699007 h 2061678"/>
                  <a:gd name="connsiteX32" fmla="*/ 239856 w 1718175"/>
                  <a:gd name="connsiteY32" fmla="*/ 1423931 h 2061678"/>
                  <a:gd name="connsiteX33" fmla="*/ 371701 w 1718175"/>
                  <a:gd name="connsiteY33" fmla="*/ 1246539 h 2061678"/>
                  <a:gd name="connsiteX34" fmla="*/ 423240 w 1718175"/>
                  <a:gd name="connsiteY34" fmla="*/ 1184210 h 2061678"/>
                  <a:gd name="connsiteX35" fmla="*/ 516732 w 1718175"/>
                  <a:gd name="connsiteY35" fmla="*/ 1010414 h 2061678"/>
                  <a:gd name="connsiteX36" fmla="*/ 588047 w 1718175"/>
                  <a:gd name="connsiteY36" fmla="*/ 975655 h 2061678"/>
                  <a:gd name="connsiteX37" fmla="*/ 632993 w 1718175"/>
                  <a:gd name="connsiteY37" fmla="*/ 962473 h 2061678"/>
                  <a:gd name="connsiteX38" fmla="*/ 670152 w 1718175"/>
                  <a:gd name="connsiteY38" fmla="*/ 831225 h 2061678"/>
                  <a:gd name="connsiteX39" fmla="*/ 688728 w 1718175"/>
                  <a:gd name="connsiteY39" fmla="*/ 647841 h 2061678"/>
                  <a:gd name="connsiteX40" fmla="*/ 716897 w 1718175"/>
                  <a:gd name="connsiteY40" fmla="*/ 474042 h 2061678"/>
                  <a:gd name="connsiteX41" fmla="*/ 795404 w 1718175"/>
                  <a:gd name="connsiteY41" fmla="*/ 250506 h 2061678"/>
                  <a:gd name="connsiteX42" fmla="*/ 889494 w 1718175"/>
                  <a:gd name="connsiteY42" fmla="*/ 124055 h 2061678"/>
                  <a:gd name="connsiteX43" fmla="*/ 1047708 w 1718175"/>
                  <a:gd name="connsiteY43" fmla="*/ 34761 h 2061678"/>
                  <a:gd name="connsiteX44" fmla="*/ 1147789 w 1718175"/>
                  <a:gd name="connsiteY44" fmla="*/ 0 h 2061678"/>
                  <a:gd name="connsiteX0" fmla="*/ 1147789 w 1718175"/>
                  <a:gd name="connsiteY0" fmla="*/ 0 h 2061678"/>
                  <a:gd name="connsiteX1" fmla="*/ 1177755 w 1718175"/>
                  <a:gd name="connsiteY1" fmla="*/ 0 h 2061678"/>
                  <a:gd name="connsiteX2" fmla="*/ 1323984 w 1718175"/>
                  <a:gd name="connsiteY2" fmla="*/ 20976 h 2061678"/>
                  <a:gd name="connsiteX3" fmla="*/ 1403090 w 1718175"/>
                  <a:gd name="connsiteY3" fmla="*/ 64726 h 2061678"/>
                  <a:gd name="connsiteX4" fmla="*/ 1493586 w 1718175"/>
                  <a:gd name="connsiteY4" fmla="*/ 136641 h 2061678"/>
                  <a:gd name="connsiteX5" fmla="*/ 1583481 w 1718175"/>
                  <a:gd name="connsiteY5" fmla="*/ 209156 h 2061678"/>
                  <a:gd name="connsiteX6" fmla="*/ 1591271 w 1718175"/>
                  <a:gd name="connsiteY6" fmla="*/ 218145 h 2061678"/>
                  <a:gd name="connsiteX7" fmla="*/ 1692551 w 1718175"/>
                  <a:gd name="connsiteY7" fmla="*/ 380553 h 2061678"/>
                  <a:gd name="connsiteX8" fmla="*/ 1716521 w 1718175"/>
                  <a:gd name="connsiteY8" fmla="*/ 463258 h 2061678"/>
                  <a:gd name="connsiteX9" fmla="*/ 1710530 w 1718175"/>
                  <a:gd name="connsiteY9" fmla="*/ 498017 h 2061678"/>
                  <a:gd name="connsiteX10" fmla="*/ 1659591 w 1718175"/>
                  <a:gd name="connsiteY10" fmla="*/ 665219 h 2061678"/>
                  <a:gd name="connsiteX11" fmla="*/ 1646405 w 1718175"/>
                  <a:gd name="connsiteY11" fmla="*/ 777888 h 2061678"/>
                  <a:gd name="connsiteX12" fmla="*/ 1632621 w 1718175"/>
                  <a:gd name="connsiteY12" fmla="*/ 816843 h 2061678"/>
                  <a:gd name="connsiteX13" fmla="*/ 1607451 w 1718175"/>
                  <a:gd name="connsiteY13" fmla="*/ 933705 h 2061678"/>
                  <a:gd name="connsiteX14" fmla="*/ 1616440 w 1718175"/>
                  <a:gd name="connsiteY14" fmla="*/ 1067950 h 2061678"/>
                  <a:gd name="connsiteX15" fmla="*/ 1545125 w 1718175"/>
                  <a:gd name="connsiteY15" fmla="*/ 1138665 h 2061678"/>
                  <a:gd name="connsiteX16" fmla="*/ 1490589 w 1718175"/>
                  <a:gd name="connsiteY16" fmla="*/ 1180615 h 2061678"/>
                  <a:gd name="connsiteX17" fmla="*/ 1485195 w 1718175"/>
                  <a:gd name="connsiteY17" fmla="*/ 1194399 h 2061678"/>
                  <a:gd name="connsiteX18" fmla="*/ 1400096 w 1718175"/>
                  <a:gd name="connsiteY18" fmla="*/ 1260921 h 2061678"/>
                  <a:gd name="connsiteX19" fmla="*/ 1350354 w 1718175"/>
                  <a:gd name="connsiteY19" fmla="*/ 1308865 h 2061678"/>
                  <a:gd name="connsiteX20" fmla="*/ 1243079 w 1718175"/>
                  <a:gd name="connsiteY20" fmla="*/ 1353215 h 2061678"/>
                  <a:gd name="connsiteX21" fmla="*/ 1138800 w 1718175"/>
                  <a:gd name="connsiteY21" fmla="*/ 1301075 h 2061678"/>
                  <a:gd name="connsiteX22" fmla="*/ 1071080 w 1718175"/>
                  <a:gd name="connsiteY22" fmla="*/ 1305871 h 2061678"/>
                  <a:gd name="connsiteX23" fmla="*/ 1068083 w 1718175"/>
                  <a:gd name="connsiteY23" fmla="*/ 1359206 h 2061678"/>
                  <a:gd name="connsiteX24" fmla="*/ 1144194 w 1718175"/>
                  <a:gd name="connsiteY24" fmla="*/ 1435316 h 2061678"/>
                  <a:gd name="connsiteX25" fmla="*/ 1159774 w 1718175"/>
                  <a:gd name="connsiteY25" fmla="*/ 1504836 h 2061678"/>
                  <a:gd name="connsiteX26" fmla="*/ 1149590 w 1718175"/>
                  <a:gd name="connsiteY26" fmla="*/ 1526410 h 2061678"/>
                  <a:gd name="connsiteX27" fmla="*/ 1128614 w 1718175"/>
                  <a:gd name="connsiteY27" fmla="*/ 1649267 h 2061678"/>
                  <a:gd name="connsiteX28" fmla="*/ 1170226 w 1718175"/>
                  <a:gd name="connsiteY28" fmla="*/ 2061678 h 2061678"/>
                  <a:gd name="connsiteX29" fmla="*/ 0 w 1718175"/>
                  <a:gd name="connsiteY29" fmla="*/ 1761496 h 2061678"/>
                  <a:gd name="connsiteX30" fmla="*/ 39090 w 1718175"/>
                  <a:gd name="connsiteY30" fmla="*/ 1699007 h 2061678"/>
                  <a:gd name="connsiteX31" fmla="*/ 239856 w 1718175"/>
                  <a:gd name="connsiteY31" fmla="*/ 1423931 h 2061678"/>
                  <a:gd name="connsiteX32" fmla="*/ 371701 w 1718175"/>
                  <a:gd name="connsiteY32" fmla="*/ 1246539 h 2061678"/>
                  <a:gd name="connsiteX33" fmla="*/ 423240 w 1718175"/>
                  <a:gd name="connsiteY33" fmla="*/ 1184210 h 2061678"/>
                  <a:gd name="connsiteX34" fmla="*/ 516732 w 1718175"/>
                  <a:gd name="connsiteY34" fmla="*/ 1010414 h 2061678"/>
                  <a:gd name="connsiteX35" fmla="*/ 588047 w 1718175"/>
                  <a:gd name="connsiteY35" fmla="*/ 975655 h 2061678"/>
                  <a:gd name="connsiteX36" fmla="*/ 632993 w 1718175"/>
                  <a:gd name="connsiteY36" fmla="*/ 962473 h 2061678"/>
                  <a:gd name="connsiteX37" fmla="*/ 670152 w 1718175"/>
                  <a:gd name="connsiteY37" fmla="*/ 831225 h 2061678"/>
                  <a:gd name="connsiteX38" fmla="*/ 688728 w 1718175"/>
                  <a:gd name="connsiteY38" fmla="*/ 647841 h 2061678"/>
                  <a:gd name="connsiteX39" fmla="*/ 716897 w 1718175"/>
                  <a:gd name="connsiteY39" fmla="*/ 474042 h 2061678"/>
                  <a:gd name="connsiteX40" fmla="*/ 795404 w 1718175"/>
                  <a:gd name="connsiteY40" fmla="*/ 250506 h 2061678"/>
                  <a:gd name="connsiteX41" fmla="*/ 889494 w 1718175"/>
                  <a:gd name="connsiteY41" fmla="*/ 124055 h 2061678"/>
                  <a:gd name="connsiteX42" fmla="*/ 1047708 w 1718175"/>
                  <a:gd name="connsiteY42" fmla="*/ 34761 h 2061678"/>
                  <a:gd name="connsiteX43" fmla="*/ 1147789 w 1718175"/>
                  <a:gd name="connsiteY43" fmla="*/ 0 h 2061678"/>
                  <a:gd name="connsiteX0" fmla="*/ 1108699 w 1679085"/>
                  <a:gd name="connsiteY0" fmla="*/ 0 h 2061678"/>
                  <a:gd name="connsiteX1" fmla="*/ 1138665 w 1679085"/>
                  <a:gd name="connsiteY1" fmla="*/ 0 h 2061678"/>
                  <a:gd name="connsiteX2" fmla="*/ 1284894 w 1679085"/>
                  <a:gd name="connsiteY2" fmla="*/ 20976 h 2061678"/>
                  <a:gd name="connsiteX3" fmla="*/ 1364000 w 1679085"/>
                  <a:gd name="connsiteY3" fmla="*/ 64726 h 2061678"/>
                  <a:gd name="connsiteX4" fmla="*/ 1454496 w 1679085"/>
                  <a:gd name="connsiteY4" fmla="*/ 136641 h 2061678"/>
                  <a:gd name="connsiteX5" fmla="*/ 1544391 w 1679085"/>
                  <a:gd name="connsiteY5" fmla="*/ 209156 h 2061678"/>
                  <a:gd name="connsiteX6" fmla="*/ 1552181 w 1679085"/>
                  <a:gd name="connsiteY6" fmla="*/ 218145 h 2061678"/>
                  <a:gd name="connsiteX7" fmla="*/ 1653461 w 1679085"/>
                  <a:gd name="connsiteY7" fmla="*/ 380553 h 2061678"/>
                  <a:gd name="connsiteX8" fmla="*/ 1677431 w 1679085"/>
                  <a:gd name="connsiteY8" fmla="*/ 463258 h 2061678"/>
                  <a:gd name="connsiteX9" fmla="*/ 1671440 w 1679085"/>
                  <a:gd name="connsiteY9" fmla="*/ 498017 h 2061678"/>
                  <a:gd name="connsiteX10" fmla="*/ 1620501 w 1679085"/>
                  <a:gd name="connsiteY10" fmla="*/ 665219 h 2061678"/>
                  <a:gd name="connsiteX11" fmla="*/ 1607315 w 1679085"/>
                  <a:gd name="connsiteY11" fmla="*/ 777888 h 2061678"/>
                  <a:gd name="connsiteX12" fmla="*/ 1593531 w 1679085"/>
                  <a:gd name="connsiteY12" fmla="*/ 816843 h 2061678"/>
                  <a:gd name="connsiteX13" fmla="*/ 1568361 w 1679085"/>
                  <a:gd name="connsiteY13" fmla="*/ 933705 h 2061678"/>
                  <a:gd name="connsiteX14" fmla="*/ 1577350 w 1679085"/>
                  <a:gd name="connsiteY14" fmla="*/ 1067950 h 2061678"/>
                  <a:gd name="connsiteX15" fmla="*/ 1506035 w 1679085"/>
                  <a:gd name="connsiteY15" fmla="*/ 1138665 h 2061678"/>
                  <a:gd name="connsiteX16" fmla="*/ 1451499 w 1679085"/>
                  <a:gd name="connsiteY16" fmla="*/ 1180615 h 2061678"/>
                  <a:gd name="connsiteX17" fmla="*/ 1446105 w 1679085"/>
                  <a:gd name="connsiteY17" fmla="*/ 1194399 h 2061678"/>
                  <a:gd name="connsiteX18" fmla="*/ 1361006 w 1679085"/>
                  <a:gd name="connsiteY18" fmla="*/ 1260921 h 2061678"/>
                  <a:gd name="connsiteX19" fmla="*/ 1311264 w 1679085"/>
                  <a:gd name="connsiteY19" fmla="*/ 1308865 h 2061678"/>
                  <a:gd name="connsiteX20" fmla="*/ 1203989 w 1679085"/>
                  <a:gd name="connsiteY20" fmla="*/ 1353215 h 2061678"/>
                  <a:gd name="connsiteX21" fmla="*/ 1099710 w 1679085"/>
                  <a:gd name="connsiteY21" fmla="*/ 1301075 h 2061678"/>
                  <a:gd name="connsiteX22" fmla="*/ 1031990 w 1679085"/>
                  <a:gd name="connsiteY22" fmla="*/ 1305871 h 2061678"/>
                  <a:gd name="connsiteX23" fmla="*/ 1028993 w 1679085"/>
                  <a:gd name="connsiteY23" fmla="*/ 1359206 h 2061678"/>
                  <a:gd name="connsiteX24" fmla="*/ 1105104 w 1679085"/>
                  <a:gd name="connsiteY24" fmla="*/ 1435316 h 2061678"/>
                  <a:gd name="connsiteX25" fmla="*/ 1120684 w 1679085"/>
                  <a:gd name="connsiteY25" fmla="*/ 1504836 h 2061678"/>
                  <a:gd name="connsiteX26" fmla="*/ 1110500 w 1679085"/>
                  <a:gd name="connsiteY26" fmla="*/ 1526410 h 2061678"/>
                  <a:gd name="connsiteX27" fmla="*/ 1089524 w 1679085"/>
                  <a:gd name="connsiteY27" fmla="*/ 1649267 h 2061678"/>
                  <a:gd name="connsiteX28" fmla="*/ 1131136 w 1679085"/>
                  <a:gd name="connsiteY28" fmla="*/ 2061678 h 2061678"/>
                  <a:gd name="connsiteX29" fmla="*/ 0 w 1679085"/>
                  <a:gd name="connsiteY29" fmla="*/ 1699007 h 2061678"/>
                  <a:gd name="connsiteX30" fmla="*/ 200766 w 1679085"/>
                  <a:gd name="connsiteY30" fmla="*/ 1423931 h 2061678"/>
                  <a:gd name="connsiteX31" fmla="*/ 332611 w 1679085"/>
                  <a:gd name="connsiteY31" fmla="*/ 1246539 h 2061678"/>
                  <a:gd name="connsiteX32" fmla="*/ 384150 w 1679085"/>
                  <a:gd name="connsiteY32" fmla="*/ 1184210 h 2061678"/>
                  <a:gd name="connsiteX33" fmla="*/ 477642 w 1679085"/>
                  <a:gd name="connsiteY33" fmla="*/ 1010414 h 2061678"/>
                  <a:gd name="connsiteX34" fmla="*/ 548957 w 1679085"/>
                  <a:gd name="connsiteY34" fmla="*/ 975655 h 2061678"/>
                  <a:gd name="connsiteX35" fmla="*/ 593903 w 1679085"/>
                  <a:gd name="connsiteY35" fmla="*/ 962473 h 2061678"/>
                  <a:gd name="connsiteX36" fmla="*/ 631062 w 1679085"/>
                  <a:gd name="connsiteY36" fmla="*/ 831225 h 2061678"/>
                  <a:gd name="connsiteX37" fmla="*/ 649638 w 1679085"/>
                  <a:gd name="connsiteY37" fmla="*/ 647841 h 2061678"/>
                  <a:gd name="connsiteX38" fmla="*/ 677807 w 1679085"/>
                  <a:gd name="connsiteY38" fmla="*/ 474042 h 2061678"/>
                  <a:gd name="connsiteX39" fmla="*/ 756314 w 1679085"/>
                  <a:gd name="connsiteY39" fmla="*/ 250506 h 2061678"/>
                  <a:gd name="connsiteX40" fmla="*/ 850404 w 1679085"/>
                  <a:gd name="connsiteY40" fmla="*/ 124055 h 2061678"/>
                  <a:gd name="connsiteX41" fmla="*/ 1008618 w 1679085"/>
                  <a:gd name="connsiteY41" fmla="*/ 34761 h 2061678"/>
                  <a:gd name="connsiteX42" fmla="*/ 1108699 w 1679085"/>
                  <a:gd name="connsiteY42" fmla="*/ 0 h 2061678"/>
                  <a:gd name="connsiteX0" fmla="*/ 1031383 w 1601769"/>
                  <a:gd name="connsiteY0" fmla="*/ 0 h 2061678"/>
                  <a:gd name="connsiteX1" fmla="*/ 1061349 w 1601769"/>
                  <a:gd name="connsiteY1" fmla="*/ 0 h 2061678"/>
                  <a:gd name="connsiteX2" fmla="*/ 1207578 w 1601769"/>
                  <a:gd name="connsiteY2" fmla="*/ 20976 h 2061678"/>
                  <a:gd name="connsiteX3" fmla="*/ 1286684 w 1601769"/>
                  <a:gd name="connsiteY3" fmla="*/ 64726 h 2061678"/>
                  <a:gd name="connsiteX4" fmla="*/ 1377180 w 1601769"/>
                  <a:gd name="connsiteY4" fmla="*/ 136641 h 2061678"/>
                  <a:gd name="connsiteX5" fmla="*/ 1467075 w 1601769"/>
                  <a:gd name="connsiteY5" fmla="*/ 209156 h 2061678"/>
                  <a:gd name="connsiteX6" fmla="*/ 1474865 w 1601769"/>
                  <a:gd name="connsiteY6" fmla="*/ 218145 h 2061678"/>
                  <a:gd name="connsiteX7" fmla="*/ 1576145 w 1601769"/>
                  <a:gd name="connsiteY7" fmla="*/ 380553 h 2061678"/>
                  <a:gd name="connsiteX8" fmla="*/ 1600115 w 1601769"/>
                  <a:gd name="connsiteY8" fmla="*/ 463258 h 2061678"/>
                  <a:gd name="connsiteX9" fmla="*/ 1594124 w 1601769"/>
                  <a:gd name="connsiteY9" fmla="*/ 498017 h 2061678"/>
                  <a:gd name="connsiteX10" fmla="*/ 1543185 w 1601769"/>
                  <a:gd name="connsiteY10" fmla="*/ 665219 h 2061678"/>
                  <a:gd name="connsiteX11" fmla="*/ 1529999 w 1601769"/>
                  <a:gd name="connsiteY11" fmla="*/ 777888 h 2061678"/>
                  <a:gd name="connsiteX12" fmla="*/ 1516215 w 1601769"/>
                  <a:gd name="connsiteY12" fmla="*/ 816843 h 2061678"/>
                  <a:gd name="connsiteX13" fmla="*/ 1491045 w 1601769"/>
                  <a:gd name="connsiteY13" fmla="*/ 933705 h 2061678"/>
                  <a:gd name="connsiteX14" fmla="*/ 1500034 w 1601769"/>
                  <a:gd name="connsiteY14" fmla="*/ 1067950 h 2061678"/>
                  <a:gd name="connsiteX15" fmla="*/ 1428719 w 1601769"/>
                  <a:gd name="connsiteY15" fmla="*/ 1138665 h 2061678"/>
                  <a:gd name="connsiteX16" fmla="*/ 1374183 w 1601769"/>
                  <a:gd name="connsiteY16" fmla="*/ 1180615 h 2061678"/>
                  <a:gd name="connsiteX17" fmla="*/ 1368789 w 1601769"/>
                  <a:gd name="connsiteY17" fmla="*/ 1194399 h 2061678"/>
                  <a:gd name="connsiteX18" fmla="*/ 1283690 w 1601769"/>
                  <a:gd name="connsiteY18" fmla="*/ 1260921 h 2061678"/>
                  <a:gd name="connsiteX19" fmla="*/ 1233948 w 1601769"/>
                  <a:gd name="connsiteY19" fmla="*/ 1308865 h 2061678"/>
                  <a:gd name="connsiteX20" fmla="*/ 1126673 w 1601769"/>
                  <a:gd name="connsiteY20" fmla="*/ 1353215 h 2061678"/>
                  <a:gd name="connsiteX21" fmla="*/ 1022394 w 1601769"/>
                  <a:gd name="connsiteY21" fmla="*/ 1301075 h 2061678"/>
                  <a:gd name="connsiteX22" fmla="*/ 954674 w 1601769"/>
                  <a:gd name="connsiteY22" fmla="*/ 1305871 h 2061678"/>
                  <a:gd name="connsiteX23" fmla="*/ 951677 w 1601769"/>
                  <a:gd name="connsiteY23" fmla="*/ 1359206 h 2061678"/>
                  <a:gd name="connsiteX24" fmla="*/ 1027788 w 1601769"/>
                  <a:gd name="connsiteY24" fmla="*/ 1435316 h 2061678"/>
                  <a:gd name="connsiteX25" fmla="*/ 1043368 w 1601769"/>
                  <a:gd name="connsiteY25" fmla="*/ 1504836 h 2061678"/>
                  <a:gd name="connsiteX26" fmla="*/ 1033184 w 1601769"/>
                  <a:gd name="connsiteY26" fmla="*/ 1526410 h 2061678"/>
                  <a:gd name="connsiteX27" fmla="*/ 1012208 w 1601769"/>
                  <a:gd name="connsiteY27" fmla="*/ 1649267 h 2061678"/>
                  <a:gd name="connsiteX28" fmla="*/ 1053820 w 1601769"/>
                  <a:gd name="connsiteY28" fmla="*/ 2061678 h 2061678"/>
                  <a:gd name="connsiteX29" fmla="*/ 0 w 1601769"/>
                  <a:gd name="connsiteY29" fmla="*/ 1590059 h 2061678"/>
                  <a:gd name="connsiteX30" fmla="*/ 123450 w 1601769"/>
                  <a:gd name="connsiteY30" fmla="*/ 1423931 h 2061678"/>
                  <a:gd name="connsiteX31" fmla="*/ 255295 w 1601769"/>
                  <a:gd name="connsiteY31" fmla="*/ 1246539 h 2061678"/>
                  <a:gd name="connsiteX32" fmla="*/ 306834 w 1601769"/>
                  <a:gd name="connsiteY32" fmla="*/ 1184210 h 2061678"/>
                  <a:gd name="connsiteX33" fmla="*/ 400326 w 1601769"/>
                  <a:gd name="connsiteY33" fmla="*/ 1010414 h 2061678"/>
                  <a:gd name="connsiteX34" fmla="*/ 471641 w 1601769"/>
                  <a:gd name="connsiteY34" fmla="*/ 975655 h 2061678"/>
                  <a:gd name="connsiteX35" fmla="*/ 516587 w 1601769"/>
                  <a:gd name="connsiteY35" fmla="*/ 962473 h 2061678"/>
                  <a:gd name="connsiteX36" fmla="*/ 553746 w 1601769"/>
                  <a:gd name="connsiteY36" fmla="*/ 831225 h 2061678"/>
                  <a:gd name="connsiteX37" fmla="*/ 572322 w 1601769"/>
                  <a:gd name="connsiteY37" fmla="*/ 647841 h 2061678"/>
                  <a:gd name="connsiteX38" fmla="*/ 600491 w 1601769"/>
                  <a:gd name="connsiteY38" fmla="*/ 474042 h 2061678"/>
                  <a:gd name="connsiteX39" fmla="*/ 678998 w 1601769"/>
                  <a:gd name="connsiteY39" fmla="*/ 250506 h 2061678"/>
                  <a:gd name="connsiteX40" fmla="*/ 773088 w 1601769"/>
                  <a:gd name="connsiteY40" fmla="*/ 124055 h 2061678"/>
                  <a:gd name="connsiteX41" fmla="*/ 931302 w 1601769"/>
                  <a:gd name="connsiteY41" fmla="*/ 34761 h 2061678"/>
                  <a:gd name="connsiteX42" fmla="*/ 1031383 w 1601769"/>
                  <a:gd name="connsiteY42" fmla="*/ 0 h 206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01769" h="2061678">
                    <a:moveTo>
                      <a:pt x="1031383" y="0"/>
                    </a:moveTo>
                    <a:lnTo>
                      <a:pt x="1061349" y="0"/>
                    </a:lnTo>
                    <a:cubicBezTo>
                      <a:pt x="1110493" y="6591"/>
                      <a:pt x="1159633" y="11985"/>
                      <a:pt x="1207578" y="20976"/>
                    </a:cubicBezTo>
                    <a:cubicBezTo>
                      <a:pt x="1238743" y="28166"/>
                      <a:pt x="1265708" y="38356"/>
                      <a:pt x="1286684" y="64726"/>
                    </a:cubicBezTo>
                    <a:cubicBezTo>
                      <a:pt x="1310659" y="95291"/>
                      <a:pt x="1341220" y="119262"/>
                      <a:pt x="1377180" y="136641"/>
                    </a:cubicBezTo>
                    <a:cubicBezTo>
                      <a:pt x="1411938" y="153420"/>
                      <a:pt x="1443701" y="176792"/>
                      <a:pt x="1467075" y="209156"/>
                    </a:cubicBezTo>
                    <a:cubicBezTo>
                      <a:pt x="1469471" y="212151"/>
                      <a:pt x="1471870" y="215746"/>
                      <a:pt x="1474865" y="218145"/>
                    </a:cubicBezTo>
                    <a:cubicBezTo>
                      <a:pt x="1529999" y="258897"/>
                      <a:pt x="1544981" y="325418"/>
                      <a:pt x="1576145" y="380553"/>
                    </a:cubicBezTo>
                    <a:cubicBezTo>
                      <a:pt x="1589929" y="404527"/>
                      <a:pt x="1591130" y="435687"/>
                      <a:pt x="1600115" y="463258"/>
                    </a:cubicBezTo>
                    <a:cubicBezTo>
                      <a:pt x="1603715" y="475243"/>
                      <a:pt x="1601316" y="488427"/>
                      <a:pt x="1594124" y="498017"/>
                    </a:cubicBezTo>
                    <a:cubicBezTo>
                      <a:pt x="1556369" y="547757"/>
                      <a:pt x="1553371" y="607689"/>
                      <a:pt x="1543185" y="665219"/>
                    </a:cubicBezTo>
                    <a:cubicBezTo>
                      <a:pt x="1536590" y="702377"/>
                      <a:pt x="1533596" y="740132"/>
                      <a:pt x="1529999" y="777888"/>
                    </a:cubicBezTo>
                    <a:cubicBezTo>
                      <a:pt x="1528800" y="792272"/>
                      <a:pt x="1524005" y="804858"/>
                      <a:pt x="1516215" y="816843"/>
                    </a:cubicBezTo>
                    <a:cubicBezTo>
                      <a:pt x="1492244" y="852199"/>
                      <a:pt x="1485054" y="891155"/>
                      <a:pt x="1491045" y="933705"/>
                    </a:cubicBezTo>
                    <a:cubicBezTo>
                      <a:pt x="1497040" y="978053"/>
                      <a:pt x="1501835" y="1023000"/>
                      <a:pt x="1500034" y="1067950"/>
                    </a:cubicBezTo>
                    <a:cubicBezTo>
                      <a:pt x="1497640" y="1120085"/>
                      <a:pt x="1480259" y="1137466"/>
                      <a:pt x="1428719" y="1138665"/>
                    </a:cubicBezTo>
                    <a:cubicBezTo>
                      <a:pt x="1390964" y="1139265"/>
                      <a:pt x="1386769" y="1142860"/>
                      <a:pt x="1374183" y="1180615"/>
                    </a:cubicBezTo>
                    <a:cubicBezTo>
                      <a:pt x="1372985" y="1185410"/>
                      <a:pt x="1372384" y="1192600"/>
                      <a:pt x="1368789" y="1194399"/>
                    </a:cubicBezTo>
                    <a:cubicBezTo>
                      <a:pt x="1335229" y="1209981"/>
                      <a:pt x="1318449" y="1247736"/>
                      <a:pt x="1283690" y="1260921"/>
                    </a:cubicBezTo>
                    <a:cubicBezTo>
                      <a:pt x="1259718" y="1270510"/>
                      <a:pt x="1244134" y="1284895"/>
                      <a:pt x="1233948" y="1308865"/>
                    </a:cubicBezTo>
                    <a:cubicBezTo>
                      <a:pt x="1212974" y="1358011"/>
                      <a:pt x="1178213" y="1372390"/>
                      <a:pt x="1126673" y="1353215"/>
                    </a:cubicBezTo>
                    <a:cubicBezTo>
                      <a:pt x="1090117" y="1339431"/>
                      <a:pt x="1055957" y="1321451"/>
                      <a:pt x="1022394" y="1301075"/>
                    </a:cubicBezTo>
                    <a:cubicBezTo>
                      <a:pt x="994228" y="1283696"/>
                      <a:pt x="976248" y="1286092"/>
                      <a:pt x="954674" y="1305871"/>
                    </a:cubicBezTo>
                    <a:cubicBezTo>
                      <a:pt x="933698" y="1325046"/>
                      <a:pt x="932502" y="1337631"/>
                      <a:pt x="951677" y="1359206"/>
                    </a:cubicBezTo>
                    <a:cubicBezTo>
                      <a:pt x="975648" y="1386176"/>
                      <a:pt x="1000222" y="1411946"/>
                      <a:pt x="1027788" y="1435316"/>
                    </a:cubicBezTo>
                    <a:cubicBezTo>
                      <a:pt x="1051762" y="1455696"/>
                      <a:pt x="1054158" y="1477867"/>
                      <a:pt x="1043368" y="1504836"/>
                    </a:cubicBezTo>
                    <a:cubicBezTo>
                      <a:pt x="1040373" y="1512027"/>
                      <a:pt x="1038578" y="1520416"/>
                      <a:pt x="1033184" y="1526410"/>
                    </a:cubicBezTo>
                    <a:cubicBezTo>
                      <a:pt x="1001418" y="1563567"/>
                      <a:pt x="1007412" y="1606716"/>
                      <a:pt x="1012208" y="1649267"/>
                    </a:cubicBezTo>
                    <a:lnTo>
                      <a:pt x="1053820" y="2061678"/>
                    </a:lnTo>
                    <a:lnTo>
                      <a:pt x="0" y="1590059"/>
                    </a:lnTo>
                    <a:cubicBezTo>
                      <a:pt x="80906" y="1508554"/>
                      <a:pt x="66514" y="1522815"/>
                      <a:pt x="123450" y="1423931"/>
                    </a:cubicBezTo>
                    <a:cubicBezTo>
                      <a:pt x="160006" y="1359206"/>
                      <a:pt x="210945" y="1305871"/>
                      <a:pt x="255295" y="1246539"/>
                    </a:cubicBezTo>
                    <a:cubicBezTo>
                      <a:pt x="271476" y="1224965"/>
                      <a:pt x="288256" y="1203390"/>
                      <a:pt x="306834" y="1184210"/>
                    </a:cubicBezTo>
                    <a:cubicBezTo>
                      <a:pt x="354781" y="1135070"/>
                      <a:pt x="384746" y="1076939"/>
                      <a:pt x="400326" y="1010414"/>
                    </a:cubicBezTo>
                    <a:cubicBezTo>
                      <a:pt x="408716" y="972659"/>
                      <a:pt x="438081" y="958278"/>
                      <a:pt x="471641" y="975655"/>
                    </a:cubicBezTo>
                    <a:cubicBezTo>
                      <a:pt x="494416" y="987044"/>
                      <a:pt x="506401" y="978653"/>
                      <a:pt x="516587" y="962473"/>
                    </a:cubicBezTo>
                    <a:cubicBezTo>
                      <a:pt x="541760" y="922919"/>
                      <a:pt x="563932" y="882764"/>
                      <a:pt x="553746" y="831225"/>
                    </a:cubicBezTo>
                    <a:cubicBezTo>
                      <a:pt x="541760" y="768899"/>
                      <a:pt x="559136" y="707768"/>
                      <a:pt x="572322" y="647841"/>
                    </a:cubicBezTo>
                    <a:cubicBezTo>
                      <a:pt x="585506" y="590308"/>
                      <a:pt x="595696" y="532177"/>
                      <a:pt x="600491" y="474042"/>
                    </a:cubicBezTo>
                    <a:cubicBezTo>
                      <a:pt x="607681" y="391941"/>
                      <a:pt x="643042" y="321821"/>
                      <a:pt x="678998" y="250506"/>
                    </a:cubicBezTo>
                    <a:cubicBezTo>
                      <a:pt x="702972" y="202562"/>
                      <a:pt x="732937" y="158816"/>
                      <a:pt x="773088" y="124055"/>
                    </a:cubicBezTo>
                    <a:cubicBezTo>
                      <a:pt x="819232" y="83901"/>
                      <a:pt x="871372" y="52140"/>
                      <a:pt x="931302" y="34761"/>
                    </a:cubicBezTo>
                    <a:cubicBezTo>
                      <a:pt x="964863" y="24571"/>
                      <a:pt x="997823" y="11385"/>
                      <a:pt x="1031383" y="0"/>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14" name="Freeform: Shape 213">
                <a:extLst>
                  <a:ext uri="{FF2B5EF4-FFF2-40B4-BE49-F238E27FC236}">
                    <a16:creationId xmlns:a16="http://schemas.microsoft.com/office/drawing/2014/main" id="{BF27E3EA-3BCA-45F4-BE9D-BD8D46AF61D9}"/>
                  </a:ext>
                </a:extLst>
              </p:cNvPr>
              <p:cNvSpPr/>
              <p:nvPr/>
            </p:nvSpPr>
            <p:spPr>
              <a:xfrm rot="2820233">
                <a:off x="5506105" y="3406449"/>
                <a:ext cx="745360" cy="566397"/>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DBB99DAE-8EEB-4E56-98B1-B24A6FB3C8BE}"/>
                </a:ext>
              </a:extLst>
            </p:cNvPr>
            <p:cNvGrpSpPr/>
            <p:nvPr userDrawn="1"/>
          </p:nvGrpSpPr>
          <p:grpSpPr>
            <a:xfrm flipH="1">
              <a:off x="3776796" y="5523669"/>
              <a:ext cx="1129948" cy="1348933"/>
              <a:chOff x="10147532" y="2223810"/>
              <a:chExt cx="1656312" cy="1977308"/>
            </a:xfrm>
          </p:grpSpPr>
          <p:sp>
            <p:nvSpPr>
              <p:cNvPr id="216" name="Freeform: Shape 215">
                <a:extLst>
                  <a:ext uri="{FF2B5EF4-FFF2-40B4-BE49-F238E27FC236}">
                    <a16:creationId xmlns:a16="http://schemas.microsoft.com/office/drawing/2014/main" id="{BA4711BE-407E-4555-AAAA-BE5B6437FAE9}"/>
                  </a:ext>
                </a:extLst>
              </p:cNvPr>
              <p:cNvSpPr/>
              <p:nvPr/>
            </p:nvSpPr>
            <p:spPr>
              <a:xfrm>
                <a:off x="10147532" y="2223810"/>
                <a:ext cx="1656312" cy="1977308"/>
              </a:xfrm>
              <a:custGeom>
                <a:avLst/>
                <a:gdLst>
                  <a:gd name="connsiteX0" fmla="*/ 288416 w 491972"/>
                  <a:gd name="connsiteY0" fmla="*/ 749 h 587317"/>
                  <a:gd name="connsiteX1" fmla="*/ 307515 w 491972"/>
                  <a:gd name="connsiteY1" fmla="*/ 9245 h 587317"/>
                  <a:gd name="connsiteX2" fmla="*/ 315618 w 491972"/>
                  <a:gd name="connsiteY2" fmla="*/ 11065 h 587317"/>
                  <a:gd name="connsiteX3" fmla="*/ 330088 w 491972"/>
                  <a:gd name="connsiteY3" fmla="*/ 12279 h 587317"/>
                  <a:gd name="connsiteX4" fmla="*/ 364236 w 491972"/>
                  <a:gd name="connsiteY4" fmla="*/ 25022 h 587317"/>
                  <a:gd name="connsiteX5" fmla="*/ 398385 w 491972"/>
                  <a:gd name="connsiteY5" fmla="*/ 38372 h 587317"/>
                  <a:gd name="connsiteX6" fmla="*/ 413433 w 491972"/>
                  <a:gd name="connsiteY6" fmla="*/ 49902 h 587317"/>
                  <a:gd name="connsiteX7" fmla="*/ 431375 w 491972"/>
                  <a:gd name="connsiteY7" fmla="*/ 61432 h 587317"/>
                  <a:gd name="connsiteX8" fmla="*/ 444108 w 491972"/>
                  <a:gd name="connsiteY8" fmla="*/ 79030 h 587317"/>
                  <a:gd name="connsiteX9" fmla="*/ 451054 w 491972"/>
                  <a:gd name="connsiteY9" fmla="*/ 84491 h 587317"/>
                  <a:gd name="connsiteX10" fmla="*/ 488096 w 491972"/>
                  <a:gd name="connsiteY10" fmla="*/ 119687 h 587317"/>
                  <a:gd name="connsiteX11" fmla="*/ 488096 w 491972"/>
                  <a:gd name="connsiteY11" fmla="*/ 133037 h 587317"/>
                  <a:gd name="connsiteX12" fmla="*/ 486360 w 491972"/>
                  <a:gd name="connsiteY12" fmla="*/ 145780 h 587317"/>
                  <a:gd name="connsiteX13" fmla="*/ 491569 w 491972"/>
                  <a:gd name="connsiteY13" fmla="*/ 157917 h 587317"/>
                  <a:gd name="connsiteX14" fmla="*/ 482887 w 491972"/>
                  <a:gd name="connsiteY14" fmla="*/ 165199 h 587317"/>
                  <a:gd name="connsiteX15" fmla="*/ 477099 w 491972"/>
                  <a:gd name="connsiteY15" fmla="*/ 165805 h 587317"/>
                  <a:gd name="connsiteX16" fmla="*/ 452211 w 491972"/>
                  <a:gd name="connsiteY16" fmla="*/ 176122 h 587317"/>
                  <a:gd name="connsiteX17" fmla="*/ 449318 w 491972"/>
                  <a:gd name="connsiteY17" fmla="*/ 178549 h 587317"/>
                  <a:gd name="connsiteX18" fmla="*/ 445266 w 491972"/>
                  <a:gd name="connsiteY18" fmla="*/ 201001 h 587317"/>
                  <a:gd name="connsiteX19" fmla="*/ 436005 w 491972"/>
                  <a:gd name="connsiteY19" fmla="*/ 253188 h 587317"/>
                  <a:gd name="connsiteX20" fmla="*/ 438321 w 491972"/>
                  <a:gd name="connsiteY20" fmla="*/ 263504 h 587317"/>
                  <a:gd name="connsiteX21" fmla="*/ 455106 w 491972"/>
                  <a:gd name="connsiteY21" fmla="*/ 305982 h 587317"/>
                  <a:gd name="connsiteX22" fmla="*/ 453948 w 491972"/>
                  <a:gd name="connsiteY22" fmla="*/ 326614 h 587317"/>
                  <a:gd name="connsiteX23" fmla="*/ 440057 w 491972"/>
                  <a:gd name="connsiteY23" fmla="*/ 336930 h 587317"/>
                  <a:gd name="connsiteX24" fmla="*/ 417484 w 491972"/>
                  <a:gd name="connsiteY24" fmla="*/ 356348 h 587317"/>
                  <a:gd name="connsiteX25" fmla="*/ 416327 w 491972"/>
                  <a:gd name="connsiteY25" fmla="*/ 361203 h 587317"/>
                  <a:gd name="connsiteX26" fmla="*/ 402436 w 491972"/>
                  <a:gd name="connsiteY26" fmla="*/ 381835 h 587317"/>
                  <a:gd name="connsiteX27" fmla="*/ 389703 w 491972"/>
                  <a:gd name="connsiteY27" fmla="*/ 405501 h 587317"/>
                  <a:gd name="connsiteX28" fmla="*/ 358448 w 491972"/>
                  <a:gd name="connsiteY28" fmla="*/ 438270 h 587317"/>
                  <a:gd name="connsiteX29" fmla="*/ 323143 w 491972"/>
                  <a:gd name="connsiteY29" fmla="*/ 427347 h 587317"/>
                  <a:gd name="connsiteX30" fmla="*/ 299991 w 491972"/>
                  <a:gd name="connsiteY30" fmla="*/ 415817 h 587317"/>
                  <a:gd name="connsiteX31" fmla="*/ 295361 w 491972"/>
                  <a:gd name="connsiteY31" fmla="*/ 417031 h 587317"/>
                  <a:gd name="connsiteX32" fmla="*/ 295361 w 491972"/>
                  <a:gd name="connsiteY32" fmla="*/ 421885 h 587317"/>
                  <a:gd name="connsiteX33" fmla="*/ 302885 w 491972"/>
                  <a:gd name="connsiteY33" fmla="*/ 432808 h 587317"/>
                  <a:gd name="connsiteX34" fmla="*/ 351503 w 491972"/>
                  <a:gd name="connsiteY34" fmla="*/ 494704 h 587317"/>
                  <a:gd name="connsiteX35" fmla="*/ 356133 w 491972"/>
                  <a:gd name="connsiteY35" fmla="*/ 505021 h 587317"/>
                  <a:gd name="connsiteX36" fmla="*/ 375812 w 491972"/>
                  <a:gd name="connsiteY36" fmla="*/ 543250 h 587317"/>
                  <a:gd name="connsiteX37" fmla="*/ 385072 w 491972"/>
                  <a:gd name="connsiteY37" fmla="*/ 565703 h 587317"/>
                  <a:gd name="connsiteX38" fmla="*/ 391946 w 491972"/>
                  <a:gd name="connsiteY38" fmla="*/ 585576 h 587317"/>
                  <a:gd name="connsiteX39" fmla="*/ 393129 w 491972"/>
                  <a:gd name="connsiteY39" fmla="*/ 587317 h 587317"/>
                  <a:gd name="connsiteX40" fmla="*/ 0 w 491972"/>
                  <a:gd name="connsiteY40" fmla="*/ 587317 h 587317"/>
                  <a:gd name="connsiteX41" fmla="*/ 9441 w 491972"/>
                  <a:gd name="connsiteY41" fmla="*/ 548712 h 587317"/>
                  <a:gd name="connsiteX42" fmla="*/ 29699 w 491972"/>
                  <a:gd name="connsiteY42" fmla="*/ 505021 h 587317"/>
                  <a:gd name="connsiteX43" fmla="*/ 47062 w 491972"/>
                  <a:gd name="connsiteY43" fmla="*/ 464970 h 587317"/>
                  <a:gd name="connsiteX44" fmla="*/ 53429 w 491972"/>
                  <a:gd name="connsiteY44" fmla="*/ 451013 h 587317"/>
                  <a:gd name="connsiteX45" fmla="*/ 71371 w 491972"/>
                  <a:gd name="connsiteY45" fmla="*/ 388510 h 587317"/>
                  <a:gd name="connsiteX46" fmla="*/ 95102 w 491972"/>
                  <a:gd name="connsiteY46" fmla="*/ 354528 h 587317"/>
                  <a:gd name="connsiteX47" fmla="*/ 102047 w 491972"/>
                  <a:gd name="connsiteY47" fmla="*/ 352707 h 587317"/>
                  <a:gd name="connsiteX48" fmla="*/ 124619 w 491972"/>
                  <a:gd name="connsiteY48" fmla="*/ 341784 h 587317"/>
                  <a:gd name="connsiteX49" fmla="*/ 134459 w 491972"/>
                  <a:gd name="connsiteY49" fmla="*/ 305375 h 587317"/>
                  <a:gd name="connsiteX50" fmla="*/ 129250 w 491972"/>
                  <a:gd name="connsiteY50" fmla="*/ 275034 h 587317"/>
                  <a:gd name="connsiteX51" fmla="*/ 127514 w 491972"/>
                  <a:gd name="connsiteY51" fmla="*/ 265932 h 587317"/>
                  <a:gd name="connsiteX52" fmla="*/ 120568 w 491972"/>
                  <a:gd name="connsiteY52" fmla="*/ 218599 h 587317"/>
                  <a:gd name="connsiteX53" fmla="*/ 119989 w 491972"/>
                  <a:gd name="connsiteY53" fmla="*/ 213138 h 587317"/>
                  <a:gd name="connsiteX54" fmla="*/ 122883 w 491972"/>
                  <a:gd name="connsiteY54" fmla="*/ 176122 h 587317"/>
                  <a:gd name="connsiteX55" fmla="*/ 134459 w 491972"/>
                  <a:gd name="connsiteY55" fmla="*/ 123935 h 587317"/>
                  <a:gd name="connsiteX56" fmla="*/ 147192 w 491972"/>
                  <a:gd name="connsiteY56" fmla="*/ 94807 h 587317"/>
                  <a:gd name="connsiteX57" fmla="*/ 166871 w 491972"/>
                  <a:gd name="connsiteY57" fmla="*/ 60218 h 587317"/>
                  <a:gd name="connsiteX58" fmla="*/ 200441 w 491972"/>
                  <a:gd name="connsiteY58" fmla="*/ 20167 h 587317"/>
                  <a:gd name="connsiteX59" fmla="*/ 250216 w 491972"/>
                  <a:gd name="connsiteY59" fmla="*/ 3784 h 587317"/>
                  <a:gd name="connsiteX60" fmla="*/ 288416 w 491972"/>
                  <a:gd name="connsiteY60" fmla="*/ 749 h 58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91972" h="587317">
                    <a:moveTo>
                      <a:pt x="288416" y="749"/>
                    </a:moveTo>
                    <a:cubicBezTo>
                      <a:pt x="295940" y="-1678"/>
                      <a:pt x="303464" y="1963"/>
                      <a:pt x="307515" y="9245"/>
                    </a:cubicBezTo>
                    <a:cubicBezTo>
                      <a:pt x="310410" y="12279"/>
                      <a:pt x="311567" y="12279"/>
                      <a:pt x="315618" y="11065"/>
                    </a:cubicBezTo>
                    <a:cubicBezTo>
                      <a:pt x="320249" y="9852"/>
                      <a:pt x="326036" y="10458"/>
                      <a:pt x="330088" y="12279"/>
                    </a:cubicBezTo>
                    <a:cubicBezTo>
                      <a:pt x="341085" y="17740"/>
                      <a:pt x="353240" y="17740"/>
                      <a:pt x="364236" y="25022"/>
                    </a:cubicBezTo>
                    <a:cubicBezTo>
                      <a:pt x="374076" y="31697"/>
                      <a:pt x="387388" y="33518"/>
                      <a:pt x="398385" y="38372"/>
                    </a:cubicBezTo>
                    <a:cubicBezTo>
                      <a:pt x="404173" y="41407"/>
                      <a:pt x="408803" y="45654"/>
                      <a:pt x="413433" y="49902"/>
                    </a:cubicBezTo>
                    <a:cubicBezTo>
                      <a:pt x="418642" y="55363"/>
                      <a:pt x="423851" y="59611"/>
                      <a:pt x="431375" y="61432"/>
                    </a:cubicBezTo>
                    <a:cubicBezTo>
                      <a:pt x="438321" y="63252"/>
                      <a:pt x="438900" y="65072"/>
                      <a:pt x="444108" y="79030"/>
                    </a:cubicBezTo>
                    <a:cubicBezTo>
                      <a:pt x="445266" y="81457"/>
                      <a:pt x="448160" y="83884"/>
                      <a:pt x="451054" y="84491"/>
                    </a:cubicBezTo>
                    <a:cubicBezTo>
                      <a:pt x="468997" y="89953"/>
                      <a:pt x="475942" y="108157"/>
                      <a:pt x="488096" y="119687"/>
                    </a:cubicBezTo>
                    <a:cubicBezTo>
                      <a:pt x="490411" y="122114"/>
                      <a:pt x="490411" y="131823"/>
                      <a:pt x="488096" y="133037"/>
                    </a:cubicBezTo>
                    <a:cubicBezTo>
                      <a:pt x="481151" y="137285"/>
                      <a:pt x="484623" y="140926"/>
                      <a:pt x="486360" y="145780"/>
                    </a:cubicBezTo>
                    <a:cubicBezTo>
                      <a:pt x="488096" y="150028"/>
                      <a:pt x="490411" y="153669"/>
                      <a:pt x="491569" y="157917"/>
                    </a:cubicBezTo>
                    <a:cubicBezTo>
                      <a:pt x="493305" y="163378"/>
                      <a:pt x="489254" y="167019"/>
                      <a:pt x="482887" y="165199"/>
                    </a:cubicBezTo>
                    <a:cubicBezTo>
                      <a:pt x="481151" y="164592"/>
                      <a:pt x="478836" y="164592"/>
                      <a:pt x="477099" y="165805"/>
                    </a:cubicBezTo>
                    <a:cubicBezTo>
                      <a:pt x="468997" y="169446"/>
                      <a:pt x="462630" y="177335"/>
                      <a:pt x="452211" y="176122"/>
                    </a:cubicBezTo>
                    <a:cubicBezTo>
                      <a:pt x="451054" y="176122"/>
                      <a:pt x="449318" y="177335"/>
                      <a:pt x="449318" y="178549"/>
                    </a:cubicBezTo>
                    <a:cubicBezTo>
                      <a:pt x="447581" y="185831"/>
                      <a:pt x="445845" y="193719"/>
                      <a:pt x="445266" y="201001"/>
                    </a:cubicBezTo>
                    <a:cubicBezTo>
                      <a:pt x="442951" y="218599"/>
                      <a:pt x="445266" y="236804"/>
                      <a:pt x="436005" y="253188"/>
                    </a:cubicBezTo>
                    <a:cubicBezTo>
                      <a:pt x="434848" y="255615"/>
                      <a:pt x="437163" y="260470"/>
                      <a:pt x="438321" y="263504"/>
                    </a:cubicBezTo>
                    <a:cubicBezTo>
                      <a:pt x="443530" y="277461"/>
                      <a:pt x="449318" y="292025"/>
                      <a:pt x="455106" y="305982"/>
                    </a:cubicBezTo>
                    <a:cubicBezTo>
                      <a:pt x="457999" y="312657"/>
                      <a:pt x="457421" y="319332"/>
                      <a:pt x="453948" y="326614"/>
                    </a:cubicBezTo>
                    <a:cubicBezTo>
                      <a:pt x="451054" y="333289"/>
                      <a:pt x="447003" y="337537"/>
                      <a:pt x="440057" y="336930"/>
                    </a:cubicBezTo>
                    <a:cubicBezTo>
                      <a:pt x="426745" y="335716"/>
                      <a:pt x="419800" y="342998"/>
                      <a:pt x="417484" y="356348"/>
                    </a:cubicBezTo>
                    <a:cubicBezTo>
                      <a:pt x="417484" y="358169"/>
                      <a:pt x="416906" y="361203"/>
                      <a:pt x="416327" y="361203"/>
                    </a:cubicBezTo>
                    <a:cubicBezTo>
                      <a:pt x="405909" y="363630"/>
                      <a:pt x="411118" y="376980"/>
                      <a:pt x="402436" y="381835"/>
                    </a:cubicBezTo>
                    <a:cubicBezTo>
                      <a:pt x="394333" y="386083"/>
                      <a:pt x="389703" y="394578"/>
                      <a:pt x="389703" y="405501"/>
                    </a:cubicBezTo>
                    <a:cubicBezTo>
                      <a:pt x="389703" y="425526"/>
                      <a:pt x="378127" y="437056"/>
                      <a:pt x="358448" y="438270"/>
                    </a:cubicBezTo>
                    <a:cubicBezTo>
                      <a:pt x="345715" y="438876"/>
                      <a:pt x="333561" y="437056"/>
                      <a:pt x="323143" y="427347"/>
                    </a:cubicBezTo>
                    <a:cubicBezTo>
                      <a:pt x="316776" y="421279"/>
                      <a:pt x="308094" y="419458"/>
                      <a:pt x="299991" y="415817"/>
                    </a:cubicBezTo>
                    <a:cubicBezTo>
                      <a:pt x="298834" y="415211"/>
                      <a:pt x="295940" y="415817"/>
                      <a:pt x="295361" y="417031"/>
                    </a:cubicBezTo>
                    <a:cubicBezTo>
                      <a:pt x="294204" y="418244"/>
                      <a:pt x="294204" y="420672"/>
                      <a:pt x="295361" y="421885"/>
                    </a:cubicBezTo>
                    <a:cubicBezTo>
                      <a:pt x="297676" y="425526"/>
                      <a:pt x="299991" y="430381"/>
                      <a:pt x="302885" y="432808"/>
                    </a:cubicBezTo>
                    <a:cubicBezTo>
                      <a:pt x="324879" y="448586"/>
                      <a:pt x="337612" y="472252"/>
                      <a:pt x="351503" y="494704"/>
                    </a:cubicBezTo>
                    <a:cubicBezTo>
                      <a:pt x="353240" y="497739"/>
                      <a:pt x="354976" y="501380"/>
                      <a:pt x="356133" y="505021"/>
                    </a:cubicBezTo>
                    <a:cubicBezTo>
                      <a:pt x="359606" y="519584"/>
                      <a:pt x="366551" y="531721"/>
                      <a:pt x="375812" y="543250"/>
                    </a:cubicBezTo>
                    <a:cubicBezTo>
                      <a:pt x="380442" y="549318"/>
                      <a:pt x="383915" y="557814"/>
                      <a:pt x="385072" y="565703"/>
                    </a:cubicBezTo>
                    <a:cubicBezTo>
                      <a:pt x="385940" y="573288"/>
                      <a:pt x="388545" y="579660"/>
                      <a:pt x="391946" y="585576"/>
                    </a:cubicBezTo>
                    <a:lnTo>
                      <a:pt x="393129" y="587317"/>
                    </a:lnTo>
                    <a:lnTo>
                      <a:pt x="0" y="587317"/>
                    </a:lnTo>
                    <a:lnTo>
                      <a:pt x="9441" y="548712"/>
                    </a:lnTo>
                    <a:cubicBezTo>
                      <a:pt x="15085" y="533693"/>
                      <a:pt x="22175" y="519281"/>
                      <a:pt x="29699" y="505021"/>
                    </a:cubicBezTo>
                    <a:cubicBezTo>
                      <a:pt x="36644" y="492277"/>
                      <a:pt x="44747" y="480140"/>
                      <a:pt x="47062" y="464970"/>
                    </a:cubicBezTo>
                    <a:cubicBezTo>
                      <a:pt x="47641" y="460116"/>
                      <a:pt x="49957" y="454654"/>
                      <a:pt x="53429" y="451013"/>
                    </a:cubicBezTo>
                    <a:cubicBezTo>
                      <a:pt x="69056" y="432808"/>
                      <a:pt x="67899" y="409749"/>
                      <a:pt x="71371" y="388510"/>
                    </a:cubicBezTo>
                    <a:cubicBezTo>
                      <a:pt x="74265" y="372126"/>
                      <a:pt x="81789" y="361810"/>
                      <a:pt x="95102" y="354528"/>
                    </a:cubicBezTo>
                    <a:cubicBezTo>
                      <a:pt x="97417" y="353314"/>
                      <a:pt x="100311" y="353921"/>
                      <a:pt x="102047" y="352707"/>
                    </a:cubicBezTo>
                    <a:cubicBezTo>
                      <a:pt x="108993" y="347853"/>
                      <a:pt x="120568" y="352101"/>
                      <a:pt x="124619" y="341784"/>
                    </a:cubicBezTo>
                    <a:cubicBezTo>
                      <a:pt x="129250" y="330255"/>
                      <a:pt x="135617" y="319332"/>
                      <a:pt x="134459" y="305375"/>
                    </a:cubicBezTo>
                    <a:cubicBezTo>
                      <a:pt x="133302" y="295059"/>
                      <a:pt x="135038" y="284743"/>
                      <a:pt x="129250" y="275034"/>
                    </a:cubicBezTo>
                    <a:cubicBezTo>
                      <a:pt x="127514" y="272607"/>
                      <a:pt x="128092" y="268965"/>
                      <a:pt x="127514" y="265932"/>
                    </a:cubicBezTo>
                    <a:cubicBezTo>
                      <a:pt x="125199" y="250154"/>
                      <a:pt x="122883" y="234377"/>
                      <a:pt x="120568" y="218599"/>
                    </a:cubicBezTo>
                    <a:cubicBezTo>
                      <a:pt x="120568" y="216779"/>
                      <a:pt x="119411" y="214351"/>
                      <a:pt x="119989" y="213138"/>
                    </a:cubicBezTo>
                    <a:cubicBezTo>
                      <a:pt x="123462" y="201001"/>
                      <a:pt x="119411" y="188258"/>
                      <a:pt x="122883" y="176122"/>
                    </a:cubicBezTo>
                    <a:cubicBezTo>
                      <a:pt x="127514" y="159131"/>
                      <a:pt x="130986" y="141532"/>
                      <a:pt x="134459" y="123935"/>
                    </a:cubicBezTo>
                    <a:cubicBezTo>
                      <a:pt x="136774" y="113012"/>
                      <a:pt x="140247" y="102696"/>
                      <a:pt x="147192" y="94807"/>
                    </a:cubicBezTo>
                    <a:cubicBezTo>
                      <a:pt x="155874" y="84491"/>
                      <a:pt x="161662" y="72354"/>
                      <a:pt x="166871" y="60218"/>
                    </a:cubicBezTo>
                    <a:cubicBezTo>
                      <a:pt x="174395" y="43227"/>
                      <a:pt x="187128" y="31090"/>
                      <a:pt x="200441" y="20167"/>
                    </a:cubicBezTo>
                    <a:cubicBezTo>
                      <a:pt x="214910" y="8638"/>
                      <a:pt x="232273" y="4997"/>
                      <a:pt x="250216" y="3784"/>
                    </a:cubicBezTo>
                    <a:cubicBezTo>
                      <a:pt x="262949" y="3176"/>
                      <a:pt x="275683" y="4997"/>
                      <a:pt x="288416" y="749"/>
                    </a:cubicBezTo>
                    <a:close/>
                  </a:path>
                </a:pathLst>
              </a:custGeom>
              <a:solidFill>
                <a:schemeClr val="accent3">
                  <a:lumMod val="50000"/>
                  <a:alpha val="90000"/>
                </a:schemeClr>
              </a:solidFill>
              <a:ln w="9525" cap="flat">
                <a:noFill/>
                <a:prstDash val="solid"/>
                <a:miter/>
              </a:ln>
            </p:spPr>
            <p:txBody>
              <a:bodyPr wrap="square" rtlCol="0" anchor="ctr">
                <a:noAutofit/>
              </a:bodyPr>
              <a:lstStyle/>
              <a:p>
                <a:endParaRPr lang="en-US"/>
              </a:p>
            </p:txBody>
          </p:sp>
          <p:sp>
            <p:nvSpPr>
              <p:cNvPr id="217" name="Freeform: Shape 216">
                <a:extLst>
                  <a:ext uri="{FF2B5EF4-FFF2-40B4-BE49-F238E27FC236}">
                    <a16:creationId xmlns:a16="http://schemas.microsoft.com/office/drawing/2014/main" id="{2AF6D466-FBD9-4788-943A-BE9DC1034638}"/>
                  </a:ext>
                </a:extLst>
              </p:cNvPr>
              <p:cNvSpPr/>
              <p:nvPr/>
            </p:nvSpPr>
            <p:spPr>
              <a:xfrm rot="2820233">
                <a:off x="10947190" y="2989688"/>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E27CA6EE-BAC4-4839-ABFE-B4522B010602}"/>
                </a:ext>
              </a:extLst>
            </p:cNvPr>
            <p:cNvGrpSpPr/>
            <p:nvPr userDrawn="1"/>
          </p:nvGrpSpPr>
          <p:grpSpPr>
            <a:xfrm>
              <a:off x="-23692" y="5554335"/>
              <a:ext cx="1253364" cy="1320170"/>
              <a:chOff x="3397889" y="2045088"/>
              <a:chExt cx="1922987" cy="2025485"/>
            </a:xfrm>
          </p:grpSpPr>
          <p:sp>
            <p:nvSpPr>
              <p:cNvPr id="219" name="Freeform: Shape 218">
                <a:extLst>
                  <a:ext uri="{FF2B5EF4-FFF2-40B4-BE49-F238E27FC236}">
                    <a16:creationId xmlns:a16="http://schemas.microsoft.com/office/drawing/2014/main" id="{1EE20D9C-A63F-441F-8190-43D1DD2DB89E}"/>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220" name="Freeform: Shape 219">
                <a:extLst>
                  <a:ext uri="{FF2B5EF4-FFF2-40B4-BE49-F238E27FC236}">
                    <a16:creationId xmlns:a16="http://schemas.microsoft.com/office/drawing/2014/main" id="{C15244D1-B36E-426D-B0BA-E190DE63B41B}"/>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4CC0B74E-4ED9-40C0-BE0C-4E6B46286232}"/>
                </a:ext>
              </a:extLst>
            </p:cNvPr>
            <p:cNvGrpSpPr/>
            <p:nvPr userDrawn="1"/>
          </p:nvGrpSpPr>
          <p:grpSpPr>
            <a:xfrm>
              <a:off x="6941436" y="5509189"/>
              <a:ext cx="1447485" cy="1365316"/>
              <a:chOff x="9428160" y="2348933"/>
              <a:chExt cx="1825255" cy="1721641"/>
            </a:xfrm>
          </p:grpSpPr>
          <p:sp>
            <p:nvSpPr>
              <p:cNvPr id="222" name="Freeform: Shape 221">
                <a:extLst>
                  <a:ext uri="{FF2B5EF4-FFF2-40B4-BE49-F238E27FC236}">
                    <a16:creationId xmlns:a16="http://schemas.microsoft.com/office/drawing/2014/main" id="{56D15F61-C073-4AF3-BB39-4177475C3DF8}"/>
                  </a:ext>
                </a:extLst>
              </p:cNvPr>
              <p:cNvSpPr/>
              <p:nvPr/>
            </p:nvSpPr>
            <p:spPr>
              <a:xfrm>
                <a:off x="9428160" y="2348933"/>
                <a:ext cx="1825255" cy="1721641"/>
              </a:xfrm>
              <a:custGeom>
                <a:avLst/>
                <a:gdLst>
                  <a:gd name="connsiteX0" fmla="*/ 473429 w 720451"/>
                  <a:gd name="connsiteY0" fmla="*/ 130488 h 679553"/>
                  <a:gd name="connsiteX1" fmla="*/ 482297 w 720451"/>
                  <a:gd name="connsiteY1" fmla="*/ 261661 h 679553"/>
                  <a:gd name="connsiteX2" fmla="*/ 473429 w 720451"/>
                  <a:gd name="connsiteY2" fmla="*/ 130488 h 679553"/>
                  <a:gd name="connsiteX3" fmla="*/ 240642 w 720451"/>
                  <a:gd name="connsiteY3" fmla="*/ 792 h 679553"/>
                  <a:gd name="connsiteX4" fmla="*/ 365534 w 720451"/>
                  <a:gd name="connsiteY4" fmla="*/ 18898 h 679553"/>
                  <a:gd name="connsiteX5" fmla="*/ 424285 w 720451"/>
                  <a:gd name="connsiteY5" fmla="*/ 54740 h 679553"/>
                  <a:gd name="connsiteX6" fmla="*/ 441651 w 720451"/>
                  <a:gd name="connsiteY6" fmla="*/ 76171 h 679553"/>
                  <a:gd name="connsiteX7" fmla="*/ 463452 w 720451"/>
                  <a:gd name="connsiteY7" fmla="*/ 62130 h 679553"/>
                  <a:gd name="connsiteX8" fmla="*/ 648942 w 720451"/>
                  <a:gd name="connsiteY8" fmla="*/ 147115 h 679553"/>
                  <a:gd name="connsiteX9" fmla="*/ 618273 w 720451"/>
                  <a:gd name="connsiteY9" fmla="*/ 321520 h 679553"/>
                  <a:gd name="connsiteX10" fmla="*/ 593886 w 720451"/>
                  <a:gd name="connsiteY10" fmla="*/ 360318 h 679553"/>
                  <a:gd name="connsiteX11" fmla="*/ 604232 w 720451"/>
                  <a:gd name="connsiteY11" fmla="*/ 556893 h 679553"/>
                  <a:gd name="connsiteX12" fmla="*/ 608297 w 720451"/>
                  <a:gd name="connsiteY12" fmla="*/ 566870 h 679553"/>
                  <a:gd name="connsiteX13" fmla="*/ 467517 w 720451"/>
                  <a:gd name="connsiteY13" fmla="*/ 447890 h 679553"/>
                  <a:gd name="connsiteX14" fmla="*/ 430197 w 720451"/>
                  <a:gd name="connsiteY14" fmla="*/ 351080 h 679553"/>
                  <a:gd name="connsiteX15" fmla="*/ 385857 w 720451"/>
                  <a:gd name="connsiteY15" fmla="*/ 449368 h 679553"/>
                  <a:gd name="connsiteX16" fmla="*/ 420959 w 720451"/>
                  <a:gd name="connsiteY16" fmla="*/ 490013 h 679553"/>
                  <a:gd name="connsiteX17" fmla="*/ 648573 w 720451"/>
                  <a:gd name="connsiteY17" fmla="*/ 610471 h 679553"/>
                  <a:gd name="connsiteX18" fmla="*/ 664461 w 720451"/>
                  <a:gd name="connsiteY18" fmla="*/ 621925 h 679553"/>
                  <a:gd name="connsiteX19" fmla="*/ 720451 w 720451"/>
                  <a:gd name="connsiteY19" fmla="*/ 679553 h 679553"/>
                  <a:gd name="connsiteX20" fmla="*/ 0 w 720451"/>
                  <a:gd name="connsiteY20" fmla="*/ 679553 h 679553"/>
                  <a:gd name="connsiteX21" fmla="*/ 5639 w 720451"/>
                  <a:gd name="connsiteY21" fmla="*/ 651855 h 679553"/>
                  <a:gd name="connsiteX22" fmla="*/ 158982 w 720451"/>
                  <a:gd name="connsiteY22" fmla="*/ 531028 h 679553"/>
                  <a:gd name="connsiteX23" fmla="*/ 184847 w 720451"/>
                  <a:gd name="connsiteY23" fmla="*/ 523268 h 679553"/>
                  <a:gd name="connsiteX24" fmla="*/ 205909 w 720451"/>
                  <a:gd name="connsiteY24" fmla="*/ 447890 h 679553"/>
                  <a:gd name="connsiteX25" fmla="*/ 194455 w 720451"/>
                  <a:gd name="connsiteY25" fmla="*/ 442717 h 679553"/>
                  <a:gd name="connsiteX26" fmla="*/ 143833 w 720451"/>
                  <a:gd name="connsiteY26" fmla="*/ 441239 h 679553"/>
                  <a:gd name="connsiteX27" fmla="*/ 115012 w 720451"/>
                  <a:gd name="connsiteY27" fmla="*/ 414635 h 679553"/>
                  <a:gd name="connsiteX28" fmla="*/ 113164 w 720451"/>
                  <a:gd name="connsiteY28" fmla="*/ 338148 h 679553"/>
                  <a:gd name="connsiteX29" fmla="*/ 102079 w 720451"/>
                  <a:gd name="connsiteY29" fmla="*/ 321151 h 679553"/>
                  <a:gd name="connsiteX30" fmla="*/ 92102 w 720451"/>
                  <a:gd name="connsiteY30" fmla="*/ 289373 h 679553"/>
                  <a:gd name="connsiteX31" fmla="*/ 96167 w 720451"/>
                  <a:gd name="connsiteY31" fmla="*/ 283092 h 679553"/>
                  <a:gd name="connsiteX32" fmla="*/ 113534 w 720451"/>
                  <a:gd name="connsiteY32" fmla="*/ 216212 h 679553"/>
                  <a:gd name="connsiteX33" fmla="*/ 115751 w 720451"/>
                  <a:gd name="connsiteY33" fmla="*/ 150810 h 679553"/>
                  <a:gd name="connsiteX34" fmla="*/ 135704 w 720451"/>
                  <a:gd name="connsiteY34" fmla="*/ 114968 h 679553"/>
                  <a:gd name="connsiteX35" fmla="*/ 139029 w 720451"/>
                  <a:gd name="connsiteY35" fmla="*/ 105361 h 679553"/>
                  <a:gd name="connsiteX36" fmla="*/ 140877 w 720451"/>
                  <a:gd name="connsiteY36" fmla="*/ 70998 h 679553"/>
                  <a:gd name="connsiteX37" fmla="*/ 240642 w 720451"/>
                  <a:gd name="connsiteY37" fmla="*/ 792 h 67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0451" h="679553">
                    <a:moveTo>
                      <a:pt x="473429" y="130488"/>
                    </a:moveTo>
                    <a:cubicBezTo>
                      <a:pt x="485992" y="174828"/>
                      <a:pt x="490426" y="217690"/>
                      <a:pt x="482297" y="261661"/>
                    </a:cubicBezTo>
                    <a:cubicBezTo>
                      <a:pt x="512226" y="213256"/>
                      <a:pt x="514813" y="154875"/>
                      <a:pt x="473429" y="130488"/>
                    </a:cubicBezTo>
                    <a:close/>
                    <a:moveTo>
                      <a:pt x="240642" y="792"/>
                    </a:moveTo>
                    <a:cubicBezTo>
                      <a:pt x="282396" y="6704"/>
                      <a:pt x="323780" y="12986"/>
                      <a:pt x="365534" y="18898"/>
                    </a:cubicBezTo>
                    <a:cubicBezTo>
                      <a:pt x="391030" y="22223"/>
                      <a:pt x="410613" y="32939"/>
                      <a:pt x="424285" y="54740"/>
                    </a:cubicBezTo>
                    <a:cubicBezTo>
                      <a:pt x="429458" y="62869"/>
                      <a:pt x="434261" y="73954"/>
                      <a:pt x="441651" y="76171"/>
                    </a:cubicBezTo>
                    <a:cubicBezTo>
                      <a:pt x="446824" y="77649"/>
                      <a:pt x="455693" y="66933"/>
                      <a:pt x="463452" y="62130"/>
                    </a:cubicBezTo>
                    <a:cubicBezTo>
                      <a:pt x="541048" y="12986"/>
                      <a:pt x="630836" y="54370"/>
                      <a:pt x="648942" y="147115"/>
                    </a:cubicBezTo>
                    <a:cubicBezTo>
                      <a:pt x="661136" y="209191"/>
                      <a:pt x="647464" y="266834"/>
                      <a:pt x="618273" y="321520"/>
                    </a:cubicBezTo>
                    <a:cubicBezTo>
                      <a:pt x="610883" y="334822"/>
                      <a:pt x="602754" y="347755"/>
                      <a:pt x="593886" y="360318"/>
                    </a:cubicBezTo>
                    <a:cubicBezTo>
                      <a:pt x="551024" y="421655"/>
                      <a:pt x="545112" y="496295"/>
                      <a:pt x="604232" y="556893"/>
                    </a:cubicBezTo>
                    <a:cubicBezTo>
                      <a:pt x="606819" y="559480"/>
                      <a:pt x="610514" y="561327"/>
                      <a:pt x="608297" y="566870"/>
                    </a:cubicBezTo>
                    <a:cubicBezTo>
                      <a:pt x="555089" y="534353"/>
                      <a:pt x="505206" y="498142"/>
                      <a:pt x="467517" y="447890"/>
                    </a:cubicBezTo>
                    <a:cubicBezTo>
                      <a:pt x="446085" y="419069"/>
                      <a:pt x="431305" y="387661"/>
                      <a:pt x="430197" y="351080"/>
                    </a:cubicBezTo>
                    <a:cubicBezTo>
                      <a:pt x="384009" y="369925"/>
                      <a:pt x="369229" y="403550"/>
                      <a:pt x="385857" y="449368"/>
                    </a:cubicBezTo>
                    <a:cubicBezTo>
                      <a:pt x="392508" y="467473"/>
                      <a:pt x="402854" y="480776"/>
                      <a:pt x="420959" y="490013"/>
                    </a:cubicBezTo>
                    <a:cubicBezTo>
                      <a:pt x="497077" y="529180"/>
                      <a:pt x="572825" y="570195"/>
                      <a:pt x="648573" y="610471"/>
                    </a:cubicBezTo>
                    <a:cubicBezTo>
                      <a:pt x="654485" y="613427"/>
                      <a:pt x="660027" y="616752"/>
                      <a:pt x="664461" y="621925"/>
                    </a:cubicBezTo>
                    <a:lnTo>
                      <a:pt x="720451" y="679553"/>
                    </a:lnTo>
                    <a:lnTo>
                      <a:pt x="0" y="679553"/>
                    </a:lnTo>
                    <a:lnTo>
                      <a:pt x="5639" y="651855"/>
                    </a:lnTo>
                    <a:cubicBezTo>
                      <a:pt x="31504" y="579433"/>
                      <a:pt x="83604" y="540635"/>
                      <a:pt x="158982" y="531028"/>
                    </a:cubicBezTo>
                    <a:cubicBezTo>
                      <a:pt x="168220" y="529919"/>
                      <a:pt x="176718" y="527333"/>
                      <a:pt x="184847" y="523268"/>
                    </a:cubicBezTo>
                    <a:cubicBezTo>
                      <a:pt x="216994" y="507749"/>
                      <a:pt x="225123" y="477820"/>
                      <a:pt x="205909" y="447890"/>
                    </a:cubicBezTo>
                    <a:cubicBezTo>
                      <a:pt x="202584" y="443086"/>
                      <a:pt x="199258" y="442347"/>
                      <a:pt x="194455" y="442717"/>
                    </a:cubicBezTo>
                    <a:cubicBezTo>
                      <a:pt x="177457" y="443456"/>
                      <a:pt x="160830" y="443456"/>
                      <a:pt x="143833" y="441239"/>
                    </a:cubicBezTo>
                    <a:cubicBezTo>
                      <a:pt x="124249" y="438652"/>
                      <a:pt x="119076" y="434218"/>
                      <a:pt x="115012" y="414635"/>
                    </a:cubicBezTo>
                    <a:cubicBezTo>
                      <a:pt x="109839" y="389509"/>
                      <a:pt x="110947" y="363643"/>
                      <a:pt x="113164" y="338148"/>
                    </a:cubicBezTo>
                    <a:cubicBezTo>
                      <a:pt x="113903" y="328541"/>
                      <a:pt x="111317" y="324476"/>
                      <a:pt x="102079" y="321151"/>
                    </a:cubicBezTo>
                    <a:cubicBezTo>
                      <a:pt x="77692" y="312283"/>
                      <a:pt x="78061" y="311913"/>
                      <a:pt x="92102" y="289373"/>
                    </a:cubicBezTo>
                    <a:cubicBezTo>
                      <a:pt x="93580" y="287156"/>
                      <a:pt x="94689" y="284939"/>
                      <a:pt x="96167" y="283092"/>
                    </a:cubicBezTo>
                    <a:cubicBezTo>
                      <a:pt x="110947" y="263139"/>
                      <a:pt x="118707" y="242077"/>
                      <a:pt x="113534" y="216212"/>
                    </a:cubicBezTo>
                    <a:cubicBezTo>
                      <a:pt x="109469" y="194781"/>
                      <a:pt x="110947" y="172611"/>
                      <a:pt x="115751" y="150810"/>
                    </a:cubicBezTo>
                    <a:cubicBezTo>
                      <a:pt x="118707" y="136769"/>
                      <a:pt x="123141" y="123467"/>
                      <a:pt x="135704" y="114968"/>
                    </a:cubicBezTo>
                    <a:cubicBezTo>
                      <a:pt x="139768" y="112382"/>
                      <a:pt x="139399" y="109056"/>
                      <a:pt x="139029" y="105361"/>
                    </a:cubicBezTo>
                    <a:cubicBezTo>
                      <a:pt x="137921" y="93907"/>
                      <a:pt x="138660" y="82452"/>
                      <a:pt x="140877" y="70998"/>
                    </a:cubicBezTo>
                    <a:cubicBezTo>
                      <a:pt x="149745" y="26288"/>
                      <a:pt x="195563" y="-5489"/>
                      <a:pt x="240642" y="792"/>
                    </a:cubicBezTo>
                    <a:close/>
                  </a:path>
                </a:pathLst>
              </a:custGeom>
              <a:solidFill>
                <a:schemeClr val="accent4">
                  <a:lumMod val="50000"/>
                  <a:alpha val="80000"/>
                </a:schemeClr>
              </a:solidFill>
              <a:ln w="3689" cap="flat">
                <a:noFill/>
                <a:prstDash val="solid"/>
                <a:miter/>
              </a:ln>
            </p:spPr>
            <p:txBody>
              <a:bodyPr wrap="square" rtlCol="0" anchor="ctr">
                <a:noAutofit/>
              </a:bodyPr>
              <a:lstStyle/>
              <a:p>
                <a:endParaRPr lang="en-US"/>
              </a:p>
            </p:txBody>
          </p:sp>
          <p:sp>
            <p:nvSpPr>
              <p:cNvPr id="223" name="Freeform: Shape 222">
                <a:extLst>
                  <a:ext uri="{FF2B5EF4-FFF2-40B4-BE49-F238E27FC236}">
                    <a16:creationId xmlns:a16="http://schemas.microsoft.com/office/drawing/2014/main" id="{90127853-5F6F-4935-9103-25743302A928}"/>
                  </a:ext>
                </a:extLst>
              </p:cNvPr>
              <p:cNvSpPr/>
              <p:nvPr/>
            </p:nvSpPr>
            <p:spPr>
              <a:xfrm rot="19772092" flipH="1">
                <a:off x="9605504" y="2867199"/>
                <a:ext cx="737626" cy="560520"/>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4" name="Group 223">
              <a:extLst>
                <a:ext uri="{FF2B5EF4-FFF2-40B4-BE49-F238E27FC236}">
                  <a16:creationId xmlns:a16="http://schemas.microsoft.com/office/drawing/2014/main" id="{E6172549-32A1-4F7B-8264-B6A79B8B654E}"/>
                </a:ext>
              </a:extLst>
            </p:cNvPr>
            <p:cNvGrpSpPr/>
            <p:nvPr userDrawn="1"/>
          </p:nvGrpSpPr>
          <p:grpSpPr>
            <a:xfrm>
              <a:off x="310685" y="5709866"/>
              <a:ext cx="1150997" cy="1253899"/>
              <a:chOff x="348403" y="2969205"/>
              <a:chExt cx="1645682" cy="1792811"/>
            </a:xfrm>
          </p:grpSpPr>
          <p:sp>
            <p:nvSpPr>
              <p:cNvPr id="225" name="Freeform: Shape 224">
                <a:extLst>
                  <a:ext uri="{FF2B5EF4-FFF2-40B4-BE49-F238E27FC236}">
                    <a16:creationId xmlns:a16="http://schemas.microsoft.com/office/drawing/2014/main" id="{E1CD803A-A8C4-408E-84F0-EB1EBB9A8D75}"/>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6" name="Freeform: Shape 225">
                <a:extLst>
                  <a:ext uri="{FF2B5EF4-FFF2-40B4-BE49-F238E27FC236}">
                    <a16:creationId xmlns:a16="http://schemas.microsoft.com/office/drawing/2014/main" id="{DBEDF1A0-7CC9-4CC8-B025-B44AA3D76FBF}"/>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114902B0-CDDF-45FE-AFD7-DD33CB21E0B3}"/>
                </a:ext>
              </a:extLst>
            </p:cNvPr>
            <p:cNvGrpSpPr/>
            <p:nvPr userDrawn="1"/>
          </p:nvGrpSpPr>
          <p:grpSpPr>
            <a:xfrm>
              <a:off x="2774524" y="5564882"/>
              <a:ext cx="1071206" cy="1322630"/>
              <a:chOff x="4791094" y="2006123"/>
              <a:chExt cx="1565412" cy="1932831"/>
            </a:xfrm>
          </p:grpSpPr>
          <p:sp>
            <p:nvSpPr>
              <p:cNvPr id="228" name="Freeform: Shape 227">
                <a:extLst>
                  <a:ext uri="{FF2B5EF4-FFF2-40B4-BE49-F238E27FC236}">
                    <a16:creationId xmlns:a16="http://schemas.microsoft.com/office/drawing/2014/main" id="{103DC0BC-72B0-4EE3-9A2C-4566663ACF2D}"/>
                  </a:ext>
                </a:extLst>
              </p:cNvPr>
              <p:cNvSpPr/>
              <p:nvPr/>
            </p:nvSpPr>
            <p:spPr>
              <a:xfrm>
                <a:off x="4791094" y="2006123"/>
                <a:ext cx="1492691" cy="1932831"/>
              </a:xfrm>
              <a:custGeom>
                <a:avLst/>
                <a:gdLst>
                  <a:gd name="connsiteX0" fmla="*/ 122940 w 808720"/>
                  <a:gd name="connsiteY0" fmla="*/ 126696 h 1047182"/>
                  <a:gd name="connsiteX1" fmla="*/ 98719 w 808720"/>
                  <a:gd name="connsiteY1" fmla="*/ 146578 h 1047182"/>
                  <a:gd name="connsiteX2" fmla="*/ 122624 w 808720"/>
                  <a:gd name="connsiteY2" fmla="*/ 126840 h 1047182"/>
                  <a:gd name="connsiteX3" fmla="*/ 153142 w 808720"/>
                  <a:gd name="connsiteY3" fmla="*/ 107190 h 1047182"/>
                  <a:gd name="connsiteX4" fmla="*/ 152012 w 808720"/>
                  <a:gd name="connsiteY4" fmla="*/ 107759 h 1047182"/>
                  <a:gd name="connsiteX5" fmla="*/ 116264 w 808720"/>
                  <a:gd name="connsiteY5" fmla="*/ 122454 h 1047182"/>
                  <a:gd name="connsiteX6" fmla="*/ 138469 w 808720"/>
                  <a:gd name="connsiteY6" fmla="*/ 111187 h 1047182"/>
                  <a:gd name="connsiteX7" fmla="*/ 175249 w 808720"/>
                  <a:gd name="connsiteY7" fmla="*/ 92199 h 1047182"/>
                  <a:gd name="connsiteX8" fmla="*/ 172682 w 808720"/>
                  <a:gd name="connsiteY8" fmla="*/ 94765 h 1047182"/>
                  <a:gd name="connsiteX9" fmla="*/ 155960 w 808720"/>
                  <a:gd name="connsiteY9" fmla="*/ 98329 h 1047182"/>
                  <a:gd name="connsiteX10" fmla="*/ 184471 w 808720"/>
                  <a:gd name="connsiteY10" fmla="*/ 82977 h 1047182"/>
                  <a:gd name="connsiteX11" fmla="*/ 176513 w 808720"/>
                  <a:gd name="connsiteY11" fmla="*/ 91797 h 1047182"/>
                  <a:gd name="connsiteX12" fmla="*/ 175249 w 808720"/>
                  <a:gd name="connsiteY12" fmla="*/ 92199 h 1047182"/>
                  <a:gd name="connsiteX13" fmla="*/ 210788 w 808720"/>
                  <a:gd name="connsiteY13" fmla="*/ 72012 h 1047182"/>
                  <a:gd name="connsiteX14" fmla="*/ 203496 w 808720"/>
                  <a:gd name="connsiteY14" fmla="*/ 79304 h 1047182"/>
                  <a:gd name="connsiteX15" fmla="*/ 198623 w 808720"/>
                  <a:gd name="connsiteY15" fmla="*/ 82420 h 1047182"/>
                  <a:gd name="connsiteX16" fmla="*/ 197629 w 808720"/>
                  <a:gd name="connsiteY16" fmla="*/ 82977 h 1047182"/>
                  <a:gd name="connsiteX17" fmla="*/ 210788 w 808720"/>
                  <a:gd name="connsiteY17" fmla="*/ 72012 h 1047182"/>
                  <a:gd name="connsiteX18" fmla="*/ 625381 w 808720"/>
                  <a:gd name="connsiteY18" fmla="*/ 68416 h 1047182"/>
                  <a:gd name="connsiteX19" fmla="*/ 634886 w 808720"/>
                  <a:gd name="connsiteY19" fmla="*/ 74753 h 1047182"/>
                  <a:gd name="connsiteX20" fmla="*/ 666961 w 808720"/>
                  <a:gd name="connsiteY20" fmla="*/ 100523 h 1047182"/>
                  <a:gd name="connsiteX21" fmla="*/ 232301 w 808720"/>
                  <a:gd name="connsiteY21" fmla="*/ 68244 h 1047182"/>
                  <a:gd name="connsiteX22" fmla="*/ 219560 w 808720"/>
                  <a:gd name="connsiteY22" fmla="*/ 76398 h 1047182"/>
                  <a:gd name="connsiteX23" fmla="*/ 231172 w 808720"/>
                  <a:gd name="connsiteY23" fmla="*/ 68796 h 1047182"/>
                  <a:gd name="connsiteX24" fmla="*/ 221753 w 808720"/>
                  <a:gd name="connsiteY24" fmla="*/ 67626 h 1047182"/>
                  <a:gd name="connsiteX25" fmla="*/ 213186 w 808720"/>
                  <a:gd name="connsiteY25" fmla="*/ 74265 h 1047182"/>
                  <a:gd name="connsiteX26" fmla="*/ 202614 w 808720"/>
                  <a:gd name="connsiteY26" fmla="*/ 80186 h 1047182"/>
                  <a:gd name="connsiteX27" fmla="*/ 203496 w 808720"/>
                  <a:gd name="connsiteY27" fmla="*/ 79304 h 1047182"/>
                  <a:gd name="connsiteX28" fmla="*/ 242911 w 808720"/>
                  <a:gd name="connsiteY28" fmla="*/ 61132 h 1047182"/>
                  <a:gd name="connsiteX29" fmla="*/ 242588 w 808720"/>
                  <a:gd name="connsiteY29" fmla="*/ 61320 h 1047182"/>
                  <a:gd name="connsiteX30" fmla="*/ 231172 w 808720"/>
                  <a:gd name="connsiteY30" fmla="*/ 68796 h 1047182"/>
                  <a:gd name="connsiteX31" fmla="*/ 228275 w 808720"/>
                  <a:gd name="connsiteY31" fmla="*/ 70210 h 1047182"/>
                  <a:gd name="connsiteX32" fmla="*/ 238476 w 808720"/>
                  <a:gd name="connsiteY32" fmla="*/ 62965 h 1047182"/>
                  <a:gd name="connsiteX33" fmla="*/ 614324 w 808720"/>
                  <a:gd name="connsiteY33" fmla="*/ 61045 h 1047182"/>
                  <a:gd name="connsiteX34" fmla="*/ 614324 w 808720"/>
                  <a:gd name="connsiteY34" fmla="*/ 61046 h 1047182"/>
                  <a:gd name="connsiteX35" fmla="*/ 614325 w 808720"/>
                  <a:gd name="connsiteY35" fmla="*/ 61046 h 1047182"/>
                  <a:gd name="connsiteX36" fmla="*/ 614324 w 808720"/>
                  <a:gd name="connsiteY36" fmla="*/ 61045 h 1047182"/>
                  <a:gd name="connsiteX37" fmla="*/ 623646 w 808720"/>
                  <a:gd name="connsiteY37" fmla="*/ 67077 h 1047182"/>
                  <a:gd name="connsiteX38" fmla="*/ 625381 w 808720"/>
                  <a:gd name="connsiteY38" fmla="*/ 68416 h 1047182"/>
                  <a:gd name="connsiteX39" fmla="*/ 614324 w 808720"/>
                  <a:gd name="connsiteY39" fmla="*/ 61046 h 1047182"/>
                  <a:gd name="connsiteX40" fmla="*/ 614324 w 808720"/>
                  <a:gd name="connsiteY40" fmla="*/ 61045 h 1047182"/>
                  <a:gd name="connsiteX41" fmla="*/ 614323 w 808720"/>
                  <a:gd name="connsiteY41" fmla="*/ 61044 h 1047182"/>
                  <a:gd name="connsiteX42" fmla="*/ 614324 w 808720"/>
                  <a:gd name="connsiteY42" fmla="*/ 61045 h 1047182"/>
                  <a:gd name="connsiteX43" fmla="*/ 614324 w 808720"/>
                  <a:gd name="connsiteY43" fmla="*/ 61045 h 1047182"/>
                  <a:gd name="connsiteX44" fmla="*/ 614319 w 808720"/>
                  <a:gd name="connsiteY44" fmla="*/ 61042 h 1047182"/>
                  <a:gd name="connsiteX45" fmla="*/ 614322 w 808720"/>
                  <a:gd name="connsiteY45" fmla="*/ 61044 h 1047182"/>
                  <a:gd name="connsiteX46" fmla="*/ 614323 w 808720"/>
                  <a:gd name="connsiteY46" fmla="*/ 61044 h 1047182"/>
                  <a:gd name="connsiteX47" fmla="*/ 245287 w 808720"/>
                  <a:gd name="connsiteY47" fmla="*/ 60150 h 1047182"/>
                  <a:gd name="connsiteX48" fmla="*/ 236780 w 808720"/>
                  <a:gd name="connsiteY48" fmla="*/ 65523 h 1047182"/>
                  <a:gd name="connsiteX49" fmla="*/ 232445 w 808720"/>
                  <a:gd name="connsiteY49" fmla="*/ 68174 h 1047182"/>
                  <a:gd name="connsiteX50" fmla="*/ 232301 w 808720"/>
                  <a:gd name="connsiteY50" fmla="*/ 68244 h 1047182"/>
                  <a:gd name="connsiteX51" fmla="*/ 244331 w 808720"/>
                  <a:gd name="connsiteY51" fmla="*/ 60545 h 1047182"/>
                  <a:gd name="connsiteX52" fmla="*/ 248586 w 808720"/>
                  <a:gd name="connsiteY52" fmla="*/ 57822 h 1047182"/>
                  <a:gd name="connsiteX53" fmla="*/ 244331 w 808720"/>
                  <a:gd name="connsiteY53" fmla="*/ 60545 h 1047182"/>
                  <a:gd name="connsiteX54" fmla="*/ 242911 w 808720"/>
                  <a:gd name="connsiteY54" fmla="*/ 61132 h 1047182"/>
                  <a:gd name="connsiteX55" fmla="*/ 259037 w 808720"/>
                  <a:gd name="connsiteY55" fmla="*/ 54466 h 1047182"/>
                  <a:gd name="connsiteX56" fmla="*/ 247123 w 808720"/>
                  <a:gd name="connsiteY56" fmla="*/ 61364 h 1047182"/>
                  <a:gd name="connsiteX57" fmla="*/ 225698 w 808720"/>
                  <a:gd name="connsiteY57" fmla="*/ 73768 h 1047182"/>
                  <a:gd name="connsiteX58" fmla="*/ 227014 w 808720"/>
                  <a:gd name="connsiteY58" fmla="*/ 72891 h 1047182"/>
                  <a:gd name="connsiteX59" fmla="*/ 239298 w 808720"/>
                  <a:gd name="connsiteY59" fmla="*/ 65632 h 1047182"/>
                  <a:gd name="connsiteX60" fmla="*/ 247523 w 808720"/>
                  <a:gd name="connsiteY60" fmla="*/ 60772 h 1047182"/>
                  <a:gd name="connsiteX61" fmla="*/ 252493 w 808720"/>
                  <a:gd name="connsiteY61" fmla="*/ 57171 h 1047182"/>
                  <a:gd name="connsiteX62" fmla="*/ 256843 w 808720"/>
                  <a:gd name="connsiteY62" fmla="*/ 53006 h 1047182"/>
                  <a:gd name="connsiteX63" fmla="*/ 252345 w 808720"/>
                  <a:gd name="connsiteY63" fmla="*/ 56004 h 1047182"/>
                  <a:gd name="connsiteX64" fmla="*/ 246147 w 808720"/>
                  <a:gd name="connsiteY64" fmla="*/ 59794 h 1047182"/>
                  <a:gd name="connsiteX65" fmla="*/ 245287 w 808720"/>
                  <a:gd name="connsiteY65" fmla="*/ 60150 h 1047182"/>
                  <a:gd name="connsiteX66" fmla="*/ 253654 w 808720"/>
                  <a:gd name="connsiteY66" fmla="*/ 54866 h 1047182"/>
                  <a:gd name="connsiteX67" fmla="*/ 601166 w 808720"/>
                  <a:gd name="connsiteY67" fmla="*/ 52273 h 1047182"/>
                  <a:gd name="connsiteX68" fmla="*/ 614319 w 808720"/>
                  <a:gd name="connsiteY68" fmla="*/ 61042 h 1047182"/>
                  <a:gd name="connsiteX69" fmla="*/ 601379 w 808720"/>
                  <a:gd name="connsiteY69" fmla="*/ 52670 h 1047182"/>
                  <a:gd name="connsiteX70" fmla="*/ 252457 w 808720"/>
                  <a:gd name="connsiteY70" fmla="*/ 52273 h 1047182"/>
                  <a:gd name="connsiteX71" fmla="*/ 199823 w 808720"/>
                  <a:gd name="connsiteY71" fmla="*/ 82977 h 1047182"/>
                  <a:gd name="connsiteX72" fmla="*/ 210788 w 808720"/>
                  <a:gd name="connsiteY72" fmla="*/ 76124 h 1047182"/>
                  <a:gd name="connsiteX73" fmla="*/ 213186 w 808720"/>
                  <a:gd name="connsiteY73" fmla="*/ 74265 h 1047182"/>
                  <a:gd name="connsiteX74" fmla="*/ 263629 w 808720"/>
                  <a:gd name="connsiteY74" fmla="*/ 49104 h 1047182"/>
                  <a:gd name="connsiteX75" fmla="*/ 252493 w 808720"/>
                  <a:gd name="connsiteY75" fmla="*/ 57171 h 1047182"/>
                  <a:gd name="connsiteX76" fmla="*/ 247496 w 808720"/>
                  <a:gd name="connsiteY76" fmla="*/ 59237 h 1047182"/>
                  <a:gd name="connsiteX77" fmla="*/ 252345 w 808720"/>
                  <a:gd name="connsiteY77" fmla="*/ 56004 h 1047182"/>
                  <a:gd name="connsiteX78" fmla="*/ 276698 w 808720"/>
                  <a:gd name="connsiteY78" fmla="*/ 48703 h 1047182"/>
                  <a:gd name="connsiteX79" fmla="*/ 270868 w 808720"/>
                  <a:gd name="connsiteY79" fmla="*/ 51812 h 1047182"/>
                  <a:gd name="connsiteX80" fmla="*/ 272660 w 808720"/>
                  <a:gd name="connsiteY80" fmla="*/ 50257 h 1047182"/>
                  <a:gd name="connsiteX81" fmla="*/ 274193 w 808720"/>
                  <a:gd name="connsiteY81" fmla="*/ 49469 h 1047182"/>
                  <a:gd name="connsiteX82" fmla="*/ 265617 w 808720"/>
                  <a:gd name="connsiteY82" fmla="*/ 47888 h 1047182"/>
                  <a:gd name="connsiteX83" fmla="*/ 263629 w 808720"/>
                  <a:gd name="connsiteY83" fmla="*/ 49104 h 1047182"/>
                  <a:gd name="connsiteX84" fmla="*/ 264026 w 808720"/>
                  <a:gd name="connsiteY84" fmla="*/ 48815 h 1047182"/>
                  <a:gd name="connsiteX85" fmla="*/ 592871 w 808720"/>
                  <a:gd name="connsiteY85" fmla="*/ 47164 h 1047182"/>
                  <a:gd name="connsiteX86" fmla="*/ 601379 w 808720"/>
                  <a:gd name="connsiteY86" fmla="*/ 52670 h 1047182"/>
                  <a:gd name="connsiteX87" fmla="*/ 603085 w 808720"/>
                  <a:gd name="connsiteY87" fmla="*/ 55837 h 1047182"/>
                  <a:gd name="connsiteX88" fmla="*/ 603264 w 808720"/>
                  <a:gd name="connsiteY88" fmla="*/ 59239 h 1047182"/>
                  <a:gd name="connsiteX89" fmla="*/ 601441 w 808720"/>
                  <a:gd name="connsiteY89" fmla="*/ 57482 h 1047182"/>
                  <a:gd name="connsiteX90" fmla="*/ 288342 w 808720"/>
                  <a:gd name="connsiteY90" fmla="*/ 45138 h 1047182"/>
                  <a:gd name="connsiteX91" fmla="*/ 287548 w 808720"/>
                  <a:gd name="connsiteY91" fmla="*/ 45694 h 1047182"/>
                  <a:gd name="connsiteX92" fmla="*/ 288042 w 808720"/>
                  <a:gd name="connsiteY92" fmla="*/ 45230 h 1047182"/>
                  <a:gd name="connsiteX93" fmla="*/ 289147 w 808720"/>
                  <a:gd name="connsiteY93" fmla="*/ 44192 h 1047182"/>
                  <a:gd name="connsiteX94" fmla="*/ 288042 w 808720"/>
                  <a:gd name="connsiteY94" fmla="*/ 45230 h 1047182"/>
                  <a:gd name="connsiteX95" fmla="*/ 276698 w 808720"/>
                  <a:gd name="connsiteY95" fmla="*/ 48703 h 1047182"/>
                  <a:gd name="connsiteX96" fmla="*/ 280247 w 808720"/>
                  <a:gd name="connsiteY96" fmla="*/ 46810 h 1047182"/>
                  <a:gd name="connsiteX97" fmla="*/ 280539 w 808720"/>
                  <a:gd name="connsiteY97" fmla="*/ 43090 h 1047182"/>
                  <a:gd name="connsiteX98" fmla="*/ 280378 w 808720"/>
                  <a:gd name="connsiteY98" fmla="*/ 43225 h 1047182"/>
                  <a:gd name="connsiteX99" fmla="*/ 272196 w 808720"/>
                  <a:gd name="connsiteY99" fmla="*/ 50081 h 1047182"/>
                  <a:gd name="connsiteX100" fmla="*/ 273226 w 808720"/>
                  <a:gd name="connsiteY100" fmla="*/ 49765 h 1047182"/>
                  <a:gd name="connsiteX101" fmla="*/ 272660 w 808720"/>
                  <a:gd name="connsiteY101" fmla="*/ 50257 h 1047182"/>
                  <a:gd name="connsiteX102" fmla="*/ 249908 w 808720"/>
                  <a:gd name="connsiteY102" fmla="*/ 61940 h 1047182"/>
                  <a:gd name="connsiteX103" fmla="*/ 279867 w 808720"/>
                  <a:gd name="connsiteY103" fmla="*/ 43504 h 1047182"/>
                  <a:gd name="connsiteX104" fmla="*/ 291362 w 808720"/>
                  <a:gd name="connsiteY104" fmla="*/ 43024 h 1047182"/>
                  <a:gd name="connsiteX105" fmla="*/ 290090 w 808720"/>
                  <a:gd name="connsiteY105" fmla="*/ 43915 h 1047182"/>
                  <a:gd name="connsiteX106" fmla="*/ 289147 w 808720"/>
                  <a:gd name="connsiteY106" fmla="*/ 44192 h 1047182"/>
                  <a:gd name="connsiteX107" fmla="*/ 289875 w 808720"/>
                  <a:gd name="connsiteY107" fmla="*/ 43509 h 1047182"/>
                  <a:gd name="connsiteX108" fmla="*/ 287507 w 808720"/>
                  <a:gd name="connsiteY108" fmla="*/ 42633 h 1047182"/>
                  <a:gd name="connsiteX109" fmla="*/ 285725 w 808720"/>
                  <a:gd name="connsiteY109" fmla="*/ 43888 h 1047182"/>
                  <a:gd name="connsiteX110" fmla="*/ 280247 w 808720"/>
                  <a:gd name="connsiteY110" fmla="*/ 46810 h 1047182"/>
                  <a:gd name="connsiteX111" fmla="*/ 278200 w 808720"/>
                  <a:gd name="connsiteY111" fmla="*/ 47412 h 1047182"/>
                  <a:gd name="connsiteX112" fmla="*/ 588007 w 808720"/>
                  <a:gd name="connsiteY112" fmla="*/ 41308 h 1047182"/>
                  <a:gd name="connsiteX113" fmla="*/ 592871 w 808720"/>
                  <a:gd name="connsiteY113" fmla="*/ 47164 h 1047182"/>
                  <a:gd name="connsiteX114" fmla="*/ 592249 w 808720"/>
                  <a:gd name="connsiteY114" fmla="*/ 46761 h 1047182"/>
                  <a:gd name="connsiteX115" fmla="*/ 274389 w 808720"/>
                  <a:gd name="connsiteY115" fmla="*/ 41308 h 1047182"/>
                  <a:gd name="connsiteX116" fmla="*/ 264026 w 808720"/>
                  <a:gd name="connsiteY116" fmla="*/ 48815 h 1047182"/>
                  <a:gd name="connsiteX117" fmla="*/ 256843 w 808720"/>
                  <a:gd name="connsiteY117" fmla="*/ 53006 h 1047182"/>
                  <a:gd name="connsiteX118" fmla="*/ 261230 w 808720"/>
                  <a:gd name="connsiteY118" fmla="*/ 50081 h 1047182"/>
                  <a:gd name="connsiteX119" fmla="*/ 253654 w 808720"/>
                  <a:gd name="connsiteY119" fmla="*/ 54866 h 1047182"/>
                  <a:gd name="connsiteX120" fmla="*/ 248586 w 808720"/>
                  <a:gd name="connsiteY120" fmla="*/ 57822 h 1047182"/>
                  <a:gd name="connsiteX121" fmla="*/ 307680 w 808720"/>
                  <a:gd name="connsiteY121" fmla="*/ 39288 h 1047182"/>
                  <a:gd name="connsiteX122" fmla="*/ 307680 w 808720"/>
                  <a:gd name="connsiteY122" fmla="*/ 39289 h 1047182"/>
                  <a:gd name="connsiteX123" fmla="*/ 287548 w 808720"/>
                  <a:gd name="connsiteY123" fmla="*/ 45694 h 1047182"/>
                  <a:gd name="connsiteX124" fmla="*/ 307682 w 808720"/>
                  <a:gd name="connsiteY124" fmla="*/ 39288 h 1047182"/>
                  <a:gd name="connsiteX125" fmla="*/ 307681 w 808720"/>
                  <a:gd name="connsiteY125" fmla="*/ 39288 h 1047182"/>
                  <a:gd name="connsiteX126" fmla="*/ 307680 w 808720"/>
                  <a:gd name="connsiteY126" fmla="*/ 39288 h 1047182"/>
                  <a:gd name="connsiteX127" fmla="*/ 294391 w 808720"/>
                  <a:gd name="connsiteY127" fmla="*/ 39266 h 1047182"/>
                  <a:gd name="connsiteX128" fmla="*/ 289875 w 808720"/>
                  <a:gd name="connsiteY128" fmla="*/ 43509 h 1047182"/>
                  <a:gd name="connsiteX129" fmla="*/ 283161 w 808720"/>
                  <a:gd name="connsiteY129" fmla="*/ 45694 h 1047182"/>
                  <a:gd name="connsiteX130" fmla="*/ 285725 w 808720"/>
                  <a:gd name="connsiteY130" fmla="*/ 43888 h 1047182"/>
                  <a:gd name="connsiteX131" fmla="*/ 295068 w 808720"/>
                  <a:gd name="connsiteY131" fmla="*/ 38630 h 1047182"/>
                  <a:gd name="connsiteX132" fmla="*/ 294787 w 808720"/>
                  <a:gd name="connsiteY132" fmla="*/ 38894 h 1047182"/>
                  <a:gd name="connsiteX133" fmla="*/ 287507 w 808720"/>
                  <a:gd name="connsiteY133" fmla="*/ 42633 h 1047182"/>
                  <a:gd name="connsiteX134" fmla="*/ 292659 w 808720"/>
                  <a:gd name="connsiteY134" fmla="*/ 39003 h 1047182"/>
                  <a:gd name="connsiteX135" fmla="*/ 295794 w 808720"/>
                  <a:gd name="connsiteY135" fmla="*/ 38518 h 1047182"/>
                  <a:gd name="connsiteX136" fmla="*/ 294391 w 808720"/>
                  <a:gd name="connsiteY136" fmla="*/ 39266 h 1047182"/>
                  <a:gd name="connsiteX137" fmla="*/ 294787 w 808720"/>
                  <a:gd name="connsiteY137" fmla="*/ 38894 h 1047182"/>
                  <a:gd name="connsiteX138" fmla="*/ 295402 w 808720"/>
                  <a:gd name="connsiteY138" fmla="*/ 38578 h 1047182"/>
                  <a:gd name="connsiteX139" fmla="*/ 293884 w 808720"/>
                  <a:gd name="connsiteY139" fmla="*/ 38140 h 1047182"/>
                  <a:gd name="connsiteX140" fmla="*/ 292659 w 808720"/>
                  <a:gd name="connsiteY140" fmla="*/ 39003 h 1047182"/>
                  <a:gd name="connsiteX141" fmla="*/ 291934 w 808720"/>
                  <a:gd name="connsiteY141" fmla="*/ 39115 h 1047182"/>
                  <a:gd name="connsiteX142" fmla="*/ 313498 w 808720"/>
                  <a:gd name="connsiteY142" fmla="*/ 37437 h 1047182"/>
                  <a:gd name="connsiteX143" fmla="*/ 307682 w 808720"/>
                  <a:gd name="connsiteY143" fmla="*/ 39288 h 1047182"/>
                  <a:gd name="connsiteX144" fmla="*/ 308624 w 808720"/>
                  <a:gd name="connsiteY144" fmla="*/ 38929 h 1047182"/>
                  <a:gd name="connsiteX145" fmla="*/ 313519 w 808720"/>
                  <a:gd name="connsiteY145" fmla="*/ 37431 h 1047182"/>
                  <a:gd name="connsiteX146" fmla="*/ 313512 w 808720"/>
                  <a:gd name="connsiteY146" fmla="*/ 37433 h 1047182"/>
                  <a:gd name="connsiteX147" fmla="*/ 313498 w 808720"/>
                  <a:gd name="connsiteY147" fmla="*/ 37437 h 1047182"/>
                  <a:gd name="connsiteX148" fmla="*/ 314001 w 808720"/>
                  <a:gd name="connsiteY148" fmla="*/ 36882 h 1047182"/>
                  <a:gd name="connsiteX149" fmla="*/ 308624 w 808720"/>
                  <a:gd name="connsiteY149" fmla="*/ 38929 h 1047182"/>
                  <a:gd name="connsiteX150" fmla="*/ 288342 w 808720"/>
                  <a:gd name="connsiteY150" fmla="*/ 45138 h 1047182"/>
                  <a:gd name="connsiteX151" fmla="*/ 290090 w 808720"/>
                  <a:gd name="connsiteY151" fmla="*/ 43915 h 1047182"/>
                  <a:gd name="connsiteX152" fmla="*/ 313866 w 808720"/>
                  <a:gd name="connsiteY152" fmla="*/ 36922 h 1047182"/>
                  <a:gd name="connsiteX153" fmla="*/ 313865 w 808720"/>
                  <a:gd name="connsiteY153" fmla="*/ 36922 h 1047182"/>
                  <a:gd name="connsiteX154" fmla="*/ 590629 w 808720"/>
                  <a:gd name="connsiteY154" fmla="*/ 36788 h 1047182"/>
                  <a:gd name="connsiteX155" fmla="*/ 613314 w 808720"/>
                  <a:gd name="connsiteY155" fmla="*/ 52423 h 1047182"/>
                  <a:gd name="connsiteX156" fmla="*/ 638450 w 808720"/>
                  <a:gd name="connsiteY156" fmla="*/ 74205 h 1047182"/>
                  <a:gd name="connsiteX157" fmla="*/ 614124 w 808720"/>
                  <a:gd name="connsiteY157" fmla="*/ 53580 h 1047182"/>
                  <a:gd name="connsiteX158" fmla="*/ 314366 w 808720"/>
                  <a:gd name="connsiteY158" fmla="*/ 36228 h 1047182"/>
                  <a:gd name="connsiteX159" fmla="*/ 305093 w 808720"/>
                  <a:gd name="connsiteY159" fmla="*/ 39115 h 1047182"/>
                  <a:gd name="connsiteX160" fmla="*/ 313875 w 808720"/>
                  <a:gd name="connsiteY160" fmla="*/ 36354 h 1047182"/>
                  <a:gd name="connsiteX161" fmla="*/ 314682 w 808720"/>
                  <a:gd name="connsiteY161" fmla="*/ 36101 h 1047182"/>
                  <a:gd name="connsiteX162" fmla="*/ 313875 w 808720"/>
                  <a:gd name="connsiteY162" fmla="*/ 36354 h 1047182"/>
                  <a:gd name="connsiteX163" fmla="*/ 311672 w 808720"/>
                  <a:gd name="connsiteY163" fmla="*/ 36922 h 1047182"/>
                  <a:gd name="connsiteX164" fmla="*/ 315980 w 808720"/>
                  <a:gd name="connsiteY164" fmla="*/ 35747 h 1047182"/>
                  <a:gd name="connsiteX165" fmla="*/ 315760 w 808720"/>
                  <a:gd name="connsiteY165" fmla="*/ 35869 h 1047182"/>
                  <a:gd name="connsiteX166" fmla="*/ 314366 w 808720"/>
                  <a:gd name="connsiteY166" fmla="*/ 36228 h 1047182"/>
                  <a:gd name="connsiteX167" fmla="*/ 315429 w 808720"/>
                  <a:gd name="connsiteY167" fmla="*/ 35897 h 1047182"/>
                  <a:gd name="connsiteX168" fmla="*/ 313720 w 808720"/>
                  <a:gd name="connsiteY168" fmla="*/ 35745 h 1047182"/>
                  <a:gd name="connsiteX169" fmla="*/ 306737 w 808720"/>
                  <a:gd name="connsiteY169" fmla="*/ 38018 h 1047182"/>
                  <a:gd name="connsiteX170" fmla="*/ 291362 w 808720"/>
                  <a:gd name="connsiteY170" fmla="*/ 43024 h 1047182"/>
                  <a:gd name="connsiteX171" fmla="*/ 298369 w 808720"/>
                  <a:gd name="connsiteY171" fmla="*/ 38119 h 1047182"/>
                  <a:gd name="connsiteX172" fmla="*/ 303592 w 808720"/>
                  <a:gd name="connsiteY172" fmla="*/ 37311 h 1047182"/>
                  <a:gd name="connsiteX173" fmla="*/ 309068 w 808720"/>
                  <a:gd name="connsiteY173" fmla="*/ 36464 h 1047182"/>
                  <a:gd name="connsiteX174" fmla="*/ 309662 w 808720"/>
                  <a:gd name="connsiteY174" fmla="*/ 36373 h 1047182"/>
                  <a:gd name="connsiteX175" fmla="*/ 308819 w 808720"/>
                  <a:gd name="connsiteY175" fmla="*/ 36631 h 1047182"/>
                  <a:gd name="connsiteX176" fmla="*/ 300707 w 808720"/>
                  <a:gd name="connsiteY176" fmla="*/ 39115 h 1047182"/>
                  <a:gd name="connsiteX177" fmla="*/ 308121 w 808720"/>
                  <a:gd name="connsiteY177" fmla="*/ 37096 h 1047182"/>
                  <a:gd name="connsiteX178" fmla="*/ 312244 w 808720"/>
                  <a:gd name="connsiteY178" fmla="*/ 35973 h 1047182"/>
                  <a:gd name="connsiteX179" fmla="*/ 316204 w 808720"/>
                  <a:gd name="connsiteY179" fmla="*/ 35623 h 1047182"/>
                  <a:gd name="connsiteX180" fmla="*/ 316067 w 808720"/>
                  <a:gd name="connsiteY180" fmla="*/ 35699 h 1047182"/>
                  <a:gd name="connsiteX181" fmla="*/ 315429 w 808720"/>
                  <a:gd name="connsiteY181" fmla="*/ 35897 h 1047182"/>
                  <a:gd name="connsiteX182" fmla="*/ 314682 w 808720"/>
                  <a:gd name="connsiteY182" fmla="*/ 36101 h 1047182"/>
                  <a:gd name="connsiteX183" fmla="*/ 317845 w 808720"/>
                  <a:gd name="connsiteY183" fmla="*/ 35107 h 1047182"/>
                  <a:gd name="connsiteX184" fmla="*/ 316204 w 808720"/>
                  <a:gd name="connsiteY184" fmla="*/ 35623 h 1047182"/>
                  <a:gd name="connsiteX185" fmla="*/ 316857 w 808720"/>
                  <a:gd name="connsiteY185" fmla="*/ 35260 h 1047182"/>
                  <a:gd name="connsiteX186" fmla="*/ 588041 w 808720"/>
                  <a:gd name="connsiteY186" fmla="*/ 35004 h 1047182"/>
                  <a:gd name="connsiteX187" fmla="*/ 588179 w 808720"/>
                  <a:gd name="connsiteY187" fmla="*/ 35037 h 1047182"/>
                  <a:gd name="connsiteX188" fmla="*/ 590629 w 808720"/>
                  <a:gd name="connsiteY188" fmla="*/ 36788 h 1047182"/>
                  <a:gd name="connsiteX189" fmla="*/ 318959 w 808720"/>
                  <a:gd name="connsiteY189" fmla="*/ 34935 h 1047182"/>
                  <a:gd name="connsiteX190" fmla="*/ 315980 w 808720"/>
                  <a:gd name="connsiteY190" fmla="*/ 35747 h 1047182"/>
                  <a:gd name="connsiteX191" fmla="*/ 316067 w 808720"/>
                  <a:gd name="connsiteY191" fmla="*/ 35699 h 1047182"/>
                  <a:gd name="connsiteX192" fmla="*/ 318089 w 808720"/>
                  <a:gd name="connsiteY192" fmla="*/ 35069 h 1047182"/>
                  <a:gd name="connsiteX193" fmla="*/ 319504 w 808720"/>
                  <a:gd name="connsiteY193" fmla="*/ 34905 h 1047182"/>
                  <a:gd name="connsiteX194" fmla="*/ 316059 w 808720"/>
                  <a:gd name="connsiteY194" fmla="*/ 36099 h 1047182"/>
                  <a:gd name="connsiteX195" fmla="*/ 314008 w 808720"/>
                  <a:gd name="connsiteY195" fmla="*/ 36880 h 1047182"/>
                  <a:gd name="connsiteX196" fmla="*/ 313866 w 808720"/>
                  <a:gd name="connsiteY196" fmla="*/ 36922 h 1047182"/>
                  <a:gd name="connsiteX197" fmla="*/ 315760 w 808720"/>
                  <a:gd name="connsiteY197" fmla="*/ 35869 h 1047182"/>
                  <a:gd name="connsiteX198" fmla="*/ 320037 w 808720"/>
                  <a:gd name="connsiteY198" fmla="*/ 34768 h 1047182"/>
                  <a:gd name="connsiteX199" fmla="*/ 319504 w 808720"/>
                  <a:gd name="connsiteY199" fmla="*/ 34905 h 1047182"/>
                  <a:gd name="connsiteX200" fmla="*/ 319789 w 808720"/>
                  <a:gd name="connsiteY200" fmla="*/ 34806 h 1047182"/>
                  <a:gd name="connsiteX201" fmla="*/ 294127 w 808720"/>
                  <a:gd name="connsiteY201" fmla="*/ 34728 h 1047182"/>
                  <a:gd name="connsiteX202" fmla="*/ 285569 w 808720"/>
                  <a:gd name="connsiteY202" fmla="*/ 39995 h 1047182"/>
                  <a:gd name="connsiteX203" fmla="*/ 282339 w 808720"/>
                  <a:gd name="connsiteY203" fmla="*/ 41856 h 1047182"/>
                  <a:gd name="connsiteX204" fmla="*/ 281839 w 808720"/>
                  <a:gd name="connsiteY204" fmla="*/ 42290 h 1047182"/>
                  <a:gd name="connsiteX205" fmla="*/ 280539 w 808720"/>
                  <a:gd name="connsiteY205" fmla="*/ 43090 h 1047182"/>
                  <a:gd name="connsiteX206" fmla="*/ 282339 w 808720"/>
                  <a:gd name="connsiteY206" fmla="*/ 41582 h 1047182"/>
                  <a:gd name="connsiteX207" fmla="*/ 294127 w 808720"/>
                  <a:gd name="connsiteY207" fmla="*/ 34728 h 1047182"/>
                  <a:gd name="connsiteX208" fmla="*/ 322092 w 808720"/>
                  <a:gd name="connsiteY208" fmla="*/ 34703 h 1047182"/>
                  <a:gd name="connsiteX209" fmla="*/ 313533 w 808720"/>
                  <a:gd name="connsiteY209" fmla="*/ 37426 h 1047182"/>
                  <a:gd name="connsiteX210" fmla="*/ 313519 w 808720"/>
                  <a:gd name="connsiteY210" fmla="*/ 37431 h 1047182"/>
                  <a:gd name="connsiteX211" fmla="*/ 320652 w 808720"/>
                  <a:gd name="connsiteY211" fmla="*/ 34609 h 1047182"/>
                  <a:gd name="connsiteX212" fmla="*/ 320501 w 808720"/>
                  <a:gd name="connsiteY212" fmla="*/ 34696 h 1047182"/>
                  <a:gd name="connsiteX213" fmla="*/ 320037 w 808720"/>
                  <a:gd name="connsiteY213" fmla="*/ 34768 h 1047182"/>
                  <a:gd name="connsiteX214" fmla="*/ 321104 w 808720"/>
                  <a:gd name="connsiteY214" fmla="*/ 34350 h 1047182"/>
                  <a:gd name="connsiteX215" fmla="*/ 321100 w 808720"/>
                  <a:gd name="connsiteY215" fmla="*/ 34352 h 1047182"/>
                  <a:gd name="connsiteX216" fmla="*/ 319789 w 808720"/>
                  <a:gd name="connsiteY216" fmla="*/ 34806 h 1047182"/>
                  <a:gd name="connsiteX217" fmla="*/ 318959 w 808720"/>
                  <a:gd name="connsiteY217" fmla="*/ 34935 h 1047182"/>
                  <a:gd name="connsiteX218" fmla="*/ 318772 w 808720"/>
                  <a:gd name="connsiteY218" fmla="*/ 34196 h 1047182"/>
                  <a:gd name="connsiteX219" fmla="*/ 316857 w 808720"/>
                  <a:gd name="connsiteY219" fmla="*/ 35260 h 1047182"/>
                  <a:gd name="connsiteX220" fmla="*/ 313818 w 808720"/>
                  <a:gd name="connsiteY220" fmla="*/ 35730 h 1047182"/>
                  <a:gd name="connsiteX221" fmla="*/ 313720 w 808720"/>
                  <a:gd name="connsiteY221" fmla="*/ 35745 h 1047182"/>
                  <a:gd name="connsiteX222" fmla="*/ 313890 w 808720"/>
                  <a:gd name="connsiteY222" fmla="*/ 35689 h 1047182"/>
                  <a:gd name="connsiteX223" fmla="*/ 316978 w 808720"/>
                  <a:gd name="connsiteY223" fmla="*/ 34684 h 1047182"/>
                  <a:gd name="connsiteX224" fmla="*/ 327722 w 808720"/>
                  <a:gd name="connsiteY224" fmla="*/ 33918 h 1047182"/>
                  <a:gd name="connsiteX225" fmla="*/ 327349 w 808720"/>
                  <a:gd name="connsiteY225" fmla="*/ 34058 h 1047182"/>
                  <a:gd name="connsiteX226" fmla="*/ 324831 w 808720"/>
                  <a:gd name="connsiteY226" fmla="*/ 34728 h 1047182"/>
                  <a:gd name="connsiteX227" fmla="*/ 322900 w 808720"/>
                  <a:gd name="connsiteY227" fmla="*/ 33860 h 1047182"/>
                  <a:gd name="connsiteX228" fmla="*/ 321046 w 808720"/>
                  <a:gd name="connsiteY228" fmla="*/ 34508 h 1047182"/>
                  <a:gd name="connsiteX229" fmla="*/ 320652 w 808720"/>
                  <a:gd name="connsiteY229" fmla="*/ 34609 h 1047182"/>
                  <a:gd name="connsiteX230" fmla="*/ 321100 w 808720"/>
                  <a:gd name="connsiteY230" fmla="*/ 34352 h 1047182"/>
                  <a:gd name="connsiteX231" fmla="*/ 321117 w 808720"/>
                  <a:gd name="connsiteY231" fmla="*/ 34346 h 1047182"/>
                  <a:gd name="connsiteX232" fmla="*/ 322128 w 808720"/>
                  <a:gd name="connsiteY232" fmla="*/ 33761 h 1047182"/>
                  <a:gd name="connsiteX233" fmla="*/ 321934 w 808720"/>
                  <a:gd name="connsiteY233" fmla="*/ 33872 h 1047182"/>
                  <a:gd name="connsiteX234" fmla="*/ 318089 w 808720"/>
                  <a:gd name="connsiteY234" fmla="*/ 35069 h 1047182"/>
                  <a:gd name="connsiteX235" fmla="*/ 317845 w 808720"/>
                  <a:gd name="connsiteY235" fmla="*/ 35107 h 1047182"/>
                  <a:gd name="connsiteX236" fmla="*/ 324158 w 808720"/>
                  <a:gd name="connsiteY236" fmla="*/ 33707 h 1047182"/>
                  <a:gd name="connsiteX237" fmla="*/ 320445 w 808720"/>
                  <a:gd name="connsiteY237" fmla="*/ 34728 h 1047182"/>
                  <a:gd name="connsiteX238" fmla="*/ 320501 w 808720"/>
                  <a:gd name="connsiteY238" fmla="*/ 34696 h 1047182"/>
                  <a:gd name="connsiteX239" fmla="*/ 320513 w 808720"/>
                  <a:gd name="connsiteY239" fmla="*/ 34694 h 1047182"/>
                  <a:gd name="connsiteX240" fmla="*/ 321046 w 808720"/>
                  <a:gd name="connsiteY240" fmla="*/ 34508 h 1047182"/>
                  <a:gd name="connsiteX241" fmla="*/ 330096 w 808720"/>
                  <a:gd name="connsiteY241" fmla="*/ 33327 h 1047182"/>
                  <a:gd name="connsiteX242" fmla="*/ 318365 w 808720"/>
                  <a:gd name="connsiteY242" fmla="*/ 37868 h 1047182"/>
                  <a:gd name="connsiteX243" fmla="*/ 324831 w 808720"/>
                  <a:gd name="connsiteY243" fmla="*/ 35003 h 1047182"/>
                  <a:gd name="connsiteX244" fmla="*/ 327349 w 808720"/>
                  <a:gd name="connsiteY244" fmla="*/ 34058 h 1047182"/>
                  <a:gd name="connsiteX245" fmla="*/ 320499 w 808720"/>
                  <a:gd name="connsiteY245" fmla="*/ 33236 h 1047182"/>
                  <a:gd name="connsiteX246" fmla="*/ 319188 w 808720"/>
                  <a:gd name="connsiteY246" fmla="*/ 33965 h 1047182"/>
                  <a:gd name="connsiteX247" fmla="*/ 316978 w 808720"/>
                  <a:gd name="connsiteY247" fmla="*/ 34684 h 1047182"/>
                  <a:gd name="connsiteX248" fmla="*/ 314471 w 808720"/>
                  <a:gd name="connsiteY248" fmla="*/ 35367 h 1047182"/>
                  <a:gd name="connsiteX249" fmla="*/ 312244 w 808720"/>
                  <a:gd name="connsiteY249" fmla="*/ 35973 h 1047182"/>
                  <a:gd name="connsiteX250" fmla="*/ 309662 w 808720"/>
                  <a:gd name="connsiteY250" fmla="*/ 36373 h 1047182"/>
                  <a:gd name="connsiteX251" fmla="*/ 316344 w 808720"/>
                  <a:gd name="connsiteY251" fmla="*/ 34326 h 1047182"/>
                  <a:gd name="connsiteX252" fmla="*/ 318257 w 808720"/>
                  <a:gd name="connsiteY252" fmla="*/ 33741 h 1047182"/>
                  <a:gd name="connsiteX253" fmla="*/ 579159 w 808720"/>
                  <a:gd name="connsiteY253" fmla="*/ 32914 h 1047182"/>
                  <a:gd name="connsiteX254" fmla="*/ 591571 w 808720"/>
                  <a:gd name="connsiteY254" fmla="*/ 38566 h 1047182"/>
                  <a:gd name="connsiteX255" fmla="*/ 614324 w 808720"/>
                  <a:gd name="connsiteY255" fmla="*/ 61045 h 1047182"/>
                  <a:gd name="connsiteX256" fmla="*/ 614322 w 808720"/>
                  <a:gd name="connsiteY256" fmla="*/ 61044 h 1047182"/>
                  <a:gd name="connsiteX257" fmla="*/ 579143 w 808720"/>
                  <a:gd name="connsiteY257" fmla="*/ 32906 h 1047182"/>
                  <a:gd name="connsiteX258" fmla="*/ 579153 w 808720"/>
                  <a:gd name="connsiteY258" fmla="*/ 32908 h 1047182"/>
                  <a:gd name="connsiteX259" fmla="*/ 579159 w 808720"/>
                  <a:gd name="connsiteY259" fmla="*/ 32914 h 1047182"/>
                  <a:gd name="connsiteX260" fmla="*/ 327754 w 808720"/>
                  <a:gd name="connsiteY260" fmla="*/ 32901 h 1047182"/>
                  <a:gd name="connsiteX261" fmla="*/ 327754 w 808720"/>
                  <a:gd name="connsiteY261" fmla="*/ 32901 h 1047182"/>
                  <a:gd name="connsiteX262" fmla="*/ 322092 w 808720"/>
                  <a:gd name="connsiteY262" fmla="*/ 34703 h 1047182"/>
                  <a:gd name="connsiteX263" fmla="*/ 569518 w 808720"/>
                  <a:gd name="connsiteY263" fmla="*/ 32840 h 1047182"/>
                  <a:gd name="connsiteX264" fmla="*/ 570759 w 808720"/>
                  <a:gd name="connsiteY264" fmla="*/ 35323 h 1047182"/>
                  <a:gd name="connsiteX265" fmla="*/ 569400 w 808720"/>
                  <a:gd name="connsiteY265" fmla="*/ 33700 h 1047182"/>
                  <a:gd name="connsiteX266" fmla="*/ 327950 w 808720"/>
                  <a:gd name="connsiteY266" fmla="*/ 32779 h 1047182"/>
                  <a:gd name="connsiteX267" fmla="*/ 327790 w 808720"/>
                  <a:gd name="connsiteY267" fmla="*/ 32879 h 1047182"/>
                  <a:gd name="connsiteX268" fmla="*/ 314001 w 808720"/>
                  <a:gd name="connsiteY268" fmla="*/ 36882 h 1047182"/>
                  <a:gd name="connsiteX269" fmla="*/ 314008 w 808720"/>
                  <a:gd name="connsiteY269" fmla="*/ 36880 h 1047182"/>
                  <a:gd name="connsiteX270" fmla="*/ 328175 w 808720"/>
                  <a:gd name="connsiteY270" fmla="*/ 32768 h 1047182"/>
                  <a:gd name="connsiteX271" fmla="*/ 327975 w 808720"/>
                  <a:gd name="connsiteY271" fmla="*/ 32831 h 1047182"/>
                  <a:gd name="connsiteX272" fmla="*/ 327754 w 808720"/>
                  <a:gd name="connsiteY272" fmla="*/ 32901 h 1047182"/>
                  <a:gd name="connsiteX273" fmla="*/ 327790 w 808720"/>
                  <a:gd name="connsiteY273" fmla="*/ 32879 h 1047182"/>
                  <a:gd name="connsiteX274" fmla="*/ 328183 w 808720"/>
                  <a:gd name="connsiteY274" fmla="*/ 32765 h 1047182"/>
                  <a:gd name="connsiteX275" fmla="*/ 328178 w 808720"/>
                  <a:gd name="connsiteY275" fmla="*/ 32766 h 1047182"/>
                  <a:gd name="connsiteX276" fmla="*/ 328175 w 808720"/>
                  <a:gd name="connsiteY276" fmla="*/ 32768 h 1047182"/>
                  <a:gd name="connsiteX277" fmla="*/ 331578 w 808720"/>
                  <a:gd name="connsiteY277" fmla="*/ 32754 h 1047182"/>
                  <a:gd name="connsiteX278" fmla="*/ 330788 w 808720"/>
                  <a:gd name="connsiteY278" fmla="*/ 33060 h 1047182"/>
                  <a:gd name="connsiteX279" fmla="*/ 327722 w 808720"/>
                  <a:gd name="connsiteY279" fmla="*/ 33918 h 1047182"/>
                  <a:gd name="connsiteX280" fmla="*/ 328162 w 808720"/>
                  <a:gd name="connsiteY280" fmla="*/ 33753 h 1047182"/>
                  <a:gd name="connsiteX281" fmla="*/ 328386 w 808720"/>
                  <a:gd name="connsiteY281" fmla="*/ 32700 h 1047182"/>
                  <a:gd name="connsiteX282" fmla="*/ 328186 w 808720"/>
                  <a:gd name="connsiteY282" fmla="*/ 32764 h 1047182"/>
                  <a:gd name="connsiteX283" fmla="*/ 328183 w 808720"/>
                  <a:gd name="connsiteY283" fmla="*/ 32765 h 1047182"/>
                  <a:gd name="connsiteX284" fmla="*/ 332191 w 808720"/>
                  <a:gd name="connsiteY284" fmla="*/ 32666 h 1047182"/>
                  <a:gd name="connsiteX285" fmla="*/ 331490 w 808720"/>
                  <a:gd name="connsiteY285" fmla="*/ 32956 h 1047182"/>
                  <a:gd name="connsiteX286" fmla="*/ 330096 w 808720"/>
                  <a:gd name="connsiteY286" fmla="*/ 33327 h 1047182"/>
                  <a:gd name="connsiteX287" fmla="*/ 330788 w 808720"/>
                  <a:gd name="connsiteY287" fmla="*/ 33060 h 1047182"/>
                  <a:gd name="connsiteX288" fmla="*/ 328282 w 808720"/>
                  <a:gd name="connsiteY288" fmla="*/ 32572 h 1047182"/>
                  <a:gd name="connsiteX289" fmla="*/ 328083 w 808720"/>
                  <a:gd name="connsiteY289" fmla="*/ 32696 h 1047182"/>
                  <a:gd name="connsiteX290" fmla="*/ 324158 w 808720"/>
                  <a:gd name="connsiteY290" fmla="*/ 33707 h 1047182"/>
                  <a:gd name="connsiteX291" fmla="*/ 298514 w 808720"/>
                  <a:gd name="connsiteY291" fmla="*/ 32535 h 1047182"/>
                  <a:gd name="connsiteX292" fmla="*/ 276582 w 808720"/>
                  <a:gd name="connsiteY292" fmla="*/ 47888 h 1047182"/>
                  <a:gd name="connsiteX293" fmla="*/ 278200 w 808720"/>
                  <a:gd name="connsiteY293" fmla="*/ 47412 h 1047182"/>
                  <a:gd name="connsiteX294" fmla="*/ 274193 w 808720"/>
                  <a:gd name="connsiteY294" fmla="*/ 49469 h 1047182"/>
                  <a:gd name="connsiteX295" fmla="*/ 273226 w 808720"/>
                  <a:gd name="connsiteY295" fmla="*/ 49765 h 1047182"/>
                  <a:gd name="connsiteX296" fmla="*/ 281411 w 808720"/>
                  <a:gd name="connsiteY296" fmla="*/ 42662 h 1047182"/>
                  <a:gd name="connsiteX297" fmla="*/ 281839 w 808720"/>
                  <a:gd name="connsiteY297" fmla="*/ 42290 h 1047182"/>
                  <a:gd name="connsiteX298" fmla="*/ 285569 w 808720"/>
                  <a:gd name="connsiteY298" fmla="*/ 39995 h 1047182"/>
                  <a:gd name="connsiteX299" fmla="*/ 329287 w 808720"/>
                  <a:gd name="connsiteY299" fmla="*/ 32386 h 1047182"/>
                  <a:gd name="connsiteX300" fmla="*/ 328778 w 808720"/>
                  <a:gd name="connsiteY300" fmla="*/ 32535 h 1047182"/>
                  <a:gd name="connsiteX301" fmla="*/ 327950 w 808720"/>
                  <a:gd name="connsiteY301" fmla="*/ 32779 h 1047182"/>
                  <a:gd name="connsiteX302" fmla="*/ 328083 w 808720"/>
                  <a:gd name="connsiteY302" fmla="*/ 32696 h 1047182"/>
                  <a:gd name="connsiteX303" fmla="*/ 328841 w 808720"/>
                  <a:gd name="connsiteY303" fmla="*/ 32501 h 1047182"/>
                  <a:gd name="connsiteX304" fmla="*/ 324672 w 808720"/>
                  <a:gd name="connsiteY304" fmla="*/ 32298 h 1047182"/>
                  <a:gd name="connsiteX305" fmla="*/ 323710 w 808720"/>
                  <a:gd name="connsiteY305" fmla="*/ 32851 h 1047182"/>
                  <a:gd name="connsiteX306" fmla="*/ 318772 w 808720"/>
                  <a:gd name="connsiteY306" fmla="*/ 34196 h 1047182"/>
                  <a:gd name="connsiteX307" fmla="*/ 319188 w 808720"/>
                  <a:gd name="connsiteY307" fmla="*/ 33965 h 1047182"/>
                  <a:gd name="connsiteX308" fmla="*/ 323493 w 808720"/>
                  <a:gd name="connsiteY308" fmla="*/ 32563 h 1047182"/>
                  <a:gd name="connsiteX309" fmla="*/ 329748 w 808720"/>
                  <a:gd name="connsiteY309" fmla="*/ 32267 h 1047182"/>
                  <a:gd name="connsiteX310" fmla="*/ 328609 w 808720"/>
                  <a:gd name="connsiteY310" fmla="*/ 32629 h 1047182"/>
                  <a:gd name="connsiteX311" fmla="*/ 328386 w 808720"/>
                  <a:gd name="connsiteY311" fmla="*/ 32700 h 1047182"/>
                  <a:gd name="connsiteX312" fmla="*/ 328609 w 808720"/>
                  <a:gd name="connsiteY312" fmla="*/ 32629 h 1047182"/>
                  <a:gd name="connsiteX313" fmla="*/ 329746 w 808720"/>
                  <a:gd name="connsiteY313" fmla="*/ 32267 h 1047182"/>
                  <a:gd name="connsiteX314" fmla="*/ 578332 w 808720"/>
                  <a:gd name="connsiteY314" fmla="*/ 32252 h 1047182"/>
                  <a:gd name="connsiteX315" fmla="*/ 585403 w 808720"/>
                  <a:gd name="connsiteY315" fmla="*/ 33186 h 1047182"/>
                  <a:gd name="connsiteX316" fmla="*/ 588041 w 808720"/>
                  <a:gd name="connsiteY316" fmla="*/ 35004 h 1047182"/>
                  <a:gd name="connsiteX317" fmla="*/ 579153 w 808720"/>
                  <a:gd name="connsiteY317" fmla="*/ 32908 h 1047182"/>
                  <a:gd name="connsiteX318" fmla="*/ 327330 w 808720"/>
                  <a:gd name="connsiteY318" fmla="*/ 32193 h 1047182"/>
                  <a:gd name="connsiteX319" fmla="*/ 321117 w 808720"/>
                  <a:gd name="connsiteY319" fmla="*/ 34346 h 1047182"/>
                  <a:gd name="connsiteX320" fmla="*/ 321104 w 808720"/>
                  <a:gd name="connsiteY320" fmla="*/ 34350 h 1047182"/>
                  <a:gd name="connsiteX321" fmla="*/ 321934 w 808720"/>
                  <a:gd name="connsiteY321" fmla="*/ 33872 h 1047182"/>
                  <a:gd name="connsiteX322" fmla="*/ 330446 w 808720"/>
                  <a:gd name="connsiteY322" fmla="*/ 32045 h 1047182"/>
                  <a:gd name="connsiteX323" fmla="*/ 329746 w 808720"/>
                  <a:gd name="connsiteY323" fmla="*/ 32267 h 1047182"/>
                  <a:gd name="connsiteX324" fmla="*/ 329287 w 808720"/>
                  <a:gd name="connsiteY324" fmla="*/ 32386 h 1047182"/>
                  <a:gd name="connsiteX325" fmla="*/ 330858 w 808720"/>
                  <a:gd name="connsiteY325" fmla="*/ 31988 h 1047182"/>
                  <a:gd name="connsiteX326" fmla="*/ 328395 w 808720"/>
                  <a:gd name="connsiteY326" fmla="*/ 32809 h 1047182"/>
                  <a:gd name="connsiteX327" fmla="*/ 327924 w 808720"/>
                  <a:gd name="connsiteY327" fmla="*/ 33021 h 1047182"/>
                  <a:gd name="connsiteX328" fmla="*/ 327880 w 808720"/>
                  <a:gd name="connsiteY328" fmla="*/ 33035 h 1047182"/>
                  <a:gd name="connsiteX329" fmla="*/ 327216 w 808720"/>
                  <a:gd name="connsiteY329" fmla="*/ 33238 h 1047182"/>
                  <a:gd name="connsiteX330" fmla="*/ 327754 w 808720"/>
                  <a:gd name="connsiteY330" fmla="*/ 32901 h 1047182"/>
                  <a:gd name="connsiteX331" fmla="*/ 327975 w 808720"/>
                  <a:gd name="connsiteY331" fmla="*/ 32831 h 1047182"/>
                  <a:gd name="connsiteX332" fmla="*/ 328178 w 808720"/>
                  <a:gd name="connsiteY332" fmla="*/ 32766 h 1047182"/>
                  <a:gd name="connsiteX333" fmla="*/ 328186 w 808720"/>
                  <a:gd name="connsiteY333" fmla="*/ 32764 h 1047182"/>
                  <a:gd name="connsiteX334" fmla="*/ 328564 w 808720"/>
                  <a:gd name="connsiteY334" fmla="*/ 32654 h 1047182"/>
                  <a:gd name="connsiteX335" fmla="*/ 331077 w 808720"/>
                  <a:gd name="connsiteY335" fmla="*/ 31925 h 1047182"/>
                  <a:gd name="connsiteX336" fmla="*/ 330858 w 808720"/>
                  <a:gd name="connsiteY336" fmla="*/ 31988 h 1047182"/>
                  <a:gd name="connsiteX337" fmla="*/ 330953 w 808720"/>
                  <a:gd name="connsiteY337" fmla="*/ 31957 h 1047182"/>
                  <a:gd name="connsiteX338" fmla="*/ 333818 w 808720"/>
                  <a:gd name="connsiteY338" fmla="*/ 31887 h 1047182"/>
                  <a:gd name="connsiteX339" fmla="*/ 333537 w 808720"/>
                  <a:gd name="connsiteY339" fmla="*/ 31995 h 1047182"/>
                  <a:gd name="connsiteX340" fmla="*/ 331411 w 808720"/>
                  <a:gd name="connsiteY340" fmla="*/ 32535 h 1047182"/>
                  <a:gd name="connsiteX341" fmla="*/ 334250 w 808720"/>
                  <a:gd name="connsiteY341" fmla="*/ 31814 h 1047182"/>
                  <a:gd name="connsiteX342" fmla="*/ 332952 w 808720"/>
                  <a:gd name="connsiteY342" fmla="*/ 32352 h 1047182"/>
                  <a:gd name="connsiteX343" fmla="*/ 331578 w 808720"/>
                  <a:gd name="connsiteY343" fmla="*/ 32754 h 1047182"/>
                  <a:gd name="connsiteX344" fmla="*/ 333537 w 808720"/>
                  <a:gd name="connsiteY344" fmla="*/ 31995 h 1047182"/>
                  <a:gd name="connsiteX345" fmla="*/ 573863 w 808720"/>
                  <a:gd name="connsiteY345" fmla="*/ 31661 h 1047182"/>
                  <a:gd name="connsiteX346" fmla="*/ 577451 w 808720"/>
                  <a:gd name="connsiteY346" fmla="*/ 32135 h 1047182"/>
                  <a:gd name="connsiteX347" fmla="*/ 579143 w 808720"/>
                  <a:gd name="connsiteY347" fmla="*/ 32906 h 1047182"/>
                  <a:gd name="connsiteX348" fmla="*/ 332048 w 808720"/>
                  <a:gd name="connsiteY348" fmla="*/ 31535 h 1047182"/>
                  <a:gd name="connsiteX349" fmla="*/ 330451 w 808720"/>
                  <a:gd name="connsiteY349" fmla="*/ 32043 h 1047182"/>
                  <a:gd name="connsiteX350" fmla="*/ 330446 w 808720"/>
                  <a:gd name="connsiteY350" fmla="*/ 32045 h 1047182"/>
                  <a:gd name="connsiteX351" fmla="*/ 332045 w 808720"/>
                  <a:gd name="connsiteY351" fmla="*/ 31536 h 1047182"/>
                  <a:gd name="connsiteX352" fmla="*/ 332509 w 808720"/>
                  <a:gd name="connsiteY352" fmla="*/ 31438 h 1047182"/>
                  <a:gd name="connsiteX353" fmla="*/ 330953 w 808720"/>
                  <a:gd name="connsiteY353" fmla="*/ 31957 h 1047182"/>
                  <a:gd name="connsiteX354" fmla="*/ 329748 w 808720"/>
                  <a:gd name="connsiteY354" fmla="*/ 32267 h 1047182"/>
                  <a:gd name="connsiteX355" fmla="*/ 330451 w 808720"/>
                  <a:gd name="connsiteY355" fmla="*/ 32043 h 1047182"/>
                  <a:gd name="connsiteX356" fmla="*/ 332507 w 808720"/>
                  <a:gd name="connsiteY356" fmla="*/ 31439 h 1047182"/>
                  <a:gd name="connsiteX357" fmla="*/ 330434 w 808720"/>
                  <a:gd name="connsiteY357" fmla="*/ 31226 h 1047182"/>
                  <a:gd name="connsiteX358" fmla="*/ 328792 w 808720"/>
                  <a:gd name="connsiteY358" fmla="*/ 32253 h 1047182"/>
                  <a:gd name="connsiteX359" fmla="*/ 322900 w 808720"/>
                  <a:gd name="connsiteY359" fmla="*/ 33860 h 1047182"/>
                  <a:gd name="connsiteX360" fmla="*/ 330414 w 808720"/>
                  <a:gd name="connsiteY360" fmla="*/ 31232 h 1047182"/>
                  <a:gd name="connsiteX361" fmla="*/ 326613 w 808720"/>
                  <a:gd name="connsiteY361" fmla="*/ 31182 h 1047182"/>
                  <a:gd name="connsiteX362" fmla="*/ 325147 w 808720"/>
                  <a:gd name="connsiteY362" fmla="*/ 32024 h 1047182"/>
                  <a:gd name="connsiteX363" fmla="*/ 323493 w 808720"/>
                  <a:gd name="connsiteY363" fmla="*/ 32563 h 1047182"/>
                  <a:gd name="connsiteX364" fmla="*/ 320499 w 808720"/>
                  <a:gd name="connsiteY364" fmla="*/ 33236 h 1047182"/>
                  <a:gd name="connsiteX365" fmla="*/ 321230 w 808720"/>
                  <a:gd name="connsiteY365" fmla="*/ 32830 h 1047182"/>
                  <a:gd name="connsiteX366" fmla="*/ 330679 w 808720"/>
                  <a:gd name="connsiteY366" fmla="*/ 31073 h 1047182"/>
                  <a:gd name="connsiteX367" fmla="*/ 330437 w 808720"/>
                  <a:gd name="connsiteY367" fmla="*/ 31225 h 1047182"/>
                  <a:gd name="connsiteX368" fmla="*/ 330414 w 808720"/>
                  <a:gd name="connsiteY368" fmla="*/ 31232 h 1047182"/>
                  <a:gd name="connsiteX369" fmla="*/ 327330 w 808720"/>
                  <a:gd name="connsiteY369" fmla="*/ 32193 h 1047182"/>
                  <a:gd name="connsiteX370" fmla="*/ 329397 w 808720"/>
                  <a:gd name="connsiteY370" fmla="*/ 31476 h 1047182"/>
                  <a:gd name="connsiteX371" fmla="*/ 334078 w 808720"/>
                  <a:gd name="connsiteY371" fmla="*/ 30977 h 1047182"/>
                  <a:gd name="connsiteX372" fmla="*/ 332509 w 808720"/>
                  <a:gd name="connsiteY372" fmla="*/ 31438 h 1047182"/>
                  <a:gd name="connsiteX373" fmla="*/ 333019 w 808720"/>
                  <a:gd name="connsiteY373" fmla="*/ 31268 h 1047182"/>
                  <a:gd name="connsiteX374" fmla="*/ 568580 w 808720"/>
                  <a:gd name="connsiteY374" fmla="*/ 30963 h 1047182"/>
                  <a:gd name="connsiteX375" fmla="*/ 569754 w 808720"/>
                  <a:gd name="connsiteY375" fmla="*/ 31118 h 1047182"/>
                  <a:gd name="connsiteX376" fmla="*/ 569518 w 808720"/>
                  <a:gd name="connsiteY376" fmla="*/ 32840 h 1047182"/>
                  <a:gd name="connsiteX377" fmla="*/ 330995 w 808720"/>
                  <a:gd name="connsiteY377" fmla="*/ 30876 h 1047182"/>
                  <a:gd name="connsiteX378" fmla="*/ 330828 w 808720"/>
                  <a:gd name="connsiteY378" fmla="*/ 30980 h 1047182"/>
                  <a:gd name="connsiteX379" fmla="*/ 329397 w 808720"/>
                  <a:gd name="connsiteY379" fmla="*/ 31476 h 1047182"/>
                  <a:gd name="connsiteX380" fmla="*/ 322128 w 808720"/>
                  <a:gd name="connsiteY380" fmla="*/ 33761 h 1047182"/>
                  <a:gd name="connsiteX381" fmla="*/ 323710 w 808720"/>
                  <a:gd name="connsiteY381" fmla="*/ 32851 h 1047182"/>
                  <a:gd name="connsiteX382" fmla="*/ 330816 w 808720"/>
                  <a:gd name="connsiteY382" fmla="*/ 30916 h 1047182"/>
                  <a:gd name="connsiteX383" fmla="*/ 569811 w 808720"/>
                  <a:gd name="connsiteY383" fmla="*/ 30706 h 1047182"/>
                  <a:gd name="connsiteX384" fmla="*/ 573863 w 808720"/>
                  <a:gd name="connsiteY384" fmla="*/ 31661 h 1047182"/>
                  <a:gd name="connsiteX385" fmla="*/ 569754 w 808720"/>
                  <a:gd name="connsiteY385" fmla="*/ 31118 h 1047182"/>
                  <a:gd name="connsiteX386" fmla="*/ 331736 w 808720"/>
                  <a:gd name="connsiteY386" fmla="*/ 30666 h 1047182"/>
                  <a:gd name="connsiteX387" fmla="*/ 331377 w 808720"/>
                  <a:gd name="connsiteY387" fmla="*/ 30790 h 1047182"/>
                  <a:gd name="connsiteX388" fmla="*/ 330995 w 808720"/>
                  <a:gd name="connsiteY388" fmla="*/ 30876 h 1047182"/>
                  <a:gd name="connsiteX389" fmla="*/ 331019 w 808720"/>
                  <a:gd name="connsiteY389" fmla="*/ 30861 h 1047182"/>
                  <a:gd name="connsiteX390" fmla="*/ 332093 w 808720"/>
                  <a:gd name="connsiteY390" fmla="*/ 30629 h 1047182"/>
                  <a:gd name="connsiteX391" fmla="*/ 330679 w 808720"/>
                  <a:gd name="connsiteY391" fmla="*/ 31073 h 1047182"/>
                  <a:gd name="connsiteX392" fmla="*/ 330828 w 808720"/>
                  <a:gd name="connsiteY392" fmla="*/ 30980 h 1047182"/>
                  <a:gd name="connsiteX393" fmla="*/ 331377 w 808720"/>
                  <a:gd name="connsiteY393" fmla="*/ 30790 h 1047182"/>
                  <a:gd name="connsiteX394" fmla="*/ 332566 w 808720"/>
                  <a:gd name="connsiteY394" fmla="*/ 30480 h 1047182"/>
                  <a:gd name="connsiteX395" fmla="*/ 332327 w 808720"/>
                  <a:gd name="connsiteY395" fmla="*/ 30564 h 1047182"/>
                  <a:gd name="connsiteX396" fmla="*/ 332227 w 808720"/>
                  <a:gd name="connsiteY396" fmla="*/ 30599 h 1047182"/>
                  <a:gd name="connsiteX397" fmla="*/ 332093 w 808720"/>
                  <a:gd name="connsiteY397" fmla="*/ 30629 h 1047182"/>
                  <a:gd name="connsiteX398" fmla="*/ 332362 w 808720"/>
                  <a:gd name="connsiteY398" fmla="*/ 30544 h 1047182"/>
                  <a:gd name="connsiteX399" fmla="*/ 333031 w 808720"/>
                  <a:gd name="connsiteY399" fmla="*/ 30418 h 1047182"/>
                  <a:gd name="connsiteX400" fmla="*/ 332027 w 808720"/>
                  <a:gd name="connsiteY400" fmla="*/ 30731 h 1047182"/>
                  <a:gd name="connsiteX401" fmla="*/ 330434 w 808720"/>
                  <a:gd name="connsiteY401" fmla="*/ 31226 h 1047182"/>
                  <a:gd name="connsiteX402" fmla="*/ 330437 w 808720"/>
                  <a:gd name="connsiteY402" fmla="*/ 31225 h 1047182"/>
                  <a:gd name="connsiteX403" fmla="*/ 332227 w 808720"/>
                  <a:gd name="connsiteY403" fmla="*/ 30599 h 1047182"/>
                  <a:gd name="connsiteX404" fmla="*/ 332289 w 808720"/>
                  <a:gd name="connsiteY404" fmla="*/ 30585 h 1047182"/>
                  <a:gd name="connsiteX405" fmla="*/ 335772 w 808720"/>
                  <a:gd name="connsiteY405" fmla="*/ 30350 h 1047182"/>
                  <a:gd name="connsiteX406" fmla="*/ 334480 w 808720"/>
                  <a:gd name="connsiteY406" fmla="*/ 30781 h 1047182"/>
                  <a:gd name="connsiteX407" fmla="*/ 333019 w 808720"/>
                  <a:gd name="connsiteY407" fmla="*/ 31268 h 1047182"/>
                  <a:gd name="connsiteX408" fmla="*/ 332048 w 808720"/>
                  <a:gd name="connsiteY408" fmla="*/ 31535 h 1047182"/>
                  <a:gd name="connsiteX409" fmla="*/ 334558 w 808720"/>
                  <a:gd name="connsiteY409" fmla="*/ 30737 h 1047182"/>
                  <a:gd name="connsiteX410" fmla="*/ 335793 w 808720"/>
                  <a:gd name="connsiteY410" fmla="*/ 30344 h 1047182"/>
                  <a:gd name="connsiteX411" fmla="*/ 335782 w 808720"/>
                  <a:gd name="connsiteY411" fmla="*/ 30347 h 1047182"/>
                  <a:gd name="connsiteX412" fmla="*/ 334558 w 808720"/>
                  <a:gd name="connsiteY412" fmla="*/ 30736 h 1047182"/>
                  <a:gd name="connsiteX413" fmla="*/ 332045 w 808720"/>
                  <a:gd name="connsiteY413" fmla="*/ 31536 h 1047182"/>
                  <a:gd name="connsiteX414" fmla="*/ 329136 w 808720"/>
                  <a:gd name="connsiteY414" fmla="*/ 32337 h 1047182"/>
                  <a:gd name="connsiteX415" fmla="*/ 328282 w 808720"/>
                  <a:gd name="connsiteY415" fmla="*/ 32572 h 1047182"/>
                  <a:gd name="connsiteX416" fmla="*/ 328792 w 808720"/>
                  <a:gd name="connsiteY416" fmla="*/ 32253 h 1047182"/>
                  <a:gd name="connsiteX417" fmla="*/ 329764 w 808720"/>
                  <a:gd name="connsiteY417" fmla="*/ 31988 h 1047182"/>
                  <a:gd name="connsiteX418" fmla="*/ 334747 w 808720"/>
                  <a:gd name="connsiteY418" fmla="*/ 30629 h 1047182"/>
                  <a:gd name="connsiteX419" fmla="*/ 309479 w 808720"/>
                  <a:gd name="connsiteY419" fmla="*/ 30342 h 1047182"/>
                  <a:gd name="connsiteX420" fmla="*/ 298369 w 808720"/>
                  <a:gd name="connsiteY420" fmla="*/ 38119 h 1047182"/>
                  <a:gd name="connsiteX421" fmla="*/ 295794 w 808720"/>
                  <a:gd name="connsiteY421" fmla="*/ 38518 h 1047182"/>
                  <a:gd name="connsiteX422" fmla="*/ 302899 w 808720"/>
                  <a:gd name="connsiteY422" fmla="*/ 34728 h 1047182"/>
                  <a:gd name="connsiteX423" fmla="*/ 295402 w 808720"/>
                  <a:gd name="connsiteY423" fmla="*/ 38578 h 1047182"/>
                  <a:gd name="connsiteX424" fmla="*/ 295068 w 808720"/>
                  <a:gd name="connsiteY424" fmla="*/ 38630 h 1047182"/>
                  <a:gd name="connsiteX425" fmla="*/ 296595 w 808720"/>
                  <a:gd name="connsiteY425" fmla="*/ 37196 h 1047182"/>
                  <a:gd name="connsiteX426" fmla="*/ 299512 w 808720"/>
                  <a:gd name="connsiteY426" fmla="*/ 35326 h 1047182"/>
                  <a:gd name="connsiteX427" fmla="*/ 307286 w 808720"/>
                  <a:gd name="connsiteY427" fmla="*/ 30342 h 1047182"/>
                  <a:gd name="connsiteX428" fmla="*/ 299512 w 808720"/>
                  <a:gd name="connsiteY428" fmla="*/ 35326 h 1047182"/>
                  <a:gd name="connsiteX429" fmla="*/ 293884 w 808720"/>
                  <a:gd name="connsiteY429" fmla="*/ 38140 h 1047182"/>
                  <a:gd name="connsiteX430" fmla="*/ 295224 w 808720"/>
                  <a:gd name="connsiteY430" fmla="*/ 37196 h 1047182"/>
                  <a:gd name="connsiteX431" fmla="*/ 307286 w 808720"/>
                  <a:gd name="connsiteY431" fmla="*/ 30342 h 1047182"/>
                  <a:gd name="connsiteX432" fmla="*/ 335798 w 808720"/>
                  <a:gd name="connsiteY432" fmla="*/ 30342 h 1047182"/>
                  <a:gd name="connsiteX433" fmla="*/ 335797 w 808720"/>
                  <a:gd name="connsiteY433" fmla="*/ 30342 h 1047182"/>
                  <a:gd name="connsiteX434" fmla="*/ 335772 w 808720"/>
                  <a:gd name="connsiteY434" fmla="*/ 30350 h 1047182"/>
                  <a:gd name="connsiteX435" fmla="*/ 335782 w 808720"/>
                  <a:gd name="connsiteY435" fmla="*/ 30347 h 1047182"/>
                  <a:gd name="connsiteX436" fmla="*/ 335796 w 808720"/>
                  <a:gd name="connsiteY436" fmla="*/ 30343 h 1047182"/>
                  <a:gd name="connsiteX437" fmla="*/ 335800 w 808720"/>
                  <a:gd name="connsiteY437" fmla="*/ 30341 h 1047182"/>
                  <a:gd name="connsiteX438" fmla="*/ 335798 w 808720"/>
                  <a:gd name="connsiteY438" fmla="*/ 30342 h 1047182"/>
                  <a:gd name="connsiteX439" fmla="*/ 335799 w 808720"/>
                  <a:gd name="connsiteY439" fmla="*/ 30342 h 1047182"/>
                  <a:gd name="connsiteX440" fmla="*/ 337812 w 808720"/>
                  <a:gd name="connsiteY440" fmla="*/ 30341 h 1047182"/>
                  <a:gd name="connsiteX441" fmla="*/ 334556 w 808720"/>
                  <a:gd name="connsiteY441" fmla="*/ 31688 h 1047182"/>
                  <a:gd name="connsiteX442" fmla="*/ 333818 w 808720"/>
                  <a:gd name="connsiteY442" fmla="*/ 31887 h 1047182"/>
                  <a:gd name="connsiteX443" fmla="*/ 337337 w 808720"/>
                  <a:gd name="connsiteY443" fmla="*/ 30313 h 1047182"/>
                  <a:gd name="connsiteX444" fmla="*/ 331411 w 808720"/>
                  <a:gd name="connsiteY444" fmla="*/ 32535 h 1047182"/>
                  <a:gd name="connsiteX445" fmla="*/ 328162 w 808720"/>
                  <a:gd name="connsiteY445" fmla="*/ 33753 h 1047182"/>
                  <a:gd name="connsiteX446" fmla="*/ 324831 w 808720"/>
                  <a:gd name="connsiteY446" fmla="*/ 34728 h 1047182"/>
                  <a:gd name="connsiteX447" fmla="*/ 326639 w 808720"/>
                  <a:gd name="connsiteY447" fmla="*/ 33598 h 1047182"/>
                  <a:gd name="connsiteX448" fmla="*/ 327821 w 808720"/>
                  <a:gd name="connsiteY448" fmla="*/ 33067 h 1047182"/>
                  <a:gd name="connsiteX449" fmla="*/ 327924 w 808720"/>
                  <a:gd name="connsiteY449" fmla="*/ 33021 h 1047182"/>
                  <a:gd name="connsiteX450" fmla="*/ 333602 w 808720"/>
                  <a:gd name="connsiteY450" fmla="*/ 31283 h 1047182"/>
                  <a:gd name="connsiteX451" fmla="*/ 333774 w 808720"/>
                  <a:gd name="connsiteY451" fmla="*/ 31230 h 1047182"/>
                  <a:gd name="connsiteX452" fmla="*/ 338025 w 808720"/>
                  <a:gd name="connsiteY452" fmla="*/ 30252 h 1047182"/>
                  <a:gd name="connsiteX453" fmla="*/ 338022 w 808720"/>
                  <a:gd name="connsiteY453" fmla="*/ 30259 h 1047182"/>
                  <a:gd name="connsiteX454" fmla="*/ 337812 w 808720"/>
                  <a:gd name="connsiteY454" fmla="*/ 30341 h 1047182"/>
                  <a:gd name="connsiteX455" fmla="*/ 333783 w 808720"/>
                  <a:gd name="connsiteY455" fmla="*/ 30184 h 1047182"/>
                  <a:gd name="connsiteX456" fmla="*/ 333684 w 808720"/>
                  <a:gd name="connsiteY456" fmla="*/ 30271 h 1047182"/>
                  <a:gd name="connsiteX457" fmla="*/ 333031 w 808720"/>
                  <a:gd name="connsiteY457" fmla="*/ 30418 h 1047182"/>
                  <a:gd name="connsiteX458" fmla="*/ 333534 w 808720"/>
                  <a:gd name="connsiteY458" fmla="*/ 30176 h 1047182"/>
                  <a:gd name="connsiteX459" fmla="*/ 332566 w 808720"/>
                  <a:gd name="connsiteY459" fmla="*/ 30480 h 1047182"/>
                  <a:gd name="connsiteX460" fmla="*/ 333092 w 808720"/>
                  <a:gd name="connsiteY460" fmla="*/ 30297 h 1047182"/>
                  <a:gd name="connsiteX461" fmla="*/ 333935 w 808720"/>
                  <a:gd name="connsiteY461" fmla="*/ 30050 h 1047182"/>
                  <a:gd name="connsiteX462" fmla="*/ 333908 w 808720"/>
                  <a:gd name="connsiteY462" fmla="*/ 30074 h 1047182"/>
                  <a:gd name="connsiteX463" fmla="*/ 333534 w 808720"/>
                  <a:gd name="connsiteY463" fmla="*/ 30176 h 1047182"/>
                  <a:gd name="connsiteX464" fmla="*/ 338116 w 808720"/>
                  <a:gd name="connsiteY464" fmla="*/ 30021 h 1047182"/>
                  <a:gd name="connsiteX465" fmla="*/ 338076 w 808720"/>
                  <a:gd name="connsiteY465" fmla="*/ 30122 h 1047182"/>
                  <a:gd name="connsiteX466" fmla="*/ 337337 w 808720"/>
                  <a:gd name="connsiteY466" fmla="*/ 30313 h 1047182"/>
                  <a:gd name="connsiteX467" fmla="*/ 334948 w 808720"/>
                  <a:gd name="connsiteY467" fmla="*/ 29987 h 1047182"/>
                  <a:gd name="connsiteX468" fmla="*/ 333603 w 808720"/>
                  <a:gd name="connsiteY468" fmla="*/ 30342 h 1047182"/>
                  <a:gd name="connsiteX469" fmla="*/ 333684 w 808720"/>
                  <a:gd name="connsiteY469" fmla="*/ 30271 h 1047182"/>
                  <a:gd name="connsiteX470" fmla="*/ 338772 w 808720"/>
                  <a:gd name="connsiteY470" fmla="*/ 29943 h 1047182"/>
                  <a:gd name="connsiteX471" fmla="*/ 338025 w 808720"/>
                  <a:gd name="connsiteY471" fmla="*/ 30252 h 1047182"/>
                  <a:gd name="connsiteX472" fmla="*/ 338076 w 808720"/>
                  <a:gd name="connsiteY472" fmla="*/ 30122 h 1047182"/>
                  <a:gd name="connsiteX473" fmla="*/ 338178 w 808720"/>
                  <a:gd name="connsiteY473" fmla="*/ 29863 h 1047182"/>
                  <a:gd name="connsiteX474" fmla="*/ 338169 w 808720"/>
                  <a:gd name="connsiteY474" fmla="*/ 29885 h 1047182"/>
                  <a:gd name="connsiteX475" fmla="*/ 333774 w 808720"/>
                  <a:gd name="connsiteY475" fmla="*/ 31230 h 1047182"/>
                  <a:gd name="connsiteX476" fmla="*/ 333628 w 808720"/>
                  <a:gd name="connsiteY476" fmla="*/ 31268 h 1047182"/>
                  <a:gd name="connsiteX477" fmla="*/ 331077 w 808720"/>
                  <a:gd name="connsiteY477" fmla="*/ 31925 h 1047182"/>
                  <a:gd name="connsiteX478" fmla="*/ 333926 w 808720"/>
                  <a:gd name="connsiteY478" fmla="*/ 31098 h 1047182"/>
                  <a:gd name="connsiteX479" fmla="*/ 334210 w 808720"/>
                  <a:gd name="connsiteY479" fmla="*/ 29808 h 1047182"/>
                  <a:gd name="connsiteX480" fmla="*/ 334027 w 808720"/>
                  <a:gd name="connsiteY480" fmla="*/ 29970 h 1047182"/>
                  <a:gd name="connsiteX481" fmla="*/ 333092 w 808720"/>
                  <a:gd name="connsiteY481" fmla="*/ 30297 h 1047182"/>
                  <a:gd name="connsiteX482" fmla="*/ 332536 w 808720"/>
                  <a:gd name="connsiteY482" fmla="*/ 30448 h 1047182"/>
                  <a:gd name="connsiteX483" fmla="*/ 331736 w 808720"/>
                  <a:gd name="connsiteY483" fmla="*/ 30666 h 1047182"/>
                  <a:gd name="connsiteX484" fmla="*/ 332820 w 808720"/>
                  <a:gd name="connsiteY484" fmla="*/ 30290 h 1047182"/>
                  <a:gd name="connsiteX485" fmla="*/ 338219 w 808720"/>
                  <a:gd name="connsiteY485" fmla="*/ 29759 h 1047182"/>
                  <a:gd name="connsiteX486" fmla="*/ 338184 w 808720"/>
                  <a:gd name="connsiteY486" fmla="*/ 29847 h 1047182"/>
                  <a:gd name="connsiteX487" fmla="*/ 334194 w 808720"/>
                  <a:gd name="connsiteY487" fmla="*/ 30945 h 1047182"/>
                  <a:gd name="connsiteX488" fmla="*/ 334078 w 808720"/>
                  <a:gd name="connsiteY488" fmla="*/ 30977 h 1047182"/>
                  <a:gd name="connsiteX489" fmla="*/ 334201 w 808720"/>
                  <a:gd name="connsiteY489" fmla="*/ 30940 h 1047182"/>
                  <a:gd name="connsiteX490" fmla="*/ 335725 w 808720"/>
                  <a:gd name="connsiteY490" fmla="*/ 29579 h 1047182"/>
                  <a:gd name="connsiteX491" fmla="*/ 333783 w 808720"/>
                  <a:gd name="connsiteY491" fmla="*/ 30184 h 1047182"/>
                  <a:gd name="connsiteX492" fmla="*/ 333908 w 808720"/>
                  <a:gd name="connsiteY492" fmla="*/ 30074 h 1047182"/>
                  <a:gd name="connsiteX493" fmla="*/ 339164 w 808720"/>
                  <a:gd name="connsiteY493" fmla="*/ 29577 h 1047182"/>
                  <a:gd name="connsiteX494" fmla="*/ 338178 w 808720"/>
                  <a:gd name="connsiteY494" fmla="*/ 29863 h 1047182"/>
                  <a:gd name="connsiteX495" fmla="*/ 338184 w 808720"/>
                  <a:gd name="connsiteY495" fmla="*/ 29847 h 1047182"/>
                  <a:gd name="connsiteX496" fmla="*/ 338303 w 808720"/>
                  <a:gd name="connsiteY496" fmla="*/ 29545 h 1047182"/>
                  <a:gd name="connsiteX497" fmla="*/ 338253 w 808720"/>
                  <a:gd name="connsiteY497" fmla="*/ 29672 h 1047182"/>
                  <a:gd name="connsiteX498" fmla="*/ 335800 w 808720"/>
                  <a:gd name="connsiteY498" fmla="*/ 30341 h 1047182"/>
                  <a:gd name="connsiteX499" fmla="*/ 336111 w 808720"/>
                  <a:gd name="connsiteY499" fmla="*/ 30243 h 1047182"/>
                  <a:gd name="connsiteX500" fmla="*/ 339375 w 808720"/>
                  <a:gd name="connsiteY500" fmla="*/ 29516 h 1047182"/>
                  <a:gd name="connsiteX501" fmla="*/ 339272 w 808720"/>
                  <a:gd name="connsiteY501" fmla="*/ 29547 h 1047182"/>
                  <a:gd name="connsiteX502" fmla="*/ 339164 w 808720"/>
                  <a:gd name="connsiteY502" fmla="*/ 29577 h 1047182"/>
                  <a:gd name="connsiteX503" fmla="*/ 338320 w 808720"/>
                  <a:gd name="connsiteY503" fmla="*/ 29501 h 1047182"/>
                  <a:gd name="connsiteX504" fmla="*/ 338303 w 808720"/>
                  <a:gd name="connsiteY504" fmla="*/ 29545 h 1047182"/>
                  <a:gd name="connsiteX505" fmla="*/ 336111 w 808720"/>
                  <a:gd name="connsiteY505" fmla="*/ 30243 h 1047182"/>
                  <a:gd name="connsiteX506" fmla="*/ 335799 w 808720"/>
                  <a:gd name="connsiteY506" fmla="*/ 30342 h 1047182"/>
                  <a:gd name="connsiteX507" fmla="*/ 335796 w 808720"/>
                  <a:gd name="connsiteY507" fmla="*/ 30343 h 1047182"/>
                  <a:gd name="connsiteX508" fmla="*/ 335793 w 808720"/>
                  <a:gd name="connsiteY508" fmla="*/ 30344 h 1047182"/>
                  <a:gd name="connsiteX509" fmla="*/ 339672 w 808720"/>
                  <a:gd name="connsiteY509" fmla="*/ 29437 h 1047182"/>
                  <a:gd name="connsiteX510" fmla="*/ 338116 w 808720"/>
                  <a:gd name="connsiteY510" fmla="*/ 30021 h 1047182"/>
                  <a:gd name="connsiteX511" fmla="*/ 338169 w 808720"/>
                  <a:gd name="connsiteY511" fmla="*/ 29885 h 1047182"/>
                  <a:gd name="connsiteX512" fmla="*/ 339272 w 808720"/>
                  <a:gd name="connsiteY512" fmla="*/ 29547 h 1047182"/>
                  <a:gd name="connsiteX513" fmla="*/ 342915 w 808720"/>
                  <a:gd name="connsiteY513" fmla="*/ 29436 h 1047182"/>
                  <a:gd name="connsiteX514" fmla="*/ 338305 w 808720"/>
                  <a:gd name="connsiteY514" fmla="*/ 30785 h 1047182"/>
                  <a:gd name="connsiteX515" fmla="*/ 335249 w 808720"/>
                  <a:gd name="connsiteY515" fmla="*/ 31561 h 1047182"/>
                  <a:gd name="connsiteX516" fmla="*/ 334250 w 808720"/>
                  <a:gd name="connsiteY516" fmla="*/ 31814 h 1047182"/>
                  <a:gd name="connsiteX517" fmla="*/ 334556 w 808720"/>
                  <a:gd name="connsiteY517" fmla="*/ 31688 h 1047182"/>
                  <a:gd name="connsiteX518" fmla="*/ 335590 w 808720"/>
                  <a:gd name="connsiteY518" fmla="*/ 31409 h 1047182"/>
                  <a:gd name="connsiteX519" fmla="*/ 339852 w 808720"/>
                  <a:gd name="connsiteY519" fmla="*/ 29370 h 1047182"/>
                  <a:gd name="connsiteX520" fmla="*/ 339763 w 808720"/>
                  <a:gd name="connsiteY520" fmla="*/ 29403 h 1047182"/>
                  <a:gd name="connsiteX521" fmla="*/ 339375 w 808720"/>
                  <a:gd name="connsiteY521" fmla="*/ 29516 h 1047182"/>
                  <a:gd name="connsiteX522" fmla="*/ 333517 w 808720"/>
                  <a:gd name="connsiteY522" fmla="*/ 29299 h 1047182"/>
                  <a:gd name="connsiteX523" fmla="*/ 331019 w 808720"/>
                  <a:gd name="connsiteY523" fmla="*/ 30861 h 1047182"/>
                  <a:gd name="connsiteX524" fmla="*/ 330816 w 808720"/>
                  <a:gd name="connsiteY524" fmla="*/ 30916 h 1047182"/>
                  <a:gd name="connsiteX525" fmla="*/ 324672 w 808720"/>
                  <a:gd name="connsiteY525" fmla="*/ 32298 h 1047182"/>
                  <a:gd name="connsiteX526" fmla="*/ 325147 w 808720"/>
                  <a:gd name="connsiteY526" fmla="*/ 32024 h 1047182"/>
                  <a:gd name="connsiteX527" fmla="*/ 344729 w 808720"/>
                  <a:gd name="connsiteY527" fmla="*/ 29154 h 1047182"/>
                  <a:gd name="connsiteX528" fmla="*/ 333733 w 808720"/>
                  <a:gd name="connsiteY528" fmla="*/ 32234 h 1047182"/>
                  <a:gd name="connsiteX529" fmla="*/ 332191 w 808720"/>
                  <a:gd name="connsiteY529" fmla="*/ 32666 h 1047182"/>
                  <a:gd name="connsiteX530" fmla="*/ 332952 w 808720"/>
                  <a:gd name="connsiteY530" fmla="*/ 32352 h 1047182"/>
                  <a:gd name="connsiteX531" fmla="*/ 334468 w 808720"/>
                  <a:gd name="connsiteY531" fmla="*/ 31908 h 1047182"/>
                  <a:gd name="connsiteX532" fmla="*/ 338305 w 808720"/>
                  <a:gd name="connsiteY532" fmla="*/ 30785 h 1047182"/>
                  <a:gd name="connsiteX533" fmla="*/ 340816 w 808720"/>
                  <a:gd name="connsiteY533" fmla="*/ 29097 h 1047182"/>
                  <a:gd name="connsiteX534" fmla="*/ 340636 w 808720"/>
                  <a:gd name="connsiteY534" fmla="*/ 29172 h 1047182"/>
                  <a:gd name="connsiteX535" fmla="*/ 340604 w 808720"/>
                  <a:gd name="connsiteY535" fmla="*/ 29181 h 1047182"/>
                  <a:gd name="connsiteX536" fmla="*/ 339672 w 808720"/>
                  <a:gd name="connsiteY536" fmla="*/ 29437 h 1047182"/>
                  <a:gd name="connsiteX537" fmla="*/ 339763 w 808720"/>
                  <a:gd name="connsiteY537" fmla="*/ 29403 h 1047182"/>
                  <a:gd name="connsiteX538" fmla="*/ 340746 w 808720"/>
                  <a:gd name="connsiteY538" fmla="*/ 29118 h 1047182"/>
                  <a:gd name="connsiteX539" fmla="*/ 338498 w 808720"/>
                  <a:gd name="connsiteY539" fmla="*/ 29049 h 1047182"/>
                  <a:gd name="connsiteX540" fmla="*/ 338438 w 808720"/>
                  <a:gd name="connsiteY540" fmla="*/ 29202 h 1047182"/>
                  <a:gd name="connsiteX541" fmla="*/ 336468 w 808720"/>
                  <a:gd name="connsiteY541" fmla="*/ 29645 h 1047182"/>
                  <a:gd name="connsiteX542" fmla="*/ 334948 w 808720"/>
                  <a:gd name="connsiteY542" fmla="*/ 29987 h 1047182"/>
                  <a:gd name="connsiteX543" fmla="*/ 336662 w 808720"/>
                  <a:gd name="connsiteY543" fmla="*/ 29534 h 1047182"/>
                  <a:gd name="connsiteX544" fmla="*/ 341310 w 808720"/>
                  <a:gd name="connsiteY544" fmla="*/ 28986 h 1047182"/>
                  <a:gd name="connsiteX545" fmla="*/ 339227 w 808720"/>
                  <a:gd name="connsiteY545" fmla="*/ 29793 h 1047182"/>
                  <a:gd name="connsiteX546" fmla="*/ 338970 w 808720"/>
                  <a:gd name="connsiteY546" fmla="*/ 29892 h 1047182"/>
                  <a:gd name="connsiteX547" fmla="*/ 338772 w 808720"/>
                  <a:gd name="connsiteY547" fmla="*/ 29943 h 1047182"/>
                  <a:gd name="connsiteX548" fmla="*/ 340461 w 808720"/>
                  <a:gd name="connsiteY548" fmla="*/ 29244 h 1047182"/>
                  <a:gd name="connsiteX549" fmla="*/ 340636 w 808720"/>
                  <a:gd name="connsiteY549" fmla="*/ 29172 h 1047182"/>
                  <a:gd name="connsiteX550" fmla="*/ 341155 w 808720"/>
                  <a:gd name="connsiteY550" fmla="*/ 28881 h 1047182"/>
                  <a:gd name="connsiteX551" fmla="*/ 340981 w 808720"/>
                  <a:gd name="connsiteY551" fmla="*/ 28946 h 1047182"/>
                  <a:gd name="connsiteX552" fmla="*/ 338219 w 808720"/>
                  <a:gd name="connsiteY552" fmla="*/ 29759 h 1047182"/>
                  <a:gd name="connsiteX553" fmla="*/ 338253 w 808720"/>
                  <a:gd name="connsiteY553" fmla="*/ 29672 h 1047182"/>
                  <a:gd name="connsiteX554" fmla="*/ 341673 w 808720"/>
                  <a:gd name="connsiteY554" fmla="*/ 28743 h 1047182"/>
                  <a:gd name="connsiteX555" fmla="*/ 341028 w 808720"/>
                  <a:gd name="connsiteY555" fmla="*/ 29010 h 1047182"/>
                  <a:gd name="connsiteX556" fmla="*/ 340902 w 808720"/>
                  <a:gd name="connsiteY556" fmla="*/ 29048 h 1047182"/>
                  <a:gd name="connsiteX557" fmla="*/ 339852 w 808720"/>
                  <a:gd name="connsiteY557" fmla="*/ 29370 h 1047182"/>
                  <a:gd name="connsiteX558" fmla="*/ 340981 w 808720"/>
                  <a:gd name="connsiteY558" fmla="*/ 28946 h 1047182"/>
                  <a:gd name="connsiteX559" fmla="*/ 341426 w 808720"/>
                  <a:gd name="connsiteY559" fmla="*/ 28815 h 1047182"/>
                  <a:gd name="connsiteX560" fmla="*/ 341815 w 808720"/>
                  <a:gd name="connsiteY560" fmla="*/ 28701 h 1047182"/>
                  <a:gd name="connsiteX561" fmla="*/ 341673 w 808720"/>
                  <a:gd name="connsiteY561" fmla="*/ 28743 h 1047182"/>
                  <a:gd name="connsiteX562" fmla="*/ 341694 w 808720"/>
                  <a:gd name="connsiteY562" fmla="*/ 28734 h 1047182"/>
                  <a:gd name="connsiteX563" fmla="*/ 342088 w 808720"/>
                  <a:gd name="connsiteY563" fmla="*/ 28685 h 1047182"/>
                  <a:gd name="connsiteX564" fmla="*/ 341645 w 808720"/>
                  <a:gd name="connsiteY564" fmla="*/ 28857 h 1047182"/>
                  <a:gd name="connsiteX565" fmla="*/ 340816 w 808720"/>
                  <a:gd name="connsiteY565" fmla="*/ 29097 h 1047182"/>
                  <a:gd name="connsiteX566" fmla="*/ 341028 w 808720"/>
                  <a:gd name="connsiteY566" fmla="*/ 29010 h 1047182"/>
                  <a:gd name="connsiteX567" fmla="*/ 338647 w 808720"/>
                  <a:gd name="connsiteY567" fmla="*/ 28670 h 1047182"/>
                  <a:gd name="connsiteX568" fmla="*/ 338597 w 808720"/>
                  <a:gd name="connsiteY568" fmla="*/ 28797 h 1047182"/>
                  <a:gd name="connsiteX569" fmla="*/ 337364 w 808720"/>
                  <a:gd name="connsiteY569" fmla="*/ 29133 h 1047182"/>
                  <a:gd name="connsiteX570" fmla="*/ 335725 w 808720"/>
                  <a:gd name="connsiteY570" fmla="*/ 29579 h 1047182"/>
                  <a:gd name="connsiteX571" fmla="*/ 337610 w 808720"/>
                  <a:gd name="connsiteY571" fmla="*/ 28993 h 1047182"/>
                  <a:gd name="connsiteX572" fmla="*/ 340833 w 808720"/>
                  <a:gd name="connsiteY572" fmla="*/ 28663 h 1047182"/>
                  <a:gd name="connsiteX573" fmla="*/ 338320 w 808720"/>
                  <a:gd name="connsiteY573" fmla="*/ 29501 h 1047182"/>
                  <a:gd name="connsiteX574" fmla="*/ 338438 w 808720"/>
                  <a:gd name="connsiteY574" fmla="*/ 29202 h 1047182"/>
                  <a:gd name="connsiteX575" fmla="*/ 341655 w 808720"/>
                  <a:gd name="connsiteY575" fmla="*/ 28478 h 1047182"/>
                  <a:gd name="connsiteX576" fmla="*/ 338303 w 808720"/>
                  <a:gd name="connsiteY576" fmla="*/ 29545 h 1047182"/>
                  <a:gd name="connsiteX577" fmla="*/ 338303 w 808720"/>
                  <a:gd name="connsiteY577" fmla="*/ 29545 h 1047182"/>
                  <a:gd name="connsiteX578" fmla="*/ 341654 w 808720"/>
                  <a:gd name="connsiteY578" fmla="*/ 28479 h 1047182"/>
                  <a:gd name="connsiteX579" fmla="*/ 342782 w 808720"/>
                  <a:gd name="connsiteY579" fmla="*/ 28417 h 1047182"/>
                  <a:gd name="connsiteX580" fmla="*/ 342601 w 808720"/>
                  <a:gd name="connsiteY580" fmla="*/ 28487 h 1047182"/>
                  <a:gd name="connsiteX581" fmla="*/ 341815 w 808720"/>
                  <a:gd name="connsiteY581" fmla="*/ 28701 h 1047182"/>
                  <a:gd name="connsiteX582" fmla="*/ 335871 w 808720"/>
                  <a:gd name="connsiteY582" fmla="*/ 28347 h 1047182"/>
                  <a:gd name="connsiteX583" fmla="*/ 335535 w 808720"/>
                  <a:gd name="connsiteY583" fmla="*/ 28642 h 1047182"/>
                  <a:gd name="connsiteX584" fmla="*/ 333517 w 808720"/>
                  <a:gd name="connsiteY584" fmla="*/ 29299 h 1047182"/>
                  <a:gd name="connsiteX585" fmla="*/ 334244 w 808720"/>
                  <a:gd name="connsiteY585" fmla="*/ 28845 h 1047182"/>
                  <a:gd name="connsiteX586" fmla="*/ 338790 w 808720"/>
                  <a:gd name="connsiteY586" fmla="*/ 28304 h 1047182"/>
                  <a:gd name="connsiteX587" fmla="*/ 338783 w 808720"/>
                  <a:gd name="connsiteY587" fmla="*/ 28322 h 1047182"/>
                  <a:gd name="connsiteX588" fmla="*/ 338692 w 808720"/>
                  <a:gd name="connsiteY588" fmla="*/ 28555 h 1047182"/>
                  <a:gd name="connsiteX589" fmla="*/ 337989 w 808720"/>
                  <a:gd name="connsiteY589" fmla="*/ 28776 h 1047182"/>
                  <a:gd name="connsiteX590" fmla="*/ 333935 w 808720"/>
                  <a:gd name="connsiteY590" fmla="*/ 30050 h 1047182"/>
                  <a:gd name="connsiteX591" fmla="*/ 334027 w 808720"/>
                  <a:gd name="connsiteY591" fmla="*/ 29970 h 1047182"/>
                  <a:gd name="connsiteX592" fmla="*/ 343094 w 808720"/>
                  <a:gd name="connsiteY592" fmla="*/ 28155 h 1047182"/>
                  <a:gd name="connsiteX593" fmla="*/ 341694 w 808720"/>
                  <a:gd name="connsiteY593" fmla="*/ 28734 h 1047182"/>
                  <a:gd name="connsiteX594" fmla="*/ 341474 w 808720"/>
                  <a:gd name="connsiteY594" fmla="*/ 28794 h 1047182"/>
                  <a:gd name="connsiteX595" fmla="*/ 341155 w 808720"/>
                  <a:gd name="connsiteY595" fmla="*/ 28881 h 1047182"/>
                  <a:gd name="connsiteX596" fmla="*/ 341945 w 808720"/>
                  <a:gd name="connsiteY596" fmla="*/ 28585 h 1047182"/>
                  <a:gd name="connsiteX597" fmla="*/ 343088 w 808720"/>
                  <a:gd name="connsiteY597" fmla="*/ 28156 h 1047182"/>
                  <a:gd name="connsiteX598" fmla="*/ 343844 w 808720"/>
                  <a:gd name="connsiteY598" fmla="*/ 28148 h 1047182"/>
                  <a:gd name="connsiteX599" fmla="*/ 342088 w 808720"/>
                  <a:gd name="connsiteY599" fmla="*/ 28685 h 1047182"/>
                  <a:gd name="connsiteX600" fmla="*/ 342601 w 808720"/>
                  <a:gd name="connsiteY600" fmla="*/ 28487 h 1047182"/>
                  <a:gd name="connsiteX601" fmla="*/ 345242 w 808720"/>
                  <a:gd name="connsiteY601" fmla="*/ 27812 h 1047182"/>
                  <a:gd name="connsiteX602" fmla="*/ 344833 w 808720"/>
                  <a:gd name="connsiteY602" fmla="*/ 28017 h 1047182"/>
                  <a:gd name="connsiteX603" fmla="*/ 341310 w 808720"/>
                  <a:gd name="connsiteY603" fmla="*/ 28986 h 1047182"/>
                  <a:gd name="connsiteX604" fmla="*/ 341645 w 808720"/>
                  <a:gd name="connsiteY604" fmla="*/ 28857 h 1047182"/>
                  <a:gd name="connsiteX605" fmla="*/ 347091 w 808720"/>
                  <a:gd name="connsiteY605" fmla="*/ 27801 h 1047182"/>
                  <a:gd name="connsiteX606" fmla="*/ 347011 w 808720"/>
                  <a:gd name="connsiteY606" fmla="*/ 27886 h 1047182"/>
                  <a:gd name="connsiteX607" fmla="*/ 337993 w 808720"/>
                  <a:gd name="connsiteY607" fmla="*/ 30341 h 1047182"/>
                  <a:gd name="connsiteX608" fmla="*/ 337990 w 808720"/>
                  <a:gd name="connsiteY608" fmla="*/ 30342 h 1047182"/>
                  <a:gd name="connsiteX609" fmla="*/ 338022 w 808720"/>
                  <a:gd name="connsiteY609" fmla="*/ 30259 h 1047182"/>
                  <a:gd name="connsiteX610" fmla="*/ 338970 w 808720"/>
                  <a:gd name="connsiteY610" fmla="*/ 29892 h 1047182"/>
                  <a:gd name="connsiteX611" fmla="*/ 339049 w 808720"/>
                  <a:gd name="connsiteY611" fmla="*/ 29872 h 1047182"/>
                  <a:gd name="connsiteX612" fmla="*/ 345550 w 808720"/>
                  <a:gd name="connsiteY612" fmla="*/ 27602 h 1047182"/>
                  <a:gd name="connsiteX613" fmla="*/ 342782 w 808720"/>
                  <a:gd name="connsiteY613" fmla="*/ 28417 h 1047182"/>
                  <a:gd name="connsiteX614" fmla="*/ 343473 w 808720"/>
                  <a:gd name="connsiteY614" fmla="*/ 28149 h 1047182"/>
                  <a:gd name="connsiteX615" fmla="*/ 343963 w 808720"/>
                  <a:gd name="connsiteY615" fmla="*/ 27959 h 1047182"/>
                  <a:gd name="connsiteX616" fmla="*/ 344497 w 808720"/>
                  <a:gd name="connsiteY616" fmla="*/ 27574 h 1047182"/>
                  <a:gd name="connsiteX617" fmla="*/ 343116 w 808720"/>
                  <a:gd name="connsiteY617" fmla="*/ 28145 h 1047182"/>
                  <a:gd name="connsiteX618" fmla="*/ 343088 w 808720"/>
                  <a:gd name="connsiteY618" fmla="*/ 28156 h 1047182"/>
                  <a:gd name="connsiteX619" fmla="*/ 342726 w 808720"/>
                  <a:gd name="connsiteY619" fmla="*/ 28237 h 1047182"/>
                  <a:gd name="connsiteX620" fmla="*/ 341655 w 808720"/>
                  <a:gd name="connsiteY620" fmla="*/ 28478 h 1047182"/>
                  <a:gd name="connsiteX621" fmla="*/ 343518 w 808720"/>
                  <a:gd name="connsiteY621" fmla="*/ 27886 h 1047182"/>
                  <a:gd name="connsiteX622" fmla="*/ 345720 w 808720"/>
                  <a:gd name="connsiteY622" fmla="*/ 27573 h 1047182"/>
                  <a:gd name="connsiteX623" fmla="*/ 345445 w 808720"/>
                  <a:gd name="connsiteY623" fmla="*/ 27711 h 1047182"/>
                  <a:gd name="connsiteX624" fmla="*/ 343844 w 808720"/>
                  <a:gd name="connsiteY624" fmla="*/ 28148 h 1047182"/>
                  <a:gd name="connsiteX625" fmla="*/ 345832 w 808720"/>
                  <a:gd name="connsiteY625" fmla="*/ 27539 h 1047182"/>
                  <a:gd name="connsiteX626" fmla="*/ 345720 w 808720"/>
                  <a:gd name="connsiteY626" fmla="*/ 27573 h 1047182"/>
                  <a:gd name="connsiteX627" fmla="*/ 345754 w 808720"/>
                  <a:gd name="connsiteY627" fmla="*/ 27557 h 1047182"/>
                  <a:gd name="connsiteX628" fmla="*/ 345822 w 808720"/>
                  <a:gd name="connsiteY628" fmla="*/ 27522 h 1047182"/>
                  <a:gd name="connsiteX629" fmla="*/ 345754 w 808720"/>
                  <a:gd name="connsiteY629" fmla="*/ 27557 h 1047182"/>
                  <a:gd name="connsiteX630" fmla="*/ 345550 w 808720"/>
                  <a:gd name="connsiteY630" fmla="*/ 27602 h 1047182"/>
                  <a:gd name="connsiteX631" fmla="*/ 339115 w 808720"/>
                  <a:gd name="connsiteY631" fmla="*/ 27477 h 1047182"/>
                  <a:gd name="connsiteX632" fmla="*/ 338828 w 808720"/>
                  <a:gd name="connsiteY632" fmla="*/ 28207 h 1047182"/>
                  <a:gd name="connsiteX633" fmla="*/ 334210 w 808720"/>
                  <a:gd name="connsiteY633" fmla="*/ 29808 h 1047182"/>
                  <a:gd name="connsiteX634" fmla="*/ 335106 w 808720"/>
                  <a:gd name="connsiteY634" fmla="*/ 29020 h 1047182"/>
                  <a:gd name="connsiteX635" fmla="*/ 335535 w 808720"/>
                  <a:gd name="connsiteY635" fmla="*/ 28642 h 1047182"/>
                  <a:gd name="connsiteX636" fmla="*/ 336140 w 808720"/>
                  <a:gd name="connsiteY636" fmla="*/ 28445 h 1047182"/>
                  <a:gd name="connsiteX637" fmla="*/ 345442 w 808720"/>
                  <a:gd name="connsiteY637" fmla="*/ 27273 h 1047182"/>
                  <a:gd name="connsiteX638" fmla="*/ 345440 w 808720"/>
                  <a:gd name="connsiteY638" fmla="*/ 27274 h 1047182"/>
                  <a:gd name="connsiteX639" fmla="*/ 344497 w 808720"/>
                  <a:gd name="connsiteY639" fmla="*/ 27574 h 1047182"/>
                  <a:gd name="connsiteX640" fmla="*/ 344498 w 808720"/>
                  <a:gd name="connsiteY640" fmla="*/ 27574 h 1047182"/>
                  <a:gd name="connsiteX641" fmla="*/ 345230 w 808720"/>
                  <a:gd name="connsiteY641" fmla="*/ 27271 h 1047182"/>
                  <a:gd name="connsiteX642" fmla="*/ 344498 w 808720"/>
                  <a:gd name="connsiteY642" fmla="*/ 27574 h 1047182"/>
                  <a:gd name="connsiteX643" fmla="*/ 343519 w 808720"/>
                  <a:gd name="connsiteY643" fmla="*/ 27886 h 1047182"/>
                  <a:gd name="connsiteX644" fmla="*/ 341654 w 808720"/>
                  <a:gd name="connsiteY644" fmla="*/ 28479 h 1047182"/>
                  <a:gd name="connsiteX645" fmla="*/ 340833 w 808720"/>
                  <a:gd name="connsiteY645" fmla="*/ 28663 h 1047182"/>
                  <a:gd name="connsiteX646" fmla="*/ 344172 w 808720"/>
                  <a:gd name="connsiteY646" fmla="*/ 27550 h 1047182"/>
                  <a:gd name="connsiteX647" fmla="*/ 344420 w 808720"/>
                  <a:gd name="connsiteY647" fmla="*/ 27485 h 1047182"/>
                  <a:gd name="connsiteX648" fmla="*/ 347609 w 808720"/>
                  <a:gd name="connsiteY648" fmla="*/ 27253 h 1047182"/>
                  <a:gd name="connsiteX649" fmla="*/ 347377 w 808720"/>
                  <a:gd name="connsiteY649" fmla="*/ 27498 h 1047182"/>
                  <a:gd name="connsiteX650" fmla="*/ 344569 w 808720"/>
                  <a:gd name="connsiteY650" fmla="*/ 28149 h 1047182"/>
                  <a:gd name="connsiteX651" fmla="*/ 344833 w 808720"/>
                  <a:gd name="connsiteY651" fmla="*/ 28017 h 1047182"/>
                  <a:gd name="connsiteX652" fmla="*/ 347391 w 808720"/>
                  <a:gd name="connsiteY652" fmla="*/ 27188 h 1047182"/>
                  <a:gd name="connsiteX653" fmla="*/ 345242 w 808720"/>
                  <a:gd name="connsiteY653" fmla="*/ 27812 h 1047182"/>
                  <a:gd name="connsiteX654" fmla="*/ 345445 w 808720"/>
                  <a:gd name="connsiteY654" fmla="*/ 27711 h 1047182"/>
                  <a:gd name="connsiteX655" fmla="*/ 347220 w 808720"/>
                  <a:gd name="connsiteY655" fmla="*/ 27227 h 1047182"/>
                  <a:gd name="connsiteX656" fmla="*/ 347775 w 808720"/>
                  <a:gd name="connsiteY656" fmla="*/ 27077 h 1047182"/>
                  <a:gd name="connsiteX657" fmla="*/ 347745 w 808720"/>
                  <a:gd name="connsiteY657" fmla="*/ 27109 h 1047182"/>
                  <a:gd name="connsiteX658" fmla="*/ 347391 w 808720"/>
                  <a:gd name="connsiteY658" fmla="*/ 27188 h 1047182"/>
                  <a:gd name="connsiteX659" fmla="*/ 347856 w 808720"/>
                  <a:gd name="connsiteY659" fmla="*/ 27053 h 1047182"/>
                  <a:gd name="connsiteX660" fmla="*/ 347775 w 808720"/>
                  <a:gd name="connsiteY660" fmla="*/ 27077 h 1047182"/>
                  <a:gd name="connsiteX661" fmla="*/ 347777 w 808720"/>
                  <a:gd name="connsiteY661" fmla="*/ 27075 h 1047182"/>
                  <a:gd name="connsiteX662" fmla="*/ 346525 w 808720"/>
                  <a:gd name="connsiteY662" fmla="*/ 26929 h 1047182"/>
                  <a:gd name="connsiteX663" fmla="*/ 345442 w 808720"/>
                  <a:gd name="connsiteY663" fmla="*/ 27273 h 1047182"/>
                  <a:gd name="connsiteX664" fmla="*/ 345970 w 808720"/>
                  <a:gd name="connsiteY664" fmla="*/ 27075 h 1047182"/>
                  <a:gd name="connsiteX665" fmla="*/ 347944 w 808720"/>
                  <a:gd name="connsiteY665" fmla="*/ 26898 h 1047182"/>
                  <a:gd name="connsiteX666" fmla="*/ 347777 w 808720"/>
                  <a:gd name="connsiteY666" fmla="*/ 27075 h 1047182"/>
                  <a:gd name="connsiteX667" fmla="*/ 347220 w 808720"/>
                  <a:gd name="connsiteY667" fmla="*/ 27227 h 1047182"/>
                  <a:gd name="connsiteX668" fmla="*/ 345832 w 808720"/>
                  <a:gd name="connsiteY668" fmla="*/ 27539 h 1047182"/>
                  <a:gd name="connsiteX669" fmla="*/ 347460 w 808720"/>
                  <a:gd name="connsiteY669" fmla="*/ 27041 h 1047182"/>
                  <a:gd name="connsiteX670" fmla="*/ 346841 w 808720"/>
                  <a:gd name="connsiteY670" fmla="*/ 26845 h 1047182"/>
                  <a:gd name="connsiteX671" fmla="*/ 343963 w 808720"/>
                  <a:gd name="connsiteY671" fmla="*/ 27959 h 1047182"/>
                  <a:gd name="connsiteX672" fmla="*/ 343094 w 808720"/>
                  <a:gd name="connsiteY672" fmla="*/ 28155 h 1047182"/>
                  <a:gd name="connsiteX673" fmla="*/ 343116 w 808720"/>
                  <a:gd name="connsiteY673" fmla="*/ 28145 h 1047182"/>
                  <a:gd name="connsiteX674" fmla="*/ 345440 w 808720"/>
                  <a:gd name="connsiteY674" fmla="*/ 27274 h 1047182"/>
                  <a:gd name="connsiteX675" fmla="*/ 346527 w 808720"/>
                  <a:gd name="connsiteY675" fmla="*/ 26928 h 1047182"/>
                  <a:gd name="connsiteX676" fmla="*/ 347089 w 808720"/>
                  <a:gd name="connsiteY676" fmla="*/ 26749 h 1047182"/>
                  <a:gd name="connsiteX677" fmla="*/ 347087 w 808720"/>
                  <a:gd name="connsiteY677" fmla="*/ 26750 h 1047182"/>
                  <a:gd name="connsiteX678" fmla="*/ 346527 w 808720"/>
                  <a:gd name="connsiteY678" fmla="*/ 26928 h 1047182"/>
                  <a:gd name="connsiteX679" fmla="*/ 346525 w 808720"/>
                  <a:gd name="connsiteY679" fmla="*/ 26929 h 1047182"/>
                  <a:gd name="connsiteX680" fmla="*/ 346120 w 808720"/>
                  <a:gd name="connsiteY680" fmla="*/ 26749 h 1047182"/>
                  <a:gd name="connsiteX681" fmla="*/ 346006 w 808720"/>
                  <a:gd name="connsiteY681" fmla="*/ 26780 h 1047182"/>
                  <a:gd name="connsiteX682" fmla="*/ 345968 w 808720"/>
                  <a:gd name="connsiteY682" fmla="*/ 26790 h 1047182"/>
                  <a:gd name="connsiteX683" fmla="*/ 340744 w 808720"/>
                  <a:gd name="connsiteY683" fmla="*/ 28017 h 1047182"/>
                  <a:gd name="connsiteX684" fmla="*/ 340751 w 808720"/>
                  <a:gd name="connsiteY684" fmla="*/ 28015 h 1047182"/>
                  <a:gd name="connsiteX685" fmla="*/ 346026 w 808720"/>
                  <a:gd name="connsiteY685" fmla="*/ 26771 h 1047182"/>
                  <a:gd name="connsiteX686" fmla="*/ 353326 w 808720"/>
                  <a:gd name="connsiteY686" fmla="*/ 26745 h 1047182"/>
                  <a:gd name="connsiteX687" fmla="*/ 352479 w 808720"/>
                  <a:gd name="connsiteY687" fmla="*/ 27186 h 1047182"/>
                  <a:gd name="connsiteX688" fmla="*/ 346969 w 808720"/>
                  <a:gd name="connsiteY688" fmla="*/ 28585 h 1047182"/>
                  <a:gd name="connsiteX689" fmla="*/ 344729 w 808720"/>
                  <a:gd name="connsiteY689" fmla="*/ 29154 h 1047182"/>
                  <a:gd name="connsiteX690" fmla="*/ 347649 w 808720"/>
                  <a:gd name="connsiteY690" fmla="*/ 28336 h 1047182"/>
                  <a:gd name="connsiteX691" fmla="*/ 349866 w 808720"/>
                  <a:gd name="connsiteY691" fmla="*/ 26632 h 1047182"/>
                  <a:gd name="connsiteX692" fmla="*/ 347609 w 808720"/>
                  <a:gd name="connsiteY692" fmla="*/ 27253 h 1047182"/>
                  <a:gd name="connsiteX693" fmla="*/ 347745 w 808720"/>
                  <a:gd name="connsiteY693" fmla="*/ 27109 h 1047182"/>
                  <a:gd name="connsiteX694" fmla="*/ 346948 w 808720"/>
                  <a:gd name="connsiteY694" fmla="*/ 26560 h 1047182"/>
                  <a:gd name="connsiteX695" fmla="*/ 346140 w 808720"/>
                  <a:gd name="connsiteY695" fmla="*/ 26894 h 1047182"/>
                  <a:gd name="connsiteX696" fmla="*/ 344574 w 808720"/>
                  <a:gd name="connsiteY696" fmla="*/ 27416 h 1047182"/>
                  <a:gd name="connsiteX697" fmla="*/ 344172 w 808720"/>
                  <a:gd name="connsiteY697" fmla="*/ 27550 h 1047182"/>
                  <a:gd name="connsiteX698" fmla="*/ 338498 w 808720"/>
                  <a:gd name="connsiteY698" fmla="*/ 29049 h 1047182"/>
                  <a:gd name="connsiteX699" fmla="*/ 338597 w 808720"/>
                  <a:gd name="connsiteY699" fmla="*/ 28797 h 1047182"/>
                  <a:gd name="connsiteX700" fmla="*/ 345968 w 808720"/>
                  <a:gd name="connsiteY700" fmla="*/ 26790 h 1047182"/>
                  <a:gd name="connsiteX701" fmla="*/ 345999 w 808720"/>
                  <a:gd name="connsiteY701" fmla="*/ 26783 h 1047182"/>
                  <a:gd name="connsiteX702" fmla="*/ 347857 w 808720"/>
                  <a:gd name="connsiteY702" fmla="*/ 26505 h 1047182"/>
                  <a:gd name="connsiteX703" fmla="*/ 347552 w 808720"/>
                  <a:gd name="connsiteY703" fmla="*/ 26657 h 1047182"/>
                  <a:gd name="connsiteX704" fmla="*/ 346841 w 808720"/>
                  <a:gd name="connsiteY704" fmla="*/ 26845 h 1047182"/>
                  <a:gd name="connsiteX705" fmla="*/ 347087 w 808720"/>
                  <a:gd name="connsiteY705" fmla="*/ 26750 h 1047182"/>
                  <a:gd name="connsiteX706" fmla="*/ 347207 w 808720"/>
                  <a:gd name="connsiteY706" fmla="*/ 26453 h 1047182"/>
                  <a:gd name="connsiteX707" fmla="*/ 346984 w 808720"/>
                  <a:gd name="connsiteY707" fmla="*/ 26545 h 1047182"/>
                  <a:gd name="connsiteX708" fmla="*/ 346120 w 808720"/>
                  <a:gd name="connsiteY708" fmla="*/ 26749 h 1047182"/>
                  <a:gd name="connsiteX709" fmla="*/ 348377 w 808720"/>
                  <a:gd name="connsiteY709" fmla="*/ 26440 h 1047182"/>
                  <a:gd name="connsiteX710" fmla="*/ 347951 w 808720"/>
                  <a:gd name="connsiteY710" fmla="*/ 26890 h 1047182"/>
                  <a:gd name="connsiteX711" fmla="*/ 347460 w 808720"/>
                  <a:gd name="connsiteY711" fmla="*/ 27041 h 1047182"/>
                  <a:gd name="connsiteX712" fmla="*/ 345822 w 808720"/>
                  <a:gd name="connsiteY712" fmla="*/ 27522 h 1047182"/>
                  <a:gd name="connsiteX713" fmla="*/ 347552 w 808720"/>
                  <a:gd name="connsiteY713" fmla="*/ 26657 h 1047182"/>
                  <a:gd name="connsiteX714" fmla="*/ 347680 w 808720"/>
                  <a:gd name="connsiteY714" fmla="*/ 26381 h 1047182"/>
                  <a:gd name="connsiteX715" fmla="*/ 347607 w 808720"/>
                  <a:gd name="connsiteY715" fmla="*/ 26405 h 1047182"/>
                  <a:gd name="connsiteX716" fmla="*/ 346948 w 808720"/>
                  <a:gd name="connsiteY716" fmla="*/ 26560 h 1047182"/>
                  <a:gd name="connsiteX717" fmla="*/ 346984 w 808720"/>
                  <a:gd name="connsiteY717" fmla="*/ 26545 h 1047182"/>
                  <a:gd name="connsiteX718" fmla="*/ 354070 w 808720"/>
                  <a:gd name="connsiteY718" fmla="*/ 26358 h 1047182"/>
                  <a:gd name="connsiteX719" fmla="*/ 353783 w 808720"/>
                  <a:gd name="connsiteY719" fmla="*/ 26507 h 1047182"/>
                  <a:gd name="connsiteX720" fmla="*/ 349456 w 808720"/>
                  <a:gd name="connsiteY720" fmla="*/ 27673 h 1047182"/>
                  <a:gd name="connsiteX721" fmla="*/ 342915 w 808720"/>
                  <a:gd name="connsiteY721" fmla="*/ 29436 h 1047182"/>
                  <a:gd name="connsiteX722" fmla="*/ 350137 w 808720"/>
                  <a:gd name="connsiteY722" fmla="*/ 27322 h 1047182"/>
                  <a:gd name="connsiteX723" fmla="*/ 350973 w 808720"/>
                  <a:gd name="connsiteY723" fmla="*/ 27117 h 1047182"/>
                  <a:gd name="connsiteX724" fmla="*/ 348008 w 808720"/>
                  <a:gd name="connsiteY724" fmla="*/ 26311 h 1047182"/>
                  <a:gd name="connsiteX725" fmla="*/ 345970 w 808720"/>
                  <a:gd name="connsiteY725" fmla="*/ 27075 h 1047182"/>
                  <a:gd name="connsiteX726" fmla="*/ 345230 w 808720"/>
                  <a:gd name="connsiteY726" fmla="*/ 27271 h 1047182"/>
                  <a:gd name="connsiteX727" fmla="*/ 346140 w 808720"/>
                  <a:gd name="connsiteY727" fmla="*/ 26894 h 1047182"/>
                  <a:gd name="connsiteX728" fmla="*/ 347607 w 808720"/>
                  <a:gd name="connsiteY728" fmla="*/ 26405 h 1047182"/>
                  <a:gd name="connsiteX729" fmla="*/ 348512 w 808720"/>
                  <a:gd name="connsiteY729" fmla="*/ 26296 h 1047182"/>
                  <a:gd name="connsiteX730" fmla="*/ 348512 w 808720"/>
                  <a:gd name="connsiteY730" fmla="*/ 26297 h 1047182"/>
                  <a:gd name="connsiteX731" fmla="*/ 347857 w 808720"/>
                  <a:gd name="connsiteY731" fmla="*/ 26505 h 1047182"/>
                  <a:gd name="connsiteX732" fmla="*/ 347858 w 808720"/>
                  <a:gd name="connsiteY732" fmla="*/ 26505 h 1047182"/>
                  <a:gd name="connsiteX733" fmla="*/ 348327 w 808720"/>
                  <a:gd name="connsiteY733" fmla="*/ 26270 h 1047182"/>
                  <a:gd name="connsiteX734" fmla="*/ 347858 w 808720"/>
                  <a:gd name="connsiteY734" fmla="*/ 26505 h 1047182"/>
                  <a:gd name="connsiteX735" fmla="*/ 347089 w 808720"/>
                  <a:gd name="connsiteY735" fmla="*/ 26749 h 1047182"/>
                  <a:gd name="connsiteX736" fmla="*/ 348485 w 808720"/>
                  <a:gd name="connsiteY736" fmla="*/ 26191 h 1047182"/>
                  <a:gd name="connsiteX737" fmla="*/ 348455 w 808720"/>
                  <a:gd name="connsiteY737" fmla="*/ 26206 h 1047182"/>
                  <a:gd name="connsiteX738" fmla="*/ 348008 w 808720"/>
                  <a:gd name="connsiteY738" fmla="*/ 26311 h 1047182"/>
                  <a:gd name="connsiteX739" fmla="*/ 348062 w 808720"/>
                  <a:gd name="connsiteY739" fmla="*/ 26291 h 1047182"/>
                  <a:gd name="connsiteX740" fmla="*/ 348550 w 808720"/>
                  <a:gd name="connsiteY740" fmla="*/ 26184 h 1047182"/>
                  <a:gd name="connsiteX741" fmla="*/ 348327 w 808720"/>
                  <a:gd name="connsiteY741" fmla="*/ 26270 h 1047182"/>
                  <a:gd name="connsiteX742" fmla="*/ 348455 w 808720"/>
                  <a:gd name="connsiteY742" fmla="*/ 26206 h 1047182"/>
                  <a:gd name="connsiteX743" fmla="*/ 348648 w 808720"/>
                  <a:gd name="connsiteY743" fmla="*/ 26153 h 1047182"/>
                  <a:gd name="connsiteX744" fmla="*/ 348638 w 808720"/>
                  <a:gd name="connsiteY744" fmla="*/ 26163 h 1047182"/>
                  <a:gd name="connsiteX745" fmla="*/ 348550 w 808720"/>
                  <a:gd name="connsiteY745" fmla="*/ 26184 h 1047182"/>
                  <a:gd name="connsiteX746" fmla="*/ 348603 w 808720"/>
                  <a:gd name="connsiteY746" fmla="*/ 26163 h 1047182"/>
                  <a:gd name="connsiteX747" fmla="*/ 348725 w 808720"/>
                  <a:gd name="connsiteY747" fmla="*/ 26071 h 1047182"/>
                  <a:gd name="connsiteX748" fmla="*/ 348658 w 808720"/>
                  <a:gd name="connsiteY748" fmla="*/ 26142 h 1047182"/>
                  <a:gd name="connsiteX749" fmla="*/ 348603 w 808720"/>
                  <a:gd name="connsiteY749" fmla="*/ 26163 h 1047182"/>
                  <a:gd name="connsiteX750" fmla="*/ 348485 w 808720"/>
                  <a:gd name="connsiteY750" fmla="*/ 26191 h 1047182"/>
                  <a:gd name="connsiteX751" fmla="*/ 348752 w 808720"/>
                  <a:gd name="connsiteY751" fmla="*/ 26032 h 1047182"/>
                  <a:gd name="connsiteX752" fmla="*/ 348062 w 808720"/>
                  <a:gd name="connsiteY752" fmla="*/ 26291 h 1047182"/>
                  <a:gd name="connsiteX753" fmla="*/ 347680 w 808720"/>
                  <a:gd name="connsiteY753" fmla="*/ 26381 h 1047182"/>
                  <a:gd name="connsiteX754" fmla="*/ 348613 w 808720"/>
                  <a:gd name="connsiteY754" fmla="*/ 26070 h 1047182"/>
                  <a:gd name="connsiteX755" fmla="*/ 348767 w 808720"/>
                  <a:gd name="connsiteY755" fmla="*/ 26026 h 1047182"/>
                  <a:gd name="connsiteX756" fmla="*/ 348765 w 808720"/>
                  <a:gd name="connsiteY756" fmla="*/ 26029 h 1047182"/>
                  <a:gd name="connsiteX757" fmla="*/ 348752 w 808720"/>
                  <a:gd name="connsiteY757" fmla="*/ 26032 h 1047182"/>
                  <a:gd name="connsiteX758" fmla="*/ 348864 w 808720"/>
                  <a:gd name="connsiteY758" fmla="*/ 26001 h 1047182"/>
                  <a:gd name="connsiteX759" fmla="*/ 348725 w 808720"/>
                  <a:gd name="connsiteY759" fmla="*/ 26071 h 1047182"/>
                  <a:gd name="connsiteX760" fmla="*/ 348765 w 808720"/>
                  <a:gd name="connsiteY760" fmla="*/ 26029 h 1047182"/>
                  <a:gd name="connsiteX761" fmla="*/ 348956 w 808720"/>
                  <a:gd name="connsiteY761" fmla="*/ 25956 h 1047182"/>
                  <a:gd name="connsiteX762" fmla="*/ 348956 w 808720"/>
                  <a:gd name="connsiteY762" fmla="*/ 25956 h 1047182"/>
                  <a:gd name="connsiteX763" fmla="*/ 348767 w 808720"/>
                  <a:gd name="connsiteY763" fmla="*/ 26026 h 1047182"/>
                  <a:gd name="connsiteX764" fmla="*/ 348778 w 808720"/>
                  <a:gd name="connsiteY764" fmla="*/ 26015 h 1047182"/>
                  <a:gd name="connsiteX765" fmla="*/ 570462 w 808720"/>
                  <a:gd name="connsiteY765" fmla="*/ 25956 h 1047182"/>
                  <a:gd name="connsiteX766" fmla="*/ 578332 w 808720"/>
                  <a:gd name="connsiteY766" fmla="*/ 32252 h 1047182"/>
                  <a:gd name="connsiteX767" fmla="*/ 577451 w 808720"/>
                  <a:gd name="connsiteY767" fmla="*/ 32135 h 1047182"/>
                  <a:gd name="connsiteX768" fmla="*/ 570075 w 808720"/>
                  <a:gd name="connsiteY768" fmla="*/ 28776 h 1047182"/>
                  <a:gd name="connsiteX769" fmla="*/ 563883 w 808720"/>
                  <a:gd name="connsiteY769" fmla="*/ 25956 h 1047182"/>
                  <a:gd name="connsiteX770" fmla="*/ 570075 w 808720"/>
                  <a:gd name="connsiteY770" fmla="*/ 28776 h 1047182"/>
                  <a:gd name="connsiteX771" fmla="*/ 569811 w 808720"/>
                  <a:gd name="connsiteY771" fmla="*/ 30706 h 1047182"/>
                  <a:gd name="connsiteX772" fmla="*/ 568269 w 808720"/>
                  <a:gd name="connsiteY772" fmla="*/ 30342 h 1047182"/>
                  <a:gd name="connsiteX773" fmla="*/ 568580 w 808720"/>
                  <a:gd name="connsiteY773" fmla="*/ 30963 h 1047182"/>
                  <a:gd name="connsiteX774" fmla="*/ 566871 w 808720"/>
                  <a:gd name="connsiteY774" fmla="*/ 30737 h 1047182"/>
                  <a:gd name="connsiteX775" fmla="*/ 333603 w 808720"/>
                  <a:gd name="connsiteY775" fmla="*/ 25956 h 1047182"/>
                  <a:gd name="connsiteX776" fmla="*/ 323735 w 808720"/>
                  <a:gd name="connsiteY776" fmla="*/ 31439 h 1047182"/>
                  <a:gd name="connsiteX777" fmla="*/ 321230 w 808720"/>
                  <a:gd name="connsiteY777" fmla="*/ 32830 h 1047182"/>
                  <a:gd name="connsiteX778" fmla="*/ 318257 w 808720"/>
                  <a:gd name="connsiteY778" fmla="*/ 33741 h 1047182"/>
                  <a:gd name="connsiteX779" fmla="*/ 316814 w 808720"/>
                  <a:gd name="connsiteY779" fmla="*/ 34065 h 1047182"/>
                  <a:gd name="connsiteX780" fmla="*/ 313865 w 808720"/>
                  <a:gd name="connsiteY780" fmla="*/ 34728 h 1047182"/>
                  <a:gd name="connsiteX781" fmla="*/ 322641 w 808720"/>
                  <a:gd name="connsiteY781" fmla="*/ 30828 h 1047182"/>
                  <a:gd name="connsiteX782" fmla="*/ 349758 w 808720"/>
                  <a:gd name="connsiteY782" fmla="*/ 25900 h 1047182"/>
                  <a:gd name="connsiteX783" fmla="*/ 348512 w 808720"/>
                  <a:gd name="connsiteY783" fmla="*/ 26296 h 1047182"/>
                  <a:gd name="connsiteX784" fmla="*/ 348638 w 808720"/>
                  <a:gd name="connsiteY784" fmla="*/ 26163 h 1047182"/>
                  <a:gd name="connsiteX785" fmla="*/ 349805 w 808720"/>
                  <a:gd name="connsiteY785" fmla="*/ 25885 h 1047182"/>
                  <a:gd name="connsiteX786" fmla="*/ 349759 w 808720"/>
                  <a:gd name="connsiteY786" fmla="*/ 25900 h 1047182"/>
                  <a:gd name="connsiteX787" fmla="*/ 349758 w 808720"/>
                  <a:gd name="connsiteY787" fmla="*/ 25900 h 1047182"/>
                  <a:gd name="connsiteX788" fmla="*/ 349869 w 808720"/>
                  <a:gd name="connsiteY788" fmla="*/ 25865 h 1047182"/>
                  <a:gd name="connsiteX789" fmla="*/ 349805 w 808720"/>
                  <a:gd name="connsiteY789" fmla="*/ 25885 h 1047182"/>
                  <a:gd name="connsiteX790" fmla="*/ 349868 w 808720"/>
                  <a:gd name="connsiteY790" fmla="*/ 25865 h 1047182"/>
                  <a:gd name="connsiteX791" fmla="*/ 349871 w 808720"/>
                  <a:gd name="connsiteY791" fmla="*/ 25864 h 1047182"/>
                  <a:gd name="connsiteX792" fmla="*/ 349869 w 808720"/>
                  <a:gd name="connsiteY792" fmla="*/ 25865 h 1047182"/>
                  <a:gd name="connsiteX793" fmla="*/ 349870 w 808720"/>
                  <a:gd name="connsiteY793" fmla="*/ 25864 h 1047182"/>
                  <a:gd name="connsiteX794" fmla="*/ 354479 w 808720"/>
                  <a:gd name="connsiteY794" fmla="*/ 25852 h 1047182"/>
                  <a:gd name="connsiteX795" fmla="*/ 354261 w 808720"/>
                  <a:gd name="connsiteY795" fmla="*/ 25912 h 1047182"/>
                  <a:gd name="connsiteX796" fmla="*/ 351343 w 808720"/>
                  <a:gd name="connsiteY796" fmla="*/ 26706 h 1047182"/>
                  <a:gd name="connsiteX797" fmla="*/ 347091 w 808720"/>
                  <a:gd name="connsiteY797" fmla="*/ 27801 h 1047182"/>
                  <a:gd name="connsiteX798" fmla="*/ 347377 w 808720"/>
                  <a:gd name="connsiteY798" fmla="*/ 27498 h 1047182"/>
                  <a:gd name="connsiteX799" fmla="*/ 354326 w 808720"/>
                  <a:gd name="connsiteY799" fmla="*/ 25888 h 1047182"/>
                  <a:gd name="connsiteX800" fmla="*/ 541833 w 808720"/>
                  <a:gd name="connsiteY800" fmla="*/ 25735 h 1047182"/>
                  <a:gd name="connsiteX801" fmla="*/ 542027 w 808720"/>
                  <a:gd name="connsiteY801" fmla="*/ 26121 h 1047182"/>
                  <a:gd name="connsiteX802" fmla="*/ 541951 w 808720"/>
                  <a:gd name="connsiteY802" fmla="*/ 30342 h 1047182"/>
                  <a:gd name="connsiteX803" fmla="*/ 349107 w 808720"/>
                  <a:gd name="connsiteY803" fmla="*/ 25666 h 1047182"/>
                  <a:gd name="connsiteX804" fmla="*/ 348778 w 808720"/>
                  <a:gd name="connsiteY804" fmla="*/ 26015 h 1047182"/>
                  <a:gd name="connsiteX805" fmla="*/ 348613 w 808720"/>
                  <a:gd name="connsiteY805" fmla="*/ 26070 h 1047182"/>
                  <a:gd name="connsiteX806" fmla="*/ 347207 w 808720"/>
                  <a:gd name="connsiteY806" fmla="*/ 26453 h 1047182"/>
                  <a:gd name="connsiteX807" fmla="*/ 355417 w 808720"/>
                  <a:gd name="connsiteY807" fmla="*/ 25657 h 1047182"/>
                  <a:gd name="connsiteX808" fmla="*/ 354892 w 808720"/>
                  <a:gd name="connsiteY808" fmla="*/ 25930 h 1047182"/>
                  <a:gd name="connsiteX809" fmla="*/ 351512 w 808720"/>
                  <a:gd name="connsiteY809" fmla="*/ 26920 h 1047182"/>
                  <a:gd name="connsiteX810" fmla="*/ 350137 w 808720"/>
                  <a:gd name="connsiteY810" fmla="*/ 27322 h 1047182"/>
                  <a:gd name="connsiteX811" fmla="*/ 346763 w 808720"/>
                  <a:gd name="connsiteY811" fmla="*/ 28149 h 1047182"/>
                  <a:gd name="connsiteX812" fmla="*/ 347011 w 808720"/>
                  <a:gd name="connsiteY812" fmla="*/ 27886 h 1047182"/>
                  <a:gd name="connsiteX813" fmla="*/ 351343 w 808720"/>
                  <a:gd name="connsiteY813" fmla="*/ 26706 h 1047182"/>
                  <a:gd name="connsiteX814" fmla="*/ 353865 w 808720"/>
                  <a:gd name="connsiteY814" fmla="*/ 26057 h 1047182"/>
                  <a:gd name="connsiteX815" fmla="*/ 355659 w 808720"/>
                  <a:gd name="connsiteY815" fmla="*/ 25531 h 1047182"/>
                  <a:gd name="connsiteX816" fmla="*/ 355494 w 808720"/>
                  <a:gd name="connsiteY816" fmla="*/ 25617 h 1047182"/>
                  <a:gd name="connsiteX817" fmla="*/ 354479 w 808720"/>
                  <a:gd name="connsiteY817" fmla="*/ 25852 h 1047182"/>
                  <a:gd name="connsiteX818" fmla="*/ 356278 w 808720"/>
                  <a:gd name="connsiteY818" fmla="*/ 25435 h 1047182"/>
                  <a:gd name="connsiteX819" fmla="*/ 355417 w 808720"/>
                  <a:gd name="connsiteY819" fmla="*/ 25657 h 1047182"/>
                  <a:gd name="connsiteX820" fmla="*/ 355494 w 808720"/>
                  <a:gd name="connsiteY820" fmla="*/ 25617 h 1047182"/>
                  <a:gd name="connsiteX821" fmla="*/ 345494 w 808720"/>
                  <a:gd name="connsiteY821" fmla="*/ 25400 h 1047182"/>
                  <a:gd name="connsiteX822" fmla="*/ 341782 w 808720"/>
                  <a:gd name="connsiteY822" fmla="*/ 26609 h 1047182"/>
                  <a:gd name="connsiteX823" fmla="*/ 339115 w 808720"/>
                  <a:gd name="connsiteY823" fmla="*/ 27477 h 1047182"/>
                  <a:gd name="connsiteX824" fmla="*/ 339171 w 808720"/>
                  <a:gd name="connsiteY824" fmla="*/ 27336 h 1047182"/>
                  <a:gd name="connsiteX825" fmla="*/ 342053 w 808720"/>
                  <a:gd name="connsiteY825" fmla="*/ 26454 h 1047182"/>
                  <a:gd name="connsiteX826" fmla="*/ 339988 w 808720"/>
                  <a:gd name="connsiteY826" fmla="*/ 25255 h 1047182"/>
                  <a:gd name="connsiteX827" fmla="*/ 339459 w 808720"/>
                  <a:gd name="connsiteY827" fmla="*/ 26601 h 1047182"/>
                  <a:gd name="connsiteX828" fmla="*/ 339171 w 808720"/>
                  <a:gd name="connsiteY828" fmla="*/ 27336 h 1047182"/>
                  <a:gd name="connsiteX829" fmla="*/ 336866 w 808720"/>
                  <a:gd name="connsiteY829" fmla="*/ 28042 h 1047182"/>
                  <a:gd name="connsiteX830" fmla="*/ 335871 w 808720"/>
                  <a:gd name="connsiteY830" fmla="*/ 28347 h 1047182"/>
                  <a:gd name="connsiteX831" fmla="*/ 337905 w 808720"/>
                  <a:gd name="connsiteY831" fmla="*/ 26557 h 1047182"/>
                  <a:gd name="connsiteX832" fmla="*/ 349624 w 808720"/>
                  <a:gd name="connsiteY832" fmla="*/ 25119 h 1047182"/>
                  <a:gd name="connsiteX833" fmla="*/ 349538 w 808720"/>
                  <a:gd name="connsiteY833" fmla="*/ 25210 h 1047182"/>
                  <a:gd name="connsiteX834" fmla="*/ 349445 w 808720"/>
                  <a:gd name="connsiteY834" fmla="*/ 25308 h 1047182"/>
                  <a:gd name="connsiteX835" fmla="*/ 349017 w 808720"/>
                  <a:gd name="connsiteY835" fmla="*/ 25442 h 1047182"/>
                  <a:gd name="connsiteX836" fmla="*/ 340751 w 808720"/>
                  <a:gd name="connsiteY836" fmla="*/ 28015 h 1047182"/>
                  <a:gd name="connsiteX837" fmla="*/ 340183 w 808720"/>
                  <a:gd name="connsiteY837" fmla="*/ 28149 h 1047182"/>
                  <a:gd name="connsiteX838" fmla="*/ 340744 w 808720"/>
                  <a:gd name="connsiteY838" fmla="*/ 28017 h 1047182"/>
                  <a:gd name="connsiteX839" fmla="*/ 338647 w 808720"/>
                  <a:gd name="connsiteY839" fmla="*/ 28670 h 1047182"/>
                  <a:gd name="connsiteX840" fmla="*/ 338692 w 808720"/>
                  <a:gd name="connsiteY840" fmla="*/ 28555 h 1047182"/>
                  <a:gd name="connsiteX841" fmla="*/ 340730 w 808720"/>
                  <a:gd name="connsiteY841" fmla="*/ 27914 h 1047182"/>
                  <a:gd name="connsiteX842" fmla="*/ 359167 w 808720"/>
                  <a:gd name="connsiteY842" fmla="*/ 25109 h 1047182"/>
                  <a:gd name="connsiteX843" fmla="*/ 353326 w 808720"/>
                  <a:gd name="connsiteY843" fmla="*/ 26745 h 1047182"/>
                  <a:gd name="connsiteX844" fmla="*/ 353783 w 808720"/>
                  <a:gd name="connsiteY844" fmla="*/ 26507 h 1047182"/>
                  <a:gd name="connsiteX845" fmla="*/ 357026 w 808720"/>
                  <a:gd name="connsiteY845" fmla="*/ 25634 h 1047182"/>
                  <a:gd name="connsiteX846" fmla="*/ 363862 w 808720"/>
                  <a:gd name="connsiteY846" fmla="*/ 25107 h 1047182"/>
                  <a:gd name="connsiteX847" fmla="*/ 363577 w 808720"/>
                  <a:gd name="connsiteY847" fmla="*/ 25225 h 1047182"/>
                  <a:gd name="connsiteX848" fmla="*/ 359921 w 808720"/>
                  <a:gd name="connsiteY848" fmla="*/ 25956 h 1047182"/>
                  <a:gd name="connsiteX849" fmla="*/ 352850 w 808720"/>
                  <a:gd name="connsiteY849" fmla="*/ 24916 h 1047182"/>
                  <a:gd name="connsiteX850" fmla="*/ 349870 w 808720"/>
                  <a:gd name="connsiteY850" fmla="*/ 25864 h 1047182"/>
                  <a:gd name="connsiteX851" fmla="*/ 349868 w 808720"/>
                  <a:gd name="connsiteY851" fmla="*/ 25865 h 1047182"/>
                  <a:gd name="connsiteX852" fmla="*/ 348648 w 808720"/>
                  <a:gd name="connsiteY852" fmla="*/ 26153 h 1047182"/>
                  <a:gd name="connsiteX853" fmla="*/ 348658 w 808720"/>
                  <a:gd name="connsiteY853" fmla="*/ 26142 h 1047182"/>
                  <a:gd name="connsiteX854" fmla="*/ 349392 w 808720"/>
                  <a:gd name="connsiteY854" fmla="*/ 25858 h 1047182"/>
                  <a:gd name="connsiteX855" fmla="*/ 352854 w 808720"/>
                  <a:gd name="connsiteY855" fmla="*/ 24915 h 1047182"/>
                  <a:gd name="connsiteX856" fmla="*/ 352852 w 808720"/>
                  <a:gd name="connsiteY856" fmla="*/ 24916 h 1047182"/>
                  <a:gd name="connsiteX857" fmla="*/ 352850 w 808720"/>
                  <a:gd name="connsiteY857" fmla="*/ 24916 h 1047182"/>
                  <a:gd name="connsiteX858" fmla="*/ 339871 w 808720"/>
                  <a:gd name="connsiteY858" fmla="*/ 24827 h 1047182"/>
                  <a:gd name="connsiteX859" fmla="*/ 337905 w 808720"/>
                  <a:gd name="connsiteY859" fmla="*/ 26557 h 1047182"/>
                  <a:gd name="connsiteX860" fmla="*/ 334244 w 808720"/>
                  <a:gd name="connsiteY860" fmla="*/ 28845 h 1047182"/>
                  <a:gd name="connsiteX861" fmla="*/ 326613 w 808720"/>
                  <a:gd name="connsiteY861" fmla="*/ 31182 h 1047182"/>
                  <a:gd name="connsiteX862" fmla="*/ 331411 w 808720"/>
                  <a:gd name="connsiteY862" fmla="*/ 28423 h 1047182"/>
                  <a:gd name="connsiteX863" fmla="*/ 358818 w 808720"/>
                  <a:gd name="connsiteY863" fmla="*/ 24781 h 1047182"/>
                  <a:gd name="connsiteX864" fmla="*/ 357744 w 808720"/>
                  <a:gd name="connsiteY864" fmla="*/ 25095 h 1047182"/>
                  <a:gd name="connsiteX865" fmla="*/ 356278 w 808720"/>
                  <a:gd name="connsiteY865" fmla="*/ 25435 h 1047182"/>
                  <a:gd name="connsiteX866" fmla="*/ 351573 w 808720"/>
                  <a:gd name="connsiteY866" fmla="*/ 24646 h 1047182"/>
                  <a:gd name="connsiteX867" fmla="*/ 349107 w 808720"/>
                  <a:gd name="connsiteY867" fmla="*/ 25666 h 1047182"/>
                  <a:gd name="connsiteX868" fmla="*/ 349445 w 808720"/>
                  <a:gd name="connsiteY868" fmla="*/ 25308 h 1047182"/>
                  <a:gd name="connsiteX869" fmla="*/ 351587 w 808720"/>
                  <a:gd name="connsiteY869" fmla="*/ 24641 h 1047182"/>
                  <a:gd name="connsiteX870" fmla="*/ 351580 w 808720"/>
                  <a:gd name="connsiteY870" fmla="*/ 24644 h 1047182"/>
                  <a:gd name="connsiteX871" fmla="*/ 351573 w 808720"/>
                  <a:gd name="connsiteY871" fmla="*/ 24646 h 1047182"/>
                  <a:gd name="connsiteX872" fmla="*/ 355718 w 808720"/>
                  <a:gd name="connsiteY872" fmla="*/ 24500 h 1047182"/>
                  <a:gd name="connsiteX873" fmla="*/ 348377 w 808720"/>
                  <a:gd name="connsiteY873" fmla="*/ 26440 h 1047182"/>
                  <a:gd name="connsiteX874" fmla="*/ 348512 w 808720"/>
                  <a:gd name="connsiteY874" fmla="*/ 26297 h 1047182"/>
                  <a:gd name="connsiteX875" fmla="*/ 349759 w 808720"/>
                  <a:gd name="connsiteY875" fmla="*/ 25900 h 1047182"/>
                  <a:gd name="connsiteX876" fmla="*/ 357669 w 808720"/>
                  <a:gd name="connsiteY876" fmla="*/ 24484 h 1047182"/>
                  <a:gd name="connsiteX877" fmla="*/ 356517 w 808720"/>
                  <a:gd name="connsiteY877" fmla="*/ 25084 h 1047182"/>
                  <a:gd name="connsiteX878" fmla="*/ 356342 w 808720"/>
                  <a:gd name="connsiteY878" fmla="*/ 25175 h 1047182"/>
                  <a:gd name="connsiteX879" fmla="*/ 356152 w 808720"/>
                  <a:gd name="connsiteY879" fmla="*/ 25218 h 1047182"/>
                  <a:gd name="connsiteX880" fmla="*/ 349866 w 808720"/>
                  <a:gd name="connsiteY880" fmla="*/ 26632 h 1047182"/>
                  <a:gd name="connsiteX881" fmla="*/ 340307 w 808720"/>
                  <a:gd name="connsiteY881" fmla="*/ 24443 h 1047182"/>
                  <a:gd name="connsiteX882" fmla="*/ 340214 w 808720"/>
                  <a:gd name="connsiteY882" fmla="*/ 24681 h 1047182"/>
                  <a:gd name="connsiteX883" fmla="*/ 339871 w 808720"/>
                  <a:gd name="connsiteY883" fmla="*/ 24827 h 1047182"/>
                  <a:gd name="connsiteX884" fmla="*/ 356011 w 808720"/>
                  <a:gd name="connsiteY884" fmla="*/ 24423 h 1047182"/>
                  <a:gd name="connsiteX885" fmla="*/ 355891 w 808720"/>
                  <a:gd name="connsiteY885" fmla="*/ 24460 h 1047182"/>
                  <a:gd name="connsiteX886" fmla="*/ 355718 w 808720"/>
                  <a:gd name="connsiteY886" fmla="*/ 24500 h 1047182"/>
                  <a:gd name="connsiteX887" fmla="*/ 359916 w 808720"/>
                  <a:gd name="connsiteY887" fmla="*/ 24371 h 1047182"/>
                  <a:gd name="connsiteX888" fmla="*/ 355659 w 808720"/>
                  <a:gd name="connsiteY888" fmla="*/ 25531 h 1047182"/>
                  <a:gd name="connsiteX889" fmla="*/ 356342 w 808720"/>
                  <a:gd name="connsiteY889" fmla="*/ 25175 h 1047182"/>
                  <a:gd name="connsiteX890" fmla="*/ 356243 w 808720"/>
                  <a:gd name="connsiteY890" fmla="*/ 24362 h 1047182"/>
                  <a:gd name="connsiteX891" fmla="*/ 356011 w 808720"/>
                  <a:gd name="connsiteY891" fmla="*/ 24423 h 1047182"/>
                  <a:gd name="connsiteX892" fmla="*/ 356105 w 808720"/>
                  <a:gd name="connsiteY892" fmla="*/ 24394 h 1047182"/>
                  <a:gd name="connsiteX893" fmla="*/ 350542 w 808720"/>
                  <a:gd name="connsiteY893" fmla="*/ 24148 h 1047182"/>
                  <a:gd name="connsiteX894" fmla="*/ 350420 w 808720"/>
                  <a:gd name="connsiteY894" fmla="*/ 24277 h 1047182"/>
                  <a:gd name="connsiteX895" fmla="*/ 347859 w 808720"/>
                  <a:gd name="connsiteY895" fmla="*/ 25133 h 1047182"/>
                  <a:gd name="connsiteX896" fmla="*/ 344386 w 808720"/>
                  <a:gd name="connsiteY896" fmla="*/ 26348 h 1047182"/>
                  <a:gd name="connsiteX897" fmla="*/ 338853 w 808720"/>
                  <a:gd name="connsiteY897" fmla="*/ 28282 h 1047182"/>
                  <a:gd name="connsiteX898" fmla="*/ 338790 w 808720"/>
                  <a:gd name="connsiteY898" fmla="*/ 28304 h 1047182"/>
                  <a:gd name="connsiteX899" fmla="*/ 338828 w 808720"/>
                  <a:gd name="connsiteY899" fmla="*/ 28207 h 1047182"/>
                  <a:gd name="connsiteX900" fmla="*/ 339224 w 808720"/>
                  <a:gd name="connsiteY900" fmla="*/ 28070 h 1047182"/>
                  <a:gd name="connsiteX901" fmla="*/ 345198 w 808720"/>
                  <a:gd name="connsiteY901" fmla="*/ 26000 h 1047182"/>
                  <a:gd name="connsiteX902" fmla="*/ 352976 w 808720"/>
                  <a:gd name="connsiteY902" fmla="*/ 24066 h 1047182"/>
                  <a:gd name="connsiteX903" fmla="*/ 351587 w 808720"/>
                  <a:gd name="connsiteY903" fmla="*/ 24641 h 1047182"/>
                  <a:gd name="connsiteX904" fmla="*/ 352332 w 808720"/>
                  <a:gd name="connsiteY904" fmla="*/ 24268 h 1047182"/>
                  <a:gd name="connsiteX905" fmla="*/ 357598 w 808720"/>
                  <a:gd name="connsiteY905" fmla="*/ 24059 h 1047182"/>
                  <a:gd name="connsiteX906" fmla="*/ 347944 w 808720"/>
                  <a:gd name="connsiteY906" fmla="*/ 26898 h 1047182"/>
                  <a:gd name="connsiteX907" fmla="*/ 347951 w 808720"/>
                  <a:gd name="connsiteY907" fmla="*/ 26890 h 1047182"/>
                  <a:gd name="connsiteX908" fmla="*/ 355891 w 808720"/>
                  <a:gd name="connsiteY908" fmla="*/ 24460 h 1047182"/>
                  <a:gd name="connsiteX909" fmla="*/ 548852 w 808720"/>
                  <a:gd name="connsiteY909" fmla="*/ 23977 h 1047182"/>
                  <a:gd name="connsiteX910" fmla="*/ 548997 w 808720"/>
                  <a:gd name="connsiteY910" fmla="*/ 24283 h 1047182"/>
                  <a:gd name="connsiteX911" fmla="*/ 548889 w 808720"/>
                  <a:gd name="connsiteY911" fmla="*/ 24147 h 1047182"/>
                  <a:gd name="connsiteX912" fmla="*/ 548687 w 808720"/>
                  <a:gd name="connsiteY912" fmla="*/ 23892 h 1047182"/>
                  <a:gd name="connsiteX913" fmla="*/ 548889 w 808720"/>
                  <a:gd name="connsiteY913" fmla="*/ 24147 h 1047182"/>
                  <a:gd name="connsiteX914" fmla="*/ 548952 w 808720"/>
                  <a:gd name="connsiteY914" fmla="*/ 24435 h 1047182"/>
                  <a:gd name="connsiteX915" fmla="*/ 342376 w 808720"/>
                  <a:gd name="connsiteY915" fmla="*/ 23762 h 1047182"/>
                  <a:gd name="connsiteX916" fmla="*/ 339988 w 808720"/>
                  <a:gd name="connsiteY916" fmla="*/ 25255 h 1047182"/>
                  <a:gd name="connsiteX917" fmla="*/ 340214 w 808720"/>
                  <a:gd name="connsiteY917" fmla="*/ 24681 h 1047182"/>
                  <a:gd name="connsiteX918" fmla="*/ 351075 w 808720"/>
                  <a:gd name="connsiteY918" fmla="*/ 23583 h 1047182"/>
                  <a:gd name="connsiteX919" fmla="*/ 350932 w 808720"/>
                  <a:gd name="connsiteY919" fmla="*/ 23735 h 1047182"/>
                  <a:gd name="connsiteX920" fmla="*/ 349361 w 808720"/>
                  <a:gd name="connsiteY920" fmla="*/ 24216 h 1047182"/>
                  <a:gd name="connsiteX921" fmla="*/ 345494 w 808720"/>
                  <a:gd name="connsiteY921" fmla="*/ 25400 h 1047182"/>
                  <a:gd name="connsiteX922" fmla="*/ 350089 w 808720"/>
                  <a:gd name="connsiteY922" fmla="*/ 23904 h 1047182"/>
                  <a:gd name="connsiteX923" fmla="*/ 359436 w 808720"/>
                  <a:gd name="connsiteY923" fmla="*/ 23518 h 1047182"/>
                  <a:gd name="connsiteX924" fmla="*/ 357884 w 808720"/>
                  <a:gd name="connsiteY924" fmla="*/ 23975 h 1047182"/>
                  <a:gd name="connsiteX925" fmla="*/ 356243 w 808720"/>
                  <a:gd name="connsiteY925" fmla="*/ 24362 h 1047182"/>
                  <a:gd name="connsiteX926" fmla="*/ 363802 w 808720"/>
                  <a:gd name="connsiteY926" fmla="*/ 23498 h 1047182"/>
                  <a:gd name="connsiteX927" fmla="*/ 358818 w 808720"/>
                  <a:gd name="connsiteY927" fmla="*/ 24781 h 1047182"/>
                  <a:gd name="connsiteX928" fmla="*/ 361216 w 808720"/>
                  <a:gd name="connsiteY928" fmla="*/ 24079 h 1047182"/>
                  <a:gd name="connsiteX929" fmla="*/ 367639 w 808720"/>
                  <a:gd name="connsiteY929" fmla="*/ 23337 h 1047182"/>
                  <a:gd name="connsiteX930" fmla="*/ 351751 w 808720"/>
                  <a:gd name="connsiteY930" fmla="*/ 27565 h 1047182"/>
                  <a:gd name="connsiteX931" fmla="*/ 352479 w 808720"/>
                  <a:gd name="connsiteY931" fmla="*/ 27186 h 1047182"/>
                  <a:gd name="connsiteX932" fmla="*/ 360951 w 808720"/>
                  <a:gd name="connsiteY932" fmla="*/ 23252 h 1047182"/>
                  <a:gd name="connsiteX933" fmla="*/ 360593 w 808720"/>
                  <a:gd name="connsiteY933" fmla="*/ 23356 h 1047182"/>
                  <a:gd name="connsiteX934" fmla="*/ 357598 w 808720"/>
                  <a:gd name="connsiteY934" fmla="*/ 24059 h 1047182"/>
                  <a:gd name="connsiteX935" fmla="*/ 357884 w 808720"/>
                  <a:gd name="connsiteY935" fmla="*/ 23975 h 1047182"/>
                  <a:gd name="connsiteX936" fmla="*/ 364239 w 808720"/>
                  <a:gd name="connsiteY936" fmla="*/ 23194 h 1047182"/>
                  <a:gd name="connsiteX937" fmla="*/ 361216 w 808720"/>
                  <a:gd name="connsiteY937" fmla="*/ 24079 h 1047182"/>
                  <a:gd name="connsiteX938" fmla="*/ 359916 w 808720"/>
                  <a:gd name="connsiteY938" fmla="*/ 24371 h 1047182"/>
                  <a:gd name="connsiteX939" fmla="*/ 356420 w 808720"/>
                  <a:gd name="connsiteY939" fmla="*/ 23137 h 1047182"/>
                  <a:gd name="connsiteX940" fmla="*/ 349392 w 808720"/>
                  <a:gd name="connsiteY940" fmla="*/ 25858 h 1047182"/>
                  <a:gd name="connsiteX941" fmla="*/ 348864 w 808720"/>
                  <a:gd name="connsiteY941" fmla="*/ 26001 h 1047182"/>
                  <a:gd name="connsiteX942" fmla="*/ 348956 w 808720"/>
                  <a:gd name="connsiteY942" fmla="*/ 25956 h 1047182"/>
                  <a:gd name="connsiteX943" fmla="*/ 348956 w 808720"/>
                  <a:gd name="connsiteY943" fmla="*/ 25956 h 1047182"/>
                  <a:gd name="connsiteX944" fmla="*/ 348956 w 808720"/>
                  <a:gd name="connsiteY944" fmla="*/ 25956 h 1047182"/>
                  <a:gd name="connsiteX945" fmla="*/ 351580 w 808720"/>
                  <a:gd name="connsiteY945" fmla="*/ 24644 h 1047182"/>
                  <a:gd name="connsiteX946" fmla="*/ 366261 w 808720"/>
                  <a:gd name="connsiteY946" fmla="*/ 23121 h 1047182"/>
                  <a:gd name="connsiteX947" fmla="*/ 364034 w 808720"/>
                  <a:gd name="connsiteY947" fmla="*/ 23745 h 1047182"/>
                  <a:gd name="connsiteX948" fmla="*/ 357026 w 808720"/>
                  <a:gd name="connsiteY948" fmla="*/ 25634 h 1047182"/>
                  <a:gd name="connsiteX949" fmla="*/ 354070 w 808720"/>
                  <a:gd name="connsiteY949" fmla="*/ 26358 h 1047182"/>
                  <a:gd name="connsiteX950" fmla="*/ 354892 w 808720"/>
                  <a:gd name="connsiteY950" fmla="*/ 25930 h 1047182"/>
                  <a:gd name="connsiteX951" fmla="*/ 357744 w 808720"/>
                  <a:gd name="connsiteY951" fmla="*/ 25095 h 1047182"/>
                  <a:gd name="connsiteX952" fmla="*/ 361685 w 808720"/>
                  <a:gd name="connsiteY952" fmla="*/ 23099 h 1047182"/>
                  <a:gd name="connsiteX953" fmla="*/ 358442 w 808720"/>
                  <a:gd name="connsiteY953" fmla="*/ 24166 h 1047182"/>
                  <a:gd name="connsiteX954" fmla="*/ 347856 w 808720"/>
                  <a:gd name="connsiteY954" fmla="*/ 27053 h 1047182"/>
                  <a:gd name="connsiteX955" fmla="*/ 360593 w 808720"/>
                  <a:gd name="connsiteY955" fmla="*/ 23356 h 1047182"/>
                  <a:gd name="connsiteX956" fmla="*/ 374542 w 808720"/>
                  <a:gd name="connsiteY956" fmla="*/ 23032 h 1047182"/>
                  <a:gd name="connsiteX957" fmla="*/ 351149 w 808720"/>
                  <a:gd name="connsiteY957" fmla="*/ 30342 h 1047182"/>
                  <a:gd name="connsiteX958" fmla="*/ 363577 w 808720"/>
                  <a:gd name="connsiteY958" fmla="*/ 25225 h 1047182"/>
                  <a:gd name="connsiteX959" fmla="*/ 370887 w 808720"/>
                  <a:gd name="connsiteY959" fmla="*/ 23763 h 1047182"/>
                  <a:gd name="connsiteX960" fmla="*/ 369113 w 808720"/>
                  <a:gd name="connsiteY960" fmla="*/ 22945 h 1047182"/>
                  <a:gd name="connsiteX961" fmla="*/ 368999 w 808720"/>
                  <a:gd name="connsiteY961" fmla="*/ 22992 h 1047182"/>
                  <a:gd name="connsiteX962" fmla="*/ 367639 w 808720"/>
                  <a:gd name="connsiteY962" fmla="*/ 23337 h 1047182"/>
                  <a:gd name="connsiteX963" fmla="*/ 361839 w 808720"/>
                  <a:gd name="connsiteY963" fmla="*/ 22639 h 1047182"/>
                  <a:gd name="connsiteX964" fmla="*/ 356105 w 808720"/>
                  <a:gd name="connsiteY964" fmla="*/ 24394 h 1047182"/>
                  <a:gd name="connsiteX965" fmla="*/ 349871 w 808720"/>
                  <a:gd name="connsiteY965" fmla="*/ 25864 h 1047182"/>
                  <a:gd name="connsiteX966" fmla="*/ 352852 w 808720"/>
                  <a:gd name="connsiteY966" fmla="*/ 24916 h 1047182"/>
                  <a:gd name="connsiteX967" fmla="*/ 352856 w 808720"/>
                  <a:gd name="connsiteY967" fmla="*/ 24915 h 1047182"/>
                  <a:gd name="connsiteX968" fmla="*/ 359099 w 808720"/>
                  <a:gd name="connsiteY968" fmla="*/ 23215 h 1047182"/>
                  <a:gd name="connsiteX969" fmla="*/ 363247 w 808720"/>
                  <a:gd name="connsiteY969" fmla="*/ 22585 h 1047182"/>
                  <a:gd name="connsiteX970" fmla="*/ 361905 w 808720"/>
                  <a:gd name="connsiteY970" fmla="*/ 23027 h 1047182"/>
                  <a:gd name="connsiteX971" fmla="*/ 360951 w 808720"/>
                  <a:gd name="connsiteY971" fmla="*/ 23252 h 1047182"/>
                  <a:gd name="connsiteX972" fmla="*/ 356149 w 808720"/>
                  <a:gd name="connsiteY972" fmla="*/ 22360 h 1047182"/>
                  <a:gd name="connsiteX973" fmla="*/ 352332 w 808720"/>
                  <a:gd name="connsiteY973" fmla="*/ 24268 h 1047182"/>
                  <a:gd name="connsiteX974" fmla="*/ 350030 w 808720"/>
                  <a:gd name="connsiteY974" fmla="*/ 24991 h 1047182"/>
                  <a:gd name="connsiteX975" fmla="*/ 349624 w 808720"/>
                  <a:gd name="connsiteY975" fmla="*/ 25119 h 1047182"/>
                  <a:gd name="connsiteX976" fmla="*/ 350420 w 808720"/>
                  <a:gd name="connsiteY976" fmla="*/ 24277 h 1047182"/>
                  <a:gd name="connsiteX977" fmla="*/ 355350 w 808720"/>
                  <a:gd name="connsiteY977" fmla="*/ 22627 h 1047182"/>
                  <a:gd name="connsiteX978" fmla="*/ 355360 w 808720"/>
                  <a:gd name="connsiteY978" fmla="*/ 22188 h 1047182"/>
                  <a:gd name="connsiteX979" fmla="*/ 351075 w 808720"/>
                  <a:gd name="connsiteY979" fmla="*/ 23583 h 1047182"/>
                  <a:gd name="connsiteX980" fmla="*/ 351237 w 808720"/>
                  <a:gd name="connsiteY980" fmla="*/ 23412 h 1047182"/>
                  <a:gd name="connsiteX981" fmla="*/ 351423 w 808720"/>
                  <a:gd name="connsiteY981" fmla="*/ 23215 h 1047182"/>
                  <a:gd name="connsiteX982" fmla="*/ 352124 w 808720"/>
                  <a:gd name="connsiteY982" fmla="*/ 23032 h 1047182"/>
                  <a:gd name="connsiteX983" fmla="*/ 579793 w 808720"/>
                  <a:gd name="connsiteY983" fmla="*/ 22003 h 1047182"/>
                  <a:gd name="connsiteX984" fmla="*/ 582396 w 808720"/>
                  <a:gd name="connsiteY984" fmla="*/ 23467 h 1047182"/>
                  <a:gd name="connsiteX985" fmla="*/ 598973 w 808720"/>
                  <a:gd name="connsiteY985" fmla="*/ 36922 h 1047182"/>
                  <a:gd name="connsiteX986" fmla="*/ 378500 w 808720"/>
                  <a:gd name="connsiteY986" fmla="*/ 21956 h 1047182"/>
                  <a:gd name="connsiteX987" fmla="*/ 376368 w 808720"/>
                  <a:gd name="connsiteY987" fmla="*/ 22667 h 1047182"/>
                  <a:gd name="connsiteX988" fmla="*/ 374542 w 808720"/>
                  <a:gd name="connsiteY988" fmla="*/ 23032 h 1047182"/>
                  <a:gd name="connsiteX989" fmla="*/ 376843 w 808720"/>
                  <a:gd name="connsiteY989" fmla="*/ 22313 h 1047182"/>
                  <a:gd name="connsiteX990" fmla="*/ 370771 w 808720"/>
                  <a:gd name="connsiteY990" fmla="*/ 21930 h 1047182"/>
                  <a:gd name="connsiteX991" fmla="*/ 366895 w 808720"/>
                  <a:gd name="connsiteY991" fmla="*/ 22975 h 1047182"/>
                  <a:gd name="connsiteX992" fmla="*/ 366261 w 808720"/>
                  <a:gd name="connsiteY992" fmla="*/ 23121 h 1047182"/>
                  <a:gd name="connsiteX993" fmla="*/ 369463 w 808720"/>
                  <a:gd name="connsiteY993" fmla="*/ 22224 h 1047182"/>
                  <a:gd name="connsiteX994" fmla="*/ 365278 w 808720"/>
                  <a:gd name="connsiteY994" fmla="*/ 21917 h 1047182"/>
                  <a:gd name="connsiteX995" fmla="*/ 364377 w 808720"/>
                  <a:gd name="connsiteY995" fmla="*/ 22213 h 1047182"/>
                  <a:gd name="connsiteX996" fmla="*/ 364270 w 808720"/>
                  <a:gd name="connsiteY996" fmla="*/ 22241 h 1047182"/>
                  <a:gd name="connsiteX997" fmla="*/ 359436 w 808720"/>
                  <a:gd name="connsiteY997" fmla="*/ 23518 h 1047182"/>
                  <a:gd name="connsiteX998" fmla="*/ 363891 w 808720"/>
                  <a:gd name="connsiteY998" fmla="*/ 22208 h 1047182"/>
                  <a:gd name="connsiteX999" fmla="*/ 364992 w 808720"/>
                  <a:gd name="connsiteY999" fmla="*/ 21977 h 1047182"/>
                  <a:gd name="connsiteX1000" fmla="*/ 371804 w 808720"/>
                  <a:gd name="connsiteY1000" fmla="*/ 21837 h 1047182"/>
                  <a:gd name="connsiteX1001" fmla="*/ 370753 w 808720"/>
                  <a:gd name="connsiteY1001" fmla="*/ 22270 h 1047182"/>
                  <a:gd name="connsiteX1002" fmla="*/ 359167 w 808720"/>
                  <a:gd name="connsiteY1002" fmla="*/ 25109 h 1047182"/>
                  <a:gd name="connsiteX1003" fmla="*/ 364034 w 808720"/>
                  <a:gd name="connsiteY1003" fmla="*/ 23745 h 1047182"/>
                  <a:gd name="connsiteX1004" fmla="*/ 366895 w 808720"/>
                  <a:gd name="connsiteY1004" fmla="*/ 22975 h 1047182"/>
                  <a:gd name="connsiteX1005" fmla="*/ 357298 w 808720"/>
                  <a:gd name="connsiteY1005" fmla="*/ 21785 h 1047182"/>
                  <a:gd name="connsiteX1006" fmla="*/ 357163 w 808720"/>
                  <a:gd name="connsiteY1006" fmla="*/ 21853 h 1047182"/>
                  <a:gd name="connsiteX1007" fmla="*/ 356841 w 808720"/>
                  <a:gd name="connsiteY1007" fmla="*/ 21964 h 1047182"/>
                  <a:gd name="connsiteX1008" fmla="*/ 350542 w 808720"/>
                  <a:gd name="connsiteY1008" fmla="*/ 24148 h 1047182"/>
                  <a:gd name="connsiteX1009" fmla="*/ 350932 w 808720"/>
                  <a:gd name="connsiteY1009" fmla="*/ 23735 h 1047182"/>
                  <a:gd name="connsiteX1010" fmla="*/ 357125 w 808720"/>
                  <a:gd name="connsiteY1010" fmla="*/ 21838 h 1047182"/>
                  <a:gd name="connsiteX1011" fmla="*/ 367192 w 808720"/>
                  <a:gd name="connsiteY1011" fmla="*/ 21780 h 1047182"/>
                  <a:gd name="connsiteX1012" fmla="*/ 366508 w 808720"/>
                  <a:gd name="connsiteY1012" fmla="*/ 21967 h 1047182"/>
                  <a:gd name="connsiteX1013" fmla="*/ 362369 w 808720"/>
                  <a:gd name="connsiteY1013" fmla="*/ 22939 h 1047182"/>
                  <a:gd name="connsiteX1014" fmla="*/ 361685 w 808720"/>
                  <a:gd name="connsiteY1014" fmla="*/ 23099 h 1047182"/>
                  <a:gd name="connsiteX1015" fmla="*/ 361905 w 808720"/>
                  <a:gd name="connsiteY1015" fmla="*/ 23027 h 1047182"/>
                  <a:gd name="connsiteX1016" fmla="*/ 362531 w 808720"/>
                  <a:gd name="connsiteY1016" fmla="*/ 22879 h 1047182"/>
                  <a:gd name="connsiteX1017" fmla="*/ 366050 w 808720"/>
                  <a:gd name="connsiteY1017" fmla="*/ 21771 h 1047182"/>
                  <a:gd name="connsiteX1018" fmla="*/ 363660 w 808720"/>
                  <a:gd name="connsiteY1018" fmla="*/ 22465 h 1047182"/>
                  <a:gd name="connsiteX1019" fmla="*/ 363247 w 808720"/>
                  <a:gd name="connsiteY1019" fmla="*/ 22585 h 1047182"/>
                  <a:gd name="connsiteX1020" fmla="*/ 364085 w 808720"/>
                  <a:gd name="connsiteY1020" fmla="*/ 22309 h 1047182"/>
                  <a:gd name="connsiteX1021" fmla="*/ 364377 w 808720"/>
                  <a:gd name="connsiteY1021" fmla="*/ 22213 h 1047182"/>
                  <a:gd name="connsiteX1022" fmla="*/ 366359 w 808720"/>
                  <a:gd name="connsiteY1022" fmla="*/ 21690 h 1047182"/>
                  <a:gd name="connsiteX1023" fmla="*/ 366050 w 808720"/>
                  <a:gd name="connsiteY1023" fmla="*/ 21771 h 1047182"/>
                  <a:gd name="connsiteX1024" fmla="*/ 366258 w 808720"/>
                  <a:gd name="connsiteY1024" fmla="*/ 21711 h 1047182"/>
                  <a:gd name="connsiteX1025" fmla="*/ 381853 w 808720"/>
                  <a:gd name="connsiteY1025" fmla="*/ 21570 h 1047182"/>
                  <a:gd name="connsiteX1026" fmla="*/ 369002 w 808720"/>
                  <a:gd name="connsiteY1026" fmla="*/ 25425 h 1047182"/>
                  <a:gd name="connsiteX1027" fmla="*/ 366501 w 808720"/>
                  <a:gd name="connsiteY1027" fmla="*/ 25956 h 1047182"/>
                  <a:gd name="connsiteX1028" fmla="*/ 376368 w 808720"/>
                  <a:gd name="connsiteY1028" fmla="*/ 22667 h 1047182"/>
                  <a:gd name="connsiteX1029" fmla="*/ 348956 w 808720"/>
                  <a:gd name="connsiteY1029" fmla="*/ 21570 h 1047182"/>
                  <a:gd name="connsiteX1030" fmla="*/ 340457 w 808720"/>
                  <a:gd name="connsiteY1030" fmla="*/ 24311 h 1047182"/>
                  <a:gd name="connsiteX1031" fmla="*/ 340307 w 808720"/>
                  <a:gd name="connsiteY1031" fmla="*/ 24443 h 1047182"/>
                  <a:gd name="connsiteX1032" fmla="*/ 341005 w 808720"/>
                  <a:gd name="connsiteY1032" fmla="*/ 22666 h 1047182"/>
                  <a:gd name="connsiteX1033" fmla="*/ 348956 w 808720"/>
                  <a:gd name="connsiteY1033" fmla="*/ 21570 h 1047182"/>
                  <a:gd name="connsiteX1034" fmla="*/ 358209 w 808720"/>
                  <a:gd name="connsiteY1034" fmla="*/ 21490 h 1047182"/>
                  <a:gd name="connsiteX1035" fmla="*/ 357813 w 808720"/>
                  <a:gd name="connsiteY1035" fmla="*/ 21627 h 1047182"/>
                  <a:gd name="connsiteX1036" fmla="*/ 357298 w 808720"/>
                  <a:gd name="connsiteY1036" fmla="*/ 21785 h 1047182"/>
                  <a:gd name="connsiteX1037" fmla="*/ 357729 w 808720"/>
                  <a:gd name="connsiteY1037" fmla="*/ 21570 h 1047182"/>
                  <a:gd name="connsiteX1038" fmla="*/ 539698 w 808720"/>
                  <a:gd name="connsiteY1038" fmla="*/ 21480 h 1047182"/>
                  <a:gd name="connsiteX1039" fmla="*/ 540123 w 808720"/>
                  <a:gd name="connsiteY1039" fmla="*/ 22327 h 1047182"/>
                  <a:gd name="connsiteX1040" fmla="*/ 540007 w 808720"/>
                  <a:gd name="connsiteY1040" fmla="*/ 22693 h 1047182"/>
                  <a:gd name="connsiteX1041" fmla="*/ 368627 w 808720"/>
                  <a:gd name="connsiteY1041" fmla="*/ 21469 h 1047182"/>
                  <a:gd name="connsiteX1042" fmla="*/ 359608 w 808720"/>
                  <a:gd name="connsiteY1042" fmla="*/ 23951 h 1047182"/>
                  <a:gd name="connsiteX1043" fmla="*/ 357669 w 808720"/>
                  <a:gd name="connsiteY1043" fmla="*/ 24484 h 1047182"/>
                  <a:gd name="connsiteX1044" fmla="*/ 358002 w 808720"/>
                  <a:gd name="connsiteY1044" fmla="*/ 24311 h 1047182"/>
                  <a:gd name="connsiteX1045" fmla="*/ 358442 w 808720"/>
                  <a:gd name="connsiteY1045" fmla="*/ 24166 h 1047182"/>
                  <a:gd name="connsiteX1046" fmla="*/ 360699 w 808720"/>
                  <a:gd name="connsiteY1046" fmla="*/ 23551 h 1047182"/>
                  <a:gd name="connsiteX1047" fmla="*/ 366508 w 808720"/>
                  <a:gd name="connsiteY1047" fmla="*/ 21967 h 1047182"/>
                  <a:gd name="connsiteX1048" fmla="*/ 359147 w 808720"/>
                  <a:gd name="connsiteY1048" fmla="*/ 21357 h 1047182"/>
                  <a:gd name="connsiteX1049" fmla="*/ 356149 w 808720"/>
                  <a:gd name="connsiteY1049" fmla="*/ 22360 h 1047182"/>
                  <a:gd name="connsiteX1050" fmla="*/ 357163 w 808720"/>
                  <a:gd name="connsiteY1050" fmla="*/ 21853 h 1047182"/>
                  <a:gd name="connsiteX1051" fmla="*/ 357813 w 808720"/>
                  <a:gd name="connsiteY1051" fmla="*/ 21627 h 1047182"/>
                  <a:gd name="connsiteX1052" fmla="*/ 358002 w 808720"/>
                  <a:gd name="connsiteY1052" fmla="*/ 21570 h 1047182"/>
                  <a:gd name="connsiteX1053" fmla="*/ 373104 w 808720"/>
                  <a:gd name="connsiteY1053" fmla="*/ 21302 h 1047182"/>
                  <a:gd name="connsiteX1054" fmla="*/ 372548 w 808720"/>
                  <a:gd name="connsiteY1054" fmla="*/ 21531 h 1047182"/>
                  <a:gd name="connsiteX1055" fmla="*/ 370771 w 808720"/>
                  <a:gd name="connsiteY1055" fmla="*/ 21930 h 1047182"/>
                  <a:gd name="connsiteX1056" fmla="*/ 359319 w 808720"/>
                  <a:gd name="connsiteY1056" fmla="*/ 21299 h 1047182"/>
                  <a:gd name="connsiteX1057" fmla="*/ 359278 w 808720"/>
                  <a:gd name="connsiteY1057" fmla="*/ 21313 h 1047182"/>
                  <a:gd name="connsiteX1058" fmla="*/ 358209 w 808720"/>
                  <a:gd name="connsiteY1058" fmla="*/ 21490 h 1047182"/>
                  <a:gd name="connsiteX1059" fmla="*/ 358221 w 808720"/>
                  <a:gd name="connsiteY1059" fmla="*/ 21486 h 1047182"/>
                  <a:gd name="connsiteX1060" fmla="*/ 359863 w 808720"/>
                  <a:gd name="connsiteY1060" fmla="*/ 21216 h 1047182"/>
                  <a:gd name="connsiteX1061" fmla="*/ 359830 w 808720"/>
                  <a:gd name="connsiteY1061" fmla="*/ 21230 h 1047182"/>
                  <a:gd name="connsiteX1062" fmla="*/ 359147 w 808720"/>
                  <a:gd name="connsiteY1062" fmla="*/ 21357 h 1047182"/>
                  <a:gd name="connsiteX1063" fmla="*/ 359278 w 808720"/>
                  <a:gd name="connsiteY1063" fmla="*/ 21313 h 1047182"/>
                  <a:gd name="connsiteX1064" fmla="*/ 360938 w 808720"/>
                  <a:gd name="connsiteY1064" fmla="*/ 21023 h 1047182"/>
                  <a:gd name="connsiteX1065" fmla="*/ 360250 w 808720"/>
                  <a:gd name="connsiteY1065" fmla="*/ 21151 h 1047182"/>
                  <a:gd name="connsiteX1066" fmla="*/ 359863 w 808720"/>
                  <a:gd name="connsiteY1066" fmla="*/ 21216 h 1047182"/>
                  <a:gd name="connsiteX1067" fmla="*/ 359901 w 808720"/>
                  <a:gd name="connsiteY1067" fmla="*/ 21200 h 1047182"/>
                  <a:gd name="connsiteX1068" fmla="*/ 359259 w 808720"/>
                  <a:gd name="connsiteY1068" fmla="*/ 20918 h 1047182"/>
                  <a:gd name="connsiteX1069" fmla="*/ 358818 w 808720"/>
                  <a:gd name="connsiteY1069" fmla="*/ 21062 h 1047182"/>
                  <a:gd name="connsiteX1070" fmla="*/ 355535 w 808720"/>
                  <a:gd name="connsiteY1070" fmla="*/ 21570 h 1047182"/>
                  <a:gd name="connsiteX1071" fmla="*/ 359951 w 808720"/>
                  <a:gd name="connsiteY1071" fmla="*/ 20887 h 1047182"/>
                  <a:gd name="connsiteX1072" fmla="*/ 358628 w 808720"/>
                  <a:gd name="connsiteY1072" fmla="*/ 21345 h 1047182"/>
                  <a:gd name="connsiteX1073" fmla="*/ 358221 w 808720"/>
                  <a:gd name="connsiteY1073" fmla="*/ 21486 h 1047182"/>
                  <a:gd name="connsiteX1074" fmla="*/ 357729 w 808720"/>
                  <a:gd name="connsiteY1074" fmla="*/ 21570 h 1047182"/>
                  <a:gd name="connsiteX1075" fmla="*/ 355360 w 808720"/>
                  <a:gd name="connsiteY1075" fmla="*/ 22188 h 1047182"/>
                  <a:gd name="connsiteX1076" fmla="*/ 358818 w 808720"/>
                  <a:gd name="connsiteY1076" fmla="*/ 21062 h 1047182"/>
                  <a:gd name="connsiteX1077" fmla="*/ 362527 w 808720"/>
                  <a:gd name="connsiteY1077" fmla="*/ 20773 h 1047182"/>
                  <a:gd name="connsiteX1078" fmla="*/ 358537 w 808720"/>
                  <a:gd name="connsiteY1078" fmla="*/ 22318 h 1047182"/>
                  <a:gd name="connsiteX1079" fmla="*/ 352976 w 808720"/>
                  <a:gd name="connsiteY1079" fmla="*/ 24066 h 1047182"/>
                  <a:gd name="connsiteX1080" fmla="*/ 359830 w 808720"/>
                  <a:gd name="connsiteY1080" fmla="*/ 21230 h 1047182"/>
                  <a:gd name="connsiteX1081" fmla="*/ 360250 w 808720"/>
                  <a:gd name="connsiteY1081" fmla="*/ 21151 h 1047182"/>
                  <a:gd name="connsiteX1082" fmla="*/ 374397 w 808720"/>
                  <a:gd name="connsiteY1082" fmla="*/ 20769 h 1047182"/>
                  <a:gd name="connsiteX1083" fmla="*/ 373843 w 808720"/>
                  <a:gd name="connsiteY1083" fmla="*/ 20997 h 1047182"/>
                  <a:gd name="connsiteX1084" fmla="*/ 369463 w 808720"/>
                  <a:gd name="connsiteY1084" fmla="*/ 22224 h 1047182"/>
                  <a:gd name="connsiteX1085" fmla="*/ 363802 w 808720"/>
                  <a:gd name="connsiteY1085" fmla="*/ 23498 h 1047182"/>
                  <a:gd name="connsiteX1086" fmla="*/ 361081 w 808720"/>
                  <a:gd name="connsiteY1086" fmla="*/ 20712 h 1047182"/>
                  <a:gd name="connsiteX1087" fmla="*/ 360959 w 808720"/>
                  <a:gd name="connsiteY1087" fmla="*/ 20762 h 1047182"/>
                  <a:gd name="connsiteX1088" fmla="*/ 359901 w 808720"/>
                  <a:gd name="connsiteY1088" fmla="*/ 21200 h 1047182"/>
                  <a:gd name="connsiteX1089" fmla="*/ 359319 w 808720"/>
                  <a:gd name="connsiteY1089" fmla="*/ 21299 h 1047182"/>
                  <a:gd name="connsiteX1090" fmla="*/ 360818 w 808720"/>
                  <a:gd name="connsiteY1090" fmla="*/ 20798 h 1047182"/>
                  <a:gd name="connsiteX1091" fmla="*/ 361069 w 808720"/>
                  <a:gd name="connsiteY1091" fmla="*/ 20713 h 1047182"/>
                  <a:gd name="connsiteX1092" fmla="*/ 362754 w 808720"/>
                  <a:gd name="connsiteY1092" fmla="*/ 20686 h 1047182"/>
                  <a:gd name="connsiteX1093" fmla="*/ 362622 w 808720"/>
                  <a:gd name="connsiteY1093" fmla="*/ 20737 h 1047182"/>
                  <a:gd name="connsiteX1094" fmla="*/ 360938 w 808720"/>
                  <a:gd name="connsiteY1094" fmla="*/ 21023 h 1047182"/>
                  <a:gd name="connsiteX1095" fmla="*/ 361551 w 808720"/>
                  <a:gd name="connsiteY1095" fmla="*/ 20517 h 1047182"/>
                  <a:gd name="connsiteX1096" fmla="*/ 361108 w 808720"/>
                  <a:gd name="connsiteY1096" fmla="*/ 20701 h 1047182"/>
                  <a:gd name="connsiteX1097" fmla="*/ 361069 w 808720"/>
                  <a:gd name="connsiteY1097" fmla="*/ 20713 h 1047182"/>
                  <a:gd name="connsiteX1098" fmla="*/ 359951 w 808720"/>
                  <a:gd name="connsiteY1098" fmla="*/ 20887 h 1047182"/>
                  <a:gd name="connsiteX1099" fmla="*/ 360472 w 808720"/>
                  <a:gd name="connsiteY1099" fmla="*/ 20706 h 1047182"/>
                  <a:gd name="connsiteX1100" fmla="*/ 545964 w 808720"/>
                  <a:gd name="connsiteY1100" fmla="*/ 20468 h 1047182"/>
                  <a:gd name="connsiteX1101" fmla="*/ 546261 w 808720"/>
                  <a:gd name="connsiteY1101" fmla="*/ 20841 h 1047182"/>
                  <a:gd name="connsiteX1102" fmla="*/ 546483 w 808720"/>
                  <a:gd name="connsiteY1102" fmla="*/ 21989 h 1047182"/>
                  <a:gd name="connsiteX1103" fmla="*/ 546067 w 808720"/>
                  <a:gd name="connsiteY1103" fmla="*/ 20953 h 1047182"/>
                  <a:gd name="connsiteX1104" fmla="*/ 372551 w 808720"/>
                  <a:gd name="connsiteY1104" fmla="*/ 20389 h 1047182"/>
                  <a:gd name="connsiteX1105" fmla="*/ 369319 w 808720"/>
                  <a:gd name="connsiteY1105" fmla="*/ 21278 h 1047182"/>
                  <a:gd name="connsiteX1106" fmla="*/ 367192 w 808720"/>
                  <a:gd name="connsiteY1106" fmla="*/ 21780 h 1047182"/>
                  <a:gd name="connsiteX1107" fmla="*/ 368968 w 808720"/>
                  <a:gd name="connsiteY1107" fmla="*/ 21295 h 1047182"/>
                  <a:gd name="connsiteX1108" fmla="*/ 371094 w 808720"/>
                  <a:gd name="connsiteY1108" fmla="*/ 20695 h 1047182"/>
                  <a:gd name="connsiteX1109" fmla="*/ 364688 w 808720"/>
                  <a:gd name="connsiteY1109" fmla="*/ 20385 h 1047182"/>
                  <a:gd name="connsiteX1110" fmla="*/ 364486 w 808720"/>
                  <a:gd name="connsiteY1110" fmla="*/ 20448 h 1047182"/>
                  <a:gd name="connsiteX1111" fmla="*/ 362527 w 808720"/>
                  <a:gd name="connsiteY1111" fmla="*/ 20773 h 1047182"/>
                  <a:gd name="connsiteX1112" fmla="*/ 362622 w 808720"/>
                  <a:gd name="connsiteY1112" fmla="*/ 20737 h 1047182"/>
                  <a:gd name="connsiteX1113" fmla="*/ 376982 w 808720"/>
                  <a:gd name="connsiteY1113" fmla="*/ 20257 h 1047182"/>
                  <a:gd name="connsiteX1114" fmla="*/ 373104 w 808720"/>
                  <a:gd name="connsiteY1114" fmla="*/ 21302 h 1047182"/>
                  <a:gd name="connsiteX1115" fmla="*/ 373843 w 808720"/>
                  <a:gd name="connsiteY1115" fmla="*/ 20997 h 1047182"/>
                  <a:gd name="connsiteX1116" fmla="*/ 375910 w 808720"/>
                  <a:gd name="connsiteY1116" fmla="*/ 20419 h 1047182"/>
                  <a:gd name="connsiteX1117" fmla="*/ 365714 w 808720"/>
                  <a:gd name="connsiteY1117" fmla="*/ 20244 h 1047182"/>
                  <a:gd name="connsiteX1118" fmla="*/ 356420 w 808720"/>
                  <a:gd name="connsiteY1118" fmla="*/ 23137 h 1047182"/>
                  <a:gd name="connsiteX1119" fmla="*/ 358537 w 808720"/>
                  <a:gd name="connsiteY1119" fmla="*/ 22318 h 1047182"/>
                  <a:gd name="connsiteX1120" fmla="*/ 364486 w 808720"/>
                  <a:gd name="connsiteY1120" fmla="*/ 20448 h 1047182"/>
                  <a:gd name="connsiteX1121" fmla="*/ 387102 w 808720"/>
                  <a:gd name="connsiteY1121" fmla="*/ 20105 h 1047182"/>
                  <a:gd name="connsiteX1122" fmla="*/ 386227 w 808720"/>
                  <a:gd name="connsiteY1122" fmla="*/ 20293 h 1047182"/>
                  <a:gd name="connsiteX1123" fmla="*/ 379660 w 808720"/>
                  <a:gd name="connsiteY1123" fmla="*/ 21570 h 1047182"/>
                  <a:gd name="connsiteX1124" fmla="*/ 364540 w 808720"/>
                  <a:gd name="connsiteY1124" fmla="*/ 19994 h 1047182"/>
                  <a:gd name="connsiteX1125" fmla="*/ 363756 w 808720"/>
                  <a:gd name="connsiteY1125" fmla="*/ 20298 h 1047182"/>
                  <a:gd name="connsiteX1126" fmla="*/ 361292 w 808720"/>
                  <a:gd name="connsiteY1126" fmla="*/ 20679 h 1047182"/>
                  <a:gd name="connsiteX1127" fmla="*/ 361081 w 808720"/>
                  <a:gd name="connsiteY1127" fmla="*/ 20712 h 1047182"/>
                  <a:gd name="connsiteX1128" fmla="*/ 361108 w 808720"/>
                  <a:gd name="connsiteY1128" fmla="*/ 20701 h 1047182"/>
                  <a:gd name="connsiteX1129" fmla="*/ 361771 w 808720"/>
                  <a:gd name="connsiteY1129" fmla="*/ 20479 h 1047182"/>
                  <a:gd name="connsiteX1130" fmla="*/ 362846 w 808720"/>
                  <a:gd name="connsiteY1130" fmla="*/ 20291 h 1047182"/>
                  <a:gd name="connsiteX1131" fmla="*/ 366588 w 808720"/>
                  <a:gd name="connsiteY1131" fmla="*/ 19972 h 1047182"/>
                  <a:gd name="connsiteX1132" fmla="*/ 365957 w 808720"/>
                  <a:gd name="connsiteY1132" fmla="*/ 20169 h 1047182"/>
                  <a:gd name="connsiteX1133" fmla="*/ 364688 w 808720"/>
                  <a:gd name="connsiteY1133" fmla="*/ 20385 h 1047182"/>
                  <a:gd name="connsiteX1134" fmla="*/ 365148 w 808720"/>
                  <a:gd name="connsiteY1134" fmla="*/ 20240 h 1047182"/>
                  <a:gd name="connsiteX1135" fmla="*/ 366138 w 808720"/>
                  <a:gd name="connsiteY1135" fmla="*/ 19929 h 1047182"/>
                  <a:gd name="connsiteX1136" fmla="*/ 365148 w 808720"/>
                  <a:gd name="connsiteY1136" fmla="*/ 20240 h 1047182"/>
                  <a:gd name="connsiteX1137" fmla="*/ 362754 w 808720"/>
                  <a:gd name="connsiteY1137" fmla="*/ 20686 h 1047182"/>
                  <a:gd name="connsiteX1138" fmla="*/ 363756 w 808720"/>
                  <a:gd name="connsiteY1138" fmla="*/ 20298 h 1047182"/>
                  <a:gd name="connsiteX1139" fmla="*/ 369518 w 808720"/>
                  <a:gd name="connsiteY1139" fmla="*/ 19613 h 1047182"/>
                  <a:gd name="connsiteX1140" fmla="*/ 352856 w 808720"/>
                  <a:gd name="connsiteY1140" fmla="*/ 24915 h 1047182"/>
                  <a:gd name="connsiteX1141" fmla="*/ 352854 w 808720"/>
                  <a:gd name="connsiteY1141" fmla="*/ 24915 h 1047182"/>
                  <a:gd name="connsiteX1142" fmla="*/ 369517 w 808720"/>
                  <a:gd name="connsiteY1142" fmla="*/ 19613 h 1047182"/>
                  <a:gd name="connsiteX1143" fmla="*/ 369520 w 808720"/>
                  <a:gd name="connsiteY1143" fmla="*/ 19612 h 1047182"/>
                  <a:gd name="connsiteX1144" fmla="*/ 369518 w 808720"/>
                  <a:gd name="connsiteY1144" fmla="*/ 19613 h 1047182"/>
                  <a:gd name="connsiteX1145" fmla="*/ 369518 w 808720"/>
                  <a:gd name="connsiteY1145" fmla="*/ 19613 h 1047182"/>
                  <a:gd name="connsiteX1146" fmla="*/ 381666 w 808720"/>
                  <a:gd name="connsiteY1146" fmla="*/ 19551 h 1047182"/>
                  <a:gd name="connsiteX1147" fmla="*/ 371804 w 808720"/>
                  <a:gd name="connsiteY1147" fmla="*/ 21837 h 1047182"/>
                  <a:gd name="connsiteX1148" fmla="*/ 372548 w 808720"/>
                  <a:gd name="connsiteY1148" fmla="*/ 21531 h 1047182"/>
                  <a:gd name="connsiteX1149" fmla="*/ 380706 w 808720"/>
                  <a:gd name="connsiteY1149" fmla="*/ 19696 h 1047182"/>
                  <a:gd name="connsiteX1150" fmla="*/ 369861 w 808720"/>
                  <a:gd name="connsiteY1150" fmla="*/ 19504 h 1047182"/>
                  <a:gd name="connsiteX1151" fmla="*/ 369734 w 808720"/>
                  <a:gd name="connsiteY1151" fmla="*/ 19544 h 1047182"/>
                  <a:gd name="connsiteX1152" fmla="*/ 369518 w 808720"/>
                  <a:gd name="connsiteY1152" fmla="*/ 19613 h 1047182"/>
                  <a:gd name="connsiteX1153" fmla="*/ 369517 w 808720"/>
                  <a:gd name="connsiteY1153" fmla="*/ 19613 h 1047182"/>
                  <a:gd name="connsiteX1154" fmla="*/ 365714 w 808720"/>
                  <a:gd name="connsiteY1154" fmla="*/ 20244 h 1047182"/>
                  <a:gd name="connsiteX1155" fmla="*/ 365957 w 808720"/>
                  <a:gd name="connsiteY1155" fmla="*/ 20169 h 1047182"/>
                  <a:gd name="connsiteX1156" fmla="*/ 376866 w 808720"/>
                  <a:gd name="connsiteY1156" fmla="*/ 19499 h 1047182"/>
                  <a:gd name="connsiteX1157" fmla="*/ 376259 w 808720"/>
                  <a:gd name="connsiteY1157" fmla="*/ 19677 h 1047182"/>
                  <a:gd name="connsiteX1158" fmla="*/ 368627 w 808720"/>
                  <a:gd name="connsiteY1158" fmla="*/ 21469 h 1047182"/>
                  <a:gd name="connsiteX1159" fmla="*/ 369319 w 808720"/>
                  <a:gd name="connsiteY1159" fmla="*/ 21278 h 1047182"/>
                  <a:gd name="connsiteX1160" fmla="*/ 382112 w 808720"/>
                  <a:gd name="connsiteY1160" fmla="*/ 19486 h 1047182"/>
                  <a:gd name="connsiteX1161" fmla="*/ 369113 w 808720"/>
                  <a:gd name="connsiteY1161" fmla="*/ 22945 h 1047182"/>
                  <a:gd name="connsiteX1162" fmla="*/ 370753 w 808720"/>
                  <a:gd name="connsiteY1162" fmla="*/ 22270 h 1047182"/>
                  <a:gd name="connsiteX1163" fmla="*/ 382133 w 808720"/>
                  <a:gd name="connsiteY1163" fmla="*/ 19481 h 1047182"/>
                  <a:gd name="connsiteX1164" fmla="*/ 382112 w 808720"/>
                  <a:gd name="connsiteY1164" fmla="*/ 19486 h 1047182"/>
                  <a:gd name="connsiteX1165" fmla="*/ 382129 w 808720"/>
                  <a:gd name="connsiteY1165" fmla="*/ 19482 h 1047182"/>
                  <a:gd name="connsiteX1166" fmla="*/ 377493 w 808720"/>
                  <a:gd name="connsiteY1166" fmla="*/ 19351 h 1047182"/>
                  <a:gd name="connsiteX1167" fmla="*/ 376866 w 808720"/>
                  <a:gd name="connsiteY1167" fmla="*/ 19499 h 1047182"/>
                  <a:gd name="connsiteX1168" fmla="*/ 377062 w 808720"/>
                  <a:gd name="connsiteY1168" fmla="*/ 19442 h 1047182"/>
                  <a:gd name="connsiteX1169" fmla="*/ 370196 w 808720"/>
                  <a:gd name="connsiteY1169" fmla="*/ 19301 h 1047182"/>
                  <a:gd name="connsiteX1170" fmla="*/ 366588 w 808720"/>
                  <a:gd name="connsiteY1170" fmla="*/ 19972 h 1047182"/>
                  <a:gd name="connsiteX1171" fmla="*/ 367309 w 808720"/>
                  <a:gd name="connsiteY1171" fmla="*/ 19748 h 1047182"/>
                  <a:gd name="connsiteX1172" fmla="*/ 513957 w 808720"/>
                  <a:gd name="connsiteY1172" fmla="*/ 19248 h 1047182"/>
                  <a:gd name="connsiteX1173" fmla="*/ 513610 w 808720"/>
                  <a:gd name="connsiteY1173" fmla="*/ 19545 h 1047182"/>
                  <a:gd name="connsiteX1174" fmla="*/ 513002 w 808720"/>
                  <a:gd name="connsiteY1174" fmla="*/ 19815 h 1047182"/>
                  <a:gd name="connsiteX1175" fmla="*/ 513221 w 808720"/>
                  <a:gd name="connsiteY1175" fmla="*/ 19596 h 1047182"/>
                  <a:gd name="connsiteX1176" fmla="*/ 378102 w 808720"/>
                  <a:gd name="connsiteY1176" fmla="*/ 19244 h 1047182"/>
                  <a:gd name="connsiteX1177" fmla="*/ 376841 w 808720"/>
                  <a:gd name="connsiteY1177" fmla="*/ 19763 h 1047182"/>
                  <a:gd name="connsiteX1178" fmla="*/ 364239 w 808720"/>
                  <a:gd name="connsiteY1178" fmla="*/ 23194 h 1047182"/>
                  <a:gd name="connsiteX1179" fmla="*/ 376259 w 808720"/>
                  <a:gd name="connsiteY1179" fmla="*/ 19677 h 1047182"/>
                  <a:gd name="connsiteX1180" fmla="*/ 370784 w 808720"/>
                  <a:gd name="connsiteY1180" fmla="*/ 19210 h 1047182"/>
                  <a:gd name="connsiteX1181" fmla="*/ 369861 w 808720"/>
                  <a:gd name="connsiteY1181" fmla="*/ 19504 h 1047182"/>
                  <a:gd name="connsiteX1182" fmla="*/ 369861 w 808720"/>
                  <a:gd name="connsiteY1182" fmla="*/ 19504 h 1047182"/>
                  <a:gd name="connsiteX1183" fmla="*/ 376372 w 808720"/>
                  <a:gd name="connsiteY1183" fmla="*/ 19204 h 1047182"/>
                  <a:gd name="connsiteX1184" fmla="*/ 371094 w 808720"/>
                  <a:gd name="connsiteY1184" fmla="*/ 20695 h 1047182"/>
                  <a:gd name="connsiteX1185" fmla="*/ 366359 w 808720"/>
                  <a:gd name="connsiteY1185" fmla="*/ 21690 h 1047182"/>
                  <a:gd name="connsiteX1186" fmla="*/ 375000 w 808720"/>
                  <a:gd name="connsiteY1186" fmla="*/ 19407 h 1047182"/>
                  <a:gd name="connsiteX1187" fmla="*/ 369057 w 808720"/>
                  <a:gd name="connsiteY1187" fmla="*/ 19204 h 1047182"/>
                  <a:gd name="connsiteX1188" fmla="*/ 367309 w 808720"/>
                  <a:gd name="connsiteY1188" fmla="*/ 19748 h 1047182"/>
                  <a:gd name="connsiteX1189" fmla="*/ 366138 w 808720"/>
                  <a:gd name="connsiteY1189" fmla="*/ 19929 h 1047182"/>
                  <a:gd name="connsiteX1190" fmla="*/ 367678 w 808720"/>
                  <a:gd name="connsiteY1190" fmla="*/ 19445 h 1047182"/>
                  <a:gd name="connsiteX1191" fmla="*/ 383223 w 808720"/>
                  <a:gd name="connsiteY1191" fmla="*/ 19190 h 1047182"/>
                  <a:gd name="connsiteX1192" fmla="*/ 382129 w 808720"/>
                  <a:gd name="connsiteY1192" fmla="*/ 19482 h 1047182"/>
                  <a:gd name="connsiteX1193" fmla="*/ 381666 w 808720"/>
                  <a:gd name="connsiteY1193" fmla="*/ 19551 h 1047182"/>
                  <a:gd name="connsiteX1194" fmla="*/ 514438 w 808720"/>
                  <a:gd name="connsiteY1194" fmla="*/ 19177 h 1047182"/>
                  <a:gd name="connsiteX1195" fmla="*/ 511248 w 808720"/>
                  <a:gd name="connsiteY1195" fmla="*/ 21570 h 1047182"/>
                  <a:gd name="connsiteX1196" fmla="*/ 513610 w 808720"/>
                  <a:gd name="connsiteY1196" fmla="*/ 19545 h 1047182"/>
                  <a:gd name="connsiteX1197" fmla="*/ 370923 w 808720"/>
                  <a:gd name="connsiteY1197" fmla="*/ 19166 h 1047182"/>
                  <a:gd name="connsiteX1198" fmla="*/ 370784 w 808720"/>
                  <a:gd name="connsiteY1198" fmla="*/ 19210 h 1047182"/>
                  <a:gd name="connsiteX1199" fmla="*/ 370196 w 808720"/>
                  <a:gd name="connsiteY1199" fmla="*/ 19301 h 1047182"/>
                  <a:gd name="connsiteX1200" fmla="*/ 378309 w 808720"/>
                  <a:gd name="connsiteY1200" fmla="*/ 19159 h 1047182"/>
                  <a:gd name="connsiteX1201" fmla="*/ 378204 w 808720"/>
                  <a:gd name="connsiteY1201" fmla="*/ 19202 h 1047182"/>
                  <a:gd name="connsiteX1202" fmla="*/ 377493 w 808720"/>
                  <a:gd name="connsiteY1202" fmla="*/ 19351 h 1047182"/>
                  <a:gd name="connsiteX1203" fmla="*/ 378935 w 808720"/>
                  <a:gd name="connsiteY1203" fmla="*/ 19048 h 1047182"/>
                  <a:gd name="connsiteX1204" fmla="*/ 378102 w 808720"/>
                  <a:gd name="connsiteY1204" fmla="*/ 19244 h 1047182"/>
                  <a:gd name="connsiteX1205" fmla="*/ 378204 w 808720"/>
                  <a:gd name="connsiteY1205" fmla="*/ 19202 h 1047182"/>
                  <a:gd name="connsiteX1206" fmla="*/ 388816 w 808720"/>
                  <a:gd name="connsiteY1206" fmla="*/ 19027 h 1047182"/>
                  <a:gd name="connsiteX1207" fmla="*/ 379660 w 808720"/>
                  <a:gd name="connsiteY1207" fmla="*/ 21570 h 1047182"/>
                  <a:gd name="connsiteX1208" fmla="*/ 383864 w 808720"/>
                  <a:gd name="connsiteY1208" fmla="*/ 20802 h 1047182"/>
                  <a:gd name="connsiteX1209" fmla="*/ 378500 w 808720"/>
                  <a:gd name="connsiteY1209" fmla="*/ 21956 h 1047182"/>
                  <a:gd name="connsiteX1210" fmla="*/ 386239 w 808720"/>
                  <a:gd name="connsiteY1210" fmla="*/ 19377 h 1047182"/>
                  <a:gd name="connsiteX1211" fmla="*/ 513880 w 808720"/>
                  <a:gd name="connsiteY1211" fmla="*/ 18938 h 1047182"/>
                  <a:gd name="connsiteX1212" fmla="*/ 513221 w 808720"/>
                  <a:gd name="connsiteY1212" fmla="*/ 19596 h 1047182"/>
                  <a:gd name="connsiteX1213" fmla="*/ 509054 w 808720"/>
                  <a:gd name="connsiteY1213" fmla="*/ 21570 h 1047182"/>
                  <a:gd name="connsiteX1214" fmla="*/ 389503 w 808720"/>
                  <a:gd name="connsiteY1214" fmla="*/ 18836 h 1047182"/>
                  <a:gd name="connsiteX1215" fmla="*/ 388948 w 808720"/>
                  <a:gd name="connsiteY1215" fmla="*/ 18990 h 1047182"/>
                  <a:gd name="connsiteX1216" fmla="*/ 386239 w 808720"/>
                  <a:gd name="connsiteY1216" fmla="*/ 19377 h 1047182"/>
                  <a:gd name="connsiteX1217" fmla="*/ 379223 w 808720"/>
                  <a:gd name="connsiteY1217" fmla="*/ 18782 h 1047182"/>
                  <a:gd name="connsiteX1218" fmla="*/ 378997 w 808720"/>
                  <a:gd name="connsiteY1218" fmla="*/ 18875 h 1047182"/>
                  <a:gd name="connsiteX1219" fmla="*/ 377062 w 808720"/>
                  <a:gd name="connsiteY1219" fmla="*/ 19442 h 1047182"/>
                  <a:gd name="connsiteX1220" fmla="*/ 372551 w 808720"/>
                  <a:gd name="connsiteY1220" fmla="*/ 20389 h 1047182"/>
                  <a:gd name="connsiteX1221" fmla="*/ 377421 w 808720"/>
                  <a:gd name="connsiteY1221" fmla="*/ 19049 h 1047182"/>
                  <a:gd name="connsiteX1222" fmla="*/ 539011 w 808720"/>
                  <a:gd name="connsiteY1222" fmla="*/ 18776 h 1047182"/>
                  <a:gd name="connsiteX1223" fmla="*/ 539698 w 808720"/>
                  <a:gd name="connsiteY1223" fmla="*/ 21480 h 1047182"/>
                  <a:gd name="connsiteX1224" fmla="*/ 538878 w 808720"/>
                  <a:gd name="connsiteY1224" fmla="*/ 19844 h 1047182"/>
                  <a:gd name="connsiteX1225" fmla="*/ 374644 w 808720"/>
                  <a:gd name="connsiteY1225" fmla="*/ 18689 h 1047182"/>
                  <a:gd name="connsiteX1226" fmla="*/ 373275 w 808720"/>
                  <a:gd name="connsiteY1226" fmla="*/ 18940 h 1047182"/>
                  <a:gd name="connsiteX1227" fmla="*/ 370887 w 808720"/>
                  <a:gd name="connsiteY1227" fmla="*/ 19377 h 1047182"/>
                  <a:gd name="connsiteX1228" fmla="*/ 373126 w 808720"/>
                  <a:gd name="connsiteY1228" fmla="*/ 18994 h 1047182"/>
                  <a:gd name="connsiteX1229" fmla="*/ 374527 w 808720"/>
                  <a:gd name="connsiteY1229" fmla="*/ 18755 h 1047182"/>
                  <a:gd name="connsiteX1230" fmla="*/ 374340 w 808720"/>
                  <a:gd name="connsiteY1230" fmla="*/ 18812 h 1047182"/>
                  <a:gd name="connsiteX1231" fmla="*/ 373029 w 808720"/>
                  <a:gd name="connsiteY1231" fmla="*/ 19030 h 1047182"/>
                  <a:gd name="connsiteX1232" fmla="*/ 369520 w 808720"/>
                  <a:gd name="connsiteY1232" fmla="*/ 19612 h 1047182"/>
                  <a:gd name="connsiteX1233" fmla="*/ 369734 w 808720"/>
                  <a:gd name="connsiteY1233" fmla="*/ 19544 h 1047182"/>
                  <a:gd name="connsiteX1234" fmla="*/ 369861 w 808720"/>
                  <a:gd name="connsiteY1234" fmla="*/ 19504 h 1047182"/>
                  <a:gd name="connsiteX1235" fmla="*/ 373363 w 808720"/>
                  <a:gd name="connsiteY1235" fmla="*/ 18907 h 1047182"/>
                  <a:gd name="connsiteX1236" fmla="*/ 375089 w 808720"/>
                  <a:gd name="connsiteY1236" fmla="*/ 18688 h 1047182"/>
                  <a:gd name="connsiteX1237" fmla="*/ 368610 w 808720"/>
                  <a:gd name="connsiteY1237" fmla="*/ 20820 h 1047182"/>
                  <a:gd name="connsiteX1238" fmla="*/ 366267 w 808720"/>
                  <a:gd name="connsiteY1238" fmla="*/ 21509 h 1047182"/>
                  <a:gd name="connsiteX1239" fmla="*/ 363891 w 808720"/>
                  <a:gd name="connsiteY1239" fmla="*/ 22208 h 1047182"/>
                  <a:gd name="connsiteX1240" fmla="*/ 361839 w 808720"/>
                  <a:gd name="connsiteY1240" fmla="*/ 22639 h 1047182"/>
                  <a:gd name="connsiteX1241" fmla="*/ 369995 w 808720"/>
                  <a:gd name="connsiteY1241" fmla="*/ 20142 h 1047182"/>
                  <a:gd name="connsiteX1242" fmla="*/ 374340 w 808720"/>
                  <a:gd name="connsiteY1242" fmla="*/ 18812 h 1047182"/>
                  <a:gd name="connsiteX1243" fmla="*/ 556755 w 808720"/>
                  <a:gd name="connsiteY1243" fmla="*/ 18646 h 1047182"/>
                  <a:gd name="connsiteX1244" fmla="*/ 565708 w 808720"/>
                  <a:gd name="connsiteY1244" fmla="*/ 30583 h 1047182"/>
                  <a:gd name="connsiteX1245" fmla="*/ 565354 w 808720"/>
                  <a:gd name="connsiteY1245" fmla="*/ 30536 h 1047182"/>
                  <a:gd name="connsiteX1246" fmla="*/ 556081 w 808720"/>
                  <a:gd name="connsiteY1246" fmla="*/ 18945 h 1047182"/>
                  <a:gd name="connsiteX1247" fmla="*/ 374888 w 808720"/>
                  <a:gd name="connsiteY1247" fmla="*/ 18644 h 1047182"/>
                  <a:gd name="connsiteX1248" fmla="*/ 374865 w 808720"/>
                  <a:gd name="connsiteY1248" fmla="*/ 18651 h 1047182"/>
                  <a:gd name="connsiteX1249" fmla="*/ 374644 w 808720"/>
                  <a:gd name="connsiteY1249" fmla="*/ 18689 h 1047182"/>
                  <a:gd name="connsiteX1250" fmla="*/ 385897 w 808720"/>
                  <a:gd name="connsiteY1250" fmla="*/ 18559 h 1047182"/>
                  <a:gd name="connsiteX1251" fmla="*/ 384981 w 808720"/>
                  <a:gd name="connsiteY1251" fmla="*/ 18783 h 1047182"/>
                  <a:gd name="connsiteX1252" fmla="*/ 383223 w 808720"/>
                  <a:gd name="connsiteY1252" fmla="*/ 19190 h 1047182"/>
                  <a:gd name="connsiteX1253" fmla="*/ 384278 w 808720"/>
                  <a:gd name="connsiteY1253" fmla="*/ 18910 h 1047182"/>
                  <a:gd name="connsiteX1254" fmla="*/ 375559 w 808720"/>
                  <a:gd name="connsiteY1254" fmla="*/ 18534 h 1047182"/>
                  <a:gd name="connsiteX1255" fmla="*/ 375272 w 808720"/>
                  <a:gd name="connsiteY1255" fmla="*/ 18628 h 1047182"/>
                  <a:gd name="connsiteX1256" fmla="*/ 374527 w 808720"/>
                  <a:gd name="connsiteY1256" fmla="*/ 18755 h 1047182"/>
                  <a:gd name="connsiteX1257" fmla="*/ 374865 w 808720"/>
                  <a:gd name="connsiteY1257" fmla="*/ 18651 h 1047182"/>
                  <a:gd name="connsiteX1258" fmla="*/ 372940 w 808720"/>
                  <a:gd name="connsiteY1258" fmla="*/ 18524 h 1047182"/>
                  <a:gd name="connsiteX1259" fmla="*/ 370924 w 808720"/>
                  <a:gd name="connsiteY1259" fmla="*/ 19166 h 1047182"/>
                  <a:gd name="connsiteX1260" fmla="*/ 370923 w 808720"/>
                  <a:gd name="connsiteY1260" fmla="*/ 19166 h 1047182"/>
                  <a:gd name="connsiteX1261" fmla="*/ 388531 w 808720"/>
                  <a:gd name="connsiteY1261" fmla="*/ 18517 h 1047182"/>
                  <a:gd name="connsiteX1262" fmla="*/ 386239 w 808720"/>
                  <a:gd name="connsiteY1262" fmla="*/ 19377 h 1047182"/>
                  <a:gd name="connsiteX1263" fmla="*/ 376843 w 808720"/>
                  <a:gd name="connsiteY1263" fmla="*/ 22313 h 1047182"/>
                  <a:gd name="connsiteX1264" fmla="*/ 363862 w 808720"/>
                  <a:gd name="connsiteY1264" fmla="*/ 25107 h 1047182"/>
                  <a:gd name="connsiteX1265" fmla="*/ 368999 w 808720"/>
                  <a:gd name="connsiteY1265" fmla="*/ 22992 h 1047182"/>
                  <a:gd name="connsiteX1266" fmla="*/ 383842 w 808720"/>
                  <a:gd name="connsiteY1266" fmla="*/ 19224 h 1047182"/>
                  <a:gd name="connsiteX1267" fmla="*/ 381054 w 808720"/>
                  <a:gd name="connsiteY1267" fmla="*/ 18511 h 1047182"/>
                  <a:gd name="connsiteX1268" fmla="*/ 378309 w 808720"/>
                  <a:gd name="connsiteY1268" fmla="*/ 19159 h 1047182"/>
                  <a:gd name="connsiteX1269" fmla="*/ 378997 w 808720"/>
                  <a:gd name="connsiteY1269" fmla="*/ 18875 h 1047182"/>
                  <a:gd name="connsiteX1270" fmla="*/ 379408 w 808720"/>
                  <a:gd name="connsiteY1270" fmla="*/ 18755 h 1047182"/>
                  <a:gd name="connsiteX1271" fmla="*/ 375916 w 808720"/>
                  <a:gd name="connsiteY1271" fmla="*/ 18416 h 1047182"/>
                  <a:gd name="connsiteX1272" fmla="*/ 375639 w 808720"/>
                  <a:gd name="connsiteY1272" fmla="*/ 18507 h 1047182"/>
                  <a:gd name="connsiteX1273" fmla="*/ 374888 w 808720"/>
                  <a:gd name="connsiteY1273" fmla="*/ 18644 h 1047182"/>
                  <a:gd name="connsiteX1274" fmla="*/ 375348 w 808720"/>
                  <a:gd name="connsiteY1274" fmla="*/ 18504 h 1047182"/>
                  <a:gd name="connsiteX1275" fmla="*/ 381895 w 808720"/>
                  <a:gd name="connsiteY1275" fmla="*/ 18387 h 1047182"/>
                  <a:gd name="connsiteX1276" fmla="*/ 381260 w 808720"/>
                  <a:gd name="connsiteY1276" fmla="*/ 18560 h 1047182"/>
                  <a:gd name="connsiteX1277" fmla="*/ 378935 w 808720"/>
                  <a:gd name="connsiteY1277" fmla="*/ 19048 h 1047182"/>
                  <a:gd name="connsiteX1278" fmla="*/ 381505 w 808720"/>
                  <a:gd name="connsiteY1278" fmla="*/ 18444 h 1047182"/>
                  <a:gd name="connsiteX1279" fmla="*/ 541398 w 808720"/>
                  <a:gd name="connsiteY1279" fmla="*/ 18333 h 1047182"/>
                  <a:gd name="connsiteX1280" fmla="*/ 541678 w 808720"/>
                  <a:gd name="connsiteY1280" fmla="*/ 19650 h 1047182"/>
                  <a:gd name="connsiteX1281" fmla="*/ 541833 w 808720"/>
                  <a:gd name="connsiteY1281" fmla="*/ 25735 h 1047182"/>
                  <a:gd name="connsiteX1282" fmla="*/ 540123 w 808720"/>
                  <a:gd name="connsiteY1282" fmla="*/ 22327 h 1047182"/>
                  <a:gd name="connsiteX1283" fmla="*/ 377162 w 808720"/>
                  <a:gd name="connsiteY1283" fmla="*/ 18305 h 1047182"/>
                  <a:gd name="connsiteX1284" fmla="*/ 376858 w 808720"/>
                  <a:gd name="connsiteY1284" fmla="*/ 18394 h 1047182"/>
                  <a:gd name="connsiteX1285" fmla="*/ 375089 w 808720"/>
                  <a:gd name="connsiteY1285" fmla="*/ 18688 h 1047182"/>
                  <a:gd name="connsiteX1286" fmla="*/ 375272 w 808720"/>
                  <a:gd name="connsiteY1286" fmla="*/ 18628 h 1047182"/>
                  <a:gd name="connsiteX1287" fmla="*/ 377750 w 808720"/>
                  <a:gd name="connsiteY1287" fmla="*/ 18132 h 1047182"/>
                  <a:gd name="connsiteX1288" fmla="*/ 377522 w 808720"/>
                  <a:gd name="connsiteY1288" fmla="*/ 18199 h 1047182"/>
                  <a:gd name="connsiteX1289" fmla="*/ 375559 w 808720"/>
                  <a:gd name="connsiteY1289" fmla="*/ 18534 h 1047182"/>
                  <a:gd name="connsiteX1290" fmla="*/ 375639 w 808720"/>
                  <a:gd name="connsiteY1290" fmla="*/ 18507 h 1047182"/>
                  <a:gd name="connsiteX1291" fmla="*/ 377351 w 808720"/>
                  <a:gd name="connsiteY1291" fmla="*/ 18194 h 1047182"/>
                  <a:gd name="connsiteX1292" fmla="*/ 376691 w 808720"/>
                  <a:gd name="connsiteY1292" fmla="*/ 18093 h 1047182"/>
                  <a:gd name="connsiteX1293" fmla="*/ 375348 w 808720"/>
                  <a:gd name="connsiteY1293" fmla="*/ 18504 h 1047182"/>
                  <a:gd name="connsiteX1294" fmla="*/ 373819 w 808720"/>
                  <a:gd name="connsiteY1294" fmla="*/ 18740 h 1047182"/>
                  <a:gd name="connsiteX1295" fmla="*/ 370784 w 808720"/>
                  <a:gd name="connsiteY1295" fmla="*/ 19210 h 1047182"/>
                  <a:gd name="connsiteX1296" fmla="*/ 370924 w 808720"/>
                  <a:gd name="connsiteY1296" fmla="*/ 19166 h 1047182"/>
                  <a:gd name="connsiteX1297" fmla="*/ 374446 w 808720"/>
                  <a:gd name="connsiteY1297" fmla="*/ 18510 h 1047182"/>
                  <a:gd name="connsiteX1298" fmla="*/ 384580 w 808720"/>
                  <a:gd name="connsiteY1298" fmla="*/ 17990 h 1047182"/>
                  <a:gd name="connsiteX1299" fmla="*/ 375910 w 808720"/>
                  <a:gd name="connsiteY1299" fmla="*/ 20419 h 1047182"/>
                  <a:gd name="connsiteX1300" fmla="*/ 375547 w 808720"/>
                  <a:gd name="connsiteY1300" fmla="*/ 20473 h 1047182"/>
                  <a:gd name="connsiteX1301" fmla="*/ 374397 w 808720"/>
                  <a:gd name="connsiteY1301" fmla="*/ 20769 h 1047182"/>
                  <a:gd name="connsiteX1302" fmla="*/ 376841 w 808720"/>
                  <a:gd name="connsiteY1302" fmla="*/ 19763 h 1047182"/>
                  <a:gd name="connsiteX1303" fmla="*/ 381260 w 808720"/>
                  <a:gd name="connsiteY1303" fmla="*/ 18560 h 1047182"/>
                  <a:gd name="connsiteX1304" fmla="*/ 382532 w 808720"/>
                  <a:gd name="connsiteY1304" fmla="*/ 18292 h 1047182"/>
                  <a:gd name="connsiteX1305" fmla="*/ 383919 w 808720"/>
                  <a:gd name="connsiteY1305" fmla="*/ 17836 h 1047182"/>
                  <a:gd name="connsiteX1306" fmla="*/ 382800 w 808720"/>
                  <a:gd name="connsiteY1306" fmla="*/ 18140 h 1047182"/>
                  <a:gd name="connsiteX1307" fmla="*/ 381505 w 808720"/>
                  <a:gd name="connsiteY1307" fmla="*/ 18444 h 1047182"/>
                  <a:gd name="connsiteX1308" fmla="*/ 381054 w 808720"/>
                  <a:gd name="connsiteY1308" fmla="*/ 18511 h 1047182"/>
                  <a:gd name="connsiteX1309" fmla="*/ 542175 w 808720"/>
                  <a:gd name="connsiteY1309" fmla="*/ 17826 h 1047182"/>
                  <a:gd name="connsiteX1310" fmla="*/ 542449 w 808720"/>
                  <a:gd name="connsiteY1310" fmla="*/ 18650 h 1047182"/>
                  <a:gd name="connsiteX1311" fmla="*/ 542123 w 808720"/>
                  <a:gd name="connsiteY1311" fmla="*/ 26312 h 1047182"/>
                  <a:gd name="connsiteX1312" fmla="*/ 542027 w 808720"/>
                  <a:gd name="connsiteY1312" fmla="*/ 26121 h 1047182"/>
                  <a:gd name="connsiteX1313" fmla="*/ 544806 w 808720"/>
                  <a:gd name="connsiteY1313" fmla="*/ 17818 h 1047182"/>
                  <a:gd name="connsiteX1314" fmla="*/ 545790 w 808720"/>
                  <a:gd name="connsiteY1314" fmla="*/ 19651 h 1047182"/>
                  <a:gd name="connsiteX1315" fmla="*/ 545964 w 808720"/>
                  <a:gd name="connsiteY1315" fmla="*/ 20468 h 1047182"/>
                  <a:gd name="connsiteX1316" fmla="*/ 545778 w 808720"/>
                  <a:gd name="connsiteY1316" fmla="*/ 20234 h 1047182"/>
                  <a:gd name="connsiteX1317" fmla="*/ 508871 w 808720"/>
                  <a:gd name="connsiteY1317" fmla="*/ 17732 h 1047182"/>
                  <a:gd name="connsiteX1318" fmla="*/ 506262 w 808720"/>
                  <a:gd name="connsiteY1318" fmla="*/ 19298 h 1047182"/>
                  <a:gd name="connsiteX1319" fmla="*/ 505079 w 808720"/>
                  <a:gd name="connsiteY1319" fmla="*/ 19747 h 1047182"/>
                  <a:gd name="connsiteX1320" fmla="*/ 506345 w 808720"/>
                  <a:gd name="connsiteY1320" fmla="*/ 18861 h 1047182"/>
                  <a:gd name="connsiteX1321" fmla="*/ 401075 w 808720"/>
                  <a:gd name="connsiteY1321" fmla="*/ 17656 h 1047182"/>
                  <a:gd name="connsiteX1322" fmla="*/ 397204 w 808720"/>
                  <a:gd name="connsiteY1322" fmla="*/ 19377 h 1047182"/>
                  <a:gd name="connsiteX1323" fmla="*/ 400398 w 808720"/>
                  <a:gd name="connsiteY1323" fmla="*/ 17780 h 1047182"/>
                  <a:gd name="connsiteX1324" fmla="*/ 544710 w 808720"/>
                  <a:gd name="connsiteY1324" fmla="*/ 17639 h 1047182"/>
                  <a:gd name="connsiteX1325" fmla="*/ 544744 w 808720"/>
                  <a:gd name="connsiteY1325" fmla="*/ 17663 h 1047182"/>
                  <a:gd name="connsiteX1326" fmla="*/ 544806 w 808720"/>
                  <a:gd name="connsiteY1326" fmla="*/ 17818 h 1047182"/>
                  <a:gd name="connsiteX1327" fmla="*/ 393935 w 808720"/>
                  <a:gd name="connsiteY1327" fmla="*/ 17605 h 1047182"/>
                  <a:gd name="connsiteX1328" fmla="*/ 393157 w 808720"/>
                  <a:gd name="connsiteY1328" fmla="*/ 17821 h 1047182"/>
                  <a:gd name="connsiteX1329" fmla="*/ 388531 w 808720"/>
                  <a:gd name="connsiteY1329" fmla="*/ 18517 h 1047182"/>
                  <a:gd name="connsiteX1330" fmla="*/ 388855 w 808720"/>
                  <a:gd name="connsiteY1330" fmla="*/ 18396 h 1047182"/>
                  <a:gd name="connsiteX1331" fmla="*/ 398855 w 808720"/>
                  <a:gd name="connsiteY1331" fmla="*/ 17575 h 1047182"/>
                  <a:gd name="connsiteX1332" fmla="*/ 397755 w 808720"/>
                  <a:gd name="connsiteY1332" fmla="*/ 17812 h 1047182"/>
                  <a:gd name="connsiteX1333" fmla="*/ 388816 w 808720"/>
                  <a:gd name="connsiteY1333" fmla="*/ 19027 h 1047182"/>
                  <a:gd name="connsiteX1334" fmla="*/ 388948 w 808720"/>
                  <a:gd name="connsiteY1334" fmla="*/ 18990 h 1047182"/>
                  <a:gd name="connsiteX1335" fmla="*/ 390237 w 808720"/>
                  <a:gd name="connsiteY1335" fmla="*/ 17565 h 1047182"/>
                  <a:gd name="connsiteX1336" fmla="*/ 386718 w 808720"/>
                  <a:gd name="connsiteY1336" fmla="*/ 18381 h 1047182"/>
                  <a:gd name="connsiteX1337" fmla="*/ 385897 w 808720"/>
                  <a:gd name="connsiteY1337" fmla="*/ 18559 h 1047182"/>
                  <a:gd name="connsiteX1338" fmla="*/ 389724 w 808720"/>
                  <a:gd name="connsiteY1338" fmla="*/ 17621 h 1047182"/>
                  <a:gd name="connsiteX1339" fmla="*/ 382188 w 808720"/>
                  <a:gd name="connsiteY1339" fmla="*/ 17561 h 1047182"/>
                  <a:gd name="connsiteX1340" fmla="*/ 380901 w 808720"/>
                  <a:gd name="connsiteY1340" fmla="*/ 18091 h 1047182"/>
                  <a:gd name="connsiteX1341" fmla="*/ 377421 w 808720"/>
                  <a:gd name="connsiteY1341" fmla="*/ 19049 h 1047182"/>
                  <a:gd name="connsiteX1342" fmla="*/ 376372 w 808720"/>
                  <a:gd name="connsiteY1342" fmla="*/ 19204 h 1047182"/>
                  <a:gd name="connsiteX1343" fmla="*/ 378593 w 808720"/>
                  <a:gd name="connsiteY1343" fmla="*/ 17535 h 1047182"/>
                  <a:gd name="connsiteX1344" fmla="*/ 377167 w 808720"/>
                  <a:gd name="connsiteY1344" fmla="*/ 18004 h 1047182"/>
                  <a:gd name="connsiteX1345" fmla="*/ 376691 w 808720"/>
                  <a:gd name="connsiteY1345" fmla="*/ 18093 h 1047182"/>
                  <a:gd name="connsiteX1346" fmla="*/ 378407 w 808720"/>
                  <a:gd name="connsiteY1346" fmla="*/ 17568 h 1047182"/>
                  <a:gd name="connsiteX1347" fmla="*/ 382178 w 808720"/>
                  <a:gd name="connsiteY1347" fmla="*/ 17511 h 1047182"/>
                  <a:gd name="connsiteX1348" fmla="*/ 375000 w 808720"/>
                  <a:gd name="connsiteY1348" fmla="*/ 19407 h 1047182"/>
                  <a:gd name="connsiteX1349" fmla="*/ 373354 w 808720"/>
                  <a:gd name="connsiteY1349" fmla="*/ 19651 h 1047182"/>
                  <a:gd name="connsiteX1350" fmla="*/ 366258 w 808720"/>
                  <a:gd name="connsiteY1350" fmla="*/ 21711 h 1047182"/>
                  <a:gd name="connsiteX1351" fmla="*/ 365278 w 808720"/>
                  <a:gd name="connsiteY1351" fmla="*/ 21917 h 1047182"/>
                  <a:gd name="connsiteX1352" fmla="*/ 368610 w 808720"/>
                  <a:gd name="connsiteY1352" fmla="*/ 20820 h 1047182"/>
                  <a:gd name="connsiteX1353" fmla="*/ 376858 w 808720"/>
                  <a:gd name="connsiteY1353" fmla="*/ 18394 h 1047182"/>
                  <a:gd name="connsiteX1354" fmla="*/ 379937 w 808720"/>
                  <a:gd name="connsiteY1354" fmla="*/ 17489 h 1047182"/>
                  <a:gd name="connsiteX1355" fmla="*/ 377852 w 808720"/>
                  <a:gd name="connsiteY1355" fmla="*/ 18102 h 1047182"/>
                  <a:gd name="connsiteX1356" fmla="*/ 377351 w 808720"/>
                  <a:gd name="connsiteY1356" fmla="*/ 18194 h 1047182"/>
                  <a:gd name="connsiteX1357" fmla="*/ 375916 w 808720"/>
                  <a:gd name="connsiteY1357" fmla="*/ 18416 h 1047182"/>
                  <a:gd name="connsiteX1358" fmla="*/ 377167 w 808720"/>
                  <a:gd name="connsiteY1358" fmla="*/ 18004 h 1047182"/>
                  <a:gd name="connsiteX1359" fmla="*/ 391411 w 808720"/>
                  <a:gd name="connsiteY1359" fmla="*/ 17437 h 1047182"/>
                  <a:gd name="connsiteX1360" fmla="*/ 388855 w 808720"/>
                  <a:gd name="connsiteY1360" fmla="*/ 18396 h 1047182"/>
                  <a:gd name="connsiteX1361" fmla="*/ 384320 w 808720"/>
                  <a:gd name="connsiteY1361" fmla="*/ 19102 h 1047182"/>
                  <a:gd name="connsiteX1362" fmla="*/ 383842 w 808720"/>
                  <a:gd name="connsiteY1362" fmla="*/ 19224 h 1047182"/>
                  <a:gd name="connsiteX1363" fmla="*/ 382133 w 808720"/>
                  <a:gd name="connsiteY1363" fmla="*/ 19481 h 1047182"/>
                  <a:gd name="connsiteX1364" fmla="*/ 384981 w 808720"/>
                  <a:gd name="connsiteY1364" fmla="*/ 18783 h 1047182"/>
                  <a:gd name="connsiteX1365" fmla="*/ 386718 w 808720"/>
                  <a:gd name="connsiteY1365" fmla="*/ 18381 h 1047182"/>
                  <a:gd name="connsiteX1366" fmla="*/ 390720 w 808720"/>
                  <a:gd name="connsiteY1366" fmla="*/ 17512 h 1047182"/>
                  <a:gd name="connsiteX1367" fmla="*/ 382632 w 808720"/>
                  <a:gd name="connsiteY1367" fmla="*/ 17436 h 1047182"/>
                  <a:gd name="connsiteX1368" fmla="*/ 382188 w 808720"/>
                  <a:gd name="connsiteY1368" fmla="*/ 17561 h 1047182"/>
                  <a:gd name="connsiteX1369" fmla="*/ 382399 w 808720"/>
                  <a:gd name="connsiteY1369" fmla="*/ 17474 h 1047182"/>
                  <a:gd name="connsiteX1370" fmla="*/ 382258 w 808720"/>
                  <a:gd name="connsiteY1370" fmla="*/ 17434 h 1047182"/>
                  <a:gd name="connsiteX1371" fmla="*/ 377162 w 808720"/>
                  <a:gd name="connsiteY1371" fmla="*/ 18305 h 1047182"/>
                  <a:gd name="connsiteX1372" fmla="*/ 377522 w 808720"/>
                  <a:gd name="connsiteY1372" fmla="*/ 18199 h 1047182"/>
                  <a:gd name="connsiteX1373" fmla="*/ 379567 w 808720"/>
                  <a:gd name="connsiteY1373" fmla="*/ 17851 h 1047182"/>
                  <a:gd name="connsiteX1374" fmla="*/ 382545 w 808720"/>
                  <a:gd name="connsiteY1374" fmla="*/ 17414 h 1047182"/>
                  <a:gd name="connsiteX1375" fmla="*/ 382399 w 808720"/>
                  <a:gd name="connsiteY1375" fmla="*/ 17474 h 1047182"/>
                  <a:gd name="connsiteX1376" fmla="*/ 382178 w 808720"/>
                  <a:gd name="connsiteY1376" fmla="*/ 17511 h 1047182"/>
                  <a:gd name="connsiteX1377" fmla="*/ 571605 w 808720"/>
                  <a:gd name="connsiteY1377" fmla="*/ 17400 h 1047182"/>
                  <a:gd name="connsiteX1378" fmla="*/ 576768 w 808720"/>
                  <a:gd name="connsiteY1378" fmla="*/ 19651 h 1047182"/>
                  <a:gd name="connsiteX1379" fmla="*/ 579793 w 808720"/>
                  <a:gd name="connsiteY1379" fmla="*/ 22003 h 1047182"/>
                  <a:gd name="connsiteX1380" fmla="*/ 401193 w 808720"/>
                  <a:gd name="connsiteY1380" fmla="*/ 17383 h 1047182"/>
                  <a:gd name="connsiteX1381" fmla="*/ 400398 w 808720"/>
                  <a:gd name="connsiteY1381" fmla="*/ 17780 h 1047182"/>
                  <a:gd name="connsiteX1382" fmla="*/ 383864 w 808720"/>
                  <a:gd name="connsiteY1382" fmla="*/ 20802 h 1047182"/>
                  <a:gd name="connsiteX1383" fmla="*/ 386227 w 808720"/>
                  <a:gd name="connsiteY1383" fmla="*/ 20293 h 1047182"/>
                  <a:gd name="connsiteX1384" fmla="*/ 390695 w 808720"/>
                  <a:gd name="connsiteY1384" fmla="*/ 17383 h 1047182"/>
                  <a:gd name="connsiteX1385" fmla="*/ 389724 w 808720"/>
                  <a:gd name="connsiteY1385" fmla="*/ 17621 h 1047182"/>
                  <a:gd name="connsiteX1386" fmla="*/ 388706 w 808720"/>
                  <a:gd name="connsiteY1386" fmla="*/ 17731 h 1047182"/>
                  <a:gd name="connsiteX1387" fmla="*/ 384278 w 808720"/>
                  <a:gd name="connsiteY1387" fmla="*/ 18910 h 1047182"/>
                  <a:gd name="connsiteX1388" fmla="*/ 382127 w 808720"/>
                  <a:gd name="connsiteY1388" fmla="*/ 19376 h 1047182"/>
                  <a:gd name="connsiteX1389" fmla="*/ 380706 w 808720"/>
                  <a:gd name="connsiteY1389" fmla="*/ 19696 h 1047182"/>
                  <a:gd name="connsiteX1390" fmla="*/ 376982 w 808720"/>
                  <a:gd name="connsiteY1390" fmla="*/ 20257 h 1047182"/>
                  <a:gd name="connsiteX1391" fmla="*/ 384320 w 808720"/>
                  <a:gd name="connsiteY1391" fmla="*/ 18280 h 1047182"/>
                  <a:gd name="connsiteX1392" fmla="*/ 400964 w 808720"/>
                  <a:gd name="connsiteY1392" fmla="*/ 17375 h 1047182"/>
                  <a:gd name="connsiteX1393" fmla="*/ 387102 w 808720"/>
                  <a:gd name="connsiteY1393" fmla="*/ 20105 h 1047182"/>
                  <a:gd name="connsiteX1394" fmla="*/ 397755 w 808720"/>
                  <a:gd name="connsiteY1394" fmla="*/ 17812 h 1047182"/>
                  <a:gd name="connsiteX1395" fmla="*/ 382666 w 808720"/>
                  <a:gd name="connsiteY1395" fmla="*/ 17365 h 1047182"/>
                  <a:gd name="connsiteX1396" fmla="*/ 382640 w 808720"/>
                  <a:gd name="connsiteY1396" fmla="*/ 17375 h 1047182"/>
                  <a:gd name="connsiteX1397" fmla="*/ 382258 w 808720"/>
                  <a:gd name="connsiteY1397" fmla="*/ 17434 h 1047182"/>
                  <a:gd name="connsiteX1398" fmla="*/ 382768 w 808720"/>
                  <a:gd name="connsiteY1398" fmla="*/ 17355 h 1047182"/>
                  <a:gd name="connsiteX1399" fmla="*/ 382545 w 808720"/>
                  <a:gd name="connsiteY1399" fmla="*/ 17414 h 1047182"/>
                  <a:gd name="connsiteX1400" fmla="*/ 382640 w 808720"/>
                  <a:gd name="connsiteY1400" fmla="*/ 17375 h 1047182"/>
                  <a:gd name="connsiteX1401" fmla="*/ 401367 w 808720"/>
                  <a:gd name="connsiteY1401" fmla="*/ 17296 h 1047182"/>
                  <a:gd name="connsiteX1402" fmla="*/ 401299 w 808720"/>
                  <a:gd name="connsiteY1402" fmla="*/ 17330 h 1047182"/>
                  <a:gd name="connsiteX1403" fmla="*/ 400964 w 808720"/>
                  <a:gd name="connsiteY1403" fmla="*/ 17375 h 1047182"/>
                  <a:gd name="connsiteX1404" fmla="*/ 383218 w 808720"/>
                  <a:gd name="connsiteY1404" fmla="*/ 17270 h 1047182"/>
                  <a:gd name="connsiteX1405" fmla="*/ 383097 w 808720"/>
                  <a:gd name="connsiteY1405" fmla="*/ 17305 h 1047182"/>
                  <a:gd name="connsiteX1406" fmla="*/ 382768 w 808720"/>
                  <a:gd name="connsiteY1406" fmla="*/ 17355 h 1047182"/>
                  <a:gd name="connsiteX1407" fmla="*/ 382856 w 808720"/>
                  <a:gd name="connsiteY1407" fmla="*/ 17332 h 1047182"/>
                  <a:gd name="connsiteX1408" fmla="*/ 401855 w 808720"/>
                  <a:gd name="connsiteY1408" fmla="*/ 17254 h 1047182"/>
                  <a:gd name="connsiteX1409" fmla="*/ 401193 w 808720"/>
                  <a:gd name="connsiteY1409" fmla="*/ 17383 h 1047182"/>
                  <a:gd name="connsiteX1410" fmla="*/ 401299 w 808720"/>
                  <a:gd name="connsiteY1410" fmla="*/ 17330 h 1047182"/>
                  <a:gd name="connsiteX1411" fmla="*/ 383298 w 808720"/>
                  <a:gd name="connsiteY1411" fmla="*/ 17215 h 1047182"/>
                  <a:gd name="connsiteX1412" fmla="*/ 382856 w 808720"/>
                  <a:gd name="connsiteY1412" fmla="*/ 17332 h 1047182"/>
                  <a:gd name="connsiteX1413" fmla="*/ 382666 w 808720"/>
                  <a:gd name="connsiteY1413" fmla="*/ 17365 h 1047182"/>
                  <a:gd name="connsiteX1414" fmla="*/ 382838 w 808720"/>
                  <a:gd name="connsiteY1414" fmla="*/ 17294 h 1047182"/>
                  <a:gd name="connsiteX1415" fmla="*/ 402077 w 808720"/>
                  <a:gd name="connsiteY1415" fmla="*/ 17211 h 1047182"/>
                  <a:gd name="connsiteX1416" fmla="*/ 402035 w 808720"/>
                  <a:gd name="connsiteY1416" fmla="*/ 17230 h 1047182"/>
                  <a:gd name="connsiteX1417" fmla="*/ 401855 w 808720"/>
                  <a:gd name="connsiteY1417" fmla="*/ 17254 h 1047182"/>
                  <a:gd name="connsiteX1418" fmla="*/ 392073 w 808720"/>
                  <a:gd name="connsiteY1418" fmla="*/ 17189 h 1047182"/>
                  <a:gd name="connsiteX1419" fmla="*/ 391884 w 808720"/>
                  <a:gd name="connsiteY1419" fmla="*/ 17260 h 1047182"/>
                  <a:gd name="connsiteX1420" fmla="*/ 390720 w 808720"/>
                  <a:gd name="connsiteY1420" fmla="*/ 17512 h 1047182"/>
                  <a:gd name="connsiteX1421" fmla="*/ 390237 w 808720"/>
                  <a:gd name="connsiteY1421" fmla="*/ 17565 h 1047182"/>
                  <a:gd name="connsiteX1422" fmla="*/ 391530 w 808720"/>
                  <a:gd name="connsiteY1422" fmla="*/ 17265 h 1047182"/>
                  <a:gd name="connsiteX1423" fmla="*/ 402373 w 808720"/>
                  <a:gd name="connsiteY1423" fmla="*/ 17184 h 1047182"/>
                  <a:gd name="connsiteX1424" fmla="*/ 403661 w 808720"/>
                  <a:gd name="connsiteY1424" fmla="*/ 17184 h 1047182"/>
                  <a:gd name="connsiteX1425" fmla="*/ 401075 w 808720"/>
                  <a:gd name="connsiteY1425" fmla="*/ 17656 h 1047182"/>
                  <a:gd name="connsiteX1426" fmla="*/ 402035 w 808720"/>
                  <a:gd name="connsiteY1426" fmla="*/ 17230 h 1047182"/>
                  <a:gd name="connsiteX1427" fmla="*/ 402138 w 808720"/>
                  <a:gd name="connsiteY1427" fmla="*/ 17184 h 1047182"/>
                  <a:gd name="connsiteX1428" fmla="*/ 402217 w 808720"/>
                  <a:gd name="connsiteY1428" fmla="*/ 17184 h 1047182"/>
                  <a:gd name="connsiteX1429" fmla="*/ 402077 w 808720"/>
                  <a:gd name="connsiteY1429" fmla="*/ 17211 h 1047182"/>
                  <a:gd name="connsiteX1430" fmla="*/ 401591 w 808720"/>
                  <a:gd name="connsiteY1430" fmla="*/ 17184 h 1047182"/>
                  <a:gd name="connsiteX1431" fmla="*/ 401937 w 808720"/>
                  <a:gd name="connsiteY1431" fmla="*/ 17184 h 1047182"/>
                  <a:gd name="connsiteX1432" fmla="*/ 401367 w 808720"/>
                  <a:gd name="connsiteY1432" fmla="*/ 17296 h 1047182"/>
                  <a:gd name="connsiteX1433" fmla="*/ 517096 w 808720"/>
                  <a:gd name="connsiteY1433" fmla="*/ 17183 h 1047182"/>
                  <a:gd name="connsiteX1434" fmla="*/ 515007 w 808720"/>
                  <a:gd name="connsiteY1434" fmla="*/ 18750 h 1047182"/>
                  <a:gd name="connsiteX1435" fmla="*/ 513957 w 808720"/>
                  <a:gd name="connsiteY1435" fmla="*/ 19248 h 1047182"/>
                  <a:gd name="connsiteX1436" fmla="*/ 515087 w 808720"/>
                  <a:gd name="connsiteY1436" fmla="*/ 18280 h 1047182"/>
                  <a:gd name="connsiteX1437" fmla="*/ 402299 w 808720"/>
                  <a:gd name="connsiteY1437" fmla="*/ 17112 h 1047182"/>
                  <a:gd name="connsiteX1438" fmla="*/ 402138 w 808720"/>
                  <a:gd name="connsiteY1438" fmla="*/ 17184 h 1047182"/>
                  <a:gd name="connsiteX1439" fmla="*/ 401937 w 808720"/>
                  <a:gd name="connsiteY1439" fmla="*/ 17184 h 1047182"/>
                  <a:gd name="connsiteX1440" fmla="*/ 383294 w 808720"/>
                  <a:gd name="connsiteY1440" fmla="*/ 17106 h 1047182"/>
                  <a:gd name="connsiteX1441" fmla="*/ 382838 w 808720"/>
                  <a:gd name="connsiteY1441" fmla="*/ 17294 h 1047182"/>
                  <a:gd name="connsiteX1442" fmla="*/ 379567 w 808720"/>
                  <a:gd name="connsiteY1442" fmla="*/ 17851 h 1047182"/>
                  <a:gd name="connsiteX1443" fmla="*/ 377750 w 808720"/>
                  <a:gd name="connsiteY1443" fmla="*/ 18132 h 1047182"/>
                  <a:gd name="connsiteX1444" fmla="*/ 377852 w 808720"/>
                  <a:gd name="connsiteY1444" fmla="*/ 18102 h 1047182"/>
                  <a:gd name="connsiteX1445" fmla="*/ 511646 w 808720"/>
                  <a:gd name="connsiteY1445" fmla="*/ 17098 h 1047182"/>
                  <a:gd name="connsiteX1446" fmla="*/ 511618 w 808720"/>
                  <a:gd name="connsiteY1446" fmla="*/ 17115 h 1047182"/>
                  <a:gd name="connsiteX1447" fmla="*/ 511248 w 808720"/>
                  <a:gd name="connsiteY1447" fmla="*/ 17184 h 1047182"/>
                  <a:gd name="connsiteX1448" fmla="*/ 472270 w 808720"/>
                  <a:gd name="connsiteY1448" fmla="*/ 17076 h 1047182"/>
                  <a:gd name="connsiteX1449" fmla="*/ 472116 w 808720"/>
                  <a:gd name="connsiteY1449" fmla="*/ 17127 h 1047182"/>
                  <a:gd name="connsiteX1450" fmla="*/ 471772 w 808720"/>
                  <a:gd name="connsiteY1450" fmla="*/ 17184 h 1047182"/>
                  <a:gd name="connsiteX1451" fmla="*/ 384612 w 808720"/>
                  <a:gd name="connsiteY1451" fmla="*/ 17070 h 1047182"/>
                  <a:gd name="connsiteX1452" fmla="*/ 384272 w 808720"/>
                  <a:gd name="connsiteY1452" fmla="*/ 17164 h 1047182"/>
                  <a:gd name="connsiteX1453" fmla="*/ 382632 w 808720"/>
                  <a:gd name="connsiteY1453" fmla="*/ 17436 h 1047182"/>
                  <a:gd name="connsiteX1454" fmla="*/ 383097 w 808720"/>
                  <a:gd name="connsiteY1454" fmla="*/ 17305 h 1047182"/>
                  <a:gd name="connsiteX1455" fmla="*/ 402703 w 808720"/>
                  <a:gd name="connsiteY1455" fmla="*/ 17033 h 1047182"/>
                  <a:gd name="connsiteX1456" fmla="*/ 402299 w 808720"/>
                  <a:gd name="connsiteY1456" fmla="*/ 17112 h 1047182"/>
                  <a:gd name="connsiteX1457" fmla="*/ 402379 w 808720"/>
                  <a:gd name="connsiteY1457" fmla="*/ 17077 h 1047182"/>
                  <a:gd name="connsiteX1458" fmla="*/ 512379 w 808720"/>
                  <a:gd name="connsiteY1458" fmla="*/ 16973 h 1047182"/>
                  <a:gd name="connsiteX1459" fmla="*/ 511054 w 808720"/>
                  <a:gd name="connsiteY1459" fmla="*/ 17477 h 1047182"/>
                  <a:gd name="connsiteX1460" fmla="*/ 511618 w 808720"/>
                  <a:gd name="connsiteY1460" fmla="*/ 17115 h 1047182"/>
                  <a:gd name="connsiteX1461" fmla="*/ 385597 w 808720"/>
                  <a:gd name="connsiteY1461" fmla="*/ 16944 h 1047182"/>
                  <a:gd name="connsiteX1462" fmla="*/ 379408 w 808720"/>
                  <a:gd name="connsiteY1462" fmla="*/ 18755 h 1047182"/>
                  <a:gd name="connsiteX1463" fmla="*/ 379223 w 808720"/>
                  <a:gd name="connsiteY1463" fmla="*/ 18782 h 1047182"/>
                  <a:gd name="connsiteX1464" fmla="*/ 380901 w 808720"/>
                  <a:gd name="connsiteY1464" fmla="*/ 18091 h 1047182"/>
                  <a:gd name="connsiteX1465" fmla="*/ 384272 w 808720"/>
                  <a:gd name="connsiteY1465" fmla="*/ 17164 h 1047182"/>
                  <a:gd name="connsiteX1466" fmla="*/ 544320 w 808720"/>
                  <a:gd name="connsiteY1466" fmla="*/ 16912 h 1047182"/>
                  <a:gd name="connsiteX1467" fmla="*/ 544710 w 808720"/>
                  <a:gd name="connsiteY1467" fmla="*/ 17639 h 1047182"/>
                  <a:gd name="connsiteX1468" fmla="*/ 544333 w 808720"/>
                  <a:gd name="connsiteY1468" fmla="*/ 17367 h 1047182"/>
                  <a:gd name="connsiteX1469" fmla="*/ 378149 w 808720"/>
                  <a:gd name="connsiteY1469" fmla="*/ 16867 h 1047182"/>
                  <a:gd name="connsiteX1470" fmla="*/ 376373 w 808720"/>
                  <a:gd name="connsiteY1470" fmla="*/ 17432 h 1047182"/>
                  <a:gd name="connsiteX1471" fmla="*/ 378148 w 808720"/>
                  <a:gd name="connsiteY1471" fmla="*/ 16867 h 1047182"/>
                  <a:gd name="connsiteX1472" fmla="*/ 378150 w 808720"/>
                  <a:gd name="connsiteY1472" fmla="*/ 16867 h 1047182"/>
                  <a:gd name="connsiteX1473" fmla="*/ 378149 w 808720"/>
                  <a:gd name="connsiteY1473" fmla="*/ 16867 h 1047182"/>
                  <a:gd name="connsiteX1474" fmla="*/ 378149 w 808720"/>
                  <a:gd name="connsiteY1474" fmla="*/ 16867 h 1047182"/>
                  <a:gd name="connsiteX1475" fmla="*/ 385360 w 808720"/>
                  <a:gd name="connsiteY1475" fmla="*/ 16864 h 1047182"/>
                  <a:gd name="connsiteX1476" fmla="*/ 384975 w 808720"/>
                  <a:gd name="connsiteY1476" fmla="*/ 16970 h 1047182"/>
                  <a:gd name="connsiteX1477" fmla="*/ 383218 w 808720"/>
                  <a:gd name="connsiteY1477" fmla="*/ 17270 h 1047182"/>
                  <a:gd name="connsiteX1478" fmla="*/ 383586 w 808720"/>
                  <a:gd name="connsiteY1478" fmla="*/ 17166 h 1047182"/>
                  <a:gd name="connsiteX1479" fmla="*/ 402883 w 808720"/>
                  <a:gd name="connsiteY1479" fmla="*/ 16853 h 1047182"/>
                  <a:gd name="connsiteX1480" fmla="*/ 402379 w 808720"/>
                  <a:gd name="connsiteY1480" fmla="*/ 17077 h 1047182"/>
                  <a:gd name="connsiteX1481" fmla="*/ 401591 w 808720"/>
                  <a:gd name="connsiteY1481" fmla="*/ 17184 h 1047182"/>
                  <a:gd name="connsiteX1482" fmla="*/ 398855 w 808720"/>
                  <a:gd name="connsiteY1482" fmla="*/ 17575 h 1047182"/>
                  <a:gd name="connsiteX1483" fmla="*/ 399398 w 808720"/>
                  <a:gd name="connsiteY1483" fmla="*/ 17458 h 1047182"/>
                  <a:gd name="connsiteX1484" fmla="*/ 384731 w 808720"/>
                  <a:gd name="connsiteY1484" fmla="*/ 16843 h 1047182"/>
                  <a:gd name="connsiteX1485" fmla="*/ 383586 w 808720"/>
                  <a:gd name="connsiteY1485" fmla="*/ 17166 h 1047182"/>
                  <a:gd name="connsiteX1486" fmla="*/ 383298 w 808720"/>
                  <a:gd name="connsiteY1486" fmla="*/ 17215 h 1047182"/>
                  <a:gd name="connsiteX1487" fmla="*/ 384656 w 808720"/>
                  <a:gd name="connsiteY1487" fmla="*/ 16856 h 1047182"/>
                  <a:gd name="connsiteX1488" fmla="*/ 554395 w 808720"/>
                  <a:gd name="connsiteY1488" fmla="*/ 16837 h 1047182"/>
                  <a:gd name="connsiteX1489" fmla="*/ 556081 w 808720"/>
                  <a:gd name="connsiteY1489" fmla="*/ 18945 h 1047182"/>
                  <a:gd name="connsiteX1490" fmla="*/ 555351 w 808720"/>
                  <a:gd name="connsiteY1490" fmla="*/ 19270 h 1047182"/>
                  <a:gd name="connsiteX1491" fmla="*/ 554018 w 808720"/>
                  <a:gd name="connsiteY1491" fmla="*/ 16925 h 1047182"/>
                  <a:gd name="connsiteX1492" fmla="*/ 393180 w 808720"/>
                  <a:gd name="connsiteY1492" fmla="*/ 16774 h 1047182"/>
                  <a:gd name="connsiteX1493" fmla="*/ 392419 w 808720"/>
                  <a:gd name="connsiteY1493" fmla="*/ 17059 h 1047182"/>
                  <a:gd name="connsiteX1494" fmla="*/ 391530 w 808720"/>
                  <a:gd name="connsiteY1494" fmla="*/ 17265 h 1047182"/>
                  <a:gd name="connsiteX1495" fmla="*/ 390695 w 808720"/>
                  <a:gd name="connsiteY1495" fmla="*/ 17383 h 1047182"/>
                  <a:gd name="connsiteX1496" fmla="*/ 386251 w 808720"/>
                  <a:gd name="connsiteY1496" fmla="*/ 16752 h 1047182"/>
                  <a:gd name="connsiteX1497" fmla="*/ 385786 w 808720"/>
                  <a:gd name="connsiteY1497" fmla="*/ 16888 h 1047182"/>
                  <a:gd name="connsiteX1498" fmla="*/ 384612 w 808720"/>
                  <a:gd name="connsiteY1498" fmla="*/ 17070 h 1047182"/>
                  <a:gd name="connsiteX1499" fmla="*/ 384975 w 808720"/>
                  <a:gd name="connsiteY1499" fmla="*/ 16970 h 1047182"/>
                  <a:gd name="connsiteX1500" fmla="*/ 372182 w 808720"/>
                  <a:gd name="connsiteY1500" fmla="*/ 16711 h 1047182"/>
                  <a:gd name="connsiteX1501" fmla="*/ 372147 w 808720"/>
                  <a:gd name="connsiteY1501" fmla="*/ 16723 h 1047182"/>
                  <a:gd name="connsiteX1502" fmla="*/ 368694 w 808720"/>
                  <a:gd name="connsiteY1502" fmla="*/ 17184 h 1047182"/>
                  <a:gd name="connsiteX1503" fmla="*/ 519470 w 808720"/>
                  <a:gd name="connsiteY1503" fmla="*/ 16637 h 1047182"/>
                  <a:gd name="connsiteX1504" fmla="*/ 517514 w 808720"/>
                  <a:gd name="connsiteY1504" fmla="*/ 17810 h 1047182"/>
                  <a:gd name="connsiteX1505" fmla="*/ 514438 w 808720"/>
                  <a:gd name="connsiteY1505" fmla="*/ 19177 h 1047182"/>
                  <a:gd name="connsiteX1506" fmla="*/ 515007 w 808720"/>
                  <a:gd name="connsiteY1506" fmla="*/ 18750 h 1047182"/>
                  <a:gd name="connsiteX1507" fmla="*/ 487123 w 808720"/>
                  <a:gd name="connsiteY1507" fmla="*/ 16635 h 1047182"/>
                  <a:gd name="connsiteX1508" fmla="*/ 481830 w 808720"/>
                  <a:gd name="connsiteY1508" fmla="*/ 18620 h 1047182"/>
                  <a:gd name="connsiteX1509" fmla="*/ 480864 w 808720"/>
                  <a:gd name="connsiteY1509" fmla="*/ 18830 h 1047182"/>
                  <a:gd name="connsiteX1510" fmla="*/ 485585 w 808720"/>
                  <a:gd name="connsiteY1510" fmla="*/ 16956 h 1047182"/>
                  <a:gd name="connsiteX1511" fmla="*/ 519473 w 808720"/>
                  <a:gd name="connsiteY1511" fmla="*/ 16635 h 1047182"/>
                  <a:gd name="connsiteX1512" fmla="*/ 519472 w 808720"/>
                  <a:gd name="connsiteY1512" fmla="*/ 16635 h 1047182"/>
                  <a:gd name="connsiteX1513" fmla="*/ 519470 w 808720"/>
                  <a:gd name="connsiteY1513" fmla="*/ 16637 h 1047182"/>
                  <a:gd name="connsiteX1514" fmla="*/ 393768 w 808720"/>
                  <a:gd name="connsiteY1514" fmla="*/ 16630 h 1047182"/>
                  <a:gd name="connsiteX1515" fmla="*/ 393180 w 808720"/>
                  <a:gd name="connsiteY1515" fmla="*/ 16774 h 1047182"/>
                  <a:gd name="connsiteX1516" fmla="*/ 393432 w 808720"/>
                  <a:gd name="connsiteY1516" fmla="*/ 16680 h 1047182"/>
                  <a:gd name="connsiteX1517" fmla="*/ 537249 w 808720"/>
                  <a:gd name="connsiteY1517" fmla="*/ 16598 h 1047182"/>
                  <a:gd name="connsiteX1518" fmla="*/ 537509 w 808720"/>
                  <a:gd name="connsiteY1518" fmla="*/ 17116 h 1047182"/>
                  <a:gd name="connsiteX1519" fmla="*/ 537384 w 808720"/>
                  <a:gd name="connsiteY1519" fmla="*/ 17370 h 1047182"/>
                  <a:gd name="connsiteX1520" fmla="*/ 537216 w 808720"/>
                  <a:gd name="connsiteY1520" fmla="*/ 16988 h 1047182"/>
                  <a:gd name="connsiteX1521" fmla="*/ 514050 w 808720"/>
                  <a:gd name="connsiteY1521" fmla="*/ 16575 h 1047182"/>
                  <a:gd name="connsiteX1522" fmla="*/ 513943 w 808720"/>
                  <a:gd name="connsiteY1522" fmla="*/ 16682 h 1047182"/>
                  <a:gd name="connsiteX1523" fmla="*/ 512379 w 808720"/>
                  <a:gd name="connsiteY1523" fmla="*/ 16973 h 1047182"/>
                  <a:gd name="connsiteX1524" fmla="*/ 512596 w 808720"/>
                  <a:gd name="connsiteY1524" fmla="*/ 16891 h 1047182"/>
                  <a:gd name="connsiteX1525" fmla="*/ 427638 w 808720"/>
                  <a:gd name="connsiteY1525" fmla="*/ 16573 h 1047182"/>
                  <a:gd name="connsiteX1526" fmla="*/ 427497 w 808720"/>
                  <a:gd name="connsiteY1526" fmla="*/ 16636 h 1047182"/>
                  <a:gd name="connsiteX1527" fmla="*/ 423522 w 808720"/>
                  <a:gd name="connsiteY1527" fmla="*/ 17184 h 1047182"/>
                  <a:gd name="connsiteX1528" fmla="*/ 407042 w 808720"/>
                  <a:gd name="connsiteY1528" fmla="*/ 16566 h 1047182"/>
                  <a:gd name="connsiteX1529" fmla="*/ 406336 w 808720"/>
                  <a:gd name="connsiteY1529" fmla="*/ 16768 h 1047182"/>
                  <a:gd name="connsiteX1530" fmla="*/ 397204 w 808720"/>
                  <a:gd name="connsiteY1530" fmla="*/ 19377 h 1047182"/>
                  <a:gd name="connsiteX1531" fmla="*/ 403784 w 808720"/>
                  <a:gd name="connsiteY1531" fmla="*/ 17184 h 1047182"/>
                  <a:gd name="connsiteX1532" fmla="*/ 403661 w 808720"/>
                  <a:gd name="connsiteY1532" fmla="*/ 17184 h 1047182"/>
                  <a:gd name="connsiteX1533" fmla="*/ 387915 w 808720"/>
                  <a:gd name="connsiteY1533" fmla="*/ 16559 h 1047182"/>
                  <a:gd name="connsiteX1534" fmla="*/ 385597 w 808720"/>
                  <a:gd name="connsiteY1534" fmla="*/ 16944 h 1047182"/>
                  <a:gd name="connsiteX1535" fmla="*/ 385786 w 808720"/>
                  <a:gd name="connsiteY1535" fmla="*/ 16888 h 1047182"/>
                  <a:gd name="connsiteX1536" fmla="*/ 373438 w 808720"/>
                  <a:gd name="connsiteY1536" fmla="*/ 16550 h 1047182"/>
                  <a:gd name="connsiteX1537" fmla="*/ 372954 w 808720"/>
                  <a:gd name="connsiteY1537" fmla="*/ 16737 h 1047182"/>
                  <a:gd name="connsiteX1538" fmla="*/ 361771 w 808720"/>
                  <a:gd name="connsiteY1538" fmla="*/ 20479 h 1047182"/>
                  <a:gd name="connsiteX1539" fmla="*/ 361551 w 808720"/>
                  <a:gd name="connsiteY1539" fmla="*/ 20517 h 1047182"/>
                  <a:gd name="connsiteX1540" fmla="*/ 364307 w 808720"/>
                  <a:gd name="connsiteY1540" fmla="*/ 19377 h 1047182"/>
                  <a:gd name="connsiteX1541" fmla="*/ 360472 w 808720"/>
                  <a:gd name="connsiteY1541" fmla="*/ 20706 h 1047182"/>
                  <a:gd name="connsiteX1542" fmla="*/ 359259 w 808720"/>
                  <a:gd name="connsiteY1542" fmla="*/ 20918 h 1047182"/>
                  <a:gd name="connsiteX1543" fmla="*/ 372147 w 808720"/>
                  <a:gd name="connsiteY1543" fmla="*/ 16723 h 1047182"/>
                  <a:gd name="connsiteX1544" fmla="*/ 514742 w 808720"/>
                  <a:gd name="connsiteY1544" fmla="*/ 16533 h 1047182"/>
                  <a:gd name="connsiteX1545" fmla="*/ 513441 w 808720"/>
                  <a:gd name="connsiteY1545" fmla="*/ 17183 h 1047182"/>
                  <a:gd name="connsiteX1546" fmla="*/ 513943 w 808720"/>
                  <a:gd name="connsiteY1546" fmla="*/ 16682 h 1047182"/>
                  <a:gd name="connsiteX1547" fmla="*/ 373612 w 808720"/>
                  <a:gd name="connsiteY1547" fmla="*/ 16517 h 1047182"/>
                  <a:gd name="connsiteX1548" fmla="*/ 373564 w 808720"/>
                  <a:gd name="connsiteY1548" fmla="*/ 16533 h 1047182"/>
                  <a:gd name="connsiteX1549" fmla="*/ 373438 w 808720"/>
                  <a:gd name="connsiteY1549" fmla="*/ 16550 h 1047182"/>
                  <a:gd name="connsiteX1550" fmla="*/ 373475 w 808720"/>
                  <a:gd name="connsiteY1550" fmla="*/ 16536 h 1047182"/>
                  <a:gd name="connsiteX1551" fmla="*/ 542821 w 808720"/>
                  <a:gd name="connsiteY1551" fmla="*/ 16516 h 1047182"/>
                  <a:gd name="connsiteX1552" fmla="*/ 543001 w 808720"/>
                  <a:gd name="connsiteY1552" fmla="*/ 16742 h 1047182"/>
                  <a:gd name="connsiteX1553" fmla="*/ 542774 w 808720"/>
                  <a:gd name="connsiteY1553" fmla="*/ 17458 h 1047182"/>
                  <a:gd name="connsiteX1554" fmla="*/ 543113 w 808720"/>
                  <a:gd name="connsiteY1554" fmla="*/ 20647 h 1047182"/>
                  <a:gd name="connsiteX1555" fmla="*/ 542449 w 808720"/>
                  <a:gd name="connsiteY1555" fmla="*/ 18650 h 1047182"/>
                  <a:gd name="connsiteX1556" fmla="*/ 542500 w 808720"/>
                  <a:gd name="connsiteY1556" fmla="*/ 17458 h 1047182"/>
                  <a:gd name="connsiteX1557" fmla="*/ 407402 w 808720"/>
                  <a:gd name="connsiteY1557" fmla="*/ 16500 h 1047182"/>
                  <a:gd name="connsiteX1558" fmla="*/ 407042 w 808720"/>
                  <a:gd name="connsiteY1558" fmla="*/ 16566 h 1047182"/>
                  <a:gd name="connsiteX1559" fmla="*/ 407154 w 808720"/>
                  <a:gd name="connsiteY1559" fmla="*/ 16534 h 1047182"/>
                  <a:gd name="connsiteX1560" fmla="*/ 543087 w 808720"/>
                  <a:gd name="connsiteY1560" fmla="*/ 16470 h 1047182"/>
                  <a:gd name="connsiteX1561" fmla="*/ 543613 w 808720"/>
                  <a:gd name="connsiteY1561" fmla="*/ 16848 h 1047182"/>
                  <a:gd name="connsiteX1562" fmla="*/ 544333 w 808720"/>
                  <a:gd name="connsiteY1562" fmla="*/ 17367 h 1047182"/>
                  <a:gd name="connsiteX1563" fmla="*/ 544363 w 808720"/>
                  <a:gd name="connsiteY1563" fmla="*/ 18455 h 1047182"/>
                  <a:gd name="connsiteX1564" fmla="*/ 543669 w 808720"/>
                  <a:gd name="connsiteY1564" fmla="*/ 17583 h 1047182"/>
                  <a:gd name="connsiteX1565" fmla="*/ 543001 w 808720"/>
                  <a:gd name="connsiteY1565" fmla="*/ 16742 h 1047182"/>
                  <a:gd name="connsiteX1566" fmla="*/ 383518 w 808720"/>
                  <a:gd name="connsiteY1566" fmla="*/ 16436 h 1047182"/>
                  <a:gd name="connsiteX1567" fmla="*/ 381525 w 808720"/>
                  <a:gd name="connsiteY1567" fmla="*/ 17022 h 1047182"/>
                  <a:gd name="connsiteX1568" fmla="*/ 378593 w 808720"/>
                  <a:gd name="connsiteY1568" fmla="*/ 17535 h 1047182"/>
                  <a:gd name="connsiteX1569" fmla="*/ 379660 w 808720"/>
                  <a:gd name="connsiteY1569" fmla="*/ 17184 h 1047182"/>
                  <a:gd name="connsiteX1570" fmla="*/ 378407 w 808720"/>
                  <a:gd name="connsiteY1570" fmla="*/ 17568 h 1047182"/>
                  <a:gd name="connsiteX1571" fmla="*/ 375749 w 808720"/>
                  <a:gd name="connsiteY1571" fmla="*/ 18032 h 1047182"/>
                  <a:gd name="connsiteX1572" fmla="*/ 372940 w 808720"/>
                  <a:gd name="connsiteY1572" fmla="*/ 18524 h 1047182"/>
                  <a:gd name="connsiteX1573" fmla="*/ 369057 w 808720"/>
                  <a:gd name="connsiteY1573" fmla="*/ 19204 h 1047182"/>
                  <a:gd name="connsiteX1574" fmla="*/ 373431 w 808720"/>
                  <a:gd name="connsiteY1574" fmla="*/ 17842 h 1047182"/>
                  <a:gd name="connsiteX1575" fmla="*/ 376373 w 808720"/>
                  <a:gd name="connsiteY1575" fmla="*/ 17432 h 1047182"/>
                  <a:gd name="connsiteX1576" fmla="*/ 378010 w 808720"/>
                  <a:gd name="connsiteY1576" fmla="*/ 17204 h 1047182"/>
                  <a:gd name="connsiteX1577" fmla="*/ 537263 w 808720"/>
                  <a:gd name="connsiteY1577" fmla="*/ 16427 h 1047182"/>
                  <a:gd name="connsiteX1578" fmla="*/ 537249 w 808720"/>
                  <a:gd name="connsiteY1578" fmla="*/ 16598 h 1047182"/>
                  <a:gd name="connsiteX1579" fmla="*/ 537199 w 808720"/>
                  <a:gd name="connsiteY1579" fmla="*/ 16499 h 1047182"/>
                  <a:gd name="connsiteX1580" fmla="*/ 384957 w 808720"/>
                  <a:gd name="connsiteY1580" fmla="*/ 16421 h 1047182"/>
                  <a:gd name="connsiteX1581" fmla="*/ 384365 w 808720"/>
                  <a:gd name="connsiteY1581" fmla="*/ 16665 h 1047182"/>
                  <a:gd name="connsiteX1582" fmla="*/ 379937 w 808720"/>
                  <a:gd name="connsiteY1582" fmla="*/ 17489 h 1047182"/>
                  <a:gd name="connsiteX1583" fmla="*/ 381525 w 808720"/>
                  <a:gd name="connsiteY1583" fmla="*/ 17022 h 1047182"/>
                  <a:gd name="connsiteX1584" fmla="*/ 390474 w 808720"/>
                  <a:gd name="connsiteY1584" fmla="*/ 16338 h 1047182"/>
                  <a:gd name="connsiteX1585" fmla="*/ 386393 w 808720"/>
                  <a:gd name="connsiteY1585" fmla="*/ 17482 h 1047182"/>
                  <a:gd name="connsiteX1586" fmla="*/ 382532 w 808720"/>
                  <a:gd name="connsiteY1586" fmla="*/ 18292 h 1047182"/>
                  <a:gd name="connsiteX1587" fmla="*/ 381895 w 808720"/>
                  <a:gd name="connsiteY1587" fmla="*/ 18387 h 1047182"/>
                  <a:gd name="connsiteX1588" fmla="*/ 382800 w 808720"/>
                  <a:gd name="connsiteY1588" fmla="*/ 18140 h 1047182"/>
                  <a:gd name="connsiteX1589" fmla="*/ 407855 w 808720"/>
                  <a:gd name="connsiteY1589" fmla="*/ 16334 h 1047182"/>
                  <a:gd name="connsiteX1590" fmla="*/ 407154 w 808720"/>
                  <a:gd name="connsiteY1590" fmla="*/ 16534 h 1047182"/>
                  <a:gd name="connsiteX1591" fmla="*/ 402373 w 808720"/>
                  <a:gd name="connsiteY1591" fmla="*/ 17184 h 1047182"/>
                  <a:gd name="connsiteX1592" fmla="*/ 402217 w 808720"/>
                  <a:gd name="connsiteY1592" fmla="*/ 17184 h 1047182"/>
                  <a:gd name="connsiteX1593" fmla="*/ 403663 w 808720"/>
                  <a:gd name="connsiteY1593" fmla="*/ 16903 h 1047182"/>
                  <a:gd name="connsiteX1594" fmla="*/ 389693 w 808720"/>
                  <a:gd name="connsiteY1594" fmla="*/ 16264 h 1047182"/>
                  <a:gd name="connsiteX1595" fmla="*/ 389523 w 808720"/>
                  <a:gd name="connsiteY1595" fmla="*/ 16310 h 1047182"/>
                  <a:gd name="connsiteX1596" fmla="*/ 387915 w 808720"/>
                  <a:gd name="connsiteY1596" fmla="*/ 16559 h 1047182"/>
                  <a:gd name="connsiteX1597" fmla="*/ 387961 w 808720"/>
                  <a:gd name="connsiteY1597" fmla="*/ 16252 h 1047182"/>
                  <a:gd name="connsiteX1598" fmla="*/ 386576 w 808720"/>
                  <a:gd name="connsiteY1598" fmla="*/ 16657 h 1047182"/>
                  <a:gd name="connsiteX1599" fmla="*/ 385360 w 808720"/>
                  <a:gd name="connsiteY1599" fmla="*/ 16864 h 1047182"/>
                  <a:gd name="connsiteX1600" fmla="*/ 386840 w 808720"/>
                  <a:gd name="connsiteY1600" fmla="*/ 16457 h 1047182"/>
                  <a:gd name="connsiteX1601" fmla="*/ 398877 w 808720"/>
                  <a:gd name="connsiteY1601" fmla="*/ 16232 h 1047182"/>
                  <a:gd name="connsiteX1602" fmla="*/ 396549 w 808720"/>
                  <a:gd name="connsiteY1602" fmla="*/ 16878 h 1047182"/>
                  <a:gd name="connsiteX1603" fmla="*/ 391411 w 808720"/>
                  <a:gd name="connsiteY1603" fmla="*/ 17437 h 1047182"/>
                  <a:gd name="connsiteX1604" fmla="*/ 391884 w 808720"/>
                  <a:gd name="connsiteY1604" fmla="*/ 17260 h 1047182"/>
                  <a:gd name="connsiteX1605" fmla="*/ 392467 w 808720"/>
                  <a:gd name="connsiteY1605" fmla="*/ 17134 h 1047182"/>
                  <a:gd name="connsiteX1606" fmla="*/ 396981 w 808720"/>
                  <a:gd name="connsiteY1606" fmla="*/ 16154 h 1047182"/>
                  <a:gd name="connsiteX1607" fmla="*/ 392467 w 808720"/>
                  <a:gd name="connsiteY1607" fmla="*/ 17134 h 1047182"/>
                  <a:gd name="connsiteX1608" fmla="*/ 392073 w 808720"/>
                  <a:gd name="connsiteY1608" fmla="*/ 17189 h 1047182"/>
                  <a:gd name="connsiteX1609" fmla="*/ 392419 w 808720"/>
                  <a:gd name="connsiteY1609" fmla="*/ 17059 h 1047182"/>
                  <a:gd name="connsiteX1610" fmla="*/ 395163 w 808720"/>
                  <a:gd name="connsiteY1610" fmla="*/ 16423 h 1047182"/>
                  <a:gd name="connsiteX1611" fmla="*/ 403337 w 808720"/>
                  <a:gd name="connsiteY1611" fmla="*/ 16140 h 1047182"/>
                  <a:gd name="connsiteX1612" fmla="*/ 393935 w 808720"/>
                  <a:gd name="connsiteY1612" fmla="*/ 17605 h 1047182"/>
                  <a:gd name="connsiteX1613" fmla="*/ 396549 w 808720"/>
                  <a:gd name="connsiteY1613" fmla="*/ 16878 h 1047182"/>
                  <a:gd name="connsiteX1614" fmla="*/ 387282 w 808720"/>
                  <a:gd name="connsiteY1614" fmla="*/ 16122 h 1047182"/>
                  <a:gd name="connsiteX1615" fmla="*/ 385063 w 808720"/>
                  <a:gd name="connsiteY1615" fmla="*/ 16749 h 1047182"/>
                  <a:gd name="connsiteX1616" fmla="*/ 384656 w 808720"/>
                  <a:gd name="connsiteY1616" fmla="*/ 16856 h 1047182"/>
                  <a:gd name="connsiteX1617" fmla="*/ 383294 w 808720"/>
                  <a:gd name="connsiteY1617" fmla="*/ 17106 h 1047182"/>
                  <a:gd name="connsiteX1618" fmla="*/ 384365 w 808720"/>
                  <a:gd name="connsiteY1618" fmla="*/ 16665 h 1047182"/>
                  <a:gd name="connsiteX1619" fmla="*/ 404575 w 808720"/>
                  <a:gd name="connsiteY1619" fmla="*/ 16101 h 1047182"/>
                  <a:gd name="connsiteX1620" fmla="*/ 403729 w 808720"/>
                  <a:gd name="connsiteY1620" fmla="*/ 16477 h 1047182"/>
                  <a:gd name="connsiteX1621" fmla="*/ 389503 w 808720"/>
                  <a:gd name="connsiteY1621" fmla="*/ 18836 h 1047182"/>
                  <a:gd name="connsiteX1622" fmla="*/ 393157 w 808720"/>
                  <a:gd name="connsiteY1622" fmla="*/ 17821 h 1047182"/>
                  <a:gd name="connsiteX1623" fmla="*/ 481339 w 808720"/>
                  <a:gd name="connsiteY1623" fmla="*/ 16025 h 1047182"/>
                  <a:gd name="connsiteX1624" fmla="*/ 481306 w 808720"/>
                  <a:gd name="connsiteY1624" fmla="*/ 16039 h 1047182"/>
                  <a:gd name="connsiteX1625" fmla="*/ 479748 w 808720"/>
                  <a:gd name="connsiteY1625" fmla="*/ 16386 h 1047182"/>
                  <a:gd name="connsiteX1626" fmla="*/ 479632 w 808720"/>
                  <a:gd name="connsiteY1626" fmla="*/ 16406 h 1047182"/>
                  <a:gd name="connsiteX1627" fmla="*/ 434457 w 808720"/>
                  <a:gd name="connsiteY1627" fmla="*/ 16012 h 1047182"/>
                  <a:gd name="connsiteX1628" fmla="*/ 433059 w 808720"/>
                  <a:gd name="connsiteY1628" fmla="*/ 16442 h 1047182"/>
                  <a:gd name="connsiteX1629" fmla="*/ 427908 w 808720"/>
                  <a:gd name="connsiteY1629" fmla="*/ 17184 h 1047182"/>
                  <a:gd name="connsiteX1630" fmla="*/ 431198 w 808720"/>
                  <a:gd name="connsiteY1630" fmla="*/ 16361 h 1047182"/>
                  <a:gd name="connsiteX1631" fmla="*/ 410441 w 808720"/>
                  <a:gd name="connsiteY1631" fmla="*/ 15983 h 1047182"/>
                  <a:gd name="connsiteX1632" fmla="*/ 409574 w 808720"/>
                  <a:gd name="connsiteY1632" fmla="*/ 16205 h 1047182"/>
                  <a:gd name="connsiteX1633" fmla="*/ 407402 w 808720"/>
                  <a:gd name="connsiteY1633" fmla="*/ 16500 h 1047182"/>
                  <a:gd name="connsiteX1634" fmla="*/ 409637 w 808720"/>
                  <a:gd name="connsiteY1634" fmla="*/ 16092 h 1047182"/>
                  <a:gd name="connsiteX1635" fmla="*/ 544066 w 808720"/>
                  <a:gd name="connsiteY1635" fmla="*/ 15978 h 1047182"/>
                  <a:gd name="connsiteX1636" fmla="*/ 544311 w 808720"/>
                  <a:gd name="connsiteY1636" fmla="*/ 16586 h 1047182"/>
                  <a:gd name="connsiteX1637" fmla="*/ 544320 w 808720"/>
                  <a:gd name="connsiteY1637" fmla="*/ 16912 h 1047182"/>
                  <a:gd name="connsiteX1638" fmla="*/ 543925 w 808720"/>
                  <a:gd name="connsiteY1638" fmla="*/ 16175 h 1047182"/>
                  <a:gd name="connsiteX1639" fmla="*/ 536934 w 808720"/>
                  <a:gd name="connsiteY1639" fmla="*/ 15971 h 1047182"/>
                  <a:gd name="connsiteX1640" fmla="*/ 537199 w 808720"/>
                  <a:gd name="connsiteY1640" fmla="*/ 16499 h 1047182"/>
                  <a:gd name="connsiteX1641" fmla="*/ 537067 w 808720"/>
                  <a:gd name="connsiteY1641" fmla="*/ 16648 h 1047182"/>
                  <a:gd name="connsiteX1642" fmla="*/ 536839 w 808720"/>
                  <a:gd name="connsiteY1642" fmla="*/ 16131 h 1047182"/>
                  <a:gd name="connsiteX1643" fmla="*/ 517786 w 808720"/>
                  <a:gd name="connsiteY1643" fmla="*/ 15966 h 1047182"/>
                  <a:gd name="connsiteX1644" fmla="*/ 515087 w 808720"/>
                  <a:gd name="connsiteY1644" fmla="*/ 18280 h 1047182"/>
                  <a:gd name="connsiteX1645" fmla="*/ 513880 w 808720"/>
                  <a:gd name="connsiteY1645" fmla="*/ 18938 h 1047182"/>
                  <a:gd name="connsiteX1646" fmla="*/ 516638 w 808720"/>
                  <a:gd name="connsiteY1646" fmla="*/ 16180 h 1047182"/>
                  <a:gd name="connsiteX1647" fmla="*/ 516852 w 808720"/>
                  <a:gd name="connsiteY1647" fmla="*/ 15965 h 1047182"/>
                  <a:gd name="connsiteX1648" fmla="*/ 516638 w 808720"/>
                  <a:gd name="connsiteY1648" fmla="*/ 16180 h 1047182"/>
                  <a:gd name="connsiteX1649" fmla="*/ 514742 w 808720"/>
                  <a:gd name="connsiteY1649" fmla="*/ 16533 h 1047182"/>
                  <a:gd name="connsiteX1650" fmla="*/ 515127 w 808720"/>
                  <a:gd name="connsiteY1650" fmla="*/ 16340 h 1047182"/>
                  <a:gd name="connsiteX1651" fmla="*/ 451185 w 808720"/>
                  <a:gd name="connsiteY1651" fmla="*/ 15965 h 1047182"/>
                  <a:gd name="connsiteX1652" fmla="*/ 443261 w 808720"/>
                  <a:gd name="connsiteY1652" fmla="*/ 17184 h 1047182"/>
                  <a:gd name="connsiteX1653" fmla="*/ 446518 w 808720"/>
                  <a:gd name="connsiteY1653" fmla="*/ 16498 h 1047182"/>
                  <a:gd name="connsiteX1654" fmla="*/ 542378 w 808720"/>
                  <a:gd name="connsiteY1654" fmla="*/ 15958 h 1047182"/>
                  <a:gd name="connsiteX1655" fmla="*/ 542887 w 808720"/>
                  <a:gd name="connsiteY1655" fmla="*/ 16325 h 1047182"/>
                  <a:gd name="connsiteX1656" fmla="*/ 542821 w 808720"/>
                  <a:gd name="connsiteY1656" fmla="*/ 16516 h 1047182"/>
                  <a:gd name="connsiteX1657" fmla="*/ 391874 w 808720"/>
                  <a:gd name="connsiteY1657" fmla="*/ 15946 h 1047182"/>
                  <a:gd name="connsiteX1658" fmla="*/ 391561 w 808720"/>
                  <a:gd name="connsiteY1658" fmla="*/ 16034 h 1047182"/>
                  <a:gd name="connsiteX1659" fmla="*/ 383919 w 808720"/>
                  <a:gd name="connsiteY1659" fmla="*/ 17836 h 1047182"/>
                  <a:gd name="connsiteX1660" fmla="*/ 389523 w 808720"/>
                  <a:gd name="connsiteY1660" fmla="*/ 16310 h 1047182"/>
                  <a:gd name="connsiteX1661" fmla="*/ 544292 w 808720"/>
                  <a:gd name="connsiteY1661" fmla="*/ 15908 h 1047182"/>
                  <a:gd name="connsiteX1662" fmla="*/ 544933 w 808720"/>
                  <a:gd name="connsiteY1662" fmla="*/ 16224 h 1047182"/>
                  <a:gd name="connsiteX1663" fmla="*/ 548687 w 808720"/>
                  <a:gd name="connsiteY1663" fmla="*/ 23892 h 1047182"/>
                  <a:gd name="connsiteX1664" fmla="*/ 546261 w 808720"/>
                  <a:gd name="connsiteY1664" fmla="*/ 20841 h 1047182"/>
                  <a:gd name="connsiteX1665" fmla="*/ 545790 w 808720"/>
                  <a:gd name="connsiteY1665" fmla="*/ 18417 h 1047182"/>
                  <a:gd name="connsiteX1666" fmla="*/ 544744 w 808720"/>
                  <a:gd name="connsiteY1666" fmla="*/ 17663 h 1047182"/>
                  <a:gd name="connsiteX1667" fmla="*/ 544311 w 808720"/>
                  <a:gd name="connsiteY1667" fmla="*/ 16586 h 1047182"/>
                  <a:gd name="connsiteX1668" fmla="*/ 391040 w 808720"/>
                  <a:gd name="connsiteY1668" fmla="*/ 15897 h 1047182"/>
                  <a:gd name="connsiteX1669" fmla="*/ 390673 w 808720"/>
                  <a:gd name="connsiteY1669" fmla="*/ 15997 h 1047182"/>
                  <a:gd name="connsiteX1670" fmla="*/ 386251 w 808720"/>
                  <a:gd name="connsiteY1670" fmla="*/ 16752 h 1047182"/>
                  <a:gd name="connsiteX1671" fmla="*/ 386576 w 808720"/>
                  <a:gd name="connsiteY1671" fmla="*/ 16657 h 1047182"/>
                  <a:gd name="connsiteX1672" fmla="*/ 386276 w 808720"/>
                  <a:gd name="connsiteY1672" fmla="*/ 15878 h 1047182"/>
                  <a:gd name="connsiteX1673" fmla="*/ 385641 w 808720"/>
                  <a:gd name="connsiteY1673" fmla="*/ 16139 h 1047182"/>
                  <a:gd name="connsiteX1674" fmla="*/ 383518 w 808720"/>
                  <a:gd name="connsiteY1674" fmla="*/ 16436 h 1047182"/>
                  <a:gd name="connsiteX1675" fmla="*/ 384805 w 808720"/>
                  <a:gd name="connsiteY1675" fmla="*/ 16057 h 1047182"/>
                  <a:gd name="connsiteX1676" fmla="*/ 405107 w 808720"/>
                  <a:gd name="connsiteY1676" fmla="*/ 15864 h 1047182"/>
                  <a:gd name="connsiteX1677" fmla="*/ 404860 w 808720"/>
                  <a:gd name="connsiteY1677" fmla="*/ 15974 h 1047182"/>
                  <a:gd name="connsiteX1678" fmla="*/ 403337 w 808720"/>
                  <a:gd name="connsiteY1678" fmla="*/ 16140 h 1047182"/>
                  <a:gd name="connsiteX1679" fmla="*/ 433307 w 808720"/>
                  <a:gd name="connsiteY1679" fmla="*/ 15834 h 1047182"/>
                  <a:gd name="connsiteX1680" fmla="*/ 431198 w 808720"/>
                  <a:gd name="connsiteY1680" fmla="*/ 16361 h 1047182"/>
                  <a:gd name="connsiteX1681" fmla="*/ 427134 w 808720"/>
                  <a:gd name="connsiteY1681" fmla="*/ 16797 h 1047182"/>
                  <a:gd name="connsiteX1682" fmla="*/ 427497 w 808720"/>
                  <a:gd name="connsiteY1682" fmla="*/ 16636 h 1047182"/>
                  <a:gd name="connsiteX1683" fmla="*/ 392666 w 808720"/>
                  <a:gd name="connsiteY1683" fmla="*/ 15823 h 1047182"/>
                  <a:gd name="connsiteX1684" fmla="*/ 390474 w 808720"/>
                  <a:gd name="connsiteY1684" fmla="*/ 16338 h 1047182"/>
                  <a:gd name="connsiteX1685" fmla="*/ 391561 w 808720"/>
                  <a:gd name="connsiteY1685" fmla="*/ 16034 h 1047182"/>
                  <a:gd name="connsiteX1686" fmla="*/ 392046 w 808720"/>
                  <a:gd name="connsiteY1686" fmla="*/ 15919 h 1047182"/>
                  <a:gd name="connsiteX1687" fmla="*/ 392711 w 808720"/>
                  <a:gd name="connsiteY1687" fmla="*/ 15762 h 1047182"/>
                  <a:gd name="connsiteX1688" fmla="*/ 392046 w 808720"/>
                  <a:gd name="connsiteY1688" fmla="*/ 15919 h 1047182"/>
                  <a:gd name="connsiteX1689" fmla="*/ 391874 w 808720"/>
                  <a:gd name="connsiteY1689" fmla="*/ 15946 h 1047182"/>
                  <a:gd name="connsiteX1690" fmla="*/ 392264 w 808720"/>
                  <a:gd name="connsiteY1690" fmla="*/ 15837 h 1047182"/>
                  <a:gd name="connsiteX1691" fmla="*/ 406858 w 808720"/>
                  <a:gd name="connsiteY1691" fmla="*/ 15757 h 1047182"/>
                  <a:gd name="connsiteX1692" fmla="*/ 404575 w 808720"/>
                  <a:gd name="connsiteY1692" fmla="*/ 16101 h 1047182"/>
                  <a:gd name="connsiteX1693" fmla="*/ 404860 w 808720"/>
                  <a:gd name="connsiteY1693" fmla="*/ 15974 h 1047182"/>
                  <a:gd name="connsiteX1694" fmla="*/ 543976 w 808720"/>
                  <a:gd name="connsiteY1694" fmla="*/ 15753 h 1047182"/>
                  <a:gd name="connsiteX1695" fmla="*/ 544161 w 808720"/>
                  <a:gd name="connsiteY1695" fmla="*/ 15844 h 1047182"/>
                  <a:gd name="connsiteX1696" fmla="*/ 544066 w 808720"/>
                  <a:gd name="connsiteY1696" fmla="*/ 15978 h 1047182"/>
                  <a:gd name="connsiteX1697" fmla="*/ 542212 w 808720"/>
                  <a:gd name="connsiteY1697" fmla="*/ 15750 h 1047182"/>
                  <a:gd name="connsiteX1698" fmla="*/ 542378 w 808720"/>
                  <a:gd name="connsiteY1698" fmla="*/ 15958 h 1047182"/>
                  <a:gd name="connsiteX1699" fmla="*/ 542210 w 808720"/>
                  <a:gd name="connsiteY1699" fmla="*/ 15838 h 1047182"/>
                  <a:gd name="connsiteX1700" fmla="*/ 467929 w 808720"/>
                  <a:gd name="connsiteY1700" fmla="*/ 15737 h 1047182"/>
                  <a:gd name="connsiteX1701" fmla="*/ 466692 w 808720"/>
                  <a:gd name="connsiteY1701" fmla="*/ 16065 h 1047182"/>
                  <a:gd name="connsiteX1702" fmla="*/ 466525 w 808720"/>
                  <a:gd name="connsiteY1702" fmla="*/ 16097 h 1047182"/>
                  <a:gd name="connsiteX1703" fmla="*/ 467706 w 808720"/>
                  <a:gd name="connsiteY1703" fmla="*/ 15782 h 1047182"/>
                  <a:gd name="connsiteX1704" fmla="*/ 452692 w 808720"/>
                  <a:gd name="connsiteY1704" fmla="*/ 15733 h 1047182"/>
                  <a:gd name="connsiteX1705" fmla="*/ 452473 w 808720"/>
                  <a:gd name="connsiteY1705" fmla="*/ 15817 h 1047182"/>
                  <a:gd name="connsiteX1706" fmla="*/ 451185 w 808720"/>
                  <a:gd name="connsiteY1706" fmla="*/ 15965 h 1047182"/>
                  <a:gd name="connsiteX1707" fmla="*/ 388951 w 808720"/>
                  <a:gd name="connsiteY1707" fmla="*/ 15722 h 1047182"/>
                  <a:gd name="connsiteX1708" fmla="*/ 387803 w 808720"/>
                  <a:gd name="connsiteY1708" fmla="*/ 16025 h 1047182"/>
                  <a:gd name="connsiteX1709" fmla="*/ 387282 w 808720"/>
                  <a:gd name="connsiteY1709" fmla="*/ 16122 h 1047182"/>
                  <a:gd name="connsiteX1710" fmla="*/ 388288 w 808720"/>
                  <a:gd name="connsiteY1710" fmla="*/ 15838 h 1047182"/>
                  <a:gd name="connsiteX1711" fmla="*/ 388761 w 808720"/>
                  <a:gd name="connsiteY1711" fmla="*/ 15704 h 1047182"/>
                  <a:gd name="connsiteX1712" fmla="*/ 388288 w 808720"/>
                  <a:gd name="connsiteY1712" fmla="*/ 15838 h 1047182"/>
                  <a:gd name="connsiteX1713" fmla="*/ 384957 w 808720"/>
                  <a:gd name="connsiteY1713" fmla="*/ 16421 h 1047182"/>
                  <a:gd name="connsiteX1714" fmla="*/ 385641 w 808720"/>
                  <a:gd name="connsiteY1714" fmla="*/ 16139 h 1047182"/>
                  <a:gd name="connsiteX1715" fmla="*/ 389670 w 808720"/>
                  <a:gd name="connsiteY1715" fmla="*/ 15678 h 1047182"/>
                  <a:gd name="connsiteX1716" fmla="*/ 386840 w 808720"/>
                  <a:gd name="connsiteY1716" fmla="*/ 16457 h 1047182"/>
                  <a:gd name="connsiteX1717" fmla="*/ 384731 w 808720"/>
                  <a:gd name="connsiteY1717" fmla="*/ 16843 h 1047182"/>
                  <a:gd name="connsiteX1718" fmla="*/ 385063 w 808720"/>
                  <a:gd name="connsiteY1718" fmla="*/ 16749 h 1047182"/>
                  <a:gd name="connsiteX1719" fmla="*/ 387803 w 808720"/>
                  <a:gd name="connsiteY1719" fmla="*/ 16025 h 1047182"/>
                  <a:gd name="connsiteX1720" fmla="*/ 544286 w 808720"/>
                  <a:gd name="connsiteY1720" fmla="*/ 15671 h 1047182"/>
                  <a:gd name="connsiteX1721" fmla="*/ 544292 w 808720"/>
                  <a:gd name="connsiteY1721" fmla="*/ 15908 h 1047182"/>
                  <a:gd name="connsiteX1722" fmla="*/ 544161 w 808720"/>
                  <a:gd name="connsiteY1722" fmla="*/ 15844 h 1047182"/>
                  <a:gd name="connsiteX1723" fmla="*/ 538220 w 808720"/>
                  <a:gd name="connsiteY1723" fmla="*/ 15664 h 1047182"/>
                  <a:gd name="connsiteX1724" fmla="*/ 538392 w 808720"/>
                  <a:gd name="connsiteY1724" fmla="*/ 16341 h 1047182"/>
                  <a:gd name="connsiteX1725" fmla="*/ 538388 w 808720"/>
                  <a:gd name="connsiteY1725" fmla="*/ 16361 h 1047182"/>
                  <a:gd name="connsiteX1726" fmla="*/ 537799 w 808720"/>
                  <a:gd name="connsiteY1726" fmla="*/ 17694 h 1047182"/>
                  <a:gd name="connsiteX1727" fmla="*/ 537509 w 808720"/>
                  <a:gd name="connsiteY1727" fmla="*/ 17116 h 1047182"/>
                  <a:gd name="connsiteX1728" fmla="*/ 541841 w 808720"/>
                  <a:gd name="connsiteY1728" fmla="*/ 15572 h 1047182"/>
                  <a:gd name="connsiteX1729" fmla="*/ 542210 w 808720"/>
                  <a:gd name="connsiteY1729" fmla="*/ 15838 h 1047182"/>
                  <a:gd name="connsiteX1730" fmla="*/ 542175 w 808720"/>
                  <a:gd name="connsiteY1730" fmla="*/ 17826 h 1047182"/>
                  <a:gd name="connsiteX1731" fmla="*/ 541755 w 808720"/>
                  <a:gd name="connsiteY1731" fmla="*/ 16564 h 1047182"/>
                  <a:gd name="connsiteX1732" fmla="*/ 537334 w 808720"/>
                  <a:gd name="connsiteY1732" fmla="*/ 15567 h 1047182"/>
                  <a:gd name="connsiteX1733" fmla="*/ 537565 w 808720"/>
                  <a:gd name="connsiteY1733" fmla="*/ 16087 h 1047182"/>
                  <a:gd name="connsiteX1734" fmla="*/ 537263 w 808720"/>
                  <a:gd name="connsiteY1734" fmla="*/ 16427 h 1047182"/>
                  <a:gd name="connsiteX1735" fmla="*/ 393288 w 808720"/>
                  <a:gd name="connsiteY1735" fmla="*/ 15550 h 1047182"/>
                  <a:gd name="connsiteX1736" fmla="*/ 392264 w 808720"/>
                  <a:gd name="connsiteY1736" fmla="*/ 15837 h 1047182"/>
                  <a:gd name="connsiteX1737" fmla="*/ 389693 w 808720"/>
                  <a:gd name="connsiteY1737" fmla="*/ 16264 h 1047182"/>
                  <a:gd name="connsiteX1738" fmla="*/ 390673 w 808720"/>
                  <a:gd name="connsiteY1738" fmla="*/ 15997 h 1047182"/>
                  <a:gd name="connsiteX1739" fmla="*/ 520128 w 808720"/>
                  <a:gd name="connsiteY1739" fmla="*/ 15529 h 1047182"/>
                  <a:gd name="connsiteX1740" fmla="*/ 517096 w 808720"/>
                  <a:gd name="connsiteY1740" fmla="*/ 17183 h 1047182"/>
                  <a:gd name="connsiteX1741" fmla="*/ 519028 w 808720"/>
                  <a:gd name="connsiteY1741" fmla="*/ 15734 h 1047182"/>
                  <a:gd name="connsiteX1742" fmla="*/ 543511 w 808720"/>
                  <a:gd name="connsiteY1742" fmla="*/ 15524 h 1047182"/>
                  <a:gd name="connsiteX1743" fmla="*/ 543599 w 808720"/>
                  <a:gd name="connsiteY1743" fmla="*/ 15567 h 1047182"/>
                  <a:gd name="connsiteX1744" fmla="*/ 543925 w 808720"/>
                  <a:gd name="connsiteY1744" fmla="*/ 16175 h 1047182"/>
                  <a:gd name="connsiteX1745" fmla="*/ 543596 w 808720"/>
                  <a:gd name="connsiteY1745" fmla="*/ 16635 h 1047182"/>
                  <a:gd name="connsiteX1746" fmla="*/ 390192 w 808720"/>
                  <a:gd name="connsiteY1746" fmla="*/ 15505 h 1047182"/>
                  <a:gd name="connsiteX1747" fmla="*/ 388951 w 808720"/>
                  <a:gd name="connsiteY1747" fmla="*/ 15722 h 1047182"/>
                  <a:gd name="connsiteX1748" fmla="*/ 389305 w 808720"/>
                  <a:gd name="connsiteY1748" fmla="*/ 15629 h 1047182"/>
                  <a:gd name="connsiteX1749" fmla="*/ 410925 w 808720"/>
                  <a:gd name="connsiteY1749" fmla="*/ 15457 h 1047182"/>
                  <a:gd name="connsiteX1750" fmla="*/ 410552 w 808720"/>
                  <a:gd name="connsiteY1750" fmla="*/ 15563 h 1047182"/>
                  <a:gd name="connsiteX1751" fmla="*/ 403663 w 808720"/>
                  <a:gd name="connsiteY1751" fmla="*/ 16903 h 1047182"/>
                  <a:gd name="connsiteX1752" fmla="*/ 402703 w 808720"/>
                  <a:gd name="connsiteY1752" fmla="*/ 17033 h 1047182"/>
                  <a:gd name="connsiteX1753" fmla="*/ 409100 w 808720"/>
                  <a:gd name="connsiteY1753" fmla="*/ 15773 h 1047182"/>
                  <a:gd name="connsiteX1754" fmla="*/ 390486 w 808720"/>
                  <a:gd name="connsiteY1754" fmla="*/ 15453 h 1047182"/>
                  <a:gd name="connsiteX1755" fmla="*/ 390409 w 808720"/>
                  <a:gd name="connsiteY1755" fmla="*/ 15475 h 1047182"/>
                  <a:gd name="connsiteX1756" fmla="*/ 390192 w 808720"/>
                  <a:gd name="connsiteY1756" fmla="*/ 15505 h 1047182"/>
                  <a:gd name="connsiteX1757" fmla="*/ 390804 w 808720"/>
                  <a:gd name="connsiteY1757" fmla="*/ 15420 h 1047182"/>
                  <a:gd name="connsiteX1758" fmla="*/ 390359 w 808720"/>
                  <a:gd name="connsiteY1758" fmla="*/ 15550 h 1047182"/>
                  <a:gd name="connsiteX1759" fmla="*/ 389670 w 808720"/>
                  <a:gd name="connsiteY1759" fmla="*/ 15678 h 1047182"/>
                  <a:gd name="connsiteX1760" fmla="*/ 390409 w 808720"/>
                  <a:gd name="connsiteY1760" fmla="*/ 15475 h 1047182"/>
                  <a:gd name="connsiteX1761" fmla="*/ 390142 w 808720"/>
                  <a:gd name="connsiteY1761" fmla="*/ 15408 h 1047182"/>
                  <a:gd name="connsiteX1762" fmla="*/ 389305 w 808720"/>
                  <a:gd name="connsiteY1762" fmla="*/ 15629 h 1047182"/>
                  <a:gd name="connsiteX1763" fmla="*/ 388761 w 808720"/>
                  <a:gd name="connsiteY1763" fmla="*/ 15704 h 1047182"/>
                  <a:gd name="connsiteX1764" fmla="*/ 389563 w 808720"/>
                  <a:gd name="connsiteY1764" fmla="*/ 15478 h 1047182"/>
                  <a:gd name="connsiteX1765" fmla="*/ 519483 w 808720"/>
                  <a:gd name="connsiteY1765" fmla="*/ 15393 h 1047182"/>
                  <a:gd name="connsiteX1766" fmla="*/ 519028 w 808720"/>
                  <a:gd name="connsiteY1766" fmla="*/ 15734 h 1047182"/>
                  <a:gd name="connsiteX1767" fmla="*/ 517786 w 808720"/>
                  <a:gd name="connsiteY1767" fmla="*/ 15966 h 1047182"/>
                  <a:gd name="connsiteX1768" fmla="*/ 518104 w 808720"/>
                  <a:gd name="connsiteY1768" fmla="*/ 15693 h 1047182"/>
                  <a:gd name="connsiteX1769" fmla="*/ 543211 w 808720"/>
                  <a:gd name="connsiteY1769" fmla="*/ 15376 h 1047182"/>
                  <a:gd name="connsiteX1770" fmla="*/ 543404 w 808720"/>
                  <a:gd name="connsiteY1770" fmla="*/ 15472 h 1047182"/>
                  <a:gd name="connsiteX1771" fmla="*/ 543087 w 808720"/>
                  <a:gd name="connsiteY1771" fmla="*/ 16470 h 1047182"/>
                  <a:gd name="connsiteX1772" fmla="*/ 542887 w 808720"/>
                  <a:gd name="connsiteY1772" fmla="*/ 16325 h 1047182"/>
                  <a:gd name="connsiteX1773" fmla="*/ 482852 w 808720"/>
                  <a:gd name="connsiteY1773" fmla="*/ 15337 h 1047182"/>
                  <a:gd name="connsiteX1774" fmla="*/ 481697 w 808720"/>
                  <a:gd name="connsiteY1774" fmla="*/ 15862 h 1047182"/>
                  <a:gd name="connsiteX1775" fmla="*/ 476581 w 808720"/>
                  <a:gd name="connsiteY1775" fmla="*/ 16951 h 1047182"/>
                  <a:gd name="connsiteX1776" fmla="*/ 467867 w 808720"/>
                  <a:gd name="connsiteY1776" fmla="*/ 18507 h 1047182"/>
                  <a:gd name="connsiteX1777" fmla="*/ 472116 w 808720"/>
                  <a:gd name="connsiteY1777" fmla="*/ 17127 h 1047182"/>
                  <a:gd name="connsiteX1778" fmla="*/ 543457 w 808720"/>
                  <a:gd name="connsiteY1778" fmla="*/ 15304 h 1047182"/>
                  <a:gd name="connsiteX1779" fmla="*/ 543500 w 808720"/>
                  <a:gd name="connsiteY1779" fmla="*/ 15384 h 1047182"/>
                  <a:gd name="connsiteX1780" fmla="*/ 543511 w 808720"/>
                  <a:gd name="connsiteY1780" fmla="*/ 15524 h 1047182"/>
                  <a:gd name="connsiteX1781" fmla="*/ 543404 w 808720"/>
                  <a:gd name="connsiteY1781" fmla="*/ 15472 h 1047182"/>
                  <a:gd name="connsiteX1782" fmla="*/ 391345 w 808720"/>
                  <a:gd name="connsiteY1782" fmla="*/ 15261 h 1047182"/>
                  <a:gd name="connsiteX1783" fmla="*/ 390989 w 808720"/>
                  <a:gd name="connsiteY1783" fmla="*/ 15365 h 1047182"/>
                  <a:gd name="connsiteX1784" fmla="*/ 390486 w 808720"/>
                  <a:gd name="connsiteY1784" fmla="*/ 15453 h 1047182"/>
                  <a:gd name="connsiteX1785" fmla="*/ 391058 w 808720"/>
                  <a:gd name="connsiteY1785" fmla="*/ 15296 h 1047182"/>
                  <a:gd name="connsiteX1786" fmla="*/ 537360 w 808720"/>
                  <a:gd name="connsiteY1786" fmla="*/ 15255 h 1047182"/>
                  <a:gd name="connsiteX1787" fmla="*/ 537334 w 808720"/>
                  <a:gd name="connsiteY1787" fmla="*/ 15567 h 1047182"/>
                  <a:gd name="connsiteX1788" fmla="*/ 537266 w 808720"/>
                  <a:gd name="connsiteY1788" fmla="*/ 15414 h 1047182"/>
                  <a:gd name="connsiteX1789" fmla="*/ 383277 w 808720"/>
                  <a:gd name="connsiteY1789" fmla="*/ 15235 h 1047182"/>
                  <a:gd name="connsiteX1790" fmla="*/ 378149 w 808720"/>
                  <a:gd name="connsiteY1790" fmla="*/ 16867 h 1047182"/>
                  <a:gd name="connsiteX1791" fmla="*/ 378148 w 808720"/>
                  <a:gd name="connsiteY1791" fmla="*/ 16867 h 1047182"/>
                  <a:gd name="connsiteX1792" fmla="*/ 375548 w 808720"/>
                  <a:gd name="connsiteY1792" fmla="*/ 17183 h 1047182"/>
                  <a:gd name="connsiteX1793" fmla="*/ 373431 w 808720"/>
                  <a:gd name="connsiteY1793" fmla="*/ 17842 h 1047182"/>
                  <a:gd name="connsiteX1794" fmla="*/ 372258 w 808720"/>
                  <a:gd name="connsiteY1794" fmla="*/ 18006 h 1047182"/>
                  <a:gd name="connsiteX1795" fmla="*/ 367678 w 808720"/>
                  <a:gd name="connsiteY1795" fmla="*/ 19445 h 1047182"/>
                  <a:gd name="connsiteX1796" fmla="*/ 364540 w 808720"/>
                  <a:gd name="connsiteY1796" fmla="*/ 19994 h 1047182"/>
                  <a:gd name="connsiteX1797" fmla="*/ 365467 w 808720"/>
                  <a:gd name="connsiteY1797" fmla="*/ 19635 h 1047182"/>
                  <a:gd name="connsiteX1798" fmla="*/ 372954 w 808720"/>
                  <a:gd name="connsiteY1798" fmla="*/ 16737 h 1047182"/>
                  <a:gd name="connsiteX1799" fmla="*/ 373564 w 808720"/>
                  <a:gd name="connsiteY1799" fmla="*/ 16533 h 1047182"/>
                  <a:gd name="connsiteX1800" fmla="*/ 415983 w 808720"/>
                  <a:gd name="connsiteY1800" fmla="*/ 15230 h 1047182"/>
                  <a:gd name="connsiteX1801" fmla="*/ 409935 w 808720"/>
                  <a:gd name="connsiteY1801" fmla="*/ 16742 h 1047182"/>
                  <a:gd name="connsiteX1802" fmla="*/ 399132 w 808720"/>
                  <a:gd name="connsiteY1802" fmla="*/ 19034 h 1047182"/>
                  <a:gd name="connsiteX1803" fmla="*/ 397204 w 808720"/>
                  <a:gd name="connsiteY1803" fmla="*/ 19377 h 1047182"/>
                  <a:gd name="connsiteX1804" fmla="*/ 409202 w 808720"/>
                  <a:gd name="connsiteY1804" fmla="*/ 16301 h 1047182"/>
                  <a:gd name="connsiteX1805" fmla="*/ 409574 w 808720"/>
                  <a:gd name="connsiteY1805" fmla="*/ 16205 h 1047182"/>
                  <a:gd name="connsiteX1806" fmla="*/ 410857 w 808720"/>
                  <a:gd name="connsiteY1806" fmla="*/ 16031 h 1047182"/>
                  <a:gd name="connsiteX1807" fmla="*/ 414476 w 808720"/>
                  <a:gd name="connsiteY1807" fmla="*/ 15539 h 1047182"/>
                  <a:gd name="connsiteX1808" fmla="*/ 415259 w 808720"/>
                  <a:gd name="connsiteY1808" fmla="*/ 15329 h 1047182"/>
                  <a:gd name="connsiteX1809" fmla="*/ 411728 w 808720"/>
                  <a:gd name="connsiteY1809" fmla="*/ 15227 h 1047182"/>
                  <a:gd name="connsiteX1810" fmla="*/ 411403 w 808720"/>
                  <a:gd name="connsiteY1810" fmla="*/ 15320 h 1047182"/>
                  <a:gd name="connsiteX1811" fmla="*/ 409100 w 808720"/>
                  <a:gd name="connsiteY1811" fmla="*/ 15773 h 1047182"/>
                  <a:gd name="connsiteX1812" fmla="*/ 402883 w 808720"/>
                  <a:gd name="connsiteY1812" fmla="*/ 16853 h 1047182"/>
                  <a:gd name="connsiteX1813" fmla="*/ 403729 w 808720"/>
                  <a:gd name="connsiteY1813" fmla="*/ 16477 h 1047182"/>
                  <a:gd name="connsiteX1814" fmla="*/ 410386 w 808720"/>
                  <a:gd name="connsiteY1814" fmla="*/ 15373 h 1047182"/>
                  <a:gd name="connsiteX1815" fmla="*/ 395007 w 808720"/>
                  <a:gd name="connsiteY1815" fmla="*/ 15221 h 1047182"/>
                  <a:gd name="connsiteX1816" fmla="*/ 394467 w 808720"/>
                  <a:gd name="connsiteY1816" fmla="*/ 15348 h 1047182"/>
                  <a:gd name="connsiteX1817" fmla="*/ 393288 w 808720"/>
                  <a:gd name="connsiteY1817" fmla="*/ 15550 h 1047182"/>
                  <a:gd name="connsiteX1818" fmla="*/ 393616 w 808720"/>
                  <a:gd name="connsiteY1818" fmla="*/ 15458 h 1047182"/>
                  <a:gd name="connsiteX1819" fmla="*/ 520702 w 808720"/>
                  <a:gd name="connsiteY1819" fmla="*/ 15217 h 1047182"/>
                  <a:gd name="connsiteX1820" fmla="*/ 520489 w 808720"/>
                  <a:gd name="connsiteY1820" fmla="*/ 15462 h 1047182"/>
                  <a:gd name="connsiteX1821" fmla="*/ 520128 w 808720"/>
                  <a:gd name="connsiteY1821" fmla="*/ 15529 h 1047182"/>
                  <a:gd name="connsiteX1822" fmla="*/ 395280 w 808720"/>
                  <a:gd name="connsiteY1822" fmla="*/ 15210 h 1047182"/>
                  <a:gd name="connsiteX1823" fmla="*/ 393443 w 808720"/>
                  <a:gd name="connsiteY1823" fmla="*/ 15641 h 1047182"/>
                  <a:gd name="connsiteX1824" fmla="*/ 392711 w 808720"/>
                  <a:gd name="connsiteY1824" fmla="*/ 15762 h 1047182"/>
                  <a:gd name="connsiteX1825" fmla="*/ 394467 w 808720"/>
                  <a:gd name="connsiteY1825" fmla="*/ 15348 h 1047182"/>
                  <a:gd name="connsiteX1826" fmla="*/ 521849 w 808720"/>
                  <a:gd name="connsiteY1826" fmla="*/ 15209 h 1047182"/>
                  <a:gd name="connsiteX1827" fmla="*/ 519473 w 808720"/>
                  <a:gd name="connsiteY1827" fmla="*/ 16635 h 1047182"/>
                  <a:gd name="connsiteX1828" fmla="*/ 520489 w 808720"/>
                  <a:gd name="connsiteY1828" fmla="*/ 15462 h 1047182"/>
                  <a:gd name="connsiteX1829" fmla="*/ 441777 w 808720"/>
                  <a:gd name="connsiteY1829" fmla="*/ 15187 h 1047182"/>
                  <a:gd name="connsiteX1830" fmla="*/ 432295 w 808720"/>
                  <a:gd name="connsiteY1830" fmla="*/ 17184 h 1047182"/>
                  <a:gd name="connsiteX1831" fmla="*/ 441853 w 808720"/>
                  <a:gd name="connsiteY1831" fmla="*/ 15517 h 1047182"/>
                  <a:gd name="connsiteX1832" fmla="*/ 426127 w 808720"/>
                  <a:gd name="connsiteY1832" fmla="*/ 18828 h 1047182"/>
                  <a:gd name="connsiteX1833" fmla="*/ 424818 w 808720"/>
                  <a:gd name="connsiteY1833" fmla="*/ 18978 h 1047182"/>
                  <a:gd name="connsiteX1834" fmla="*/ 433059 w 808720"/>
                  <a:gd name="connsiteY1834" fmla="*/ 16442 h 1047182"/>
                  <a:gd name="connsiteX1835" fmla="*/ 397532 w 808720"/>
                  <a:gd name="connsiteY1835" fmla="*/ 15142 h 1047182"/>
                  <a:gd name="connsiteX1836" fmla="*/ 393432 w 808720"/>
                  <a:gd name="connsiteY1836" fmla="*/ 16680 h 1047182"/>
                  <a:gd name="connsiteX1837" fmla="*/ 384580 w 808720"/>
                  <a:gd name="connsiteY1837" fmla="*/ 17990 h 1047182"/>
                  <a:gd name="connsiteX1838" fmla="*/ 386393 w 808720"/>
                  <a:gd name="connsiteY1838" fmla="*/ 17482 h 1047182"/>
                  <a:gd name="connsiteX1839" fmla="*/ 437293 w 808720"/>
                  <a:gd name="connsiteY1839" fmla="*/ 15140 h 1047182"/>
                  <a:gd name="connsiteX1840" fmla="*/ 436440 w 808720"/>
                  <a:gd name="connsiteY1840" fmla="*/ 15402 h 1047182"/>
                  <a:gd name="connsiteX1841" fmla="*/ 433307 w 808720"/>
                  <a:gd name="connsiteY1841" fmla="*/ 15834 h 1047182"/>
                  <a:gd name="connsiteX1842" fmla="*/ 434319 w 808720"/>
                  <a:gd name="connsiteY1842" fmla="*/ 15581 h 1047182"/>
                  <a:gd name="connsiteX1843" fmla="*/ 521977 w 808720"/>
                  <a:gd name="connsiteY1843" fmla="*/ 15132 h 1047182"/>
                  <a:gd name="connsiteX1844" fmla="*/ 521940 w 808720"/>
                  <a:gd name="connsiteY1844" fmla="*/ 15192 h 1047182"/>
                  <a:gd name="connsiteX1845" fmla="*/ 521849 w 808720"/>
                  <a:gd name="connsiteY1845" fmla="*/ 15209 h 1047182"/>
                  <a:gd name="connsiteX1846" fmla="*/ 412980 w 808720"/>
                  <a:gd name="connsiteY1846" fmla="*/ 15091 h 1047182"/>
                  <a:gd name="connsiteX1847" fmla="*/ 412559 w 808720"/>
                  <a:gd name="connsiteY1847" fmla="*/ 15173 h 1047182"/>
                  <a:gd name="connsiteX1848" fmla="*/ 410925 w 808720"/>
                  <a:gd name="connsiteY1848" fmla="*/ 15457 h 1047182"/>
                  <a:gd name="connsiteX1849" fmla="*/ 411403 w 808720"/>
                  <a:gd name="connsiteY1849" fmla="*/ 15320 h 1047182"/>
                  <a:gd name="connsiteX1850" fmla="*/ 412055 w 808720"/>
                  <a:gd name="connsiteY1850" fmla="*/ 15192 h 1047182"/>
                  <a:gd name="connsiteX1851" fmla="*/ 520971 w 808720"/>
                  <a:gd name="connsiteY1851" fmla="*/ 15070 h 1047182"/>
                  <a:gd name="connsiteX1852" fmla="*/ 520702 w 808720"/>
                  <a:gd name="connsiteY1852" fmla="*/ 15217 h 1047182"/>
                  <a:gd name="connsiteX1853" fmla="*/ 520796 w 808720"/>
                  <a:gd name="connsiteY1853" fmla="*/ 15108 h 1047182"/>
                  <a:gd name="connsiteX1854" fmla="*/ 392979 w 808720"/>
                  <a:gd name="connsiteY1854" fmla="*/ 15063 h 1047182"/>
                  <a:gd name="connsiteX1855" fmla="*/ 391821 w 808720"/>
                  <a:gd name="connsiteY1855" fmla="*/ 15278 h 1047182"/>
                  <a:gd name="connsiteX1856" fmla="*/ 390804 w 808720"/>
                  <a:gd name="connsiteY1856" fmla="*/ 15420 h 1047182"/>
                  <a:gd name="connsiteX1857" fmla="*/ 390989 w 808720"/>
                  <a:gd name="connsiteY1857" fmla="*/ 15365 h 1047182"/>
                  <a:gd name="connsiteX1858" fmla="*/ 392132 w 808720"/>
                  <a:gd name="connsiteY1858" fmla="*/ 15166 h 1047182"/>
                  <a:gd name="connsiteX1859" fmla="*/ 377467 w 808720"/>
                  <a:gd name="connsiteY1859" fmla="*/ 14990 h 1047182"/>
                  <a:gd name="connsiteX1860" fmla="*/ 373475 w 808720"/>
                  <a:gd name="connsiteY1860" fmla="*/ 16536 h 1047182"/>
                  <a:gd name="connsiteX1861" fmla="*/ 372182 w 808720"/>
                  <a:gd name="connsiteY1861" fmla="*/ 16711 h 1047182"/>
                  <a:gd name="connsiteX1862" fmla="*/ 477957 w 808720"/>
                  <a:gd name="connsiteY1862" fmla="*/ 14958 h 1047182"/>
                  <a:gd name="connsiteX1863" fmla="*/ 476157 w 808720"/>
                  <a:gd name="connsiteY1863" fmla="*/ 15813 h 1047182"/>
                  <a:gd name="connsiteX1864" fmla="*/ 475283 w 808720"/>
                  <a:gd name="connsiteY1864" fmla="*/ 16097 h 1047182"/>
                  <a:gd name="connsiteX1865" fmla="*/ 469984 w 808720"/>
                  <a:gd name="connsiteY1865" fmla="*/ 17106 h 1047182"/>
                  <a:gd name="connsiteX1866" fmla="*/ 470498 w 808720"/>
                  <a:gd name="connsiteY1866" fmla="*/ 16939 h 1047182"/>
                  <a:gd name="connsiteX1867" fmla="*/ 565105 w 808720"/>
                  <a:gd name="connsiteY1867" fmla="*/ 14931 h 1047182"/>
                  <a:gd name="connsiteX1868" fmla="*/ 574849 w 808720"/>
                  <a:gd name="connsiteY1868" fmla="*/ 25956 h 1047182"/>
                  <a:gd name="connsiteX1869" fmla="*/ 563522 w 808720"/>
                  <a:gd name="connsiteY1869" fmla="*/ 15635 h 1047182"/>
                  <a:gd name="connsiteX1870" fmla="*/ 414611 w 808720"/>
                  <a:gd name="connsiteY1870" fmla="*/ 14913 h 1047182"/>
                  <a:gd name="connsiteX1871" fmla="*/ 410955 w 808720"/>
                  <a:gd name="connsiteY1871" fmla="*/ 15851 h 1047182"/>
                  <a:gd name="connsiteX1872" fmla="*/ 409637 w 808720"/>
                  <a:gd name="connsiteY1872" fmla="*/ 16092 h 1047182"/>
                  <a:gd name="connsiteX1873" fmla="*/ 407855 w 808720"/>
                  <a:gd name="connsiteY1873" fmla="*/ 16334 h 1047182"/>
                  <a:gd name="connsiteX1874" fmla="*/ 410552 w 808720"/>
                  <a:gd name="connsiteY1874" fmla="*/ 15563 h 1047182"/>
                  <a:gd name="connsiteX1875" fmla="*/ 412559 w 808720"/>
                  <a:gd name="connsiteY1875" fmla="*/ 15173 h 1047182"/>
                  <a:gd name="connsiteX1876" fmla="*/ 413115 w 808720"/>
                  <a:gd name="connsiteY1876" fmla="*/ 15076 h 1047182"/>
                  <a:gd name="connsiteX1877" fmla="*/ 478181 w 808720"/>
                  <a:gd name="connsiteY1877" fmla="*/ 14898 h 1047182"/>
                  <a:gd name="connsiteX1878" fmla="*/ 477957 w 808720"/>
                  <a:gd name="connsiteY1878" fmla="*/ 14958 h 1047182"/>
                  <a:gd name="connsiteX1879" fmla="*/ 478024 w 808720"/>
                  <a:gd name="connsiteY1879" fmla="*/ 14926 h 1047182"/>
                  <a:gd name="connsiteX1880" fmla="*/ 562700 w 808720"/>
                  <a:gd name="connsiteY1880" fmla="*/ 14887 h 1047182"/>
                  <a:gd name="connsiteX1881" fmla="*/ 563522 w 808720"/>
                  <a:gd name="connsiteY1881" fmla="*/ 15635 h 1047182"/>
                  <a:gd name="connsiteX1882" fmla="*/ 556755 w 808720"/>
                  <a:gd name="connsiteY1882" fmla="*/ 18646 h 1047182"/>
                  <a:gd name="connsiteX1883" fmla="*/ 555248 w 808720"/>
                  <a:gd name="connsiteY1883" fmla="*/ 16636 h 1047182"/>
                  <a:gd name="connsiteX1884" fmla="*/ 398826 w 808720"/>
                  <a:gd name="connsiteY1884" fmla="*/ 14870 h 1047182"/>
                  <a:gd name="connsiteX1885" fmla="*/ 397532 w 808720"/>
                  <a:gd name="connsiteY1885" fmla="*/ 15142 h 1047182"/>
                  <a:gd name="connsiteX1886" fmla="*/ 397857 w 808720"/>
                  <a:gd name="connsiteY1886" fmla="*/ 15020 h 1047182"/>
                  <a:gd name="connsiteX1887" fmla="*/ 394879 w 808720"/>
                  <a:gd name="connsiteY1887" fmla="*/ 14851 h 1047182"/>
                  <a:gd name="connsiteX1888" fmla="*/ 393378 w 808720"/>
                  <a:gd name="connsiteY1888" fmla="*/ 15260 h 1047182"/>
                  <a:gd name="connsiteX1889" fmla="*/ 387961 w 808720"/>
                  <a:gd name="connsiteY1889" fmla="*/ 16252 h 1047182"/>
                  <a:gd name="connsiteX1890" fmla="*/ 390359 w 808720"/>
                  <a:gd name="connsiteY1890" fmla="*/ 15550 h 1047182"/>
                  <a:gd name="connsiteX1891" fmla="*/ 391821 w 808720"/>
                  <a:gd name="connsiteY1891" fmla="*/ 15278 h 1047182"/>
                  <a:gd name="connsiteX1892" fmla="*/ 543606 w 808720"/>
                  <a:gd name="connsiteY1892" fmla="*/ 14834 h 1047182"/>
                  <a:gd name="connsiteX1893" fmla="*/ 543976 w 808720"/>
                  <a:gd name="connsiteY1893" fmla="*/ 15753 h 1047182"/>
                  <a:gd name="connsiteX1894" fmla="*/ 543599 w 808720"/>
                  <a:gd name="connsiteY1894" fmla="*/ 15567 h 1047182"/>
                  <a:gd name="connsiteX1895" fmla="*/ 543500 w 808720"/>
                  <a:gd name="connsiteY1895" fmla="*/ 15384 h 1047182"/>
                  <a:gd name="connsiteX1896" fmla="*/ 543487 w 808720"/>
                  <a:gd name="connsiteY1896" fmla="*/ 15210 h 1047182"/>
                  <a:gd name="connsiteX1897" fmla="*/ 398392 w 808720"/>
                  <a:gd name="connsiteY1897" fmla="*/ 14819 h 1047182"/>
                  <a:gd name="connsiteX1898" fmla="*/ 397857 w 808720"/>
                  <a:gd name="connsiteY1898" fmla="*/ 15020 h 1047182"/>
                  <a:gd name="connsiteX1899" fmla="*/ 392666 w 808720"/>
                  <a:gd name="connsiteY1899" fmla="*/ 15823 h 1047182"/>
                  <a:gd name="connsiteX1900" fmla="*/ 393443 w 808720"/>
                  <a:gd name="connsiteY1900" fmla="*/ 15641 h 1047182"/>
                  <a:gd name="connsiteX1901" fmla="*/ 394110 w 808720"/>
                  <a:gd name="connsiteY1901" fmla="*/ 14819 h 1047182"/>
                  <a:gd name="connsiteX1902" fmla="*/ 392132 w 808720"/>
                  <a:gd name="connsiteY1902" fmla="*/ 15166 h 1047182"/>
                  <a:gd name="connsiteX1903" fmla="*/ 391345 w 808720"/>
                  <a:gd name="connsiteY1903" fmla="*/ 15261 h 1047182"/>
                  <a:gd name="connsiteX1904" fmla="*/ 391551 w 808720"/>
                  <a:gd name="connsiteY1904" fmla="*/ 15201 h 1047182"/>
                  <a:gd name="connsiteX1905" fmla="*/ 393477 w 808720"/>
                  <a:gd name="connsiteY1905" fmla="*/ 14878 h 1047182"/>
                  <a:gd name="connsiteX1906" fmla="*/ 413236 w 808720"/>
                  <a:gd name="connsiteY1906" fmla="*/ 14796 h 1047182"/>
                  <a:gd name="connsiteX1907" fmla="*/ 412366 w 808720"/>
                  <a:gd name="connsiteY1907" fmla="*/ 15045 h 1047182"/>
                  <a:gd name="connsiteX1908" fmla="*/ 410386 w 808720"/>
                  <a:gd name="connsiteY1908" fmla="*/ 15373 h 1047182"/>
                  <a:gd name="connsiteX1909" fmla="*/ 406858 w 808720"/>
                  <a:gd name="connsiteY1909" fmla="*/ 15757 h 1047182"/>
                  <a:gd name="connsiteX1910" fmla="*/ 541913 w 808720"/>
                  <a:gd name="connsiteY1910" fmla="*/ 14738 h 1047182"/>
                  <a:gd name="connsiteX1911" fmla="*/ 542170 w 808720"/>
                  <a:gd name="connsiteY1911" fmla="*/ 14864 h 1047182"/>
                  <a:gd name="connsiteX1912" fmla="*/ 542226 w 808720"/>
                  <a:gd name="connsiteY1912" fmla="*/ 14990 h 1047182"/>
                  <a:gd name="connsiteX1913" fmla="*/ 542212 w 808720"/>
                  <a:gd name="connsiteY1913" fmla="*/ 15750 h 1047182"/>
                  <a:gd name="connsiteX1914" fmla="*/ 541864 w 808720"/>
                  <a:gd name="connsiteY1914" fmla="*/ 15312 h 1047182"/>
                  <a:gd name="connsiteX1915" fmla="*/ 441450 w 808720"/>
                  <a:gd name="connsiteY1915" fmla="*/ 14711 h 1047182"/>
                  <a:gd name="connsiteX1916" fmla="*/ 438874 w 808720"/>
                  <a:gd name="connsiteY1916" fmla="*/ 15539 h 1047182"/>
                  <a:gd name="connsiteX1917" fmla="*/ 434457 w 808720"/>
                  <a:gd name="connsiteY1917" fmla="*/ 16012 h 1047182"/>
                  <a:gd name="connsiteX1918" fmla="*/ 436440 w 808720"/>
                  <a:gd name="connsiteY1918" fmla="*/ 15402 h 1047182"/>
                  <a:gd name="connsiteX1919" fmla="*/ 540627 w 808720"/>
                  <a:gd name="connsiteY1919" fmla="*/ 14697 h 1047182"/>
                  <a:gd name="connsiteX1920" fmla="*/ 541294 w 808720"/>
                  <a:gd name="connsiteY1920" fmla="*/ 15177 h 1047182"/>
                  <a:gd name="connsiteX1921" fmla="*/ 541755 w 808720"/>
                  <a:gd name="connsiteY1921" fmla="*/ 16564 h 1047182"/>
                  <a:gd name="connsiteX1922" fmla="*/ 541678 w 808720"/>
                  <a:gd name="connsiteY1922" fmla="*/ 17458 h 1047182"/>
                  <a:gd name="connsiteX1923" fmla="*/ 541398 w 808720"/>
                  <a:gd name="connsiteY1923" fmla="*/ 18333 h 1047182"/>
                  <a:gd name="connsiteX1924" fmla="*/ 395457 w 808720"/>
                  <a:gd name="connsiteY1924" fmla="*/ 14694 h 1047182"/>
                  <a:gd name="connsiteX1925" fmla="*/ 395013 w 808720"/>
                  <a:gd name="connsiteY1925" fmla="*/ 14815 h 1047182"/>
                  <a:gd name="connsiteX1926" fmla="*/ 392979 w 808720"/>
                  <a:gd name="connsiteY1926" fmla="*/ 15063 h 1047182"/>
                  <a:gd name="connsiteX1927" fmla="*/ 394461 w 808720"/>
                  <a:gd name="connsiteY1927" fmla="*/ 14786 h 1047182"/>
                  <a:gd name="connsiteX1928" fmla="*/ 396016 w 808720"/>
                  <a:gd name="connsiteY1928" fmla="*/ 14693 h 1047182"/>
                  <a:gd name="connsiteX1929" fmla="*/ 394879 w 808720"/>
                  <a:gd name="connsiteY1929" fmla="*/ 14851 h 1047182"/>
                  <a:gd name="connsiteX1930" fmla="*/ 395013 w 808720"/>
                  <a:gd name="connsiteY1930" fmla="*/ 14815 h 1047182"/>
                  <a:gd name="connsiteX1931" fmla="*/ 522711 w 808720"/>
                  <a:gd name="connsiteY1931" fmla="*/ 14692 h 1047182"/>
                  <a:gd name="connsiteX1932" fmla="*/ 521977 w 808720"/>
                  <a:gd name="connsiteY1932" fmla="*/ 15132 h 1047182"/>
                  <a:gd name="connsiteX1933" fmla="*/ 522176 w 808720"/>
                  <a:gd name="connsiteY1933" fmla="*/ 14808 h 1047182"/>
                  <a:gd name="connsiteX1934" fmla="*/ 437877 w 808720"/>
                  <a:gd name="connsiteY1934" fmla="*/ 14691 h 1047182"/>
                  <a:gd name="connsiteX1935" fmla="*/ 434319 w 808720"/>
                  <a:gd name="connsiteY1935" fmla="*/ 15581 h 1047182"/>
                  <a:gd name="connsiteX1936" fmla="*/ 427638 w 808720"/>
                  <a:gd name="connsiteY1936" fmla="*/ 16573 h 1047182"/>
                  <a:gd name="connsiteX1937" fmla="*/ 428506 w 808720"/>
                  <a:gd name="connsiteY1937" fmla="*/ 16187 h 1047182"/>
                  <a:gd name="connsiteX1938" fmla="*/ 433198 w 808720"/>
                  <a:gd name="connsiteY1938" fmla="*/ 15248 h 1047182"/>
                  <a:gd name="connsiteX1939" fmla="*/ 543446 w 808720"/>
                  <a:gd name="connsiteY1939" fmla="*/ 14686 h 1047182"/>
                  <a:gd name="connsiteX1940" fmla="*/ 543487 w 808720"/>
                  <a:gd name="connsiteY1940" fmla="*/ 15210 h 1047182"/>
                  <a:gd name="connsiteX1941" fmla="*/ 543457 w 808720"/>
                  <a:gd name="connsiteY1941" fmla="*/ 15304 h 1047182"/>
                  <a:gd name="connsiteX1942" fmla="*/ 543322 w 808720"/>
                  <a:gd name="connsiteY1942" fmla="*/ 15051 h 1047182"/>
                  <a:gd name="connsiteX1943" fmla="*/ 471966 w 808720"/>
                  <a:gd name="connsiteY1943" fmla="*/ 14646 h 1047182"/>
                  <a:gd name="connsiteX1944" fmla="*/ 471771 w 808720"/>
                  <a:gd name="connsiteY1944" fmla="*/ 14716 h 1047182"/>
                  <a:gd name="connsiteX1945" fmla="*/ 471176 w 808720"/>
                  <a:gd name="connsiteY1945" fmla="*/ 14874 h 1047182"/>
                  <a:gd name="connsiteX1946" fmla="*/ 471010 w 808720"/>
                  <a:gd name="connsiteY1946" fmla="*/ 14901 h 1047182"/>
                  <a:gd name="connsiteX1947" fmla="*/ 524922 w 808720"/>
                  <a:gd name="connsiteY1947" fmla="*/ 14604 h 1047182"/>
                  <a:gd name="connsiteX1948" fmla="*/ 524899 w 808720"/>
                  <a:gd name="connsiteY1948" fmla="*/ 14641 h 1047182"/>
                  <a:gd name="connsiteX1949" fmla="*/ 524864 w 808720"/>
                  <a:gd name="connsiteY1949" fmla="*/ 14647 h 1047182"/>
                  <a:gd name="connsiteX1950" fmla="*/ 415115 w 808720"/>
                  <a:gd name="connsiteY1950" fmla="*/ 14589 h 1047182"/>
                  <a:gd name="connsiteX1951" fmla="*/ 412055 w 808720"/>
                  <a:gd name="connsiteY1951" fmla="*/ 15192 h 1047182"/>
                  <a:gd name="connsiteX1952" fmla="*/ 411728 w 808720"/>
                  <a:gd name="connsiteY1952" fmla="*/ 15227 h 1047182"/>
                  <a:gd name="connsiteX1953" fmla="*/ 412366 w 808720"/>
                  <a:gd name="connsiteY1953" fmla="*/ 15045 h 1047182"/>
                  <a:gd name="connsiteX1954" fmla="*/ 538791 w 808720"/>
                  <a:gd name="connsiteY1954" fmla="*/ 14519 h 1047182"/>
                  <a:gd name="connsiteX1955" fmla="*/ 539484 w 808720"/>
                  <a:gd name="connsiteY1955" fmla="*/ 14990 h 1047182"/>
                  <a:gd name="connsiteX1956" fmla="*/ 539011 w 808720"/>
                  <a:gd name="connsiteY1956" fmla="*/ 18776 h 1047182"/>
                  <a:gd name="connsiteX1957" fmla="*/ 538392 w 808720"/>
                  <a:gd name="connsiteY1957" fmla="*/ 16341 h 1047182"/>
                  <a:gd name="connsiteX1958" fmla="*/ 388356 w 808720"/>
                  <a:gd name="connsiteY1958" fmla="*/ 14518 h 1047182"/>
                  <a:gd name="connsiteX1959" fmla="*/ 383563 w 808720"/>
                  <a:gd name="connsiteY1959" fmla="*/ 15168 h 1047182"/>
                  <a:gd name="connsiteX1960" fmla="*/ 383434 w 808720"/>
                  <a:gd name="connsiteY1960" fmla="*/ 15185 h 1047182"/>
                  <a:gd name="connsiteX1961" fmla="*/ 373612 w 808720"/>
                  <a:gd name="connsiteY1961" fmla="*/ 16517 h 1047182"/>
                  <a:gd name="connsiteX1962" fmla="*/ 375205 w 808720"/>
                  <a:gd name="connsiteY1962" fmla="*/ 15984 h 1047182"/>
                  <a:gd name="connsiteX1963" fmla="*/ 384008 w 808720"/>
                  <a:gd name="connsiteY1963" fmla="*/ 15002 h 1047182"/>
                  <a:gd name="connsiteX1964" fmla="*/ 384015 w 808720"/>
                  <a:gd name="connsiteY1964" fmla="*/ 15002 h 1047182"/>
                  <a:gd name="connsiteX1965" fmla="*/ 418309 w 808720"/>
                  <a:gd name="connsiteY1965" fmla="*/ 14511 h 1047182"/>
                  <a:gd name="connsiteX1966" fmla="*/ 415411 w 808720"/>
                  <a:gd name="connsiteY1966" fmla="*/ 15288 h 1047182"/>
                  <a:gd name="connsiteX1967" fmla="*/ 415259 w 808720"/>
                  <a:gd name="connsiteY1967" fmla="*/ 15329 h 1047182"/>
                  <a:gd name="connsiteX1968" fmla="*/ 414676 w 808720"/>
                  <a:gd name="connsiteY1968" fmla="*/ 15408 h 1047182"/>
                  <a:gd name="connsiteX1969" fmla="*/ 410441 w 808720"/>
                  <a:gd name="connsiteY1969" fmla="*/ 15983 h 1047182"/>
                  <a:gd name="connsiteX1970" fmla="*/ 410955 w 808720"/>
                  <a:gd name="connsiteY1970" fmla="*/ 15851 h 1047182"/>
                  <a:gd name="connsiteX1971" fmla="*/ 418252 w 808720"/>
                  <a:gd name="connsiteY1971" fmla="*/ 14517 h 1047182"/>
                  <a:gd name="connsiteX1972" fmla="*/ 432295 w 808720"/>
                  <a:gd name="connsiteY1972" fmla="*/ 14503 h 1047182"/>
                  <a:gd name="connsiteX1973" fmla="*/ 431106 w 808720"/>
                  <a:gd name="connsiteY1973" fmla="*/ 15031 h 1047182"/>
                  <a:gd name="connsiteX1974" fmla="*/ 419811 w 808720"/>
                  <a:gd name="connsiteY1974" fmla="*/ 16518 h 1047182"/>
                  <a:gd name="connsiteX1975" fmla="*/ 422196 w 808720"/>
                  <a:gd name="connsiteY1975" fmla="*/ 15964 h 1047182"/>
                  <a:gd name="connsiteX1976" fmla="*/ 428627 w 808720"/>
                  <a:gd name="connsiteY1976" fmla="*/ 14911 h 1047182"/>
                  <a:gd name="connsiteX1977" fmla="*/ 397519 w 808720"/>
                  <a:gd name="connsiteY1977" fmla="*/ 14502 h 1047182"/>
                  <a:gd name="connsiteX1978" fmla="*/ 397391 w 808720"/>
                  <a:gd name="connsiteY1978" fmla="*/ 14525 h 1047182"/>
                  <a:gd name="connsiteX1979" fmla="*/ 396016 w 808720"/>
                  <a:gd name="connsiteY1979" fmla="*/ 14693 h 1047182"/>
                  <a:gd name="connsiteX1980" fmla="*/ 397113 w 808720"/>
                  <a:gd name="connsiteY1980" fmla="*/ 14540 h 1047182"/>
                  <a:gd name="connsiteX1981" fmla="*/ 399246 w 808720"/>
                  <a:gd name="connsiteY1981" fmla="*/ 14499 h 1047182"/>
                  <a:gd name="connsiteX1982" fmla="*/ 399085 w 808720"/>
                  <a:gd name="connsiteY1982" fmla="*/ 14559 h 1047182"/>
                  <a:gd name="connsiteX1983" fmla="*/ 395280 w 808720"/>
                  <a:gd name="connsiteY1983" fmla="*/ 15210 h 1047182"/>
                  <a:gd name="connsiteX1984" fmla="*/ 395821 w 808720"/>
                  <a:gd name="connsiteY1984" fmla="*/ 15082 h 1047182"/>
                  <a:gd name="connsiteX1985" fmla="*/ 408185 w 808720"/>
                  <a:gd name="connsiteY1985" fmla="*/ 14496 h 1047182"/>
                  <a:gd name="connsiteX1986" fmla="*/ 406783 w 808720"/>
                  <a:gd name="connsiteY1986" fmla="*/ 15119 h 1047182"/>
                  <a:gd name="connsiteX1987" fmla="*/ 398877 w 808720"/>
                  <a:gd name="connsiteY1987" fmla="*/ 16232 h 1047182"/>
                  <a:gd name="connsiteX1988" fmla="*/ 401634 w 808720"/>
                  <a:gd name="connsiteY1988" fmla="*/ 15466 h 1047182"/>
                  <a:gd name="connsiteX1989" fmla="*/ 446725 w 808720"/>
                  <a:gd name="connsiteY1989" fmla="*/ 14492 h 1047182"/>
                  <a:gd name="connsiteX1990" fmla="*/ 446331 w 808720"/>
                  <a:gd name="connsiteY1990" fmla="*/ 14737 h 1047182"/>
                  <a:gd name="connsiteX1991" fmla="*/ 441853 w 808720"/>
                  <a:gd name="connsiteY1991" fmla="*/ 15517 h 1047182"/>
                  <a:gd name="connsiteX1992" fmla="*/ 538800 w 808720"/>
                  <a:gd name="connsiteY1992" fmla="*/ 14480 h 1047182"/>
                  <a:gd name="connsiteX1993" fmla="*/ 538791 w 808720"/>
                  <a:gd name="connsiteY1993" fmla="*/ 14519 h 1047182"/>
                  <a:gd name="connsiteX1994" fmla="*/ 538783 w 808720"/>
                  <a:gd name="connsiteY1994" fmla="*/ 14513 h 1047182"/>
                  <a:gd name="connsiteX1995" fmla="*/ 515242 w 808720"/>
                  <a:gd name="connsiteY1995" fmla="*/ 14446 h 1047182"/>
                  <a:gd name="connsiteX1996" fmla="*/ 513167 w 808720"/>
                  <a:gd name="connsiteY1996" fmla="*/ 15813 h 1047182"/>
                  <a:gd name="connsiteX1997" fmla="*/ 508871 w 808720"/>
                  <a:gd name="connsiteY1997" fmla="*/ 17732 h 1047182"/>
                  <a:gd name="connsiteX1998" fmla="*/ 513325 w 808720"/>
                  <a:gd name="connsiteY1998" fmla="*/ 15060 h 1047182"/>
                  <a:gd name="connsiteX1999" fmla="*/ 514537 w 808720"/>
                  <a:gd name="connsiteY1999" fmla="*/ 14716 h 1047182"/>
                  <a:gd name="connsiteX2000" fmla="*/ 446976 w 808720"/>
                  <a:gd name="connsiteY2000" fmla="*/ 14439 h 1047182"/>
                  <a:gd name="connsiteX2001" fmla="*/ 446725 w 808720"/>
                  <a:gd name="connsiteY2001" fmla="*/ 14492 h 1047182"/>
                  <a:gd name="connsiteX2002" fmla="*/ 446760 w 808720"/>
                  <a:gd name="connsiteY2002" fmla="*/ 14470 h 1047182"/>
                  <a:gd name="connsiteX2003" fmla="*/ 398406 w 808720"/>
                  <a:gd name="connsiteY2003" fmla="*/ 14419 h 1047182"/>
                  <a:gd name="connsiteX2004" fmla="*/ 397858 w 808720"/>
                  <a:gd name="connsiteY2004" fmla="*/ 14549 h 1047182"/>
                  <a:gd name="connsiteX2005" fmla="*/ 395286 w 808720"/>
                  <a:gd name="connsiteY2005" fmla="*/ 14990 h 1047182"/>
                  <a:gd name="connsiteX2006" fmla="*/ 393616 w 808720"/>
                  <a:gd name="connsiteY2006" fmla="*/ 15458 h 1047182"/>
                  <a:gd name="connsiteX2007" fmla="*/ 391040 w 808720"/>
                  <a:gd name="connsiteY2007" fmla="*/ 15897 h 1047182"/>
                  <a:gd name="connsiteX2008" fmla="*/ 393378 w 808720"/>
                  <a:gd name="connsiteY2008" fmla="*/ 15260 h 1047182"/>
                  <a:gd name="connsiteX2009" fmla="*/ 397391 w 808720"/>
                  <a:gd name="connsiteY2009" fmla="*/ 14525 h 1047182"/>
                  <a:gd name="connsiteX2010" fmla="*/ 397793 w 808720"/>
                  <a:gd name="connsiteY2010" fmla="*/ 14477 h 1047182"/>
                  <a:gd name="connsiteX2011" fmla="*/ 564740 w 808720"/>
                  <a:gd name="connsiteY2011" fmla="*/ 14408 h 1047182"/>
                  <a:gd name="connsiteX2012" fmla="*/ 565518 w 808720"/>
                  <a:gd name="connsiteY2012" fmla="*/ 14747 h 1047182"/>
                  <a:gd name="connsiteX2013" fmla="*/ 565105 w 808720"/>
                  <a:gd name="connsiteY2013" fmla="*/ 14931 h 1047182"/>
                  <a:gd name="connsiteX2014" fmla="*/ 564660 w 808720"/>
                  <a:gd name="connsiteY2014" fmla="*/ 14427 h 1047182"/>
                  <a:gd name="connsiteX2015" fmla="*/ 566282 w 808720"/>
                  <a:gd name="connsiteY2015" fmla="*/ 14408 h 1047182"/>
                  <a:gd name="connsiteX2016" fmla="*/ 571605 w 808720"/>
                  <a:gd name="connsiteY2016" fmla="*/ 17400 h 1047182"/>
                  <a:gd name="connsiteX2017" fmla="*/ 565518 w 808720"/>
                  <a:gd name="connsiteY2017" fmla="*/ 14747 h 1047182"/>
                  <a:gd name="connsiteX2018" fmla="*/ 464866 w 808720"/>
                  <a:gd name="connsiteY2018" fmla="*/ 14401 h 1047182"/>
                  <a:gd name="connsiteX2019" fmla="*/ 449840 w 808720"/>
                  <a:gd name="connsiteY2019" fmla="*/ 17184 h 1047182"/>
                  <a:gd name="connsiteX2020" fmla="*/ 458644 w 808720"/>
                  <a:gd name="connsiteY2020" fmla="*/ 15112 h 1047182"/>
                  <a:gd name="connsiteX2021" fmla="*/ 398732 w 808720"/>
                  <a:gd name="connsiteY2021" fmla="*/ 14399 h 1047182"/>
                  <a:gd name="connsiteX2022" fmla="*/ 395821 w 808720"/>
                  <a:gd name="connsiteY2022" fmla="*/ 15082 h 1047182"/>
                  <a:gd name="connsiteX2023" fmla="*/ 395007 w 808720"/>
                  <a:gd name="connsiteY2023" fmla="*/ 15221 h 1047182"/>
                  <a:gd name="connsiteX2024" fmla="*/ 397858 w 808720"/>
                  <a:gd name="connsiteY2024" fmla="*/ 14549 h 1047182"/>
                  <a:gd name="connsiteX2025" fmla="*/ 398854 w 808720"/>
                  <a:gd name="connsiteY2025" fmla="*/ 14378 h 1047182"/>
                  <a:gd name="connsiteX2026" fmla="*/ 398732 w 808720"/>
                  <a:gd name="connsiteY2026" fmla="*/ 14399 h 1047182"/>
                  <a:gd name="connsiteX2027" fmla="*/ 398800 w 808720"/>
                  <a:gd name="connsiteY2027" fmla="*/ 14383 h 1047182"/>
                  <a:gd name="connsiteX2028" fmla="*/ 543423 w 808720"/>
                  <a:gd name="connsiteY2028" fmla="*/ 14378 h 1047182"/>
                  <a:gd name="connsiteX2029" fmla="*/ 543492 w 808720"/>
                  <a:gd name="connsiteY2029" fmla="*/ 14551 h 1047182"/>
                  <a:gd name="connsiteX2030" fmla="*/ 543446 w 808720"/>
                  <a:gd name="connsiteY2030" fmla="*/ 14686 h 1047182"/>
                  <a:gd name="connsiteX2031" fmla="*/ 474375 w 808720"/>
                  <a:gd name="connsiteY2031" fmla="*/ 14358 h 1047182"/>
                  <a:gd name="connsiteX2032" fmla="*/ 473714 w 808720"/>
                  <a:gd name="connsiteY2032" fmla="*/ 14562 h 1047182"/>
                  <a:gd name="connsiteX2033" fmla="*/ 467929 w 808720"/>
                  <a:gd name="connsiteY2033" fmla="*/ 15737 h 1047182"/>
                  <a:gd name="connsiteX2034" fmla="*/ 471176 w 808720"/>
                  <a:gd name="connsiteY2034" fmla="*/ 14874 h 1047182"/>
                  <a:gd name="connsiteX2035" fmla="*/ 416865 w 808720"/>
                  <a:gd name="connsiteY2035" fmla="*/ 14335 h 1047182"/>
                  <a:gd name="connsiteX2036" fmla="*/ 415782 w 808720"/>
                  <a:gd name="connsiteY2036" fmla="*/ 14613 h 1047182"/>
                  <a:gd name="connsiteX2037" fmla="*/ 413115 w 808720"/>
                  <a:gd name="connsiteY2037" fmla="*/ 15076 h 1047182"/>
                  <a:gd name="connsiteX2038" fmla="*/ 412980 w 808720"/>
                  <a:gd name="connsiteY2038" fmla="*/ 15091 h 1047182"/>
                  <a:gd name="connsiteX2039" fmla="*/ 399055 w 808720"/>
                  <a:gd name="connsiteY2039" fmla="*/ 14323 h 1047182"/>
                  <a:gd name="connsiteX2040" fmla="*/ 398800 w 808720"/>
                  <a:gd name="connsiteY2040" fmla="*/ 14383 h 1047182"/>
                  <a:gd name="connsiteX2041" fmla="*/ 398406 w 808720"/>
                  <a:gd name="connsiteY2041" fmla="*/ 14419 h 1047182"/>
                  <a:gd name="connsiteX2042" fmla="*/ 398560 w 808720"/>
                  <a:gd name="connsiteY2042" fmla="*/ 14383 h 1047182"/>
                  <a:gd name="connsiteX2043" fmla="*/ 488978 w 808720"/>
                  <a:gd name="connsiteY2043" fmla="*/ 14316 h 1047182"/>
                  <a:gd name="connsiteX2044" fmla="*/ 481339 w 808720"/>
                  <a:gd name="connsiteY2044" fmla="*/ 16025 h 1047182"/>
                  <a:gd name="connsiteX2045" fmla="*/ 481697 w 808720"/>
                  <a:gd name="connsiteY2045" fmla="*/ 15862 h 1047182"/>
                  <a:gd name="connsiteX2046" fmla="*/ 488875 w 808720"/>
                  <a:gd name="connsiteY2046" fmla="*/ 14333 h 1047182"/>
                  <a:gd name="connsiteX2047" fmla="*/ 547717 w 808720"/>
                  <a:gd name="connsiteY2047" fmla="*/ 14309 h 1047182"/>
                  <a:gd name="connsiteX2048" fmla="*/ 548024 w 808720"/>
                  <a:gd name="connsiteY2048" fmla="*/ 14646 h 1047182"/>
                  <a:gd name="connsiteX2049" fmla="*/ 548538 w 808720"/>
                  <a:gd name="connsiteY2049" fmla="*/ 15210 h 1047182"/>
                  <a:gd name="connsiteX2050" fmla="*/ 548805 w 808720"/>
                  <a:gd name="connsiteY2050" fmla="*/ 23763 h 1047182"/>
                  <a:gd name="connsiteX2051" fmla="*/ 548852 w 808720"/>
                  <a:gd name="connsiteY2051" fmla="*/ 23977 h 1047182"/>
                  <a:gd name="connsiteX2052" fmla="*/ 547709 w 808720"/>
                  <a:gd name="connsiteY2052" fmla="*/ 21570 h 1047182"/>
                  <a:gd name="connsiteX2053" fmla="*/ 546441 w 808720"/>
                  <a:gd name="connsiteY2053" fmla="*/ 15881 h 1047182"/>
                  <a:gd name="connsiteX2054" fmla="*/ 397070 w 808720"/>
                  <a:gd name="connsiteY2054" fmla="*/ 14301 h 1047182"/>
                  <a:gd name="connsiteX2055" fmla="*/ 394461 w 808720"/>
                  <a:gd name="connsiteY2055" fmla="*/ 14786 h 1047182"/>
                  <a:gd name="connsiteX2056" fmla="*/ 394110 w 808720"/>
                  <a:gd name="connsiteY2056" fmla="*/ 14819 h 1047182"/>
                  <a:gd name="connsiteX2057" fmla="*/ 540998 w 808720"/>
                  <a:gd name="connsiteY2057" fmla="*/ 14288 h 1047182"/>
                  <a:gd name="connsiteX2058" fmla="*/ 541083 w 808720"/>
                  <a:gd name="connsiteY2058" fmla="*/ 14330 h 1047182"/>
                  <a:gd name="connsiteX2059" fmla="*/ 541864 w 808720"/>
                  <a:gd name="connsiteY2059" fmla="*/ 15312 h 1047182"/>
                  <a:gd name="connsiteX2060" fmla="*/ 541841 w 808720"/>
                  <a:gd name="connsiteY2060" fmla="*/ 15572 h 1047182"/>
                  <a:gd name="connsiteX2061" fmla="*/ 541294 w 808720"/>
                  <a:gd name="connsiteY2061" fmla="*/ 15177 h 1047182"/>
                  <a:gd name="connsiteX2062" fmla="*/ 399030 w 808720"/>
                  <a:gd name="connsiteY2062" fmla="*/ 14273 h 1047182"/>
                  <a:gd name="connsiteX2063" fmla="*/ 398560 w 808720"/>
                  <a:gd name="connsiteY2063" fmla="*/ 14383 h 1047182"/>
                  <a:gd name="connsiteX2064" fmla="*/ 397793 w 808720"/>
                  <a:gd name="connsiteY2064" fmla="*/ 14477 h 1047182"/>
                  <a:gd name="connsiteX2065" fmla="*/ 397519 w 808720"/>
                  <a:gd name="connsiteY2065" fmla="*/ 14502 h 1047182"/>
                  <a:gd name="connsiteX2066" fmla="*/ 397951 w 808720"/>
                  <a:gd name="connsiteY2066" fmla="*/ 14423 h 1047182"/>
                  <a:gd name="connsiteX2067" fmla="*/ 462267 w 808720"/>
                  <a:gd name="connsiteY2067" fmla="*/ 14260 h 1047182"/>
                  <a:gd name="connsiteX2068" fmla="*/ 458644 w 808720"/>
                  <a:gd name="connsiteY2068" fmla="*/ 15112 h 1047182"/>
                  <a:gd name="connsiteX2069" fmla="*/ 456054 w 808720"/>
                  <a:gd name="connsiteY2069" fmla="*/ 15408 h 1047182"/>
                  <a:gd name="connsiteX2070" fmla="*/ 457515 w 808720"/>
                  <a:gd name="connsiteY2070" fmla="*/ 14991 h 1047182"/>
                  <a:gd name="connsiteX2071" fmla="*/ 522540 w 808720"/>
                  <a:gd name="connsiteY2071" fmla="*/ 14214 h 1047182"/>
                  <a:gd name="connsiteX2072" fmla="*/ 522176 w 808720"/>
                  <a:gd name="connsiteY2072" fmla="*/ 14808 h 1047182"/>
                  <a:gd name="connsiteX2073" fmla="*/ 520971 w 808720"/>
                  <a:gd name="connsiteY2073" fmla="*/ 15070 h 1047182"/>
                  <a:gd name="connsiteX2074" fmla="*/ 400033 w 808720"/>
                  <a:gd name="connsiteY2074" fmla="*/ 14204 h 1047182"/>
                  <a:gd name="connsiteX2075" fmla="*/ 399805 w 808720"/>
                  <a:gd name="connsiteY2075" fmla="*/ 14289 h 1047182"/>
                  <a:gd name="connsiteX2076" fmla="*/ 398854 w 808720"/>
                  <a:gd name="connsiteY2076" fmla="*/ 14378 h 1047182"/>
                  <a:gd name="connsiteX2077" fmla="*/ 399464 w 808720"/>
                  <a:gd name="connsiteY2077" fmla="*/ 14273 h 1047182"/>
                  <a:gd name="connsiteX2078" fmla="*/ 489777 w 808720"/>
                  <a:gd name="connsiteY2078" fmla="*/ 14183 h 1047182"/>
                  <a:gd name="connsiteX2079" fmla="*/ 488284 w 808720"/>
                  <a:gd name="connsiteY2079" fmla="*/ 14861 h 1047182"/>
                  <a:gd name="connsiteX2080" fmla="*/ 481060 w 808720"/>
                  <a:gd name="connsiteY2080" fmla="*/ 16151 h 1047182"/>
                  <a:gd name="connsiteX2081" fmla="*/ 481306 w 808720"/>
                  <a:gd name="connsiteY2081" fmla="*/ 16039 h 1047182"/>
                  <a:gd name="connsiteX2082" fmla="*/ 489313 w 808720"/>
                  <a:gd name="connsiteY2082" fmla="*/ 14260 h 1047182"/>
                  <a:gd name="connsiteX2083" fmla="*/ 485433 w 808720"/>
                  <a:gd name="connsiteY2083" fmla="*/ 14164 h 1047182"/>
                  <a:gd name="connsiteX2084" fmla="*/ 485127 w 808720"/>
                  <a:gd name="connsiteY2084" fmla="*/ 14303 h 1047182"/>
                  <a:gd name="connsiteX2085" fmla="*/ 472270 w 808720"/>
                  <a:gd name="connsiteY2085" fmla="*/ 17076 h 1047182"/>
                  <a:gd name="connsiteX2086" fmla="*/ 475283 w 808720"/>
                  <a:gd name="connsiteY2086" fmla="*/ 16097 h 1047182"/>
                  <a:gd name="connsiteX2087" fmla="*/ 401287 w 808720"/>
                  <a:gd name="connsiteY2087" fmla="*/ 14152 h 1047182"/>
                  <a:gd name="connsiteX2088" fmla="*/ 399246 w 808720"/>
                  <a:gd name="connsiteY2088" fmla="*/ 14499 h 1047182"/>
                  <a:gd name="connsiteX2089" fmla="*/ 399805 w 808720"/>
                  <a:gd name="connsiteY2089" fmla="*/ 14289 h 1047182"/>
                  <a:gd name="connsiteX2090" fmla="*/ 417677 w 808720"/>
                  <a:gd name="connsiteY2090" fmla="*/ 14127 h 1047182"/>
                  <a:gd name="connsiteX2091" fmla="*/ 417270 w 808720"/>
                  <a:gd name="connsiteY2091" fmla="*/ 14232 h 1047182"/>
                  <a:gd name="connsiteX2092" fmla="*/ 415115 w 808720"/>
                  <a:gd name="connsiteY2092" fmla="*/ 14589 h 1047182"/>
                  <a:gd name="connsiteX2093" fmla="*/ 416754 w 808720"/>
                  <a:gd name="connsiteY2093" fmla="*/ 14266 h 1047182"/>
                  <a:gd name="connsiteX2094" fmla="*/ 420420 w 808720"/>
                  <a:gd name="connsiteY2094" fmla="*/ 14121 h 1047182"/>
                  <a:gd name="connsiteX2095" fmla="*/ 419285 w 808720"/>
                  <a:gd name="connsiteY2095" fmla="*/ 14405 h 1047182"/>
                  <a:gd name="connsiteX2096" fmla="*/ 418309 w 808720"/>
                  <a:gd name="connsiteY2096" fmla="*/ 14511 h 1047182"/>
                  <a:gd name="connsiteX2097" fmla="*/ 418358 w 808720"/>
                  <a:gd name="connsiteY2097" fmla="*/ 14498 h 1047182"/>
                  <a:gd name="connsiteX2098" fmla="*/ 399628 w 808720"/>
                  <a:gd name="connsiteY2098" fmla="*/ 14116 h 1047182"/>
                  <a:gd name="connsiteX2099" fmla="*/ 397951 w 808720"/>
                  <a:gd name="connsiteY2099" fmla="*/ 14423 h 1047182"/>
                  <a:gd name="connsiteX2100" fmla="*/ 397113 w 808720"/>
                  <a:gd name="connsiteY2100" fmla="*/ 14540 h 1047182"/>
                  <a:gd name="connsiteX2101" fmla="*/ 395457 w 808720"/>
                  <a:gd name="connsiteY2101" fmla="*/ 14694 h 1047182"/>
                  <a:gd name="connsiteX2102" fmla="*/ 396382 w 808720"/>
                  <a:gd name="connsiteY2102" fmla="*/ 14442 h 1047182"/>
                  <a:gd name="connsiteX2103" fmla="*/ 489950 w 808720"/>
                  <a:gd name="connsiteY2103" fmla="*/ 14104 h 1047182"/>
                  <a:gd name="connsiteX2104" fmla="*/ 489888 w 808720"/>
                  <a:gd name="connsiteY2104" fmla="*/ 14132 h 1047182"/>
                  <a:gd name="connsiteX2105" fmla="*/ 489313 w 808720"/>
                  <a:gd name="connsiteY2105" fmla="*/ 14260 h 1047182"/>
                  <a:gd name="connsiteX2106" fmla="*/ 488978 w 808720"/>
                  <a:gd name="connsiteY2106" fmla="*/ 14316 h 1047182"/>
                  <a:gd name="connsiteX2107" fmla="*/ 489420 w 808720"/>
                  <a:gd name="connsiteY2107" fmla="*/ 14217 h 1047182"/>
                  <a:gd name="connsiteX2108" fmla="*/ 400336 w 808720"/>
                  <a:gd name="connsiteY2108" fmla="*/ 14090 h 1047182"/>
                  <a:gd name="connsiteX2109" fmla="*/ 400173 w 808720"/>
                  <a:gd name="connsiteY2109" fmla="*/ 14152 h 1047182"/>
                  <a:gd name="connsiteX2110" fmla="*/ 399464 w 808720"/>
                  <a:gd name="connsiteY2110" fmla="*/ 14273 h 1047182"/>
                  <a:gd name="connsiteX2111" fmla="*/ 399055 w 808720"/>
                  <a:gd name="connsiteY2111" fmla="*/ 14323 h 1047182"/>
                  <a:gd name="connsiteX2112" fmla="*/ 399621 w 808720"/>
                  <a:gd name="connsiteY2112" fmla="*/ 14190 h 1047182"/>
                  <a:gd name="connsiteX2113" fmla="*/ 418145 w 808720"/>
                  <a:gd name="connsiteY2113" fmla="*/ 14087 h 1047182"/>
                  <a:gd name="connsiteX2114" fmla="*/ 416865 w 808720"/>
                  <a:gd name="connsiteY2114" fmla="*/ 14335 h 1047182"/>
                  <a:gd name="connsiteX2115" fmla="*/ 417270 w 808720"/>
                  <a:gd name="connsiteY2115" fmla="*/ 14232 h 1047182"/>
                  <a:gd name="connsiteX2116" fmla="*/ 399921 w 808720"/>
                  <a:gd name="connsiteY2116" fmla="*/ 14062 h 1047182"/>
                  <a:gd name="connsiteX2117" fmla="*/ 399742 w 808720"/>
                  <a:gd name="connsiteY2117" fmla="*/ 14105 h 1047182"/>
                  <a:gd name="connsiteX2118" fmla="*/ 399628 w 808720"/>
                  <a:gd name="connsiteY2118" fmla="*/ 14116 h 1047182"/>
                  <a:gd name="connsiteX2119" fmla="*/ 400167 w 808720"/>
                  <a:gd name="connsiteY2119" fmla="*/ 14062 h 1047182"/>
                  <a:gd name="connsiteX2120" fmla="*/ 399621 w 808720"/>
                  <a:gd name="connsiteY2120" fmla="*/ 14190 h 1047182"/>
                  <a:gd name="connsiteX2121" fmla="*/ 399030 w 808720"/>
                  <a:gd name="connsiteY2121" fmla="*/ 14273 h 1047182"/>
                  <a:gd name="connsiteX2122" fmla="*/ 399742 w 808720"/>
                  <a:gd name="connsiteY2122" fmla="*/ 14105 h 1047182"/>
                  <a:gd name="connsiteX2123" fmla="*/ 525659 w 808720"/>
                  <a:gd name="connsiteY2123" fmla="*/ 14051 h 1047182"/>
                  <a:gd name="connsiteX2124" fmla="*/ 524922 w 808720"/>
                  <a:gd name="connsiteY2124" fmla="*/ 14604 h 1047182"/>
                  <a:gd name="connsiteX2125" fmla="*/ 525206 w 808720"/>
                  <a:gd name="connsiteY2125" fmla="*/ 14149 h 1047182"/>
                  <a:gd name="connsiteX2126" fmla="*/ 469762 w 808720"/>
                  <a:gd name="connsiteY2126" fmla="*/ 14044 h 1047182"/>
                  <a:gd name="connsiteX2127" fmla="*/ 463358 w 808720"/>
                  <a:gd name="connsiteY2127" fmla="*/ 15551 h 1047182"/>
                  <a:gd name="connsiteX2128" fmla="*/ 446239 w 808720"/>
                  <a:gd name="connsiteY2128" fmla="*/ 18226 h 1047182"/>
                  <a:gd name="connsiteX2129" fmla="*/ 452473 w 808720"/>
                  <a:gd name="connsiteY2129" fmla="*/ 15817 h 1047182"/>
                  <a:gd name="connsiteX2130" fmla="*/ 456054 w 808720"/>
                  <a:gd name="connsiteY2130" fmla="*/ 15408 h 1047182"/>
                  <a:gd name="connsiteX2131" fmla="*/ 449840 w 808720"/>
                  <a:gd name="connsiteY2131" fmla="*/ 17184 h 1047182"/>
                  <a:gd name="connsiteX2132" fmla="*/ 465436 w 808720"/>
                  <a:gd name="connsiteY2132" fmla="*/ 14503 h 1047182"/>
                  <a:gd name="connsiteX2133" fmla="*/ 452033 w 808720"/>
                  <a:gd name="connsiteY2133" fmla="*/ 17184 h 1047182"/>
                  <a:gd name="connsiteX2134" fmla="*/ 538086 w 808720"/>
                  <a:gd name="connsiteY2134" fmla="*/ 14038 h 1047182"/>
                  <a:gd name="connsiteX2135" fmla="*/ 538783 w 808720"/>
                  <a:gd name="connsiteY2135" fmla="*/ 14513 h 1047182"/>
                  <a:gd name="connsiteX2136" fmla="*/ 538220 w 808720"/>
                  <a:gd name="connsiteY2136" fmla="*/ 15664 h 1047182"/>
                  <a:gd name="connsiteX2137" fmla="*/ 537890 w 808720"/>
                  <a:gd name="connsiteY2137" fmla="*/ 14367 h 1047182"/>
                  <a:gd name="connsiteX2138" fmla="*/ 422713 w 808720"/>
                  <a:gd name="connsiteY2138" fmla="*/ 14032 h 1047182"/>
                  <a:gd name="connsiteX2139" fmla="*/ 421383 w 808720"/>
                  <a:gd name="connsiteY2139" fmla="*/ 14314 h 1047182"/>
                  <a:gd name="connsiteX2140" fmla="*/ 418983 w 808720"/>
                  <a:gd name="connsiteY2140" fmla="*/ 14823 h 1047182"/>
                  <a:gd name="connsiteX2141" fmla="*/ 415983 w 808720"/>
                  <a:gd name="connsiteY2141" fmla="*/ 15230 h 1047182"/>
                  <a:gd name="connsiteX2142" fmla="*/ 416394 w 808720"/>
                  <a:gd name="connsiteY2142" fmla="*/ 15128 h 1047182"/>
                  <a:gd name="connsiteX2143" fmla="*/ 419285 w 808720"/>
                  <a:gd name="connsiteY2143" fmla="*/ 14405 h 1047182"/>
                  <a:gd name="connsiteX2144" fmla="*/ 474371 w 808720"/>
                  <a:gd name="connsiteY2144" fmla="*/ 14005 h 1047182"/>
                  <a:gd name="connsiteX2145" fmla="*/ 471966 w 808720"/>
                  <a:gd name="connsiteY2145" fmla="*/ 14646 h 1047182"/>
                  <a:gd name="connsiteX2146" fmla="*/ 473148 w 808720"/>
                  <a:gd name="connsiteY2146" fmla="*/ 14221 h 1047182"/>
                  <a:gd name="connsiteX2147" fmla="*/ 443647 w 808720"/>
                  <a:gd name="connsiteY2147" fmla="*/ 14004 h 1047182"/>
                  <a:gd name="connsiteX2148" fmla="*/ 442539 w 808720"/>
                  <a:gd name="connsiteY2148" fmla="*/ 14361 h 1047182"/>
                  <a:gd name="connsiteX2149" fmla="*/ 437293 w 808720"/>
                  <a:gd name="connsiteY2149" fmla="*/ 15140 h 1047182"/>
                  <a:gd name="connsiteX2150" fmla="*/ 439299 w 808720"/>
                  <a:gd name="connsiteY2150" fmla="*/ 14522 h 1047182"/>
                  <a:gd name="connsiteX2151" fmla="*/ 468339 w 808720"/>
                  <a:gd name="connsiteY2151" fmla="*/ 14004 h 1047182"/>
                  <a:gd name="connsiteX2152" fmla="*/ 465436 w 808720"/>
                  <a:gd name="connsiteY2152" fmla="*/ 14503 h 1047182"/>
                  <a:gd name="connsiteX2153" fmla="*/ 467386 w 808720"/>
                  <a:gd name="connsiteY2153" fmla="*/ 14113 h 1047182"/>
                  <a:gd name="connsiteX2154" fmla="*/ 406903 w 808720"/>
                  <a:gd name="connsiteY2154" fmla="*/ 14002 h 1047182"/>
                  <a:gd name="connsiteX2155" fmla="*/ 401634 w 808720"/>
                  <a:gd name="connsiteY2155" fmla="*/ 15466 h 1047182"/>
                  <a:gd name="connsiteX2156" fmla="*/ 396981 w 808720"/>
                  <a:gd name="connsiteY2156" fmla="*/ 16154 h 1047182"/>
                  <a:gd name="connsiteX2157" fmla="*/ 516420 w 808720"/>
                  <a:gd name="connsiteY2157" fmla="*/ 13995 h 1047182"/>
                  <a:gd name="connsiteX2158" fmla="*/ 513989 w 808720"/>
                  <a:gd name="connsiteY2158" fmla="*/ 16361 h 1047182"/>
                  <a:gd name="connsiteX2159" fmla="*/ 512596 w 808720"/>
                  <a:gd name="connsiteY2159" fmla="*/ 16891 h 1047182"/>
                  <a:gd name="connsiteX2160" fmla="*/ 511646 w 808720"/>
                  <a:gd name="connsiteY2160" fmla="*/ 17098 h 1047182"/>
                  <a:gd name="connsiteX2161" fmla="*/ 515360 w 808720"/>
                  <a:gd name="connsiteY2161" fmla="*/ 14716 h 1047182"/>
                  <a:gd name="connsiteX2162" fmla="*/ 515927 w 808720"/>
                  <a:gd name="connsiteY2162" fmla="*/ 14183 h 1047182"/>
                  <a:gd name="connsiteX2163" fmla="*/ 403009 w 808720"/>
                  <a:gd name="connsiteY2163" fmla="*/ 13991 h 1047182"/>
                  <a:gd name="connsiteX2164" fmla="*/ 401612 w 808720"/>
                  <a:gd name="connsiteY2164" fmla="*/ 14285 h 1047182"/>
                  <a:gd name="connsiteX2165" fmla="*/ 398392 w 808720"/>
                  <a:gd name="connsiteY2165" fmla="*/ 14819 h 1047182"/>
                  <a:gd name="connsiteX2166" fmla="*/ 399085 w 808720"/>
                  <a:gd name="connsiteY2166" fmla="*/ 14559 h 1047182"/>
                  <a:gd name="connsiteX2167" fmla="*/ 401695 w 808720"/>
                  <a:gd name="connsiteY2167" fmla="*/ 14114 h 1047182"/>
                  <a:gd name="connsiteX2168" fmla="*/ 493208 w 808720"/>
                  <a:gd name="connsiteY2168" fmla="*/ 13982 h 1047182"/>
                  <a:gd name="connsiteX2169" fmla="*/ 492606 w 808720"/>
                  <a:gd name="connsiteY2169" fmla="*/ 14168 h 1047182"/>
                  <a:gd name="connsiteX2170" fmla="*/ 491559 w 808720"/>
                  <a:gd name="connsiteY2170" fmla="*/ 14584 h 1047182"/>
                  <a:gd name="connsiteX2171" fmla="*/ 485585 w 808720"/>
                  <a:gd name="connsiteY2171" fmla="*/ 16956 h 1047182"/>
                  <a:gd name="connsiteX2172" fmla="*/ 484801 w 808720"/>
                  <a:gd name="connsiteY2172" fmla="*/ 17119 h 1047182"/>
                  <a:gd name="connsiteX2173" fmla="*/ 482061 w 808720"/>
                  <a:gd name="connsiteY2173" fmla="*/ 17690 h 1047182"/>
                  <a:gd name="connsiteX2174" fmla="*/ 488284 w 808720"/>
                  <a:gd name="connsiteY2174" fmla="*/ 14861 h 1047182"/>
                  <a:gd name="connsiteX2175" fmla="*/ 537467 w 808720"/>
                  <a:gd name="connsiteY2175" fmla="*/ 13978 h 1047182"/>
                  <a:gd name="connsiteX2176" fmla="*/ 537839 w 808720"/>
                  <a:gd name="connsiteY2176" fmla="*/ 14168 h 1047182"/>
                  <a:gd name="connsiteX2177" fmla="*/ 537890 w 808720"/>
                  <a:gd name="connsiteY2177" fmla="*/ 14367 h 1047182"/>
                  <a:gd name="connsiteX2178" fmla="*/ 537360 w 808720"/>
                  <a:gd name="connsiteY2178" fmla="*/ 15255 h 1047182"/>
                  <a:gd name="connsiteX2179" fmla="*/ 447565 w 808720"/>
                  <a:gd name="connsiteY2179" fmla="*/ 13969 h 1047182"/>
                  <a:gd name="connsiteX2180" fmla="*/ 446760 w 808720"/>
                  <a:gd name="connsiteY2180" fmla="*/ 14470 h 1047182"/>
                  <a:gd name="connsiteX2181" fmla="*/ 441777 w 808720"/>
                  <a:gd name="connsiteY2181" fmla="*/ 15187 h 1047182"/>
                  <a:gd name="connsiteX2182" fmla="*/ 401443 w 808720"/>
                  <a:gd name="connsiteY2182" fmla="*/ 13934 h 1047182"/>
                  <a:gd name="connsiteX2183" fmla="*/ 401369 w 808720"/>
                  <a:gd name="connsiteY2183" fmla="*/ 13947 h 1047182"/>
                  <a:gd name="connsiteX2184" fmla="*/ 400336 w 808720"/>
                  <a:gd name="connsiteY2184" fmla="*/ 14090 h 1047182"/>
                  <a:gd name="connsiteX2185" fmla="*/ 400502 w 808720"/>
                  <a:gd name="connsiteY2185" fmla="*/ 14028 h 1047182"/>
                  <a:gd name="connsiteX2186" fmla="*/ 400823 w 808720"/>
                  <a:gd name="connsiteY2186" fmla="*/ 13908 h 1047182"/>
                  <a:gd name="connsiteX2187" fmla="*/ 400502 w 808720"/>
                  <a:gd name="connsiteY2187" fmla="*/ 14028 h 1047182"/>
                  <a:gd name="connsiteX2188" fmla="*/ 400167 w 808720"/>
                  <a:gd name="connsiteY2188" fmla="*/ 14062 h 1047182"/>
                  <a:gd name="connsiteX2189" fmla="*/ 474132 w 808720"/>
                  <a:gd name="connsiteY2189" fmla="*/ 13867 h 1047182"/>
                  <a:gd name="connsiteX2190" fmla="*/ 473148 w 808720"/>
                  <a:gd name="connsiteY2190" fmla="*/ 14221 h 1047182"/>
                  <a:gd name="connsiteX2191" fmla="*/ 456419 w 808720"/>
                  <a:gd name="connsiteY2191" fmla="*/ 17184 h 1047182"/>
                  <a:gd name="connsiteX2192" fmla="*/ 463358 w 808720"/>
                  <a:gd name="connsiteY2192" fmla="*/ 15551 h 1047182"/>
                  <a:gd name="connsiteX2193" fmla="*/ 401026 w 808720"/>
                  <a:gd name="connsiteY2193" fmla="*/ 13860 h 1047182"/>
                  <a:gd name="connsiteX2194" fmla="*/ 400823 w 808720"/>
                  <a:gd name="connsiteY2194" fmla="*/ 13908 h 1047182"/>
                  <a:gd name="connsiteX2195" fmla="*/ 400877 w 808720"/>
                  <a:gd name="connsiteY2195" fmla="*/ 13887 h 1047182"/>
                  <a:gd name="connsiteX2196" fmla="*/ 540438 w 808720"/>
                  <a:gd name="connsiteY2196" fmla="*/ 13807 h 1047182"/>
                  <a:gd name="connsiteX2197" fmla="*/ 540834 w 808720"/>
                  <a:gd name="connsiteY2197" fmla="*/ 14017 h 1047182"/>
                  <a:gd name="connsiteX2198" fmla="*/ 540961 w 808720"/>
                  <a:gd name="connsiteY2198" fmla="*/ 14177 h 1047182"/>
                  <a:gd name="connsiteX2199" fmla="*/ 540998 w 808720"/>
                  <a:gd name="connsiteY2199" fmla="*/ 14288 h 1047182"/>
                  <a:gd name="connsiteX2200" fmla="*/ 540487 w 808720"/>
                  <a:gd name="connsiteY2200" fmla="*/ 14036 h 1047182"/>
                  <a:gd name="connsiteX2201" fmla="*/ 405468 w 808720"/>
                  <a:gd name="connsiteY2201" fmla="*/ 13763 h 1047182"/>
                  <a:gd name="connsiteX2202" fmla="*/ 404588 w 808720"/>
                  <a:gd name="connsiteY2202" fmla="*/ 13978 h 1047182"/>
                  <a:gd name="connsiteX2203" fmla="*/ 398826 w 808720"/>
                  <a:gd name="connsiteY2203" fmla="*/ 14870 h 1047182"/>
                  <a:gd name="connsiteX2204" fmla="*/ 401612 w 808720"/>
                  <a:gd name="connsiteY2204" fmla="*/ 14285 h 1047182"/>
                  <a:gd name="connsiteX2205" fmla="*/ 403852 w 808720"/>
                  <a:gd name="connsiteY2205" fmla="*/ 13913 h 1047182"/>
                  <a:gd name="connsiteX2206" fmla="*/ 420110 w 808720"/>
                  <a:gd name="connsiteY2206" fmla="*/ 13761 h 1047182"/>
                  <a:gd name="connsiteX2207" fmla="*/ 418145 w 808720"/>
                  <a:gd name="connsiteY2207" fmla="*/ 14087 h 1047182"/>
                  <a:gd name="connsiteX2208" fmla="*/ 418826 w 808720"/>
                  <a:gd name="connsiteY2208" fmla="*/ 13954 h 1047182"/>
                  <a:gd name="connsiteX2209" fmla="*/ 401240 w 808720"/>
                  <a:gd name="connsiteY2209" fmla="*/ 13751 h 1047182"/>
                  <a:gd name="connsiteX2210" fmla="*/ 400877 w 808720"/>
                  <a:gd name="connsiteY2210" fmla="*/ 13887 h 1047182"/>
                  <a:gd name="connsiteX2211" fmla="*/ 399921 w 808720"/>
                  <a:gd name="connsiteY2211" fmla="*/ 14062 h 1047182"/>
                  <a:gd name="connsiteX2212" fmla="*/ 403969 w 808720"/>
                  <a:gd name="connsiteY2212" fmla="*/ 13725 h 1047182"/>
                  <a:gd name="connsiteX2213" fmla="*/ 401695 w 808720"/>
                  <a:gd name="connsiteY2213" fmla="*/ 14114 h 1047182"/>
                  <a:gd name="connsiteX2214" fmla="*/ 401287 w 808720"/>
                  <a:gd name="connsiteY2214" fmla="*/ 14152 h 1047182"/>
                  <a:gd name="connsiteX2215" fmla="*/ 403345 w 808720"/>
                  <a:gd name="connsiteY2215" fmla="*/ 13801 h 1047182"/>
                  <a:gd name="connsiteX2216" fmla="*/ 478390 w 808720"/>
                  <a:gd name="connsiteY2216" fmla="*/ 13711 h 1047182"/>
                  <a:gd name="connsiteX2217" fmla="*/ 478087 w 808720"/>
                  <a:gd name="connsiteY2217" fmla="*/ 13854 h 1047182"/>
                  <a:gd name="connsiteX2218" fmla="*/ 477927 w 808720"/>
                  <a:gd name="connsiteY2218" fmla="*/ 13930 h 1047182"/>
                  <a:gd name="connsiteX2219" fmla="*/ 474080 w 808720"/>
                  <a:gd name="connsiteY2219" fmla="*/ 14661 h 1047182"/>
                  <a:gd name="connsiteX2220" fmla="*/ 472274 w 808720"/>
                  <a:gd name="connsiteY2220" fmla="*/ 15005 h 1047182"/>
                  <a:gd name="connsiteX2221" fmla="*/ 473714 w 808720"/>
                  <a:gd name="connsiteY2221" fmla="*/ 14562 h 1047182"/>
                  <a:gd name="connsiteX2222" fmla="*/ 476027 w 808720"/>
                  <a:gd name="connsiteY2222" fmla="*/ 14092 h 1047182"/>
                  <a:gd name="connsiteX2223" fmla="*/ 400481 w 808720"/>
                  <a:gd name="connsiteY2223" fmla="*/ 13704 h 1047182"/>
                  <a:gd name="connsiteX2224" fmla="*/ 397070 w 808720"/>
                  <a:gd name="connsiteY2224" fmla="*/ 14301 h 1047182"/>
                  <a:gd name="connsiteX2225" fmla="*/ 398440 w 808720"/>
                  <a:gd name="connsiteY2225" fmla="*/ 14046 h 1047182"/>
                  <a:gd name="connsiteX2226" fmla="*/ 448962 w 808720"/>
                  <a:gd name="connsiteY2226" fmla="*/ 13675 h 1047182"/>
                  <a:gd name="connsiteX2227" fmla="*/ 447565 w 808720"/>
                  <a:gd name="connsiteY2227" fmla="*/ 13969 h 1047182"/>
                  <a:gd name="connsiteX2228" fmla="*/ 447775 w 808720"/>
                  <a:gd name="connsiteY2228" fmla="*/ 13838 h 1047182"/>
                  <a:gd name="connsiteX2229" fmla="*/ 520460 w 808720"/>
                  <a:gd name="connsiteY2229" fmla="*/ 13674 h 1047182"/>
                  <a:gd name="connsiteX2230" fmla="*/ 518104 w 808720"/>
                  <a:gd name="connsiteY2230" fmla="*/ 15693 h 1047182"/>
                  <a:gd name="connsiteX2231" fmla="*/ 516852 w 808720"/>
                  <a:gd name="connsiteY2231" fmla="*/ 15965 h 1047182"/>
                  <a:gd name="connsiteX2232" fmla="*/ 517827 w 808720"/>
                  <a:gd name="connsiteY2232" fmla="*/ 14990 h 1047182"/>
                  <a:gd name="connsiteX2233" fmla="*/ 395967 w 808720"/>
                  <a:gd name="connsiteY2233" fmla="*/ 13669 h 1047182"/>
                  <a:gd name="connsiteX2234" fmla="*/ 389563 w 808720"/>
                  <a:gd name="connsiteY2234" fmla="*/ 15478 h 1047182"/>
                  <a:gd name="connsiteX2235" fmla="*/ 386276 w 808720"/>
                  <a:gd name="connsiteY2235" fmla="*/ 15878 h 1047182"/>
                  <a:gd name="connsiteX2236" fmla="*/ 388432 w 808720"/>
                  <a:gd name="connsiteY2236" fmla="*/ 14990 h 1047182"/>
                  <a:gd name="connsiteX2237" fmla="*/ 384805 w 808720"/>
                  <a:gd name="connsiteY2237" fmla="*/ 16057 h 1047182"/>
                  <a:gd name="connsiteX2238" fmla="*/ 379316 w 808720"/>
                  <a:gd name="connsiteY2238" fmla="*/ 16725 h 1047182"/>
                  <a:gd name="connsiteX2239" fmla="*/ 378150 w 808720"/>
                  <a:gd name="connsiteY2239" fmla="*/ 16867 h 1047182"/>
                  <a:gd name="connsiteX2240" fmla="*/ 383277 w 808720"/>
                  <a:gd name="connsiteY2240" fmla="*/ 15235 h 1047182"/>
                  <a:gd name="connsiteX2241" fmla="*/ 383437 w 808720"/>
                  <a:gd name="connsiteY2241" fmla="*/ 15214 h 1047182"/>
                  <a:gd name="connsiteX2242" fmla="*/ 390109 w 808720"/>
                  <a:gd name="connsiteY2242" fmla="*/ 14322 h 1047182"/>
                  <a:gd name="connsiteX2243" fmla="*/ 486540 w 808720"/>
                  <a:gd name="connsiteY2243" fmla="*/ 13661 h 1047182"/>
                  <a:gd name="connsiteX2244" fmla="*/ 485896 w 808720"/>
                  <a:gd name="connsiteY2244" fmla="*/ 14075 h 1047182"/>
                  <a:gd name="connsiteX2245" fmla="*/ 485433 w 808720"/>
                  <a:gd name="connsiteY2245" fmla="*/ 14164 h 1047182"/>
                  <a:gd name="connsiteX2246" fmla="*/ 404182 w 808720"/>
                  <a:gd name="connsiteY2246" fmla="*/ 13659 h 1047182"/>
                  <a:gd name="connsiteX2247" fmla="*/ 403345 w 808720"/>
                  <a:gd name="connsiteY2247" fmla="*/ 13801 h 1047182"/>
                  <a:gd name="connsiteX2248" fmla="*/ 400033 w 808720"/>
                  <a:gd name="connsiteY2248" fmla="*/ 14204 h 1047182"/>
                  <a:gd name="connsiteX2249" fmla="*/ 400173 w 808720"/>
                  <a:gd name="connsiteY2249" fmla="*/ 14152 h 1047182"/>
                  <a:gd name="connsiteX2250" fmla="*/ 401369 w 808720"/>
                  <a:gd name="connsiteY2250" fmla="*/ 13947 h 1047182"/>
                  <a:gd name="connsiteX2251" fmla="*/ 401504 w 808720"/>
                  <a:gd name="connsiteY2251" fmla="*/ 13928 h 1047182"/>
                  <a:gd name="connsiteX2252" fmla="*/ 417269 w 808720"/>
                  <a:gd name="connsiteY2252" fmla="*/ 13644 h 1047182"/>
                  <a:gd name="connsiteX2253" fmla="*/ 414762 w 808720"/>
                  <a:gd name="connsiteY2253" fmla="*/ 14360 h 1047182"/>
                  <a:gd name="connsiteX2254" fmla="*/ 405107 w 808720"/>
                  <a:gd name="connsiteY2254" fmla="*/ 15864 h 1047182"/>
                  <a:gd name="connsiteX2255" fmla="*/ 406783 w 808720"/>
                  <a:gd name="connsiteY2255" fmla="*/ 15119 h 1047182"/>
                  <a:gd name="connsiteX2256" fmla="*/ 407433 w 808720"/>
                  <a:gd name="connsiteY2256" fmla="*/ 13580 h 1047182"/>
                  <a:gd name="connsiteX2257" fmla="*/ 395163 w 808720"/>
                  <a:gd name="connsiteY2257" fmla="*/ 16423 h 1047182"/>
                  <a:gd name="connsiteX2258" fmla="*/ 393768 w 808720"/>
                  <a:gd name="connsiteY2258" fmla="*/ 16630 h 1047182"/>
                  <a:gd name="connsiteX2259" fmla="*/ 404588 w 808720"/>
                  <a:gd name="connsiteY2259" fmla="*/ 13978 h 1047182"/>
                  <a:gd name="connsiteX2260" fmla="*/ 406755 w 808720"/>
                  <a:gd name="connsiteY2260" fmla="*/ 13643 h 1047182"/>
                  <a:gd name="connsiteX2261" fmla="*/ 404971 w 808720"/>
                  <a:gd name="connsiteY2261" fmla="*/ 13579 h 1047182"/>
                  <a:gd name="connsiteX2262" fmla="*/ 404700 w 808720"/>
                  <a:gd name="connsiteY2262" fmla="*/ 13636 h 1047182"/>
                  <a:gd name="connsiteX2263" fmla="*/ 403969 w 808720"/>
                  <a:gd name="connsiteY2263" fmla="*/ 13725 h 1047182"/>
                  <a:gd name="connsiteX2264" fmla="*/ 404611 w 808720"/>
                  <a:gd name="connsiteY2264" fmla="*/ 13615 h 1047182"/>
                  <a:gd name="connsiteX2265" fmla="*/ 419875 w 808720"/>
                  <a:gd name="connsiteY2265" fmla="*/ 13564 h 1047182"/>
                  <a:gd name="connsiteX2266" fmla="*/ 418395 w 808720"/>
                  <a:gd name="connsiteY2266" fmla="*/ 13943 h 1047182"/>
                  <a:gd name="connsiteX2267" fmla="*/ 416754 w 808720"/>
                  <a:gd name="connsiteY2267" fmla="*/ 14266 h 1047182"/>
                  <a:gd name="connsiteX2268" fmla="*/ 413236 w 808720"/>
                  <a:gd name="connsiteY2268" fmla="*/ 14796 h 1047182"/>
                  <a:gd name="connsiteX2269" fmla="*/ 414762 w 808720"/>
                  <a:gd name="connsiteY2269" fmla="*/ 14360 h 1047182"/>
                  <a:gd name="connsiteX2270" fmla="*/ 421875 w 808720"/>
                  <a:gd name="connsiteY2270" fmla="*/ 13555 h 1047182"/>
                  <a:gd name="connsiteX2271" fmla="*/ 418358 w 808720"/>
                  <a:gd name="connsiteY2271" fmla="*/ 14498 h 1047182"/>
                  <a:gd name="connsiteX2272" fmla="*/ 418252 w 808720"/>
                  <a:gd name="connsiteY2272" fmla="*/ 14517 h 1047182"/>
                  <a:gd name="connsiteX2273" fmla="*/ 414611 w 808720"/>
                  <a:gd name="connsiteY2273" fmla="*/ 14913 h 1047182"/>
                  <a:gd name="connsiteX2274" fmla="*/ 415782 w 808720"/>
                  <a:gd name="connsiteY2274" fmla="*/ 14613 h 1047182"/>
                  <a:gd name="connsiteX2275" fmla="*/ 516598 w 808720"/>
                  <a:gd name="connsiteY2275" fmla="*/ 13553 h 1047182"/>
                  <a:gd name="connsiteX2276" fmla="*/ 515927 w 808720"/>
                  <a:gd name="connsiteY2276" fmla="*/ 14183 h 1047182"/>
                  <a:gd name="connsiteX2277" fmla="*/ 515242 w 808720"/>
                  <a:gd name="connsiteY2277" fmla="*/ 14446 h 1047182"/>
                  <a:gd name="connsiteX2278" fmla="*/ 527964 w 808720"/>
                  <a:gd name="connsiteY2278" fmla="*/ 13550 h 1047182"/>
                  <a:gd name="connsiteX2279" fmla="*/ 527877 w 808720"/>
                  <a:gd name="connsiteY2279" fmla="*/ 14086 h 1047182"/>
                  <a:gd name="connsiteX2280" fmla="*/ 526283 w 808720"/>
                  <a:gd name="connsiteY2280" fmla="*/ 14383 h 1047182"/>
                  <a:gd name="connsiteX2281" fmla="*/ 526381 w 808720"/>
                  <a:gd name="connsiteY2281" fmla="*/ 13894 h 1047182"/>
                  <a:gd name="connsiteX2282" fmla="*/ 539008 w 808720"/>
                  <a:gd name="connsiteY2282" fmla="*/ 13530 h 1047182"/>
                  <a:gd name="connsiteX2283" fmla="*/ 539198 w 808720"/>
                  <a:gd name="connsiteY2283" fmla="*/ 13667 h 1047182"/>
                  <a:gd name="connsiteX2284" fmla="*/ 538800 w 808720"/>
                  <a:gd name="connsiteY2284" fmla="*/ 14480 h 1047182"/>
                  <a:gd name="connsiteX2285" fmla="*/ 442527 w 808720"/>
                  <a:gd name="connsiteY2285" fmla="*/ 13529 h 1047182"/>
                  <a:gd name="connsiteX2286" fmla="*/ 439299 w 808720"/>
                  <a:gd name="connsiteY2286" fmla="*/ 14522 h 1047182"/>
                  <a:gd name="connsiteX2287" fmla="*/ 437877 w 808720"/>
                  <a:gd name="connsiteY2287" fmla="*/ 14691 h 1047182"/>
                  <a:gd name="connsiteX2288" fmla="*/ 448313 w 808720"/>
                  <a:gd name="connsiteY2288" fmla="*/ 13504 h 1047182"/>
                  <a:gd name="connsiteX2289" fmla="*/ 447775 w 808720"/>
                  <a:gd name="connsiteY2289" fmla="*/ 13838 h 1047182"/>
                  <a:gd name="connsiteX2290" fmla="*/ 441450 w 808720"/>
                  <a:gd name="connsiteY2290" fmla="*/ 14711 h 1047182"/>
                  <a:gd name="connsiteX2291" fmla="*/ 442539 w 808720"/>
                  <a:gd name="connsiteY2291" fmla="*/ 14361 h 1047182"/>
                  <a:gd name="connsiteX2292" fmla="*/ 472989 w 808720"/>
                  <a:gd name="connsiteY2292" fmla="*/ 13473 h 1047182"/>
                  <a:gd name="connsiteX2293" fmla="*/ 469762 w 808720"/>
                  <a:gd name="connsiteY2293" fmla="*/ 14044 h 1047182"/>
                  <a:gd name="connsiteX2294" fmla="*/ 471437 w 808720"/>
                  <a:gd name="connsiteY2294" fmla="*/ 13650 h 1047182"/>
                  <a:gd name="connsiteX2295" fmla="*/ 539302 w 808720"/>
                  <a:gd name="connsiteY2295" fmla="*/ 13454 h 1047182"/>
                  <a:gd name="connsiteX2296" fmla="*/ 540487 w 808720"/>
                  <a:gd name="connsiteY2296" fmla="*/ 14036 h 1047182"/>
                  <a:gd name="connsiteX2297" fmla="*/ 540627 w 808720"/>
                  <a:gd name="connsiteY2297" fmla="*/ 14697 h 1047182"/>
                  <a:gd name="connsiteX2298" fmla="*/ 539198 w 808720"/>
                  <a:gd name="connsiteY2298" fmla="*/ 13667 h 1047182"/>
                  <a:gd name="connsiteX2299" fmla="*/ 526471 w 808720"/>
                  <a:gd name="connsiteY2299" fmla="*/ 13442 h 1047182"/>
                  <a:gd name="connsiteX2300" fmla="*/ 526381 w 808720"/>
                  <a:gd name="connsiteY2300" fmla="*/ 13894 h 1047182"/>
                  <a:gd name="connsiteX2301" fmla="*/ 525659 w 808720"/>
                  <a:gd name="connsiteY2301" fmla="*/ 14051 h 1047182"/>
                  <a:gd name="connsiteX2302" fmla="*/ 402140 w 808720"/>
                  <a:gd name="connsiteY2302" fmla="*/ 13414 h 1047182"/>
                  <a:gd name="connsiteX2303" fmla="*/ 402080 w 808720"/>
                  <a:gd name="connsiteY2303" fmla="*/ 13436 h 1047182"/>
                  <a:gd name="connsiteX2304" fmla="*/ 400481 w 808720"/>
                  <a:gd name="connsiteY2304" fmla="*/ 13704 h 1047182"/>
                  <a:gd name="connsiteX2305" fmla="*/ 407082 w 808720"/>
                  <a:gd name="connsiteY2305" fmla="*/ 13367 h 1047182"/>
                  <a:gd name="connsiteX2306" fmla="*/ 406961 w 808720"/>
                  <a:gd name="connsiteY2306" fmla="*/ 13397 h 1047182"/>
                  <a:gd name="connsiteX2307" fmla="*/ 403852 w 808720"/>
                  <a:gd name="connsiteY2307" fmla="*/ 13913 h 1047182"/>
                  <a:gd name="connsiteX2308" fmla="*/ 403009 w 808720"/>
                  <a:gd name="connsiteY2308" fmla="*/ 13991 h 1047182"/>
                  <a:gd name="connsiteX2309" fmla="*/ 404700 w 808720"/>
                  <a:gd name="connsiteY2309" fmla="*/ 13636 h 1047182"/>
                  <a:gd name="connsiteX2310" fmla="*/ 406100 w 808720"/>
                  <a:gd name="connsiteY2310" fmla="*/ 13466 h 1047182"/>
                  <a:gd name="connsiteX2311" fmla="*/ 502862 w 808720"/>
                  <a:gd name="connsiteY2311" fmla="*/ 13356 h 1047182"/>
                  <a:gd name="connsiteX2312" fmla="*/ 501342 w 808720"/>
                  <a:gd name="connsiteY2312" fmla="*/ 14032 h 1047182"/>
                  <a:gd name="connsiteX2313" fmla="*/ 495896 w 808720"/>
                  <a:gd name="connsiteY2313" fmla="*/ 14990 h 1047182"/>
                  <a:gd name="connsiteX2314" fmla="*/ 496598 w 808720"/>
                  <a:gd name="connsiteY2314" fmla="*/ 14661 h 1047182"/>
                  <a:gd name="connsiteX2315" fmla="*/ 409914 w 808720"/>
                  <a:gd name="connsiteY2315" fmla="*/ 13349 h 1047182"/>
                  <a:gd name="connsiteX2316" fmla="*/ 406903 w 808720"/>
                  <a:gd name="connsiteY2316" fmla="*/ 14002 h 1047182"/>
                  <a:gd name="connsiteX2317" fmla="*/ 408922 w 808720"/>
                  <a:gd name="connsiteY2317" fmla="*/ 13441 h 1047182"/>
                  <a:gd name="connsiteX2318" fmla="*/ 442712 w 808720"/>
                  <a:gd name="connsiteY2318" fmla="*/ 13346 h 1047182"/>
                  <a:gd name="connsiteX2319" fmla="*/ 433198 w 808720"/>
                  <a:gd name="connsiteY2319" fmla="*/ 15248 h 1047182"/>
                  <a:gd name="connsiteX2320" fmla="*/ 429673 w 808720"/>
                  <a:gd name="connsiteY2320" fmla="*/ 15668 h 1047182"/>
                  <a:gd name="connsiteX2321" fmla="*/ 431106 w 808720"/>
                  <a:gd name="connsiteY2321" fmla="*/ 15031 h 1047182"/>
                  <a:gd name="connsiteX2322" fmla="*/ 435585 w 808720"/>
                  <a:gd name="connsiteY2322" fmla="*/ 14442 h 1047182"/>
                  <a:gd name="connsiteX2323" fmla="*/ 437291 w 808720"/>
                  <a:gd name="connsiteY2323" fmla="*/ 13948 h 1047182"/>
                  <a:gd name="connsiteX2324" fmla="*/ 422728 w 808720"/>
                  <a:gd name="connsiteY2324" fmla="*/ 13327 h 1047182"/>
                  <a:gd name="connsiteX2325" fmla="*/ 422389 w 808720"/>
                  <a:gd name="connsiteY2325" fmla="*/ 13417 h 1047182"/>
                  <a:gd name="connsiteX2326" fmla="*/ 420110 w 808720"/>
                  <a:gd name="connsiteY2326" fmla="*/ 13761 h 1047182"/>
                  <a:gd name="connsiteX2327" fmla="*/ 397215 w 808720"/>
                  <a:gd name="connsiteY2327" fmla="*/ 13316 h 1047182"/>
                  <a:gd name="connsiteX2328" fmla="*/ 396837 w 808720"/>
                  <a:gd name="connsiteY2328" fmla="*/ 13423 h 1047182"/>
                  <a:gd name="connsiteX2329" fmla="*/ 390109 w 808720"/>
                  <a:gd name="connsiteY2329" fmla="*/ 14322 h 1047182"/>
                  <a:gd name="connsiteX2330" fmla="*/ 388356 w 808720"/>
                  <a:gd name="connsiteY2330" fmla="*/ 14518 h 1047182"/>
                  <a:gd name="connsiteX2331" fmla="*/ 493537 w 808720"/>
                  <a:gd name="connsiteY2331" fmla="*/ 13296 h 1047182"/>
                  <a:gd name="connsiteX2332" fmla="*/ 493429 w 808720"/>
                  <a:gd name="connsiteY2332" fmla="*/ 13346 h 1047182"/>
                  <a:gd name="connsiteX2333" fmla="*/ 491501 w 808720"/>
                  <a:gd name="connsiteY2333" fmla="*/ 13774 h 1047182"/>
                  <a:gd name="connsiteX2334" fmla="*/ 489950 w 808720"/>
                  <a:gd name="connsiteY2334" fmla="*/ 14104 h 1047182"/>
                  <a:gd name="connsiteX2335" fmla="*/ 489974 w 808720"/>
                  <a:gd name="connsiteY2335" fmla="*/ 14093 h 1047182"/>
                  <a:gd name="connsiteX2336" fmla="*/ 406359 w 808720"/>
                  <a:gd name="connsiteY2336" fmla="*/ 13288 h 1047182"/>
                  <a:gd name="connsiteX2337" fmla="*/ 405617 w 808720"/>
                  <a:gd name="connsiteY2337" fmla="*/ 13444 h 1047182"/>
                  <a:gd name="connsiteX2338" fmla="*/ 404611 w 808720"/>
                  <a:gd name="connsiteY2338" fmla="*/ 13615 h 1047182"/>
                  <a:gd name="connsiteX2339" fmla="*/ 404182 w 808720"/>
                  <a:gd name="connsiteY2339" fmla="*/ 13659 h 1047182"/>
                  <a:gd name="connsiteX2340" fmla="*/ 477865 w 808720"/>
                  <a:gd name="connsiteY2340" fmla="*/ 13284 h 1047182"/>
                  <a:gd name="connsiteX2341" fmla="*/ 477086 w 808720"/>
                  <a:gd name="connsiteY2341" fmla="*/ 13524 h 1047182"/>
                  <a:gd name="connsiteX2342" fmla="*/ 474371 w 808720"/>
                  <a:gd name="connsiteY2342" fmla="*/ 14005 h 1047182"/>
                  <a:gd name="connsiteX2343" fmla="*/ 475951 w 808720"/>
                  <a:gd name="connsiteY2343" fmla="*/ 13583 h 1047182"/>
                  <a:gd name="connsiteX2344" fmla="*/ 487375 w 808720"/>
                  <a:gd name="connsiteY2344" fmla="*/ 13281 h 1047182"/>
                  <a:gd name="connsiteX2345" fmla="*/ 486540 w 808720"/>
                  <a:gd name="connsiteY2345" fmla="*/ 13661 h 1047182"/>
                  <a:gd name="connsiteX2346" fmla="*/ 487036 w 808720"/>
                  <a:gd name="connsiteY2346" fmla="*/ 13340 h 1047182"/>
                  <a:gd name="connsiteX2347" fmla="*/ 407767 w 808720"/>
                  <a:gd name="connsiteY2347" fmla="*/ 13263 h 1047182"/>
                  <a:gd name="connsiteX2348" fmla="*/ 407228 w 808720"/>
                  <a:gd name="connsiteY2348" fmla="*/ 13353 h 1047182"/>
                  <a:gd name="connsiteX2349" fmla="*/ 407082 w 808720"/>
                  <a:gd name="connsiteY2349" fmla="*/ 13367 h 1047182"/>
                  <a:gd name="connsiteX2350" fmla="*/ 407251 w 808720"/>
                  <a:gd name="connsiteY2350" fmla="*/ 13326 h 1047182"/>
                  <a:gd name="connsiteX2351" fmla="*/ 409573 w 808720"/>
                  <a:gd name="connsiteY2351" fmla="*/ 13260 h 1047182"/>
                  <a:gd name="connsiteX2352" fmla="*/ 408922 w 808720"/>
                  <a:gd name="connsiteY2352" fmla="*/ 13441 h 1047182"/>
                  <a:gd name="connsiteX2353" fmla="*/ 407433 w 808720"/>
                  <a:gd name="connsiteY2353" fmla="*/ 13580 h 1047182"/>
                  <a:gd name="connsiteX2354" fmla="*/ 407976 w 808720"/>
                  <a:gd name="connsiteY2354" fmla="*/ 13454 h 1047182"/>
                  <a:gd name="connsiteX2355" fmla="*/ 408898 w 808720"/>
                  <a:gd name="connsiteY2355" fmla="*/ 13311 h 1047182"/>
                  <a:gd name="connsiteX2356" fmla="*/ 481582 w 808720"/>
                  <a:gd name="connsiteY2356" fmla="*/ 13236 h 1047182"/>
                  <a:gd name="connsiteX2357" fmla="*/ 481421 w 808720"/>
                  <a:gd name="connsiteY2357" fmla="*/ 13313 h 1047182"/>
                  <a:gd name="connsiteX2358" fmla="*/ 478024 w 808720"/>
                  <a:gd name="connsiteY2358" fmla="*/ 14926 h 1047182"/>
                  <a:gd name="connsiteX2359" fmla="*/ 474541 w 808720"/>
                  <a:gd name="connsiteY2359" fmla="*/ 15539 h 1047182"/>
                  <a:gd name="connsiteX2360" fmla="*/ 477927 w 808720"/>
                  <a:gd name="connsiteY2360" fmla="*/ 13930 h 1047182"/>
                  <a:gd name="connsiteX2361" fmla="*/ 479745 w 808720"/>
                  <a:gd name="connsiteY2361" fmla="*/ 13585 h 1047182"/>
                  <a:gd name="connsiteX2362" fmla="*/ 443699 w 808720"/>
                  <a:gd name="connsiteY2362" fmla="*/ 13236 h 1047182"/>
                  <a:gd name="connsiteX2363" fmla="*/ 442527 w 808720"/>
                  <a:gd name="connsiteY2363" fmla="*/ 13529 h 1047182"/>
                  <a:gd name="connsiteX2364" fmla="*/ 443355 w 808720"/>
                  <a:gd name="connsiteY2364" fmla="*/ 13274 h 1047182"/>
                  <a:gd name="connsiteX2365" fmla="*/ 404469 w 808720"/>
                  <a:gd name="connsiteY2365" fmla="*/ 13230 h 1047182"/>
                  <a:gd name="connsiteX2366" fmla="*/ 401026 w 808720"/>
                  <a:gd name="connsiteY2366" fmla="*/ 13860 h 1047182"/>
                  <a:gd name="connsiteX2367" fmla="*/ 403342 w 808720"/>
                  <a:gd name="connsiteY2367" fmla="*/ 13316 h 1047182"/>
                  <a:gd name="connsiteX2368" fmla="*/ 450170 w 808720"/>
                  <a:gd name="connsiteY2368" fmla="*/ 13228 h 1047182"/>
                  <a:gd name="connsiteX2369" fmla="*/ 448313 w 808720"/>
                  <a:gd name="connsiteY2369" fmla="*/ 13504 h 1047182"/>
                  <a:gd name="connsiteX2370" fmla="*/ 448421 w 808720"/>
                  <a:gd name="connsiteY2370" fmla="*/ 13436 h 1047182"/>
                  <a:gd name="connsiteX2371" fmla="*/ 398491 w 808720"/>
                  <a:gd name="connsiteY2371" fmla="*/ 13202 h 1047182"/>
                  <a:gd name="connsiteX2372" fmla="*/ 397276 w 808720"/>
                  <a:gd name="connsiteY2372" fmla="*/ 13523 h 1047182"/>
                  <a:gd name="connsiteX2373" fmla="*/ 395967 w 808720"/>
                  <a:gd name="connsiteY2373" fmla="*/ 13669 h 1047182"/>
                  <a:gd name="connsiteX2374" fmla="*/ 396837 w 808720"/>
                  <a:gd name="connsiteY2374" fmla="*/ 13423 h 1047182"/>
                  <a:gd name="connsiteX2375" fmla="*/ 411250 w 808720"/>
                  <a:gd name="connsiteY2375" fmla="*/ 13134 h 1047182"/>
                  <a:gd name="connsiteX2376" fmla="*/ 410992 w 808720"/>
                  <a:gd name="connsiteY2376" fmla="*/ 13249 h 1047182"/>
                  <a:gd name="connsiteX2377" fmla="*/ 409914 w 808720"/>
                  <a:gd name="connsiteY2377" fmla="*/ 13349 h 1047182"/>
                  <a:gd name="connsiteX2378" fmla="*/ 410721 w 808720"/>
                  <a:gd name="connsiteY2378" fmla="*/ 13174 h 1047182"/>
                  <a:gd name="connsiteX2379" fmla="*/ 538631 w 808720"/>
                  <a:gd name="connsiteY2379" fmla="*/ 13124 h 1047182"/>
                  <a:gd name="connsiteX2380" fmla="*/ 539051 w 808720"/>
                  <a:gd name="connsiteY2380" fmla="*/ 13331 h 1047182"/>
                  <a:gd name="connsiteX2381" fmla="*/ 539008 w 808720"/>
                  <a:gd name="connsiteY2381" fmla="*/ 13530 h 1047182"/>
                  <a:gd name="connsiteX2382" fmla="*/ 538574 w 808720"/>
                  <a:gd name="connsiteY2382" fmla="*/ 13218 h 1047182"/>
                  <a:gd name="connsiteX2383" fmla="*/ 443886 w 808720"/>
                  <a:gd name="connsiteY2383" fmla="*/ 13111 h 1047182"/>
                  <a:gd name="connsiteX2384" fmla="*/ 443355 w 808720"/>
                  <a:gd name="connsiteY2384" fmla="*/ 13274 h 1047182"/>
                  <a:gd name="connsiteX2385" fmla="*/ 442712 w 808720"/>
                  <a:gd name="connsiteY2385" fmla="*/ 13346 h 1047182"/>
                  <a:gd name="connsiteX2386" fmla="*/ 522529 w 808720"/>
                  <a:gd name="connsiteY2386" fmla="*/ 13109 h 1047182"/>
                  <a:gd name="connsiteX2387" fmla="*/ 520796 w 808720"/>
                  <a:gd name="connsiteY2387" fmla="*/ 15108 h 1047182"/>
                  <a:gd name="connsiteX2388" fmla="*/ 519483 w 808720"/>
                  <a:gd name="connsiteY2388" fmla="*/ 15393 h 1047182"/>
                  <a:gd name="connsiteX2389" fmla="*/ 533153 w 808720"/>
                  <a:gd name="connsiteY2389" fmla="*/ 13103 h 1047182"/>
                  <a:gd name="connsiteX2390" fmla="*/ 533100 w 808720"/>
                  <a:gd name="connsiteY2390" fmla="*/ 13737 h 1047182"/>
                  <a:gd name="connsiteX2391" fmla="*/ 531848 w 808720"/>
                  <a:gd name="connsiteY2391" fmla="*/ 14739 h 1047182"/>
                  <a:gd name="connsiteX2392" fmla="*/ 531952 w 808720"/>
                  <a:gd name="connsiteY2392" fmla="*/ 13392 h 1047182"/>
                  <a:gd name="connsiteX2393" fmla="*/ 532016 w 808720"/>
                  <a:gd name="connsiteY2393" fmla="*/ 13315 h 1047182"/>
                  <a:gd name="connsiteX2394" fmla="*/ 424504 w 808720"/>
                  <a:gd name="connsiteY2394" fmla="*/ 13099 h 1047182"/>
                  <a:gd name="connsiteX2395" fmla="*/ 421875 w 808720"/>
                  <a:gd name="connsiteY2395" fmla="*/ 13555 h 1047182"/>
                  <a:gd name="connsiteX2396" fmla="*/ 422389 w 808720"/>
                  <a:gd name="connsiteY2396" fmla="*/ 13417 h 1047182"/>
                  <a:gd name="connsiteX2397" fmla="*/ 539102 w 808720"/>
                  <a:gd name="connsiteY2397" fmla="*/ 13097 h 1047182"/>
                  <a:gd name="connsiteX2398" fmla="*/ 539400 w 808720"/>
                  <a:gd name="connsiteY2398" fmla="*/ 13255 h 1047182"/>
                  <a:gd name="connsiteX2399" fmla="*/ 539302 w 808720"/>
                  <a:gd name="connsiteY2399" fmla="*/ 13454 h 1047182"/>
                  <a:gd name="connsiteX2400" fmla="*/ 539051 w 808720"/>
                  <a:gd name="connsiteY2400" fmla="*/ 13331 h 1047182"/>
                  <a:gd name="connsiteX2401" fmla="*/ 424520 w 808720"/>
                  <a:gd name="connsiteY2401" fmla="*/ 13096 h 1047182"/>
                  <a:gd name="connsiteX2402" fmla="*/ 424516 w 808720"/>
                  <a:gd name="connsiteY2402" fmla="*/ 13097 h 1047182"/>
                  <a:gd name="connsiteX2403" fmla="*/ 424504 w 808720"/>
                  <a:gd name="connsiteY2403" fmla="*/ 13099 h 1047182"/>
                  <a:gd name="connsiteX2404" fmla="*/ 407563 w 808720"/>
                  <a:gd name="connsiteY2404" fmla="*/ 13083 h 1047182"/>
                  <a:gd name="connsiteX2405" fmla="*/ 406359 w 808720"/>
                  <a:gd name="connsiteY2405" fmla="*/ 13288 h 1047182"/>
                  <a:gd name="connsiteX2406" fmla="*/ 406885 w 808720"/>
                  <a:gd name="connsiteY2406" fmla="*/ 13177 h 1047182"/>
                  <a:gd name="connsiteX2407" fmla="*/ 399015 w 808720"/>
                  <a:gd name="connsiteY2407" fmla="*/ 13064 h 1047182"/>
                  <a:gd name="connsiteX2408" fmla="*/ 398948 w 808720"/>
                  <a:gd name="connsiteY2408" fmla="*/ 13081 h 1047182"/>
                  <a:gd name="connsiteX2409" fmla="*/ 397215 w 808720"/>
                  <a:gd name="connsiteY2409" fmla="*/ 13316 h 1047182"/>
                  <a:gd name="connsiteX2410" fmla="*/ 397719 w 808720"/>
                  <a:gd name="connsiteY2410" fmla="*/ 13174 h 1047182"/>
                  <a:gd name="connsiteX2411" fmla="*/ 479792 w 808720"/>
                  <a:gd name="connsiteY2411" fmla="*/ 13045 h 1047182"/>
                  <a:gd name="connsiteX2412" fmla="*/ 478966 w 808720"/>
                  <a:gd name="connsiteY2412" fmla="*/ 13437 h 1047182"/>
                  <a:gd name="connsiteX2413" fmla="*/ 478351 w 808720"/>
                  <a:gd name="connsiteY2413" fmla="*/ 13620 h 1047182"/>
                  <a:gd name="connsiteX2414" fmla="*/ 476027 w 808720"/>
                  <a:gd name="connsiteY2414" fmla="*/ 14092 h 1047182"/>
                  <a:gd name="connsiteX2415" fmla="*/ 474375 w 808720"/>
                  <a:gd name="connsiteY2415" fmla="*/ 14358 h 1047182"/>
                  <a:gd name="connsiteX2416" fmla="*/ 477086 w 808720"/>
                  <a:gd name="connsiteY2416" fmla="*/ 13524 h 1047182"/>
                  <a:gd name="connsiteX2417" fmla="*/ 410382 w 808720"/>
                  <a:gd name="connsiteY2417" fmla="*/ 13036 h 1047182"/>
                  <a:gd name="connsiteX2418" fmla="*/ 410009 w 808720"/>
                  <a:gd name="connsiteY2418" fmla="*/ 13139 h 1047182"/>
                  <a:gd name="connsiteX2419" fmla="*/ 408898 w 808720"/>
                  <a:gd name="connsiteY2419" fmla="*/ 13311 h 1047182"/>
                  <a:gd name="connsiteX2420" fmla="*/ 408445 w 808720"/>
                  <a:gd name="connsiteY2420" fmla="*/ 13346 h 1047182"/>
                  <a:gd name="connsiteX2421" fmla="*/ 407976 w 808720"/>
                  <a:gd name="connsiteY2421" fmla="*/ 13454 h 1047182"/>
                  <a:gd name="connsiteX2422" fmla="*/ 406755 w 808720"/>
                  <a:gd name="connsiteY2422" fmla="*/ 13643 h 1047182"/>
                  <a:gd name="connsiteX2423" fmla="*/ 405468 w 808720"/>
                  <a:gd name="connsiteY2423" fmla="*/ 13763 h 1047182"/>
                  <a:gd name="connsiteX2424" fmla="*/ 406961 w 808720"/>
                  <a:gd name="connsiteY2424" fmla="*/ 13397 h 1047182"/>
                  <a:gd name="connsiteX2425" fmla="*/ 407228 w 808720"/>
                  <a:gd name="connsiteY2425" fmla="*/ 13353 h 1047182"/>
                  <a:gd name="connsiteX2426" fmla="*/ 496772 w 808720"/>
                  <a:gd name="connsiteY2426" fmla="*/ 13017 h 1047182"/>
                  <a:gd name="connsiteX2427" fmla="*/ 495098 w 808720"/>
                  <a:gd name="connsiteY2427" fmla="*/ 13645 h 1047182"/>
                  <a:gd name="connsiteX2428" fmla="*/ 494016 w 808720"/>
                  <a:gd name="connsiteY2428" fmla="*/ 13838 h 1047182"/>
                  <a:gd name="connsiteX2429" fmla="*/ 493208 w 808720"/>
                  <a:gd name="connsiteY2429" fmla="*/ 13982 h 1047182"/>
                  <a:gd name="connsiteX2430" fmla="*/ 495819 w 808720"/>
                  <a:gd name="connsiteY2430" fmla="*/ 13176 h 1047182"/>
                  <a:gd name="connsiteX2431" fmla="*/ 496657 w 808720"/>
                  <a:gd name="connsiteY2431" fmla="*/ 13036 h 1047182"/>
                  <a:gd name="connsiteX2432" fmla="*/ 404702 w 808720"/>
                  <a:gd name="connsiteY2432" fmla="*/ 12997 h 1047182"/>
                  <a:gd name="connsiteX2433" fmla="*/ 403342 w 808720"/>
                  <a:gd name="connsiteY2433" fmla="*/ 13316 h 1047182"/>
                  <a:gd name="connsiteX2434" fmla="*/ 402962 w 808720"/>
                  <a:gd name="connsiteY2434" fmla="*/ 13346 h 1047182"/>
                  <a:gd name="connsiteX2435" fmla="*/ 401240 w 808720"/>
                  <a:gd name="connsiteY2435" fmla="*/ 13751 h 1047182"/>
                  <a:gd name="connsiteX2436" fmla="*/ 402080 w 808720"/>
                  <a:gd name="connsiteY2436" fmla="*/ 13436 h 1047182"/>
                  <a:gd name="connsiteX2437" fmla="*/ 474251 w 808720"/>
                  <a:gd name="connsiteY2437" fmla="*/ 12988 h 1047182"/>
                  <a:gd name="connsiteX2438" fmla="*/ 471437 w 808720"/>
                  <a:gd name="connsiteY2438" fmla="*/ 13650 h 1047182"/>
                  <a:gd name="connsiteX2439" fmla="*/ 468339 w 808720"/>
                  <a:gd name="connsiteY2439" fmla="*/ 14004 h 1047182"/>
                  <a:gd name="connsiteX2440" fmla="*/ 482984 w 808720"/>
                  <a:gd name="connsiteY2440" fmla="*/ 12970 h 1047182"/>
                  <a:gd name="connsiteX2441" fmla="*/ 481582 w 808720"/>
                  <a:gd name="connsiteY2441" fmla="*/ 13236 h 1047182"/>
                  <a:gd name="connsiteX2442" fmla="*/ 481711 w 808720"/>
                  <a:gd name="connsiteY2442" fmla="*/ 13175 h 1047182"/>
                  <a:gd name="connsiteX2443" fmla="*/ 407877 w 808720"/>
                  <a:gd name="connsiteY2443" fmla="*/ 12969 h 1047182"/>
                  <a:gd name="connsiteX2444" fmla="*/ 406885 w 808720"/>
                  <a:gd name="connsiteY2444" fmla="*/ 13177 h 1047182"/>
                  <a:gd name="connsiteX2445" fmla="*/ 401504 w 808720"/>
                  <a:gd name="connsiteY2445" fmla="*/ 13928 h 1047182"/>
                  <a:gd name="connsiteX2446" fmla="*/ 401443 w 808720"/>
                  <a:gd name="connsiteY2446" fmla="*/ 13934 h 1047182"/>
                  <a:gd name="connsiteX2447" fmla="*/ 406411 w 808720"/>
                  <a:gd name="connsiteY2447" fmla="*/ 13081 h 1047182"/>
                  <a:gd name="connsiteX2448" fmla="*/ 535438 w 808720"/>
                  <a:gd name="connsiteY2448" fmla="*/ 12946 h 1047182"/>
                  <a:gd name="connsiteX2449" fmla="*/ 536383 w 808720"/>
                  <a:gd name="connsiteY2449" fmla="*/ 13427 h 1047182"/>
                  <a:gd name="connsiteX2450" fmla="*/ 537266 w 808720"/>
                  <a:gd name="connsiteY2450" fmla="*/ 15414 h 1047182"/>
                  <a:gd name="connsiteX2451" fmla="*/ 536934 w 808720"/>
                  <a:gd name="connsiteY2451" fmla="*/ 15971 h 1047182"/>
                  <a:gd name="connsiteX2452" fmla="*/ 535590 w 808720"/>
                  <a:gd name="connsiteY2452" fmla="*/ 13293 h 1047182"/>
                  <a:gd name="connsiteX2453" fmla="*/ 400425 w 808720"/>
                  <a:gd name="connsiteY2453" fmla="*/ 12944 h 1047182"/>
                  <a:gd name="connsiteX2454" fmla="*/ 398491 w 808720"/>
                  <a:gd name="connsiteY2454" fmla="*/ 13202 h 1047182"/>
                  <a:gd name="connsiteX2455" fmla="*/ 398948 w 808720"/>
                  <a:gd name="connsiteY2455" fmla="*/ 13081 h 1047182"/>
                  <a:gd name="connsiteX2456" fmla="*/ 399185 w 808720"/>
                  <a:gd name="connsiteY2456" fmla="*/ 13049 h 1047182"/>
                  <a:gd name="connsiteX2457" fmla="*/ 408817 w 808720"/>
                  <a:gd name="connsiteY2457" fmla="*/ 12897 h 1047182"/>
                  <a:gd name="connsiteX2458" fmla="*/ 408469 w 808720"/>
                  <a:gd name="connsiteY2458" fmla="*/ 12956 h 1047182"/>
                  <a:gd name="connsiteX2459" fmla="*/ 407563 w 808720"/>
                  <a:gd name="connsiteY2459" fmla="*/ 13083 h 1047182"/>
                  <a:gd name="connsiteX2460" fmla="*/ 408521 w 808720"/>
                  <a:gd name="connsiteY2460" fmla="*/ 12920 h 1047182"/>
                  <a:gd name="connsiteX2461" fmla="*/ 440924 w 808720"/>
                  <a:gd name="connsiteY2461" fmla="*/ 12896 h 1047182"/>
                  <a:gd name="connsiteX2462" fmla="*/ 437291 w 808720"/>
                  <a:gd name="connsiteY2462" fmla="*/ 13948 h 1047182"/>
                  <a:gd name="connsiteX2463" fmla="*/ 432295 w 808720"/>
                  <a:gd name="connsiteY2463" fmla="*/ 14503 h 1047182"/>
                  <a:gd name="connsiteX2464" fmla="*/ 432983 w 808720"/>
                  <a:gd name="connsiteY2464" fmla="*/ 14197 h 1047182"/>
                  <a:gd name="connsiteX2465" fmla="*/ 411789 w 808720"/>
                  <a:gd name="connsiteY2465" fmla="*/ 12894 h 1047182"/>
                  <a:gd name="connsiteX2466" fmla="*/ 411579 w 808720"/>
                  <a:gd name="connsiteY2466" fmla="*/ 12988 h 1047182"/>
                  <a:gd name="connsiteX2467" fmla="*/ 410721 w 808720"/>
                  <a:gd name="connsiteY2467" fmla="*/ 13174 h 1047182"/>
                  <a:gd name="connsiteX2468" fmla="*/ 409573 w 808720"/>
                  <a:gd name="connsiteY2468" fmla="*/ 13260 h 1047182"/>
                  <a:gd name="connsiteX2469" fmla="*/ 410009 w 808720"/>
                  <a:gd name="connsiteY2469" fmla="*/ 13139 h 1047182"/>
                  <a:gd name="connsiteX2470" fmla="*/ 411227 w 808720"/>
                  <a:gd name="connsiteY2470" fmla="*/ 12951 h 1047182"/>
                  <a:gd name="connsiteX2471" fmla="*/ 409085 w 808720"/>
                  <a:gd name="connsiteY2471" fmla="*/ 12877 h 1047182"/>
                  <a:gd name="connsiteX2472" fmla="*/ 407251 w 808720"/>
                  <a:gd name="connsiteY2472" fmla="*/ 13326 h 1047182"/>
                  <a:gd name="connsiteX2473" fmla="*/ 406100 w 808720"/>
                  <a:gd name="connsiteY2473" fmla="*/ 13466 h 1047182"/>
                  <a:gd name="connsiteX2474" fmla="*/ 404971 w 808720"/>
                  <a:gd name="connsiteY2474" fmla="*/ 13579 h 1047182"/>
                  <a:gd name="connsiteX2475" fmla="*/ 405617 w 808720"/>
                  <a:gd name="connsiteY2475" fmla="*/ 13444 h 1047182"/>
                  <a:gd name="connsiteX2476" fmla="*/ 408469 w 808720"/>
                  <a:gd name="connsiteY2476" fmla="*/ 12956 h 1047182"/>
                  <a:gd name="connsiteX2477" fmla="*/ 408991 w 808720"/>
                  <a:gd name="connsiteY2477" fmla="*/ 12883 h 1047182"/>
                  <a:gd name="connsiteX2478" fmla="*/ 559414 w 808720"/>
                  <a:gd name="connsiteY2478" fmla="*/ 12863 h 1047182"/>
                  <a:gd name="connsiteX2479" fmla="*/ 564431 w 808720"/>
                  <a:gd name="connsiteY2479" fmla="*/ 14168 h 1047182"/>
                  <a:gd name="connsiteX2480" fmla="*/ 564660 w 808720"/>
                  <a:gd name="connsiteY2480" fmla="*/ 14427 h 1047182"/>
                  <a:gd name="connsiteX2481" fmla="*/ 562700 w 808720"/>
                  <a:gd name="connsiteY2481" fmla="*/ 14887 h 1047182"/>
                  <a:gd name="connsiteX2482" fmla="*/ 562512 w 808720"/>
                  <a:gd name="connsiteY2482" fmla="*/ 14716 h 1047182"/>
                  <a:gd name="connsiteX2483" fmla="*/ 552408 w 808720"/>
                  <a:gd name="connsiteY2483" fmla="*/ 12849 h 1047182"/>
                  <a:gd name="connsiteX2484" fmla="*/ 555248 w 808720"/>
                  <a:gd name="connsiteY2484" fmla="*/ 16636 h 1047182"/>
                  <a:gd name="connsiteX2485" fmla="*/ 554395 w 808720"/>
                  <a:gd name="connsiteY2485" fmla="*/ 16837 h 1047182"/>
                  <a:gd name="connsiteX2486" fmla="*/ 552919 w 808720"/>
                  <a:gd name="connsiteY2486" fmla="*/ 14993 h 1047182"/>
                  <a:gd name="connsiteX2487" fmla="*/ 552918 w 808720"/>
                  <a:gd name="connsiteY2487" fmla="*/ 14992 h 1047182"/>
                  <a:gd name="connsiteX2488" fmla="*/ 552917 w 808720"/>
                  <a:gd name="connsiteY2488" fmla="*/ 14990 h 1047182"/>
                  <a:gd name="connsiteX2489" fmla="*/ 552917 w 808720"/>
                  <a:gd name="connsiteY2489" fmla="*/ 14991 h 1047182"/>
                  <a:gd name="connsiteX2490" fmla="*/ 552919 w 808720"/>
                  <a:gd name="connsiteY2490" fmla="*/ 14993 h 1047182"/>
                  <a:gd name="connsiteX2491" fmla="*/ 554018 w 808720"/>
                  <a:gd name="connsiteY2491" fmla="*/ 16925 h 1047182"/>
                  <a:gd name="connsiteX2492" fmla="*/ 553899 w 808720"/>
                  <a:gd name="connsiteY2492" fmla="*/ 16953 h 1047182"/>
                  <a:gd name="connsiteX2493" fmla="*/ 552917 w 808720"/>
                  <a:gd name="connsiteY2493" fmla="*/ 17184 h 1047182"/>
                  <a:gd name="connsiteX2494" fmla="*/ 552813 w 808720"/>
                  <a:gd name="connsiteY2494" fmla="*/ 19899 h 1047182"/>
                  <a:gd name="connsiteX2495" fmla="*/ 548538 w 808720"/>
                  <a:gd name="connsiteY2495" fmla="*/ 15210 h 1047182"/>
                  <a:gd name="connsiteX2496" fmla="*/ 548531 w 808720"/>
                  <a:gd name="connsiteY2496" fmla="*/ 14990 h 1047182"/>
                  <a:gd name="connsiteX2497" fmla="*/ 551968 w 808720"/>
                  <a:gd name="connsiteY2497" fmla="*/ 13091 h 1047182"/>
                  <a:gd name="connsiteX2498" fmla="*/ 424576 w 808720"/>
                  <a:gd name="connsiteY2498" fmla="*/ 12831 h 1047182"/>
                  <a:gd name="connsiteX2499" fmla="*/ 424511 w 808720"/>
                  <a:gd name="connsiteY2499" fmla="*/ 12849 h 1047182"/>
                  <a:gd name="connsiteX2500" fmla="*/ 418826 w 808720"/>
                  <a:gd name="connsiteY2500" fmla="*/ 13954 h 1047182"/>
                  <a:gd name="connsiteX2501" fmla="*/ 417677 w 808720"/>
                  <a:gd name="connsiteY2501" fmla="*/ 14127 h 1047182"/>
                  <a:gd name="connsiteX2502" fmla="*/ 418395 w 808720"/>
                  <a:gd name="connsiteY2502" fmla="*/ 13943 h 1047182"/>
                  <a:gd name="connsiteX2503" fmla="*/ 422018 w 808720"/>
                  <a:gd name="connsiteY2503" fmla="*/ 13230 h 1047182"/>
                  <a:gd name="connsiteX2504" fmla="*/ 542081 w 808720"/>
                  <a:gd name="connsiteY2504" fmla="*/ 12807 h 1047182"/>
                  <a:gd name="connsiteX2505" fmla="*/ 542126 w 808720"/>
                  <a:gd name="connsiteY2505" fmla="*/ 12823 h 1047182"/>
                  <a:gd name="connsiteX2506" fmla="*/ 543322 w 808720"/>
                  <a:gd name="connsiteY2506" fmla="*/ 15051 h 1047182"/>
                  <a:gd name="connsiteX2507" fmla="*/ 543211 w 808720"/>
                  <a:gd name="connsiteY2507" fmla="*/ 15376 h 1047182"/>
                  <a:gd name="connsiteX2508" fmla="*/ 542170 w 808720"/>
                  <a:gd name="connsiteY2508" fmla="*/ 14864 h 1047182"/>
                  <a:gd name="connsiteX2509" fmla="*/ 541946 w 808720"/>
                  <a:gd name="connsiteY2509" fmla="*/ 14362 h 1047182"/>
                  <a:gd name="connsiteX2510" fmla="*/ 478899 w 808720"/>
                  <a:gd name="connsiteY2510" fmla="*/ 12797 h 1047182"/>
                  <a:gd name="connsiteX2511" fmla="*/ 475951 w 808720"/>
                  <a:gd name="connsiteY2511" fmla="*/ 13583 h 1047182"/>
                  <a:gd name="connsiteX2512" fmla="*/ 474132 w 808720"/>
                  <a:gd name="connsiteY2512" fmla="*/ 13867 h 1047182"/>
                  <a:gd name="connsiteX2513" fmla="*/ 476277 w 808720"/>
                  <a:gd name="connsiteY2513" fmla="*/ 13097 h 1047182"/>
                  <a:gd name="connsiteX2514" fmla="*/ 403784 w 808720"/>
                  <a:gd name="connsiteY2514" fmla="*/ 12797 h 1047182"/>
                  <a:gd name="connsiteX2515" fmla="*/ 402436 w 808720"/>
                  <a:gd name="connsiteY2515" fmla="*/ 13303 h 1047182"/>
                  <a:gd name="connsiteX2516" fmla="*/ 398440 w 808720"/>
                  <a:gd name="connsiteY2516" fmla="*/ 14046 h 1047182"/>
                  <a:gd name="connsiteX2517" fmla="*/ 393477 w 808720"/>
                  <a:gd name="connsiteY2517" fmla="*/ 14878 h 1047182"/>
                  <a:gd name="connsiteX2518" fmla="*/ 392270 w 808720"/>
                  <a:gd name="connsiteY2518" fmla="*/ 14990 h 1047182"/>
                  <a:gd name="connsiteX2519" fmla="*/ 391551 w 808720"/>
                  <a:gd name="connsiteY2519" fmla="*/ 15201 h 1047182"/>
                  <a:gd name="connsiteX2520" fmla="*/ 391174 w 808720"/>
                  <a:gd name="connsiteY2520" fmla="*/ 15264 h 1047182"/>
                  <a:gd name="connsiteX2521" fmla="*/ 391058 w 808720"/>
                  <a:gd name="connsiteY2521" fmla="*/ 15296 h 1047182"/>
                  <a:gd name="connsiteX2522" fmla="*/ 390142 w 808720"/>
                  <a:gd name="connsiteY2522" fmla="*/ 15408 h 1047182"/>
                  <a:gd name="connsiteX2523" fmla="*/ 397276 w 808720"/>
                  <a:gd name="connsiteY2523" fmla="*/ 13523 h 1047182"/>
                  <a:gd name="connsiteX2524" fmla="*/ 409424 w 808720"/>
                  <a:gd name="connsiteY2524" fmla="*/ 12793 h 1047182"/>
                  <a:gd name="connsiteX2525" fmla="*/ 409140 w 808720"/>
                  <a:gd name="connsiteY2525" fmla="*/ 12863 h 1047182"/>
                  <a:gd name="connsiteX2526" fmla="*/ 408991 w 808720"/>
                  <a:gd name="connsiteY2526" fmla="*/ 12883 h 1047182"/>
                  <a:gd name="connsiteX2527" fmla="*/ 408817 w 808720"/>
                  <a:gd name="connsiteY2527" fmla="*/ 12897 h 1047182"/>
                  <a:gd name="connsiteX2528" fmla="*/ 535336 w 808720"/>
                  <a:gd name="connsiteY2528" fmla="*/ 12786 h 1047182"/>
                  <a:gd name="connsiteX2529" fmla="*/ 535372 w 808720"/>
                  <a:gd name="connsiteY2529" fmla="*/ 12797 h 1047182"/>
                  <a:gd name="connsiteX2530" fmla="*/ 535438 w 808720"/>
                  <a:gd name="connsiteY2530" fmla="*/ 12946 h 1047182"/>
                  <a:gd name="connsiteX2531" fmla="*/ 535409 w 808720"/>
                  <a:gd name="connsiteY2531" fmla="*/ 12931 h 1047182"/>
                  <a:gd name="connsiteX2532" fmla="*/ 453269 w 808720"/>
                  <a:gd name="connsiteY2532" fmla="*/ 12768 h 1047182"/>
                  <a:gd name="connsiteX2533" fmla="*/ 452273 w 808720"/>
                  <a:gd name="connsiteY2533" fmla="*/ 12978 h 1047182"/>
                  <a:gd name="connsiteX2534" fmla="*/ 450170 w 808720"/>
                  <a:gd name="connsiteY2534" fmla="*/ 13228 h 1047182"/>
                  <a:gd name="connsiteX2535" fmla="*/ 434449 w 808720"/>
                  <a:gd name="connsiteY2535" fmla="*/ 12755 h 1047182"/>
                  <a:gd name="connsiteX2536" fmla="*/ 411823 w 808720"/>
                  <a:gd name="connsiteY2536" fmla="*/ 16778 h 1047182"/>
                  <a:gd name="connsiteX2537" fmla="*/ 408170 w 808720"/>
                  <a:gd name="connsiteY2537" fmla="*/ 17184 h 1047182"/>
                  <a:gd name="connsiteX2538" fmla="*/ 409935 w 808720"/>
                  <a:gd name="connsiteY2538" fmla="*/ 16742 h 1047182"/>
                  <a:gd name="connsiteX2539" fmla="*/ 418983 w 808720"/>
                  <a:gd name="connsiteY2539" fmla="*/ 14823 h 1047182"/>
                  <a:gd name="connsiteX2540" fmla="*/ 433288 w 808720"/>
                  <a:gd name="connsiteY2540" fmla="*/ 12882 h 1047182"/>
                  <a:gd name="connsiteX2541" fmla="*/ 481276 w 808720"/>
                  <a:gd name="connsiteY2541" fmla="*/ 12751 h 1047182"/>
                  <a:gd name="connsiteX2542" fmla="*/ 481020 w 808720"/>
                  <a:gd name="connsiteY2542" fmla="*/ 12827 h 1047182"/>
                  <a:gd name="connsiteX2543" fmla="*/ 479792 w 808720"/>
                  <a:gd name="connsiteY2543" fmla="*/ 13045 h 1047182"/>
                  <a:gd name="connsiteX2544" fmla="*/ 479985 w 808720"/>
                  <a:gd name="connsiteY2544" fmla="*/ 12953 h 1047182"/>
                  <a:gd name="connsiteX2545" fmla="*/ 535051 w 808720"/>
                  <a:gd name="connsiteY2545" fmla="*/ 12749 h 1047182"/>
                  <a:gd name="connsiteX2546" fmla="*/ 535409 w 808720"/>
                  <a:gd name="connsiteY2546" fmla="*/ 12931 h 1047182"/>
                  <a:gd name="connsiteX2547" fmla="*/ 535590 w 808720"/>
                  <a:gd name="connsiteY2547" fmla="*/ 13293 h 1047182"/>
                  <a:gd name="connsiteX2548" fmla="*/ 536839 w 808720"/>
                  <a:gd name="connsiteY2548" fmla="*/ 16131 h 1047182"/>
                  <a:gd name="connsiteX2549" fmla="*/ 535442 w 808720"/>
                  <a:gd name="connsiteY2549" fmla="*/ 18475 h 1047182"/>
                  <a:gd name="connsiteX2550" fmla="*/ 531193 w 808720"/>
                  <a:gd name="connsiteY2550" fmla="*/ 23255 h 1047182"/>
                  <a:gd name="connsiteX2551" fmla="*/ 531318 w 808720"/>
                  <a:gd name="connsiteY2551" fmla="*/ 21626 h 1047182"/>
                  <a:gd name="connsiteX2552" fmla="*/ 532630 w 808720"/>
                  <a:gd name="connsiteY2552" fmla="*/ 19377 h 1047182"/>
                  <a:gd name="connsiteX2553" fmla="*/ 533100 w 808720"/>
                  <a:gd name="connsiteY2553" fmla="*/ 13737 h 1047182"/>
                  <a:gd name="connsiteX2554" fmla="*/ 534118 w 808720"/>
                  <a:gd name="connsiteY2554" fmla="*/ 12923 h 1047182"/>
                  <a:gd name="connsiteX2555" fmla="*/ 412163 w 808720"/>
                  <a:gd name="connsiteY2555" fmla="*/ 12728 h 1047182"/>
                  <a:gd name="connsiteX2556" fmla="*/ 411895 w 808720"/>
                  <a:gd name="connsiteY2556" fmla="*/ 12847 h 1047182"/>
                  <a:gd name="connsiteX2557" fmla="*/ 411227 w 808720"/>
                  <a:gd name="connsiteY2557" fmla="*/ 12951 h 1047182"/>
                  <a:gd name="connsiteX2558" fmla="*/ 410382 w 808720"/>
                  <a:gd name="connsiteY2558" fmla="*/ 13036 h 1047182"/>
                  <a:gd name="connsiteX2559" fmla="*/ 410964 w 808720"/>
                  <a:gd name="connsiteY2559" fmla="*/ 12874 h 1047182"/>
                  <a:gd name="connsiteX2560" fmla="*/ 492982 w 808720"/>
                  <a:gd name="connsiteY2560" fmla="*/ 12726 h 1047182"/>
                  <a:gd name="connsiteX2561" fmla="*/ 489974 w 808720"/>
                  <a:gd name="connsiteY2561" fmla="*/ 14093 h 1047182"/>
                  <a:gd name="connsiteX2562" fmla="*/ 489420 w 808720"/>
                  <a:gd name="connsiteY2562" fmla="*/ 14217 h 1047182"/>
                  <a:gd name="connsiteX2563" fmla="*/ 488875 w 808720"/>
                  <a:gd name="connsiteY2563" fmla="*/ 14333 h 1047182"/>
                  <a:gd name="connsiteX2564" fmla="*/ 482852 w 808720"/>
                  <a:gd name="connsiteY2564" fmla="*/ 15337 h 1047182"/>
                  <a:gd name="connsiteX2565" fmla="*/ 485127 w 808720"/>
                  <a:gd name="connsiteY2565" fmla="*/ 14303 h 1047182"/>
                  <a:gd name="connsiteX2566" fmla="*/ 485753 w 808720"/>
                  <a:gd name="connsiteY2566" fmla="*/ 14168 h 1047182"/>
                  <a:gd name="connsiteX2567" fmla="*/ 485896 w 808720"/>
                  <a:gd name="connsiteY2567" fmla="*/ 14075 h 1047182"/>
                  <a:gd name="connsiteX2568" fmla="*/ 535295 w 808720"/>
                  <a:gd name="connsiteY2568" fmla="*/ 12704 h 1047182"/>
                  <a:gd name="connsiteX2569" fmla="*/ 535336 w 808720"/>
                  <a:gd name="connsiteY2569" fmla="*/ 12786 h 1047182"/>
                  <a:gd name="connsiteX2570" fmla="*/ 535157 w 808720"/>
                  <a:gd name="connsiteY2570" fmla="*/ 12730 h 1047182"/>
                  <a:gd name="connsiteX2571" fmla="*/ 477409 w 808720"/>
                  <a:gd name="connsiteY2571" fmla="*/ 12690 h 1047182"/>
                  <a:gd name="connsiteX2572" fmla="*/ 476277 w 808720"/>
                  <a:gd name="connsiteY2572" fmla="*/ 13097 h 1047182"/>
                  <a:gd name="connsiteX2573" fmla="*/ 472989 w 808720"/>
                  <a:gd name="connsiteY2573" fmla="*/ 13473 h 1047182"/>
                  <a:gd name="connsiteX2574" fmla="*/ 411668 w 808720"/>
                  <a:gd name="connsiteY2574" fmla="*/ 12678 h 1047182"/>
                  <a:gd name="connsiteX2575" fmla="*/ 410964 w 808720"/>
                  <a:gd name="connsiteY2575" fmla="*/ 12874 h 1047182"/>
                  <a:gd name="connsiteX2576" fmla="*/ 407767 w 808720"/>
                  <a:gd name="connsiteY2576" fmla="*/ 13263 h 1047182"/>
                  <a:gd name="connsiteX2577" fmla="*/ 410962 w 808720"/>
                  <a:gd name="connsiteY2577" fmla="*/ 12733 h 1047182"/>
                  <a:gd name="connsiteX2578" fmla="*/ 459227 w 808720"/>
                  <a:gd name="connsiteY2578" fmla="*/ 12676 h 1047182"/>
                  <a:gd name="connsiteX2579" fmla="*/ 457120 w 808720"/>
                  <a:gd name="connsiteY2579" fmla="*/ 13777 h 1047182"/>
                  <a:gd name="connsiteX2580" fmla="*/ 449840 w 808720"/>
                  <a:gd name="connsiteY2580" fmla="*/ 14990 h 1047182"/>
                  <a:gd name="connsiteX2581" fmla="*/ 456794 w 808720"/>
                  <a:gd name="connsiteY2581" fmla="*/ 13947 h 1047182"/>
                  <a:gd name="connsiteX2582" fmla="*/ 455553 w 808720"/>
                  <a:gd name="connsiteY2582" fmla="*/ 14596 h 1047182"/>
                  <a:gd name="connsiteX2583" fmla="*/ 446518 w 808720"/>
                  <a:gd name="connsiteY2583" fmla="*/ 16498 h 1047182"/>
                  <a:gd name="connsiteX2584" fmla="*/ 442822 w 808720"/>
                  <a:gd name="connsiteY2584" fmla="*/ 16920 h 1047182"/>
                  <a:gd name="connsiteX2585" fmla="*/ 446331 w 808720"/>
                  <a:gd name="connsiteY2585" fmla="*/ 14737 h 1047182"/>
                  <a:gd name="connsiteX2586" fmla="*/ 453083 w 808720"/>
                  <a:gd name="connsiteY2586" fmla="*/ 13560 h 1047182"/>
                  <a:gd name="connsiteX2587" fmla="*/ 413052 w 808720"/>
                  <a:gd name="connsiteY2587" fmla="*/ 12668 h 1047182"/>
                  <a:gd name="connsiteX2588" fmla="*/ 412201 w 808720"/>
                  <a:gd name="connsiteY2588" fmla="*/ 12853 h 1047182"/>
                  <a:gd name="connsiteX2589" fmla="*/ 411789 w 808720"/>
                  <a:gd name="connsiteY2589" fmla="*/ 12894 h 1047182"/>
                  <a:gd name="connsiteX2590" fmla="*/ 411895 w 808720"/>
                  <a:gd name="connsiteY2590" fmla="*/ 12847 h 1047182"/>
                  <a:gd name="connsiteX2591" fmla="*/ 536034 w 808720"/>
                  <a:gd name="connsiteY2591" fmla="*/ 12641 h 1047182"/>
                  <a:gd name="connsiteX2592" fmla="*/ 537495 w 808720"/>
                  <a:gd name="connsiteY2592" fmla="*/ 13636 h 1047182"/>
                  <a:gd name="connsiteX2593" fmla="*/ 537467 w 808720"/>
                  <a:gd name="connsiteY2593" fmla="*/ 13978 h 1047182"/>
                  <a:gd name="connsiteX2594" fmla="*/ 536383 w 808720"/>
                  <a:gd name="connsiteY2594" fmla="*/ 13427 h 1047182"/>
                  <a:gd name="connsiteX2595" fmla="*/ 517984 w 808720"/>
                  <a:gd name="connsiteY2595" fmla="*/ 12640 h 1047182"/>
                  <a:gd name="connsiteX2596" fmla="*/ 516760 w 808720"/>
                  <a:gd name="connsiteY2596" fmla="*/ 13864 h 1047182"/>
                  <a:gd name="connsiteX2597" fmla="*/ 516420 w 808720"/>
                  <a:gd name="connsiteY2597" fmla="*/ 13995 h 1047182"/>
                  <a:gd name="connsiteX2598" fmla="*/ 517448 w 808720"/>
                  <a:gd name="connsiteY2598" fmla="*/ 12993 h 1047182"/>
                  <a:gd name="connsiteX2599" fmla="*/ 406232 w 808720"/>
                  <a:gd name="connsiteY2599" fmla="*/ 12638 h 1047182"/>
                  <a:gd name="connsiteX2600" fmla="*/ 405225 w 808720"/>
                  <a:gd name="connsiteY2600" fmla="*/ 12874 h 1047182"/>
                  <a:gd name="connsiteX2601" fmla="*/ 402140 w 808720"/>
                  <a:gd name="connsiteY2601" fmla="*/ 13414 h 1047182"/>
                  <a:gd name="connsiteX2602" fmla="*/ 402436 w 808720"/>
                  <a:gd name="connsiteY2602" fmla="*/ 13303 h 1047182"/>
                  <a:gd name="connsiteX2603" fmla="*/ 405893 w 808720"/>
                  <a:gd name="connsiteY2603" fmla="*/ 12660 h 1047182"/>
                  <a:gd name="connsiteX2604" fmla="*/ 497568 w 808720"/>
                  <a:gd name="connsiteY2604" fmla="*/ 12636 h 1047182"/>
                  <a:gd name="connsiteX2605" fmla="*/ 495819 w 808720"/>
                  <a:gd name="connsiteY2605" fmla="*/ 13176 h 1047182"/>
                  <a:gd name="connsiteX2606" fmla="*/ 489777 w 808720"/>
                  <a:gd name="connsiteY2606" fmla="*/ 14183 h 1047182"/>
                  <a:gd name="connsiteX2607" fmla="*/ 489888 w 808720"/>
                  <a:gd name="connsiteY2607" fmla="*/ 14132 h 1047182"/>
                  <a:gd name="connsiteX2608" fmla="*/ 491501 w 808720"/>
                  <a:gd name="connsiteY2608" fmla="*/ 13774 h 1047182"/>
                  <a:gd name="connsiteX2609" fmla="*/ 494799 w 808720"/>
                  <a:gd name="connsiteY2609" fmla="*/ 13071 h 1047182"/>
                  <a:gd name="connsiteX2610" fmla="*/ 526150 w 808720"/>
                  <a:gd name="connsiteY2610" fmla="*/ 12628 h 1047182"/>
                  <a:gd name="connsiteX2611" fmla="*/ 526155 w 808720"/>
                  <a:gd name="connsiteY2611" fmla="*/ 12631 h 1047182"/>
                  <a:gd name="connsiteX2612" fmla="*/ 525206 w 808720"/>
                  <a:gd name="connsiteY2612" fmla="*/ 14149 h 1047182"/>
                  <a:gd name="connsiteX2613" fmla="*/ 522711 w 808720"/>
                  <a:gd name="connsiteY2613" fmla="*/ 14692 h 1047182"/>
                  <a:gd name="connsiteX2614" fmla="*/ 435257 w 808720"/>
                  <a:gd name="connsiteY2614" fmla="*/ 12614 h 1047182"/>
                  <a:gd name="connsiteX2615" fmla="*/ 435027 w 808720"/>
                  <a:gd name="connsiteY2615" fmla="*/ 12693 h 1047182"/>
                  <a:gd name="connsiteX2616" fmla="*/ 434449 w 808720"/>
                  <a:gd name="connsiteY2616" fmla="*/ 12755 h 1047182"/>
                  <a:gd name="connsiteX2617" fmla="*/ 435193 w 808720"/>
                  <a:gd name="connsiteY2617" fmla="*/ 12623 h 1047182"/>
                  <a:gd name="connsiteX2618" fmla="*/ 534779 w 808720"/>
                  <a:gd name="connsiteY2618" fmla="*/ 12611 h 1047182"/>
                  <a:gd name="connsiteX2619" fmla="*/ 535157 w 808720"/>
                  <a:gd name="connsiteY2619" fmla="*/ 12730 h 1047182"/>
                  <a:gd name="connsiteX2620" fmla="*/ 535051 w 808720"/>
                  <a:gd name="connsiteY2620" fmla="*/ 12749 h 1047182"/>
                  <a:gd name="connsiteX2621" fmla="*/ 539715 w 808720"/>
                  <a:gd name="connsiteY2621" fmla="*/ 12610 h 1047182"/>
                  <a:gd name="connsiteX2622" fmla="*/ 540354 w 808720"/>
                  <a:gd name="connsiteY2622" fmla="*/ 13414 h 1047182"/>
                  <a:gd name="connsiteX2623" fmla="*/ 540438 w 808720"/>
                  <a:gd name="connsiteY2623" fmla="*/ 13807 h 1047182"/>
                  <a:gd name="connsiteX2624" fmla="*/ 539400 w 808720"/>
                  <a:gd name="connsiteY2624" fmla="*/ 13255 h 1047182"/>
                  <a:gd name="connsiteX2625" fmla="*/ 501027 w 808720"/>
                  <a:gd name="connsiteY2625" fmla="*/ 12586 h 1047182"/>
                  <a:gd name="connsiteX2626" fmla="*/ 496598 w 808720"/>
                  <a:gd name="connsiteY2626" fmla="*/ 14661 h 1047182"/>
                  <a:gd name="connsiteX2627" fmla="*/ 487123 w 808720"/>
                  <a:gd name="connsiteY2627" fmla="*/ 16635 h 1047182"/>
                  <a:gd name="connsiteX2628" fmla="*/ 491510 w 808720"/>
                  <a:gd name="connsiteY2628" fmla="*/ 14990 h 1047182"/>
                  <a:gd name="connsiteX2629" fmla="*/ 495098 w 808720"/>
                  <a:gd name="connsiteY2629" fmla="*/ 13645 h 1047182"/>
                  <a:gd name="connsiteX2630" fmla="*/ 480761 w 808720"/>
                  <a:gd name="connsiteY2630" fmla="*/ 12584 h 1047182"/>
                  <a:gd name="connsiteX2631" fmla="*/ 479985 w 808720"/>
                  <a:gd name="connsiteY2631" fmla="*/ 12953 h 1047182"/>
                  <a:gd name="connsiteX2632" fmla="*/ 477865 w 808720"/>
                  <a:gd name="connsiteY2632" fmla="*/ 13284 h 1047182"/>
                  <a:gd name="connsiteX2633" fmla="*/ 479772 w 808720"/>
                  <a:gd name="connsiteY2633" fmla="*/ 12697 h 1047182"/>
                  <a:gd name="connsiteX2634" fmla="*/ 536003 w 808720"/>
                  <a:gd name="connsiteY2634" fmla="*/ 12572 h 1047182"/>
                  <a:gd name="connsiteX2635" fmla="*/ 536034 w 808720"/>
                  <a:gd name="connsiteY2635" fmla="*/ 12641 h 1047182"/>
                  <a:gd name="connsiteX2636" fmla="*/ 535948 w 808720"/>
                  <a:gd name="connsiteY2636" fmla="*/ 12582 h 1047182"/>
                  <a:gd name="connsiteX2637" fmla="*/ 407236 w 808720"/>
                  <a:gd name="connsiteY2637" fmla="*/ 12572 h 1047182"/>
                  <a:gd name="connsiteX2638" fmla="*/ 404702 w 808720"/>
                  <a:gd name="connsiteY2638" fmla="*/ 12997 h 1047182"/>
                  <a:gd name="connsiteX2639" fmla="*/ 405225 w 808720"/>
                  <a:gd name="connsiteY2639" fmla="*/ 12874 h 1047182"/>
                  <a:gd name="connsiteX2640" fmla="*/ 406780 w 808720"/>
                  <a:gd name="connsiteY2640" fmla="*/ 12602 h 1047182"/>
                  <a:gd name="connsiteX2641" fmla="*/ 466001 w 808720"/>
                  <a:gd name="connsiteY2641" fmla="*/ 12566 h 1047182"/>
                  <a:gd name="connsiteX2642" fmla="*/ 457515 w 808720"/>
                  <a:gd name="connsiteY2642" fmla="*/ 14991 h 1047182"/>
                  <a:gd name="connsiteX2643" fmla="*/ 452692 w 808720"/>
                  <a:gd name="connsiteY2643" fmla="*/ 15733 h 1047182"/>
                  <a:gd name="connsiteX2644" fmla="*/ 455323 w 808720"/>
                  <a:gd name="connsiteY2644" fmla="*/ 14716 h 1047182"/>
                  <a:gd name="connsiteX2645" fmla="*/ 455553 w 808720"/>
                  <a:gd name="connsiteY2645" fmla="*/ 14596 h 1047182"/>
                  <a:gd name="connsiteX2646" fmla="*/ 463194 w 808720"/>
                  <a:gd name="connsiteY2646" fmla="*/ 12987 h 1047182"/>
                  <a:gd name="connsiteX2647" fmla="*/ 509717 w 808720"/>
                  <a:gd name="connsiteY2647" fmla="*/ 12558 h 1047182"/>
                  <a:gd name="connsiteX2648" fmla="*/ 506375 w 808720"/>
                  <a:gd name="connsiteY2648" fmla="*/ 13284 h 1047182"/>
                  <a:gd name="connsiteX2649" fmla="*/ 499816 w 808720"/>
                  <a:gd name="connsiteY2649" fmla="*/ 14710 h 1047182"/>
                  <a:gd name="connsiteX2650" fmla="*/ 501342 w 808720"/>
                  <a:gd name="connsiteY2650" fmla="*/ 14032 h 1047182"/>
                  <a:gd name="connsiteX2651" fmla="*/ 507139 w 808720"/>
                  <a:gd name="connsiteY2651" fmla="*/ 13011 h 1047182"/>
                  <a:gd name="connsiteX2652" fmla="*/ 449840 w 808720"/>
                  <a:gd name="connsiteY2652" fmla="*/ 12554 h 1047182"/>
                  <a:gd name="connsiteX2653" fmla="*/ 448421 w 808720"/>
                  <a:gd name="connsiteY2653" fmla="*/ 13436 h 1047182"/>
                  <a:gd name="connsiteX2654" fmla="*/ 443647 w 808720"/>
                  <a:gd name="connsiteY2654" fmla="*/ 14004 h 1047182"/>
                  <a:gd name="connsiteX2655" fmla="*/ 447274 w 808720"/>
                  <a:gd name="connsiteY2655" fmla="*/ 12839 h 1047182"/>
                  <a:gd name="connsiteX2656" fmla="*/ 456057 w 808720"/>
                  <a:gd name="connsiteY2656" fmla="*/ 12527 h 1047182"/>
                  <a:gd name="connsiteX2657" fmla="*/ 453731 w 808720"/>
                  <a:gd name="connsiteY2657" fmla="*/ 13017 h 1047182"/>
                  <a:gd name="connsiteX2658" fmla="*/ 448962 w 808720"/>
                  <a:gd name="connsiteY2658" fmla="*/ 13675 h 1047182"/>
                  <a:gd name="connsiteX2659" fmla="*/ 452273 w 808720"/>
                  <a:gd name="connsiteY2659" fmla="*/ 12978 h 1047182"/>
                  <a:gd name="connsiteX2660" fmla="*/ 534614 w 808720"/>
                  <a:gd name="connsiteY2660" fmla="*/ 12527 h 1047182"/>
                  <a:gd name="connsiteX2661" fmla="*/ 534779 w 808720"/>
                  <a:gd name="connsiteY2661" fmla="*/ 12611 h 1047182"/>
                  <a:gd name="connsiteX2662" fmla="*/ 534585 w 808720"/>
                  <a:gd name="connsiteY2662" fmla="*/ 12550 h 1047182"/>
                  <a:gd name="connsiteX2663" fmla="*/ 532674 w 808720"/>
                  <a:gd name="connsiteY2663" fmla="*/ 12526 h 1047182"/>
                  <a:gd name="connsiteX2664" fmla="*/ 532016 w 808720"/>
                  <a:gd name="connsiteY2664" fmla="*/ 13315 h 1047182"/>
                  <a:gd name="connsiteX2665" fmla="*/ 531957 w 808720"/>
                  <a:gd name="connsiteY2665" fmla="*/ 13326 h 1047182"/>
                  <a:gd name="connsiteX2666" fmla="*/ 532007 w 808720"/>
                  <a:gd name="connsiteY2666" fmla="*/ 12671 h 1047182"/>
                  <a:gd name="connsiteX2667" fmla="*/ 413735 w 808720"/>
                  <a:gd name="connsiteY2667" fmla="*/ 12520 h 1047182"/>
                  <a:gd name="connsiteX2668" fmla="*/ 413560 w 808720"/>
                  <a:gd name="connsiteY2668" fmla="*/ 12558 h 1047182"/>
                  <a:gd name="connsiteX2669" fmla="*/ 412163 w 808720"/>
                  <a:gd name="connsiteY2669" fmla="*/ 12728 h 1047182"/>
                  <a:gd name="connsiteX2670" fmla="*/ 412401 w 808720"/>
                  <a:gd name="connsiteY2670" fmla="*/ 12622 h 1047182"/>
                  <a:gd name="connsiteX2671" fmla="*/ 520316 w 808720"/>
                  <a:gd name="connsiteY2671" fmla="*/ 12501 h 1047182"/>
                  <a:gd name="connsiteX2672" fmla="*/ 517827 w 808720"/>
                  <a:gd name="connsiteY2672" fmla="*/ 14990 h 1047182"/>
                  <a:gd name="connsiteX2673" fmla="*/ 515127 w 808720"/>
                  <a:gd name="connsiteY2673" fmla="*/ 16340 h 1047182"/>
                  <a:gd name="connsiteX2674" fmla="*/ 514050 w 808720"/>
                  <a:gd name="connsiteY2674" fmla="*/ 16575 h 1047182"/>
                  <a:gd name="connsiteX2675" fmla="*/ 516760 w 808720"/>
                  <a:gd name="connsiteY2675" fmla="*/ 13864 h 1047182"/>
                  <a:gd name="connsiteX2676" fmla="*/ 436803 w 808720"/>
                  <a:gd name="connsiteY2676" fmla="*/ 12499 h 1047182"/>
                  <a:gd name="connsiteX2677" fmla="*/ 432983 w 808720"/>
                  <a:gd name="connsiteY2677" fmla="*/ 14197 h 1047182"/>
                  <a:gd name="connsiteX2678" fmla="*/ 428627 w 808720"/>
                  <a:gd name="connsiteY2678" fmla="*/ 14911 h 1047182"/>
                  <a:gd name="connsiteX2679" fmla="*/ 424996 w 808720"/>
                  <a:gd name="connsiteY2679" fmla="*/ 15314 h 1047182"/>
                  <a:gd name="connsiteX2680" fmla="*/ 432295 w 808720"/>
                  <a:gd name="connsiteY2680" fmla="*/ 13620 h 1047182"/>
                  <a:gd name="connsiteX2681" fmla="*/ 435027 w 808720"/>
                  <a:gd name="connsiteY2681" fmla="*/ 12693 h 1047182"/>
                  <a:gd name="connsiteX2682" fmla="*/ 544197 w 808720"/>
                  <a:gd name="connsiteY2682" fmla="*/ 12488 h 1047182"/>
                  <a:gd name="connsiteX2683" fmla="*/ 544209 w 808720"/>
                  <a:gd name="connsiteY2683" fmla="*/ 12931 h 1047182"/>
                  <a:gd name="connsiteX2684" fmla="*/ 543606 w 808720"/>
                  <a:gd name="connsiteY2684" fmla="*/ 14834 h 1047182"/>
                  <a:gd name="connsiteX2685" fmla="*/ 543492 w 808720"/>
                  <a:gd name="connsiteY2685" fmla="*/ 14551 h 1047182"/>
                  <a:gd name="connsiteX2686" fmla="*/ 414278 w 808720"/>
                  <a:gd name="connsiteY2686" fmla="*/ 12479 h 1047182"/>
                  <a:gd name="connsiteX2687" fmla="*/ 413052 w 808720"/>
                  <a:gd name="connsiteY2687" fmla="*/ 12668 h 1047182"/>
                  <a:gd name="connsiteX2688" fmla="*/ 413560 w 808720"/>
                  <a:gd name="connsiteY2688" fmla="*/ 12558 h 1047182"/>
                  <a:gd name="connsiteX2689" fmla="*/ 414105 w 808720"/>
                  <a:gd name="connsiteY2689" fmla="*/ 12492 h 1047182"/>
                  <a:gd name="connsiteX2690" fmla="*/ 483253 w 808720"/>
                  <a:gd name="connsiteY2690" fmla="*/ 12442 h 1047182"/>
                  <a:gd name="connsiteX2691" fmla="*/ 481711 w 808720"/>
                  <a:gd name="connsiteY2691" fmla="*/ 13175 h 1047182"/>
                  <a:gd name="connsiteX2692" fmla="*/ 478390 w 808720"/>
                  <a:gd name="connsiteY2692" fmla="*/ 13711 h 1047182"/>
                  <a:gd name="connsiteX2693" fmla="*/ 478966 w 808720"/>
                  <a:gd name="connsiteY2693" fmla="*/ 13437 h 1047182"/>
                  <a:gd name="connsiteX2694" fmla="*/ 481020 w 808720"/>
                  <a:gd name="connsiteY2694" fmla="*/ 12827 h 1047182"/>
                  <a:gd name="connsiteX2695" fmla="*/ 482737 w 808720"/>
                  <a:gd name="connsiteY2695" fmla="*/ 12523 h 1047182"/>
                  <a:gd name="connsiteX2696" fmla="*/ 482739 w 808720"/>
                  <a:gd name="connsiteY2696" fmla="*/ 12523 h 1047182"/>
                  <a:gd name="connsiteX2697" fmla="*/ 532752 w 808720"/>
                  <a:gd name="connsiteY2697" fmla="*/ 12432 h 1047182"/>
                  <a:gd name="connsiteX2698" fmla="*/ 532824 w 808720"/>
                  <a:gd name="connsiteY2698" fmla="*/ 12493 h 1047182"/>
                  <a:gd name="connsiteX2699" fmla="*/ 532674 w 808720"/>
                  <a:gd name="connsiteY2699" fmla="*/ 12526 h 1047182"/>
                  <a:gd name="connsiteX2700" fmla="*/ 412863 w 808720"/>
                  <a:gd name="connsiteY2700" fmla="*/ 12417 h 1047182"/>
                  <a:gd name="connsiteX2701" fmla="*/ 412401 w 808720"/>
                  <a:gd name="connsiteY2701" fmla="*/ 12622 h 1047182"/>
                  <a:gd name="connsiteX2702" fmla="*/ 411668 w 808720"/>
                  <a:gd name="connsiteY2702" fmla="*/ 12678 h 1047182"/>
                  <a:gd name="connsiteX2703" fmla="*/ 412232 w 808720"/>
                  <a:gd name="connsiteY2703" fmla="*/ 12522 h 1047182"/>
                  <a:gd name="connsiteX2704" fmla="*/ 427238 w 808720"/>
                  <a:gd name="connsiteY2704" fmla="*/ 12417 h 1047182"/>
                  <a:gd name="connsiteX2705" fmla="*/ 425311 w 808720"/>
                  <a:gd name="connsiteY2705" fmla="*/ 12898 h 1047182"/>
                  <a:gd name="connsiteX2706" fmla="*/ 422728 w 808720"/>
                  <a:gd name="connsiteY2706" fmla="*/ 13327 h 1047182"/>
                  <a:gd name="connsiteX2707" fmla="*/ 424511 w 808720"/>
                  <a:gd name="connsiteY2707" fmla="*/ 12849 h 1047182"/>
                  <a:gd name="connsiteX2708" fmla="*/ 424698 w 808720"/>
                  <a:gd name="connsiteY2708" fmla="*/ 12812 h 1047182"/>
                  <a:gd name="connsiteX2709" fmla="*/ 426269 w 808720"/>
                  <a:gd name="connsiteY2709" fmla="*/ 12378 h 1047182"/>
                  <a:gd name="connsiteX2710" fmla="*/ 426054 w 808720"/>
                  <a:gd name="connsiteY2710" fmla="*/ 12435 h 1047182"/>
                  <a:gd name="connsiteX2711" fmla="*/ 422018 w 808720"/>
                  <a:gd name="connsiteY2711" fmla="*/ 13230 h 1047182"/>
                  <a:gd name="connsiteX2712" fmla="*/ 419875 w 808720"/>
                  <a:gd name="connsiteY2712" fmla="*/ 13564 h 1047182"/>
                  <a:gd name="connsiteX2713" fmla="*/ 422351 w 808720"/>
                  <a:gd name="connsiteY2713" fmla="*/ 12929 h 1047182"/>
                  <a:gd name="connsiteX2714" fmla="*/ 537096 w 808720"/>
                  <a:gd name="connsiteY2714" fmla="*/ 12368 h 1047182"/>
                  <a:gd name="connsiteX2715" fmla="*/ 538042 w 808720"/>
                  <a:gd name="connsiteY2715" fmla="*/ 12834 h 1047182"/>
                  <a:gd name="connsiteX2716" fmla="*/ 538574 w 808720"/>
                  <a:gd name="connsiteY2716" fmla="*/ 13218 h 1047182"/>
                  <a:gd name="connsiteX2717" fmla="*/ 538086 w 808720"/>
                  <a:gd name="connsiteY2717" fmla="*/ 14038 h 1047182"/>
                  <a:gd name="connsiteX2718" fmla="*/ 537495 w 808720"/>
                  <a:gd name="connsiteY2718" fmla="*/ 13636 h 1047182"/>
                  <a:gd name="connsiteX2719" fmla="*/ 537565 w 808720"/>
                  <a:gd name="connsiteY2719" fmla="*/ 12797 h 1047182"/>
                  <a:gd name="connsiteX2720" fmla="*/ 536734 w 808720"/>
                  <a:gd name="connsiteY2720" fmla="*/ 12436 h 1047182"/>
                  <a:gd name="connsiteX2721" fmla="*/ 410691 w 808720"/>
                  <a:gd name="connsiteY2721" fmla="*/ 12347 h 1047182"/>
                  <a:gd name="connsiteX2722" fmla="*/ 406411 w 808720"/>
                  <a:gd name="connsiteY2722" fmla="*/ 13081 h 1047182"/>
                  <a:gd name="connsiteX2723" fmla="*/ 404469 w 808720"/>
                  <a:gd name="connsiteY2723" fmla="*/ 13230 h 1047182"/>
                  <a:gd name="connsiteX2724" fmla="*/ 408520 w 808720"/>
                  <a:gd name="connsiteY2724" fmla="*/ 12488 h 1047182"/>
                  <a:gd name="connsiteX2725" fmla="*/ 407489 w 808720"/>
                  <a:gd name="connsiteY2725" fmla="*/ 12342 h 1047182"/>
                  <a:gd name="connsiteX2726" fmla="*/ 407070 w 808720"/>
                  <a:gd name="connsiteY2726" fmla="*/ 12441 h 1047182"/>
                  <a:gd name="connsiteX2727" fmla="*/ 405893 w 808720"/>
                  <a:gd name="connsiteY2727" fmla="*/ 12660 h 1047182"/>
                  <a:gd name="connsiteX2728" fmla="*/ 403784 w 808720"/>
                  <a:gd name="connsiteY2728" fmla="*/ 12797 h 1047182"/>
                  <a:gd name="connsiteX2729" fmla="*/ 406679 w 808720"/>
                  <a:gd name="connsiteY2729" fmla="*/ 12411 h 1047182"/>
                  <a:gd name="connsiteX2730" fmla="*/ 412884 w 808720"/>
                  <a:gd name="connsiteY2730" fmla="*/ 12341 h 1047182"/>
                  <a:gd name="connsiteX2731" fmla="*/ 412232 w 808720"/>
                  <a:gd name="connsiteY2731" fmla="*/ 12522 h 1047182"/>
                  <a:gd name="connsiteX2732" fmla="*/ 410962 w 808720"/>
                  <a:gd name="connsiteY2732" fmla="*/ 12733 h 1047182"/>
                  <a:gd name="connsiteX2733" fmla="*/ 409085 w 808720"/>
                  <a:gd name="connsiteY2733" fmla="*/ 12877 h 1047182"/>
                  <a:gd name="connsiteX2734" fmla="*/ 409140 w 808720"/>
                  <a:gd name="connsiteY2734" fmla="*/ 12863 h 1047182"/>
                  <a:gd name="connsiteX2735" fmla="*/ 421846 w 808720"/>
                  <a:gd name="connsiteY2735" fmla="*/ 12336 h 1047182"/>
                  <a:gd name="connsiteX2736" fmla="*/ 420839 w 808720"/>
                  <a:gd name="connsiteY2736" fmla="*/ 12624 h 1047182"/>
                  <a:gd name="connsiteX2737" fmla="*/ 408185 w 808720"/>
                  <a:gd name="connsiteY2737" fmla="*/ 14496 h 1047182"/>
                  <a:gd name="connsiteX2738" fmla="*/ 410992 w 808720"/>
                  <a:gd name="connsiteY2738" fmla="*/ 13249 h 1047182"/>
                  <a:gd name="connsiteX2739" fmla="*/ 416370 w 808720"/>
                  <a:gd name="connsiteY2739" fmla="*/ 12748 h 1047182"/>
                  <a:gd name="connsiteX2740" fmla="*/ 411447 w 808720"/>
                  <a:gd name="connsiteY2740" fmla="*/ 12297 h 1047182"/>
                  <a:gd name="connsiteX2741" fmla="*/ 409792 w 808720"/>
                  <a:gd name="connsiteY2741" fmla="*/ 12703 h 1047182"/>
                  <a:gd name="connsiteX2742" fmla="*/ 408521 w 808720"/>
                  <a:gd name="connsiteY2742" fmla="*/ 12920 h 1047182"/>
                  <a:gd name="connsiteX2743" fmla="*/ 407877 w 808720"/>
                  <a:gd name="connsiteY2743" fmla="*/ 12969 h 1047182"/>
                  <a:gd name="connsiteX2744" fmla="*/ 410905 w 808720"/>
                  <a:gd name="connsiteY2744" fmla="*/ 12333 h 1047182"/>
                  <a:gd name="connsiteX2745" fmla="*/ 533758 w 808720"/>
                  <a:gd name="connsiteY2745" fmla="*/ 12290 h 1047182"/>
                  <a:gd name="connsiteX2746" fmla="*/ 534585 w 808720"/>
                  <a:gd name="connsiteY2746" fmla="*/ 12550 h 1047182"/>
                  <a:gd name="connsiteX2747" fmla="*/ 534118 w 808720"/>
                  <a:gd name="connsiteY2747" fmla="*/ 12923 h 1047182"/>
                  <a:gd name="connsiteX2748" fmla="*/ 533153 w 808720"/>
                  <a:gd name="connsiteY2748" fmla="*/ 13103 h 1047182"/>
                  <a:gd name="connsiteX2749" fmla="*/ 533179 w 808720"/>
                  <a:gd name="connsiteY2749" fmla="*/ 12797 h 1047182"/>
                  <a:gd name="connsiteX2750" fmla="*/ 532824 w 808720"/>
                  <a:gd name="connsiteY2750" fmla="*/ 12493 h 1047182"/>
                  <a:gd name="connsiteX2751" fmla="*/ 537565 w 808720"/>
                  <a:gd name="connsiteY2751" fmla="*/ 12281 h 1047182"/>
                  <a:gd name="connsiteX2752" fmla="*/ 538525 w 808720"/>
                  <a:gd name="connsiteY2752" fmla="*/ 12791 h 1047182"/>
                  <a:gd name="connsiteX2753" fmla="*/ 538662 w 808720"/>
                  <a:gd name="connsiteY2753" fmla="*/ 13071 h 1047182"/>
                  <a:gd name="connsiteX2754" fmla="*/ 538631 w 808720"/>
                  <a:gd name="connsiteY2754" fmla="*/ 13124 h 1047182"/>
                  <a:gd name="connsiteX2755" fmla="*/ 538042 w 808720"/>
                  <a:gd name="connsiteY2755" fmla="*/ 12834 h 1047182"/>
                  <a:gd name="connsiteX2756" fmla="*/ 537334 w 808720"/>
                  <a:gd name="connsiteY2756" fmla="*/ 12324 h 1047182"/>
                  <a:gd name="connsiteX2757" fmla="*/ 483649 w 808720"/>
                  <a:gd name="connsiteY2757" fmla="*/ 12254 h 1047182"/>
                  <a:gd name="connsiteX2758" fmla="*/ 483435 w 808720"/>
                  <a:gd name="connsiteY2758" fmla="*/ 12356 h 1047182"/>
                  <a:gd name="connsiteX2759" fmla="*/ 482739 w 808720"/>
                  <a:gd name="connsiteY2759" fmla="*/ 12523 h 1047182"/>
                  <a:gd name="connsiteX2760" fmla="*/ 481276 w 808720"/>
                  <a:gd name="connsiteY2760" fmla="*/ 12751 h 1047182"/>
                  <a:gd name="connsiteX2761" fmla="*/ 482512 w 808720"/>
                  <a:gd name="connsiteY2761" fmla="*/ 12384 h 1047182"/>
                  <a:gd name="connsiteX2762" fmla="*/ 498818 w 808720"/>
                  <a:gd name="connsiteY2762" fmla="*/ 12250 h 1047182"/>
                  <a:gd name="connsiteX2763" fmla="*/ 497948 w 808720"/>
                  <a:gd name="connsiteY2763" fmla="*/ 12576 h 1047182"/>
                  <a:gd name="connsiteX2764" fmla="*/ 497568 w 808720"/>
                  <a:gd name="connsiteY2764" fmla="*/ 12636 h 1047182"/>
                  <a:gd name="connsiteX2765" fmla="*/ 413287 w 808720"/>
                  <a:gd name="connsiteY2765" fmla="*/ 12229 h 1047182"/>
                  <a:gd name="connsiteX2766" fmla="*/ 413104 w 808720"/>
                  <a:gd name="connsiteY2766" fmla="*/ 12310 h 1047182"/>
                  <a:gd name="connsiteX2767" fmla="*/ 412884 w 808720"/>
                  <a:gd name="connsiteY2767" fmla="*/ 12341 h 1047182"/>
                  <a:gd name="connsiteX2768" fmla="*/ 437412 w 808720"/>
                  <a:gd name="connsiteY2768" fmla="*/ 12229 h 1047182"/>
                  <a:gd name="connsiteX2769" fmla="*/ 437110 w 808720"/>
                  <a:gd name="connsiteY2769" fmla="*/ 12363 h 1047182"/>
                  <a:gd name="connsiteX2770" fmla="*/ 435257 w 808720"/>
                  <a:gd name="connsiteY2770" fmla="*/ 12614 h 1047182"/>
                  <a:gd name="connsiteX2771" fmla="*/ 435274 w 808720"/>
                  <a:gd name="connsiteY2771" fmla="*/ 12609 h 1047182"/>
                  <a:gd name="connsiteX2772" fmla="*/ 408997 w 808720"/>
                  <a:gd name="connsiteY2772" fmla="*/ 12214 h 1047182"/>
                  <a:gd name="connsiteX2773" fmla="*/ 406780 w 808720"/>
                  <a:gd name="connsiteY2773" fmla="*/ 12602 h 1047182"/>
                  <a:gd name="connsiteX2774" fmla="*/ 406232 w 808720"/>
                  <a:gd name="connsiteY2774" fmla="*/ 12638 h 1047182"/>
                  <a:gd name="connsiteX2775" fmla="*/ 407070 w 808720"/>
                  <a:gd name="connsiteY2775" fmla="*/ 12441 h 1047182"/>
                  <a:gd name="connsiteX2776" fmla="*/ 407692 w 808720"/>
                  <a:gd name="connsiteY2776" fmla="*/ 12325 h 1047182"/>
                  <a:gd name="connsiteX2777" fmla="*/ 411498 w 808720"/>
                  <a:gd name="connsiteY2777" fmla="*/ 12208 h 1047182"/>
                  <a:gd name="connsiteX2778" fmla="*/ 410905 w 808720"/>
                  <a:gd name="connsiteY2778" fmla="*/ 12333 h 1047182"/>
                  <a:gd name="connsiteX2779" fmla="*/ 410691 w 808720"/>
                  <a:gd name="connsiteY2779" fmla="*/ 12347 h 1047182"/>
                  <a:gd name="connsiteX2780" fmla="*/ 412868 w 808720"/>
                  <a:gd name="connsiteY2780" fmla="*/ 12205 h 1047182"/>
                  <a:gd name="connsiteX2781" fmla="*/ 409424 w 808720"/>
                  <a:gd name="connsiteY2781" fmla="*/ 12793 h 1047182"/>
                  <a:gd name="connsiteX2782" fmla="*/ 409792 w 808720"/>
                  <a:gd name="connsiteY2782" fmla="*/ 12703 h 1047182"/>
                  <a:gd name="connsiteX2783" fmla="*/ 412624 w 808720"/>
                  <a:gd name="connsiteY2783" fmla="*/ 12221 h 1047182"/>
                  <a:gd name="connsiteX2784" fmla="*/ 413528 w 808720"/>
                  <a:gd name="connsiteY2784" fmla="*/ 12162 h 1047182"/>
                  <a:gd name="connsiteX2785" fmla="*/ 413287 w 808720"/>
                  <a:gd name="connsiteY2785" fmla="*/ 12229 h 1047182"/>
                  <a:gd name="connsiteX2786" fmla="*/ 413422 w 808720"/>
                  <a:gd name="connsiteY2786" fmla="*/ 12169 h 1047182"/>
                  <a:gd name="connsiteX2787" fmla="*/ 488135 w 808720"/>
                  <a:gd name="connsiteY2787" fmla="*/ 12159 h 1047182"/>
                  <a:gd name="connsiteX2788" fmla="*/ 487965 w 808720"/>
                  <a:gd name="connsiteY2788" fmla="*/ 12221 h 1047182"/>
                  <a:gd name="connsiteX2789" fmla="*/ 486923 w 808720"/>
                  <a:gd name="connsiteY2789" fmla="*/ 12419 h 1047182"/>
                  <a:gd name="connsiteX2790" fmla="*/ 484930 w 808720"/>
                  <a:gd name="connsiteY2790" fmla="*/ 12797 h 1047182"/>
                  <a:gd name="connsiteX2791" fmla="*/ 486432 w 808720"/>
                  <a:gd name="connsiteY2791" fmla="*/ 12498 h 1047182"/>
                  <a:gd name="connsiteX2792" fmla="*/ 408618 w 808720"/>
                  <a:gd name="connsiteY2792" fmla="*/ 12153 h 1047182"/>
                  <a:gd name="connsiteX2793" fmla="*/ 407692 w 808720"/>
                  <a:gd name="connsiteY2793" fmla="*/ 12325 h 1047182"/>
                  <a:gd name="connsiteX2794" fmla="*/ 407489 w 808720"/>
                  <a:gd name="connsiteY2794" fmla="*/ 12342 h 1047182"/>
                  <a:gd name="connsiteX2795" fmla="*/ 407874 w 808720"/>
                  <a:gd name="connsiteY2795" fmla="*/ 12252 h 1047182"/>
                  <a:gd name="connsiteX2796" fmla="*/ 460310 w 808720"/>
                  <a:gd name="connsiteY2796" fmla="*/ 12109 h 1047182"/>
                  <a:gd name="connsiteX2797" fmla="*/ 459762 w 808720"/>
                  <a:gd name="connsiteY2797" fmla="*/ 12396 h 1047182"/>
                  <a:gd name="connsiteX2798" fmla="*/ 453083 w 808720"/>
                  <a:gd name="connsiteY2798" fmla="*/ 13560 h 1047182"/>
                  <a:gd name="connsiteX2799" fmla="*/ 446976 w 808720"/>
                  <a:gd name="connsiteY2799" fmla="*/ 14439 h 1047182"/>
                  <a:gd name="connsiteX2800" fmla="*/ 453731 w 808720"/>
                  <a:gd name="connsiteY2800" fmla="*/ 13017 h 1047182"/>
                  <a:gd name="connsiteX2801" fmla="*/ 540072 w 808720"/>
                  <a:gd name="connsiteY2801" fmla="*/ 12084 h 1047182"/>
                  <a:gd name="connsiteX2802" fmla="*/ 541096 w 808720"/>
                  <a:gd name="connsiteY2802" fmla="*/ 12453 h 1047182"/>
                  <a:gd name="connsiteX2803" fmla="*/ 541946 w 808720"/>
                  <a:gd name="connsiteY2803" fmla="*/ 14362 h 1047182"/>
                  <a:gd name="connsiteX2804" fmla="*/ 541913 w 808720"/>
                  <a:gd name="connsiteY2804" fmla="*/ 14738 h 1047182"/>
                  <a:gd name="connsiteX2805" fmla="*/ 541083 w 808720"/>
                  <a:gd name="connsiteY2805" fmla="*/ 14330 h 1047182"/>
                  <a:gd name="connsiteX2806" fmla="*/ 540961 w 808720"/>
                  <a:gd name="connsiteY2806" fmla="*/ 14177 h 1047182"/>
                  <a:gd name="connsiteX2807" fmla="*/ 540924 w 808720"/>
                  <a:gd name="connsiteY2807" fmla="*/ 14065 h 1047182"/>
                  <a:gd name="connsiteX2808" fmla="*/ 540834 w 808720"/>
                  <a:gd name="connsiteY2808" fmla="*/ 14017 h 1047182"/>
                  <a:gd name="connsiteX2809" fmla="*/ 540354 w 808720"/>
                  <a:gd name="connsiteY2809" fmla="*/ 13414 h 1047182"/>
                  <a:gd name="connsiteX2810" fmla="*/ 413636 w 808720"/>
                  <a:gd name="connsiteY2810" fmla="*/ 12074 h 1047182"/>
                  <a:gd name="connsiteX2811" fmla="*/ 413422 w 808720"/>
                  <a:gd name="connsiteY2811" fmla="*/ 12169 h 1047182"/>
                  <a:gd name="connsiteX2812" fmla="*/ 412868 w 808720"/>
                  <a:gd name="connsiteY2812" fmla="*/ 12205 h 1047182"/>
                  <a:gd name="connsiteX2813" fmla="*/ 414965 w 808720"/>
                  <a:gd name="connsiteY2813" fmla="*/ 12068 h 1047182"/>
                  <a:gd name="connsiteX2814" fmla="*/ 412863 w 808720"/>
                  <a:gd name="connsiteY2814" fmla="*/ 12417 h 1047182"/>
                  <a:gd name="connsiteX2815" fmla="*/ 413104 w 808720"/>
                  <a:gd name="connsiteY2815" fmla="*/ 12310 h 1047182"/>
                  <a:gd name="connsiteX2816" fmla="*/ 414729 w 808720"/>
                  <a:gd name="connsiteY2816" fmla="*/ 12083 h 1047182"/>
                  <a:gd name="connsiteX2817" fmla="*/ 535189 w 808720"/>
                  <a:gd name="connsiteY2817" fmla="*/ 12066 h 1047182"/>
                  <a:gd name="connsiteX2818" fmla="*/ 535948 w 808720"/>
                  <a:gd name="connsiteY2818" fmla="*/ 12582 h 1047182"/>
                  <a:gd name="connsiteX2819" fmla="*/ 535295 w 808720"/>
                  <a:gd name="connsiteY2819" fmla="*/ 12704 h 1047182"/>
                  <a:gd name="connsiteX2820" fmla="*/ 535036 w 808720"/>
                  <a:gd name="connsiteY2820" fmla="*/ 12188 h 1047182"/>
                  <a:gd name="connsiteX2821" fmla="*/ 410909 w 808720"/>
                  <a:gd name="connsiteY2821" fmla="*/ 12051 h 1047182"/>
                  <a:gd name="connsiteX2822" fmla="*/ 408520 w 808720"/>
                  <a:gd name="connsiteY2822" fmla="*/ 12488 h 1047182"/>
                  <a:gd name="connsiteX2823" fmla="*/ 407236 w 808720"/>
                  <a:gd name="connsiteY2823" fmla="*/ 12572 h 1047182"/>
                  <a:gd name="connsiteX2824" fmla="*/ 409762 w 808720"/>
                  <a:gd name="connsiteY2824" fmla="*/ 12149 h 1047182"/>
                  <a:gd name="connsiteX2825" fmla="*/ 488686 w 808720"/>
                  <a:gd name="connsiteY2825" fmla="*/ 12050 h 1047182"/>
                  <a:gd name="connsiteX2826" fmla="*/ 488135 w 808720"/>
                  <a:gd name="connsiteY2826" fmla="*/ 12159 h 1047182"/>
                  <a:gd name="connsiteX2827" fmla="*/ 488240 w 808720"/>
                  <a:gd name="connsiteY2827" fmla="*/ 12122 h 1047182"/>
                  <a:gd name="connsiteX2828" fmla="*/ 526524 w 808720"/>
                  <a:gd name="connsiteY2828" fmla="*/ 12041 h 1047182"/>
                  <a:gd name="connsiteX2829" fmla="*/ 526161 w 808720"/>
                  <a:gd name="connsiteY2829" fmla="*/ 12622 h 1047182"/>
                  <a:gd name="connsiteX2830" fmla="*/ 526150 w 808720"/>
                  <a:gd name="connsiteY2830" fmla="*/ 12628 h 1047182"/>
                  <a:gd name="connsiteX2831" fmla="*/ 525733 w 808720"/>
                  <a:gd name="connsiteY2831" fmla="*/ 12472 h 1047182"/>
                  <a:gd name="connsiteX2832" fmla="*/ 428675 w 808720"/>
                  <a:gd name="connsiteY2832" fmla="*/ 12039 h 1047182"/>
                  <a:gd name="connsiteX2833" fmla="*/ 424698 w 808720"/>
                  <a:gd name="connsiteY2833" fmla="*/ 12812 h 1047182"/>
                  <a:gd name="connsiteX2834" fmla="*/ 424576 w 808720"/>
                  <a:gd name="connsiteY2834" fmla="*/ 12831 h 1047182"/>
                  <a:gd name="connsiteX2835" fmla="*/ 426054 w 808720"/>
                  <a:gd name="connsiteY2835" fmla="*/ 12435 h 1047182"/>
                  <a:gd name="connsiteX2836" fmla="*/ 426540 w 808720"/>
                  <a:gd name="connsiteY2836" fmla="*/ 12339 h 1047182"/>
                  <a:gd name="connsiteX2837" fmla="*/ 425834 w 808720"/>
                  <a:gd name="connsiteY2837" fmla="*/ 12036 h 1047182"/>
                  <a:gd name="connsiteX2838" fmla="*/ 422351 w 808720"/>
                  <a:gd name="connsiteY2838" fmla="*/ 12929 h 1047182"/>
                  <a:gd name="connsiteX2839" fmla="*/ 417269 w 808720"/>
                  <a:gd name="connsiteY2839" fmla="*/ 13644 h 1047182"/>
                  <a:gd name="connsiteX2840" fmla="*/ 420839 w 808720"/>
                  <a:gd name="connsiteY2840" fmla="*/ 12624 h 1047182"/>
                  <a:gd name="connsiteX2841" fmla="*/ 423756 w 808720"/>
                  <a:gd name="connsiteY2841" fmla="*/ 12192 h 1047182"/>
                  <a:gd name="connsiteX2842" fmla="*/ 534956 w 808720"/>
                  <a:gd name="connsiteY2842" fmla="*/ 12029 h 1047182"/>
                  <a:gd name="connsiteX2843" fmla="*/ 535036 w 808720"/>
                  <a:gd name="connsiteY2843" fmla="*/ 12188 h 1047182"/>
                  <a:gd name="connsiteX2844" fmla="*/ 534614 w 808720"/>
                  <a:gd name="connsiteY2844" fmla="*/ 12527 h 1047182"/>
                  <a:gd name="connsiteX2845" fmla="*/ 534031 w 808720"/>
                  <a:gd name="connsiteY2845" fmla="*/ 12230 h 1047182"/>
                  <a:gd name="connsiteX2846" fmla="*/ 512819 w 808720"/>
                  <a:gd name="connsiteY2846" fmla="*/ 12012 h 1047182"/>
                  <a:gd name="connsiteX2847" fmla="*/ 511735 w 808720"/>
                  <a:gd name="connsiteY2847" fmla="*/ 12554 h 1047182"/>
                  <a:gd name="connsiteX2848" fmla="*/ 510151 w 808720"/>
                  <a:gd name="connsiteY2848" fmla="*/ 13071 h 1047182"/>
                  <a:gd name="connsiteX2849" fmla="*/ 495896 w 808720"/>
                  <a:gd name="connsiteY2849" fmla="*/ 19377 h 1047182"/>
                  <a:gd name="connsiteX2850" fmla="*/ 509053 w 808720"/>
                  <a:gd name="connsiteY2850" fmla="*/ 13894 h 1047182"/>
                  <a:gd name="connsiteX2851" fmla="*/ 498089 w 808720"/>
                  <a:gd name="connsiteY2851" fmla="*/ 19377 h 1047182"/>
                  <a:gd name="connsiteX2852" fmla="*/ 510721 w 808720"/>
                  <a:gd name="connsiteY2852" fmla="*/ 15797 h 1047182"/>
                  <a:gd name="connsiteX2853" fmla="*/ 506345 w 808720"/>
                  <a:gd name="connsiteY2853" fmla="*/ 18861 h 1047182"/>
                  <a:gd name="connsiteX2854" fmla="*/ 500282 w 808720"/>
                  <a:gd name="connsiteY2854" fmla="*/ 21570 h 1047182"/>
                  <a:gd name="connsiteX2855" fmla="*/ 505079 w 808720"/>
                  <a:gd name="connsiteY2855" fmla="*/ 19747 h 1047182"/>
                  <a:gd name="connsiteX2856" fmla="*/ 502475 w 808720"/>
                  <a:gd name="connsiteY2856" fmla="*/ 21570 h 1047182"/>
                  <a:gd name="connsiteX2857" fmla="*/ 506262 w 808720"/>
                  <a:gd name="connsiteY2857" fmla="*/ 19298 h 1047182"/>
                  <a:gd name="connsiteX2858" fmla="*/ 511054 w 808720"/>
                  <a:gd name="connsiteY2858" fmla="*/ 17477 h 1047182"/>
                  <a:gd name="connsiteX2859" fmla="*/ 504668 w 808720"/>
                  <a:gd name="connsiteY2859" fmla="*/ 21570 h 1047182"/>
                  <a:gd name="connsiteX2860" fmla="*/ 513441 w 808720"/>
                  <a:gd name="connsiteY2860" fmla="*/ 17183 h 1047182"/>
                  <a:gd name="connsiteX2861" fmla="*/ 509054 w 808720"/>
                  <a:gd name="connsiteY2861" fmla="*/ 21570 h 1047182"/>
                  <a:gd name="connsiteX2862" fmla="*/ 513002 w 808720"/>
                  <a:gd name="connsiteY2862" fmla="*/ 19815 h 1047182"/>
                  <a:gd name="connsiteX2863" fmla="*/ 511248 w 808720"/>
                  <a:gd name="connsiteY2863" fmla="*/ 21570 h 1047182"/>
                  <a:gd name="connsiteX2864" fmla="*/ 517514 w 808720"/>
                  <a:gd name="connsiteY2864" fmla="*/ 17810 h 1047182"/>
                  <a:gd name="connsiteX2865" fmla="*/ 521391 w 808720"/>
                  <a:gd name="connsiteY2865" fmla="*/ 16087 h 1047182"/>
                  <a:gd name="connsiteX2866" fmla="*/ 521940 w 808720"/>
                  <a:gd name="connsiteY2866" fmla="*/ 15192 h 1047182"/>
                  <a:gd name="connsiteX2867" fmla="*/ 524864 w 808720"/>
                  <a:gd name="connsiteY2867" fmla="*/ 14647 h 1047182"/>
                  <a:gd name="connsiteX2868" fmla="*/ 515634 w 808720"/>
                  <a:gd name="connsiteY2868" fmla="*/ 21570 h 1047182"/>
                  <a:gd name="connsiteX2869" fmla="*/ 524680 w 808720"/>
                  <a:gd name="connsiteY2869" fmla="*/ 14990 h 1047182"/>
                  <a:gd name="connsiteX2870" fmla="*/ 524899 w 808720"/>
                  <a:gd name="connsiteY2870" fmla="*/ 14641 h 1047182"/>
                  <a:gd name="connsiteX2871" fmla="*/ 526283 w 808720"/>
                  <a:gd name="connsiteY2871" fmla="*/ 14383 h 1047182"/>
                  <a:gd name="connsiteX2872" fmla="*/ 525503 w 808720"/>
                  <a:gd name="connsiteY2872" fmla="*/ 18280 h 1047182"/>
                  <a:gd name="connsiteX2873" fmla="*/ 517827 w 808720"/>
                  <a:gd name="connsiteY2873" fmla="*/ 23762 h 1047182"/>
                  <a:gd name="connsiteX2874" fmla="*/ 527422 w 808720"/>
                  <a:gd name="connsiteY2874" fmla="*/ 16909 h 1047182"/>
                  <a:gd name="connsiteX2875" fmla="*/ 527877 w 808720"/>
                  <a:gd name="connsiteY2875" fmla="*/ 14086 h 1047182"/>
                  <a:gd name="connsiteX2876" fmla="*/ 531957 w 808720"/>
                  <a:gd name="connsiteY2876" fmla="*/ 13326 h 1047182"/>
                  <a:gd name="connsiteX2877" fmla="*/ 531952 w 808720"/>
                  <a:gd name="connsiteY2877" fmla="*/ 13392 h 1047182"/>
                  <a:gd name="connsiteX2878" fmla="*/ 528792 w 808720"/>
                  <a:gd name="connsiteY2878" fmla="*/ 17184 h 1047182"/>
                  <a:gd name="connsiteX2879" fmla="*/ 531848 w 808720"/>
                  <a:gd name="connsiteY2879" fmla="*/ 14739 h 1047182"/>
                  <a:gd name="connsiteX2880" fmla="*/ 531318 w 808720"/>
                  <a:gd name="connsiteY2880" fmla="*/ 21626 h 1047182"/>
                  <a:gd name="connsiteX2881" fmla="*/ 528792 w 808720"/>
                  <a:gd name="connsiteY2881" fmla="*/ 25956 h 1047182"/>
                  <a:gd name="connsiteX2882" fmla="*/ 531193 w 808720"/>
                  <a:gd name="connsiteY2882" fmla="*/ 23255 h 1047182"/>
                  <a:gd name="connsiteX2883" fmla="*/ 530985 w 808720"/>
                  <a:gd name="connsiteY2883" fmla="*/ 25956 h 1047182"/>
                  <a:gd name="connsiteX2884" fmla="*/ 535442 w 808720"/>
                  <a:gd name="connsiteY2884" fmla="*/ 18475 h 1047182"/>
                  <a:gd name="connsiteX2885" fmla="*/ 537067 w 808720"/>
                  <a:gd name="connsiteY2885" fmla="*/ 16648 h 1047182"/>
                  <a:gd name="connsiteX2886" fmla="*/ 537216 w 808720"/>
                  <a:gd name="connsiteY2886" fmla="*/ 16988 h 1047182"/>
                  <a:gd name="connsiteX2887" fmla="*/ 537143 w 808720"/>
                  <a:gd name="connsiteY2887" fmla="*/ 17862 h 1047182"/>
                  <a:gd name="connsiteX2888" fmla="*/ 533179 w 808720"/>
                  <a:gd name="connsiteY2888" fmla="*/ 25956 h 1047182"/>
                  <a:gd name="connsiteX2889" fmla="*/ 537017 w 808720"/>
                  <a:gd name="connsiteY2889" fmla="*/ 19377 h 1047182"/>
                  <a:gd name="connsiteX2890" fmla="*/ 537143 w 808720"/>
                  <a:gd name="connsiteY2890" fmla="*/ 17862 h 1047182"/>
                  <a:gd name="connsiteX2891" fmla="*/ 537384 w 808720"/>
                  <a:gd name="connsiteY2891" fmla="*/ 17370 h 1047182"/>
                  <a:gd name="connsiteX2892" fmla="*/ 537662 w 808720"/>
                  <a:gd name="connsiteY2892" fmla="*/ 18002 h 1047182"/>
                  <a:gd name="connsiteX2893" fmla="*/ 533179 w 808720"/>
                  <a:gd name="connsiteY2893" fmla="*/ 28149 h 1047182"/>
                  <a:gd name="connsiteX2894" fmla="*/ 538388 w 808720"/>
                  <a:gd name="connsiteY2894" fmla="*/ 19650 h 1047182"/>
                  <a:gd name="connsiteX2895" fmla="*/ 537662 w 808720"/>
                  <a:gd name="connsiteY2895" fmla="*/ 18002 h 1047182"/>
                  <a:gd name="connsiteX2896" fmla="*/ 537799 w 808720"/>
                  <a:gd name="connsiteY2896" fmla="*/ 17694 h 1047182"/>
                  <a:gd name="connsiteX2897" fmla="*/ 538878 w 808720"/>
                  <a:gd name="connsiteY2897" fmla="*/ 19844 h 1047182"/>
                  <a:gd name="connsiteX2898" fmla="*/ 537565 w 808720"/>
                  <a:gd name="connsiteY2898" fmla="*/ 30342 h 1047182"/>
                  <a:gd name="connsiteX2899" fmla="*/ 540007 w 808720"/>
                  <a:gd name="connsiteY2899" fmla="*/ 22693 h 1047182"/>
                  <a:gd name="connsiteX2900" fmla="*/ 541951 w 808720"/>
                  <a:gd name="connsiteY2900" fmla="*/ 30342 h 1047182"/>
                  <a:gd name="connsiteX2901" fmla="*/ 542123 w 808720"/>
                  <a:gd name="connsiteY2901" fmla="*/ 26312 h 1047182"/>
                  <a:gd name="connsiteX2902" fmla="*/ 544145 w 808720"/>
                  <a:gd name="connsiteY2902" fmla="*/ 30342 h 1047182"/>
                  <a:gd name="connsiteX2903" fmla="*/ 543113 w 808720"/>
                  <a:gd name="connsiteY2903" fmla="*/ 20647 h 1047182"/>
                  <a:gd name="connsiteX2904" fmla="*/ 544143 w 808720"/>
                  <a:gd name="connsiteY2904" fmla="*/ 23743 h 1047182"/>
                  <a:gd name="connsiteX2905" fmla="*/ 546338 w 808720"/>
                  <a:gd name="connsiteY2905" fmla="*/ 30342 h 1047182"/>
                  <a:gd name="connsiteX2906" fmla="*/ 544419 w 808720"/>
                  <a:gd name="connsiteY2906" fmla="*/ 20473 h 1047182"/>
                  <a:gd name="connsiteX2907" fmla="*/ 544363 w 808720"/>
                  <a:gd name="connsiteY2907" fmla="*/ 18455 h 1047182"/>
                  <a:gd name="connsiteX2908" fmla="*/ 545778 w 808720"/>
                  <a:gd name="connsiteY2908" fmla="*/ 20234 h 1047182"/>
                  <a:gd name="connsiteX2909" fmla="*/ 546067 w 808720"/>
                  <a:gd name="connsiteY2909" fmla="*/ 20953 h 1047182"/>
                  <a:gd name="connsiteX2910" fmla="*/ 548531 w 808720"/>
                  <a:gd name="connsiteY2910" fmla="*/ 32535 h 1047182"/>
                  <a:gd name="connsiteX2911" fmla="*/ 546483 w 808720"/>
                  <a:gd name="connsiteY2911" fmla="*/ 21989 h 1047182"/>
                  <a:gd name="connsiteX2912" fmla="*/ 550724 w 808720"/>
                  <a:gd name="connsiteY2912" fmla="*/ 32535 h 1047182"/>
                  <a:gd name="connsiteX2913" fmla="*/ 548952 w 808720"/>
                  <a:gd name="connsiteY2913" fmla="*/ 24435 h 1047182"/>
                  <a:gd name="connsiteX2914" fmla="*/ 552917 w 808720"/>
                  <a:gd name="connsiteY2914" fmla="*/ 32535 h 1047182"/>
                  <a:gd name="connsiteX2915" fmla="*/ 548997 w 808720"/>
                  <a:gd name="connsiteY2915" fmla="*/ 24283 h 1047182"/>
                  <a:gd name="connsiteX2916" fmla="*/ 557303 w 808720"/>
                  <a:gd name="connsiteY2916" fmla="*/ 34728 h 1047182"/>
                  <a:gd name="connsiteX2917" fmla="*/ 552643 w 808720"/>
                  <a:gd name="connsiteY2917" fmla="*/ 24311 h 1047182"/>
                  <a:gd name="connsiteX2918" fmla="*/ 552813 w 808720"/>
                  <a:gd name="connsiteY2918" fmla="*/ 19899 h 1047182"/>
                  <a:gd name="connsiteX2919" fmla="*/ 554836 w 808720"/>
                  <a:gd name="connsiteY2919" fmla="*/ 22118 h 1047182"/>
                  <a:gd name="connsiteX2920" fmla="*/ 555111 w 808720"/>
                  <a:gd name="connsiteY2920" fmla="*/ 22623 h 1047182"/>
                  <a:gd name="connsiteX2921" fmla="*/ 555110 w 808720"/>
                  <a:gd name="connsiteY2921" fmla="*/ 25408 h 1047182"/>
                  <a:gd name="connsiteX2922" fmla="*/ 561689 w 808720"/>
                  <a:gd name="connsiteY2922" fmla="*/ 34728 h 1047182"/>
                  <a:gd name="connsiteX2923" fmla="*/ 555111 w 808720"/>
                  <a:gd name="connsiteY2923" fmla="*/ 22623 h 1047182"/>
                  <a:gd name="connsiteX2924" fmla="*/ 555111 w 808720"/>
                  <a:gd name="connsiteY2924" fmla="*/ 19378 h 1047182"/>
                  <a:gd name="connsiteX2925" fmla="*/ 555111 w 808720"/>
                  <a:gd name="connsiteY2925" fmla="*/ 19377 h 1047182"/>
                  <a:gd name="connsiteX2926" fmla="*/ 555351 w 808720"/>
                  <a:gd name="connsiteY2926" fmla="*/ 19270 h 1047182"/>
                  <a:gd name="connsiteX2927" fmla="*/ 560867 w 808720"/>
                  <a:gd name="connsiteY2927" fmla="*/ 28971 h 1047182"/>
                  <a:gd name="connsiteX2928" fmla="*/ 570462 w 808720"/>
                  <a:gd name="connsiteY2928" fmla="*/ 41308 h 1047182"/>
                  <a:gd name="connsiteX2929" fmla="*/ 563883 w 808720"/>
                  <a:gd name="connsiteY2929" fmla="*/ 30342 h 1047182"/>
                  <a:gd name="connsiteX2930" fmla="*/ 565354 w 808720"/>
                  <a:gd name="connsiteY2930" fmla="*/ 30536 h 1047182"/>
                  <a:gd name="connsiteX2931" fmla="*/ 570462 w 808720"/>
                  <a:gd name="connsiteY2931" fmla="*/ 36922 h 1047182"/>
                  <a:gd name="connsiteX2932" fmla="*/ 565708 w 808720"/>
                  <a:gd name="connsiteY2932" fmla="*/ 30583 h 1047182"/>
                  <a:gd name="connsiteX2933" fmla="*/ 566871 w 808720"/>
                  <a:gd name="connsiteY2933" fmla="*/ 30737 h 1047182"/>
                  <a:gd name="connsiteX2934" fmla="*/ 574849 w 808720"/>
                  <a:gd name="connsiteY2934" fmla="*/ 43501 h 1047182"/>
                  <a:gd name="connsiteX2935" fmla="*/ 570759 w 808720"/>
                  <a:gd name="connsiteY2935" fmla="*/ 35323 h 1047182"/>
                  <a:gd name="connsiteX2936" fmla="*/ 573478 w 808720"/>
                  <a:gd name="connsiteY2936" fmla="*/ 38566 h 1047182"/>
                  <a:gd name="connsiteX2937" fmla="*/ 581428 w 808720"/>
                  <a:gd name="connsiteY2937" fmla="*/ 47888 h 1047182"/>
                  <a:gd name="connsiteX2938" fmla="*/ 577042 w 808720"/>
                  <a:gd name="connsiteY2938" fmla="*/ 36922 h 1047182"/>
                  <a:gd name="connsiteX2939" fmla="*/ 592249 w 808720"/>
                  <a:gd name="connsiteY2939" fmla="*/ 46761 h 1047182"/>
                  <a:gd name="connsiteX2940" fmla="*/ 603359 w 808720"/>
                  <a:gd name="connsiteY2940" fmla="*/ 61046 h 1047182"/>
                  <a:gd name="connsiteX2941" fmla="*/ 603264 w 808720"/>
                  <a:gd name="connsiteY2941" fmla="*/ 59239 h 1047182"/>
                  <a:gd name="connsiteX2942" fmla="*/ 616518 w 808720"/>
                  <a:gd name="connsiteY2942" fmla="*/ 72012 h 1047182"/>
                  <a:gd name="connsiteX2943" fmla="*/ 616518 w 808720"/>
                  <a:gd name="connsiteY2943" fmla="*/ 69819 h 1047182"/>
                  <a:gd name="connsiteX2944" fmla="*/ 693278 w 808720"/>
                  <a:gd name="connsiteY2944" fmla="*/ 126840 h 1047182"/>
                  <a:gd name="connsiteX2945" fmla="*/ 642835 w 808720"/>
                  <a:gd name="connsiteY2945" fmla="*/ 93943 h 1047182"/>
                  <a:gd name="connsiteX2946" fmla="*/ 710823 w 808720"/>
                  <a:gd name="connsiteY2946" fmla="*/ 153158 h 1047182"/>
                  <a:gd name="connsiteX2947" fmla="*/ 691085 w 808720"/>
                  <a:gd name="connsiteY2947" fmla="*/ 161931 h 1047182"/>
                  <a:gd name="connsiteX2948" fmla="*/ 711481 w 808720"/>
                  <a:gd name="connsiteY2948" fmla="*/ 199871 h 1047182"/>
                  <a:gd name="connsiteX2949" fmla="*/ 725079 w 808720"/>
                  <a:gd name="connsiteY2949" fmla="*/ 225312 h 1047182"/>
                  <a:gd name="connsiteX2950" fmla="*/ 739334 w 808720"/>
                  <a:gd name="connsiteY2950" fmla="*/ 250533 h 1047182"/>
                  <a:gd name="connsiteX2951" fmla="*/ 754686 w 808720"/>
                  <a:gd name="connsiteY2951" fmla="*/ 307993 h 1047182"/>
                  <a:gd name="connsiteX2952" fmla="*/ 754467 w 808720"/>
                  <a:gd name="connsiteY2952" fmla="*/ 369401 h 1047182"/>
                  <a:gd name="connsiteX2953" fmla="*/ 762142 w 808720"/>
                  <a:gd name="connsiteY2953" fmla="*/ 405369 h 1047182"/>
                  <a:gd name="connsiteX2954" fmla="*/ 803154 w 808720"/>
                  <a:gd name="connsiteY2954" fmla="*/ 474014 h 1047182"/>
                  <a:gd name="connsiteX2955" fmla="*/ 805786 w 808720"/>
                  <a:gd name="connsiteY2955" fmla="*/ 506472 h 1047182"/>
                  <a:gd name="connsiteX2956" fmla="*/ 773327 w 808720"/>
                  <a:gd name="connsiteY2956" fmla="*/ 526430 h 1047182"/>
                  <a:gd name="connsiteX2957" fmla="*/ 742185 w 808720"/>
                  <a:gd name="connsiteY2957" fmla="*/ 536956 h 1047182"/>
                  <a:gd name="connsiteX2958" fmla="*/ 745255 w 808720"/>
                  <a:gd name="connsiteY2958" fmla="*/ 556037 h 1047182"/>
                  <a:gd name="connsiteX2959" fmla="*/ 753589 w 808720"/>
                  <a:gd name="connsiteY2959" fmla="*/ 597487 h 1047182"/>
                  <a:gd name="connsiteX2960" fmla="*/ 750957 w 808720"/>
                  <a:gd name="connsiteY2960" fmla="*/ 619858 h 1047182"/>
                  <a:gd name="connsiteX2961" fmla="*/ 744597 w 808720"/>
                  <a:gd name="connsiteY2961" fmla="*/ 695740 h 1047182"/>
                  <a:gd name="connsiteX2962" fmla="*/ 713016 w 808720"/>
                  <a:gd name="connsiteY2962" fmla="*/ 716794 h 1047182"/>
                  <a:gd name="connsiteX2963" fmla="*/ 591735 w 808720"/>
                  <a:gd name="connsiteY2963" fmla="*/ 751007 h 1047182"/>
                  <a:gd name="connsiteX2964" fmla="*/ 557742 w 808720"/>
                  <a:gd name="connsiteY2964" fmla="*/ 787413 h 1047182"/>
                  <a:gd name="connsiteX2965" fmla="*/ 528354 w 808720"/>
                  <a:gd name="connsiteY2965" fmla="*/ 907158 h 1047182"/>
                  <a:gd name="connsiteX2966" fmla="*/ 523749 w 808720"/>
                  <a:gd name="connsiteY2966" fmla="*/ 990497 h 1047182"/>
                  <a:gd name="connsiteX2967" fmla="*/ 529670 w 808720"/>
                  <a:gd name="connsiteY2967" fmla="*/ 999708 h 1047182"/>
                  <a:gd name="connsiteX2968" fmla="*/ 566953 w 808720"/>
                  <a:gd name="connsiteY2968" fmla="*/ 1017253 h 1047182"/>
                  <a:gd name="connsiteX2969" fmla="*/ 574163 w 808720"/>
                  <a:gd name="connsiteY2969" fmla="*/ 1035978 h 1047182"/>
                  <a:gd name="connsiteX2970" fmla="*/ 573341 w 808720"/>
                  <a:gd name="connsiteY2970" fmla="*/ 1047182 h 1047182"/>
                  <a:gd name="connsiteX2971" fmla="*/ 0 w 808720"/>
                  <a:gd name="connsiteY2971" fmla="*/ 1047182 h 1047182"/>
                  <a:gd name="connsiteX2972" fmla="*/ 3208 w 808720"/>
                  <a:gd name="connsiteY2972" fmla="*/ 1033922 h 1047182"/>
                  <a:gd name="connsiteX2973" fmla="*/ 8142 w 808720"/>
                  <a:gd name="connsiteY2973" fmla="*/ 999270 h 1047182"/>
                  <a:gd name="connsiteX2974" fmla="*/ 21520 w 808720"/>
                  <a:gd name="connsiteY2974" fmla="*/ 952995 h 1047182"/>
                  <a:gd name="connsiteX2975" fmla="*/ 48057 w 808720"/>
                  <a:gd name="connsiteY2975" fmla="*/ 907158 h 1047182"/>
                  <a:gd name="connsiteX2976" fmla="*/ 102885 w 808720"/>
                  <a:gd name="connsiteY2976" fmla="*/ 865489 h 1047182"/>
                  <a:gd name="connsiteX2977" fmla="*/ 214297 w 808720"/>
                  <a:gd name="connsiteY2977" fmla="*/ 751007 h 1047182"/>
                  <a:gd name="connsiteX2978" fmla="*/ 227017 w 808720"/>
                  <a:gd name="connsiteY2978" fmla="*/ 702977 h 1047182"/>
                  <a:gd name="connsiteX2979" fmla="*/ 210569 w 808720"/>
                  <a:gd name="connsiteY2979" fmla="*/ 634771 h 1047182"/>
                  <a:gd name="connsiteX2980" fmla="*/ 177672 w 808720"/>
                  <a:gd name="connsiteY2980" fmla="*/ 597487 h 1047182"/>
                  <a:gd name="connsiteX2981" fmla="*/ 115167 w 808720"/>
                  <a:gd name="connsiteY2981" fmla="*/ 508665 h 1047182"/>
                  <a:gd name="connsiteX2982" fmla="*/ 98061 w 808720"/>
                  <a:gd name="connsiteY2982" fmla="*/ 413483 h 1047182"/>
                  <a:gd name="connsiteX2983" fmla="*/ 101789 w 808720"/>
                  <a:gd name="connsiteY2983" fmla="*/ 284088 h 1047182"/>
                  <a:gd name="connsiteX2984" fmla="*/ 103105 w 808720"/>
                  <a:gd name="connsiteY2984" fmla="*/ 236716 h 1047182"/>
                  <a:gd name="connsiteX2985" fmla="*/ 118457 w 808720"/>
                  <a:gd name="connsiteY2985" fmla="*/ 153377 h 1047182"/>
                  <a:gd name="connsiteX2986" fmla="*/ 92139 w 808720"/>
                  <a:gd name="connsiteY2986" fmla="*/ 177502 h 1047182"/>
                  <a:gd name="connsiteX2987" fmla="*/ 119334 w 808720"/>
                  <a:gd name="connsiteY2987" fmla="*/ 143947 h 1047182"/>
                  <a:gd name="connsiteX2988" fmla="*/ 151354 w 808720"/>
                  <a:gd name="connsiteY2988" fmla="*/ 113681 h 1047182"/>
                  <a:gd name="connsiteX2989" fmla="*/ 122940 w 808720"/>
                  <a:gd name="connsiteY2989" fmla="*/ 126696 h 1047182"/>
                  <a:gd name="connsiteX2990" fmla="*/ 128107 w 808720"/>
                  <a:gd name="connsiteY2990" fmla="*/ 122454 h 1047182"/>
                  <a:gd name="connsiteX2991" fmla="*/ 162319 w 808720"/>
                  <a:gd name="connsiteY2991" fmla="*/ 104690 h 1047182"/>
                  <a:gd name="connsiteX2992" fmla="*/ 153142 w 808720"/>
                  <a:gd name="connsiteY2992" fmla="*/ 107190 h 1047182"/>
                  <a:gd name="connsiteX2993" fmla="*/ 170544 w 808720"/>
                  <a:gd name="connsiteY2993" fmla="*/ 98412 h 1047182"/>
                  <a:gd name="connsiteX2994" fmla="*/ 176513 w 808720"/>
                  <a:gd name="connsiteY2994" fmla="*/ 91797 h 1047182"/>
                  <a:gd name="connsiteX2995" fmla="*/ 191324 w 808720"/>
                  <a:gd name="connsiteY2995" fmla="*/ 87089 h 1047182"/>
                  <a:gd name="connsiteX2996" fmla="*/ 198623 w 808720"/>
                  <a:gd name="connsiteY2996" fmla="*/ 82420 h 1047182"/>
                  <a:gd name="connsiteX2997" fmla="*/ 202614 w 808720"/>
                  <a:gd name="connsiteY2997" fmla="*/ 80186 h 1047182"/>
                  <a:gd name="connsiteX2998" fmla="*/ 199823 w 808720"/>
                  <a:gd name="connsiteY2998" fmla="*/ 82977 h 1047182"/>
                  <a:gd name="connsiteX2999" fmla="*/ 197629 w 808720"/>
                  <a:gd name="connsiteY2999" fmla="*/ 85170 h 1047182"/>
                  <a:gd name="connsiteX3000" fmla="*/ 228275 w 808720"/>
                  <a:gd name="connsiteY3000" fmla="*/ 70210 h 1047182"/>
                  <a:gd name="connsiteX3001" fmla="*/ 219560 w 808720"/>
                  <a:gd name="connsiteY3001" fmla="*/ 76398 h 1047182"/>
                  <a:gd name="connsiteX3002" fmla="*/ 236780 w 808720"/>
                  <a:gd name="connsiteY3002" fmla="*/ 65523 h 1047182"/>
                  <a:gd name="connsiteX3003" fmla="*/ 246147 w 808720"/>
                  <a:gd name="connsiteY3003" fmla="*/ 59794 h 1047182"/>
                  <a:gd name="connsiteX3004" fmla="*/ 247496 w 808720"/>
                  <a:gd name="connsiteY3004" fmla="*/ 59237 h 1047182"/>
                  <a:gd name="connsiteX3005" fmla="*/ 231622 w 808720"/>
                  <a:gd name="connsiteY3005" fmla="*/ 69819 h 1047182"/>
                  <a:gd name="connsiteX3006" fmla="*/ 227014 w 808720"/>
                  <a:gd name="connsiteY3006" fmla="*/ 72891 h 1047182"/>
                  <a:gd name="connsiteX3007" fmla="*/ 217367 w 808720"/>
                  <a:gd name="connsiteY3007" fmla="*/ 78592 h 1047182"/>
                  <a:gd name="connsiteX3008" fmla="*/ 225698 w 808720"/>
                  <a:gd name="connsiteY3008" fmla="*/ 73768 h 1047182"/>
                  <a:gd name="connsiteX3009" fmla="*/ 221753 w 808720"/>
                  <a:gd name="connsiteY3009" fmla="*/ 76398 h 1047182"/>
                  <a:gd name="connsiteX3010" fmla="*/ 249908 w 808720"/>
                  <a:gd name="connsiteY3010" fmla="*/ 61940 h 1047182"/>
                  <a:gd name="connsiteX3011" fmla="*/ 237106 w 808720"/>
                  <a:gd name="connsiteY3011" fmla="*/ 69819 h 1047182"/>
                  <a:gd name="connsiteX3012" fmla="*/ 270868 w 808720"/>
                  <a:gd name="connsiteY3012" fmla="*/ 51812 h 1047182"/>
                  <a:gd name="connsiteX3013" fmla="*/ 267810 w 808720"/>
                  <a:gd name="connsiteY3013" fmla="*/ 54466 h 1047182"/>
                  <a:gd name="connsiteX3014" fmla="*/ 307680 w 808720"/>
                  <a:gd name="connsiteY3014" fmla="*/ 39289 h 1047182"/>
                  <a:gd name="connsiteX3015" fmla="*/ 307681 w 808720"/>
                  <a:gd name="connsiteY3015" fmla="*/ 39288 h 1047182"/>
                  <a:gd name="connsiteX3016" fmla="*/ 313512 w 808720"/>
                  <a:gd name="connsiteY3016" fmla="*/ 37433 h 1047182"/>
                  <a:gd name="connsiteX3017" fmla="*/ 313533 w 808720"/>
                  <a:gd name="connsiteY3017" fmla="*/ 37426 h 1047182"/>
                  <a:gd name="connsiteX3018" fmla="*/ 325928 w 808720"/>
                  <a:gd name="connsiteY3018" fmla="*/ 33632 h 1047182"/>
                  <a:gd name="connsiteX3019" fmla="*/ 327216 w 808720"/>
                  <a:gd name="connsiteY3019" fmla="*/ 33238 h 1047182"/>
                  <a:gd name="connsiteX3020" fmla="*/ 326639 w 808720"/>
                  <a:gd name="connsiteY3020" fmla="*/ 33598 h 1047182"/>
                  <a:gd name="connsiteX3021" fmla="*/ 309479 w 808720"/>
                  <a:gd name="connsiteY3021" fmla="*/ 41308 h 1047182"/>
                  <a:gd name="connsiteX3022" fmla="*/ 318365 w 808720"/>
                  <a:gd name="connsiteY3022" fmla="*/ 37868 h 1047182"/>
                  <a:gd name="connsiteX3023" fmla="*/ 300707 w 808720"/>
                  <a:gd name="connsiteY3023" fmla="*/ 45694 h 1047182"/>
                  <a:gd name="connsiteX3024" fmla="*/ 331490 w 808720"/>
                  <a:gd name="connsiteY3024" fmla="*/ 32956 h 1047182"/>
                  <a:gd name="connsiteX3025" fmla="*/ 333031 w 808720"/>
                  <a:gd name="connsiteY3025" fmla="*/ 32546 h 1047182"/>
                  <a:gd name="connsiteX3026" fmla="*/ 344459 w 808720"/>
                  <a:gd name="connsiteY3026" fmla="*/ 29505 h 1047182"/>
                  <a:gd name="connsiteX3027" fmla="*/ 351751 w 808720"/>
                  <a:gd name="connsiteY3027" fmla="*/ 27565 h 1047182"/>
                  <a:gd name="connsiteX3028" fmla="*/ 337990 w 808720"/>
                  <a:gd name="connsiteY3028" fmla="*/ 34728 h 1047182"/>
                  <a:gd name="connsiteX3029" fmla="*/ 369002 w 808720"/>
                  <a:gd name="connsiteY3029" fmla="*/ 25425 h 1047182"/>
                  <a:gd name="connsiteX3030" fmla="*/ 399132 w 808720"/>
                  <a:gd name="connsiteY3030" fmla="*/ 19034 h 1047182"/>
                  <a:gd name="connsiteX3031" fmla="*/ 411823 w 808720"/>
                  <a:gd name="connsiteY3031" fmla="*/ 16778 h 1047182"/>
                  <a:gd name="connsiteX3032" fmla="*/ 424996 w 808720"/>
                  <a:gd name="connsiteY3032" fmla="*/ 15314 h 1047182"/>
                  <a:gd name="connsiteX3033" fmla="*/ 422196 w 808720"/>
                  <a:gd name="connsiteY3033" fmla="*/ 15964 h 1047182"/>
                  <a:gd name="connsiteX3034" fmla="*/ 414750 w 808720"/>
                  <a:gd name="connsiteY3034" fmla="*/ 17184 h 1047182"/>
                  <a:gd name="connsiteX3035" fmla="*/ 419811 w 808720"/>
                  <a:gd name="connsiteY3035" fmla="*/ 16518 h 1047182"/>
                  <a:gd name="connsiteX3036" fmla="*/ 416942 w 808720"/>
                  <a:gd name="connsiteY3036" fmla="*/ 17184 h 1047182"/>
                  <a:gd name="connsiteX3037" fmla="*/ 429673 w 808720"/>
                  <a:gd name="connsiteY3037" fmla="*/ 15668 h 1047182"/>
                  <a:gd name="connsiteX3038" fmla="*/ 428506 w 808720"/>
                  <a:gd name="connsiteY3038" fmla="*/ 16187 h 1047182"/>
                  <a:gd name="connsiteX3039" fmla="*/ 423522 w 808720"/>
                  <a:gd name="connsiteY3039" fmla="*/ 17184 h 1047182"/>
                  <a:gd name="connsiteX3040" fmla="*/ 427134 w 808720"/>
                  <a:gd name="connsiteY3040" fmla="*/ 16797 h 1047182"/>
                  <a:gd name="connsiteX3041" fmla="*/ 421329 w 808720"/>
                  <a:gd name="connsiteY3041" fmla="*/ 19377 h 1047182"/>
                  <a:gd name="connsiteX3042" fmla="*/ 424818 w 808720"/>
                  <a:gd name="connsiteY3042" fmla="*/ 18978 h 1047182"/>
                  <a:gd name="connsiteX3043" fmla="*/ 423522 w 808720"/>
                  <a:gd name="connsiteY3043" fmla="*/ 19377 h 1047182"/>
                  <a:gd name="connsiteX3044" fmla="*/ 426127 w 808720"/>
                  <a:gd name="connsiteY3044" fmla="*/ 18828 h 1047182"/>
                  <a:gd name="connsiteX3045" fmla="*/ 442822 w 808720"/>
                  <a:gd name="connsiteY3045" fmla="*/ 16920 h 1047182"/>
                  <a:gd name="connsiteX3046" fmla="*/ 438874 w 808720"/>
                  <a:gd name="connsiteY3046" fmla="*/ 19377 h 1047182"/>
                  <a:gd name="connsiteX3047" fmla="*/ 446239 w 808720"/>
                  <a:gd name="connsiteY3047" fmla="*/ 18226 h 1047182"/>
                  <a:gd name="connsiteX3048" fmla="*/ 443261 w 808720"/>
                  <a:gd name="connsiteY3048" fmla="*/ 19377 h 1047182"/>
                  <a:gd name="connsiteX3049" fmla="*/ 471010 w 808720"/>
                  <a:gd name="connsiteY3049" fmla="*/ 14901 h 1047182"/>
                  <a:gd name="connsiteX3050" fmla="*/ 467706 w 808720"/>
                  <a:gd name="connsiteY3050" fmla="*/ 15782 h 1047182"/>
                  <a:gd name="connsiteX3051" fmla="*/ 460806 w 808720"/>
                  <a:gd name="connsiteY3051" fmla="*/ 17184 h 1047182"/>
                  <a:gd name="connsiteX3052" fmla="*/ 466525 w 808720"/>
                  <a:gd name="connsiteY3052" fmla="*/ 16097 h 1047182"/>
                  <a:gd name="connsiteX3053" fmla="*/ 454226 w 808720"/>
                  <a:gd name="connsiteY3053" fmla="*/ 19377 h 1047182"/>
                  <a:gd name="connsiteX3054" fmla="*/ 466692 w 808720"/>
                  <a:gd name="connsiteY3054" fmla="*/ 16065 h 1047182"/>
                  <a:gd name="connsiteX3055" fmla="*/ 472274 w 808720"/>
                  <a:gd name="connsiteY3055" fmla="*/ 15005 h 1047182"/>
                  <a:gd name="connsiteX3056" fmla="*/ 471053 w 808720"/>
                  <a:gd name="connsiteY3056" fmla="*/ 15380 h 1047182"/>
                  <a:gd name="connsiteX3057" fmla="*/ 465192 w 808720"/>
                  <a:gd name="connsiteY3057" fmla="*/ 17184 h 1047182"/>
                  <a:gd name="connsiteX3058" fmla="*/ 474541 w 808720"/>
                  <a:gd name="connsiteY3058" fmla="*/ 15539 h 1047182"/>
                  <a:gd name="connsiteX3059" fmla="*/ 473964 w 808720"/>
                  <a:gd name="connsiteY3059" fmla="*/ 15813 h 1047182"/>
                  <a:gd name="connsiteX3060" fmla="*/ 470498 w 808720"/>
                  <a:gd name="connsiteY3060" fmla="*/ 16939 h 1047182"/>
                  <a:gd name="connsiteX3061" fmla="*/ 469578 w 808720"/>
                  <a:gd name="connsiteY3061" fmla="*/ 17184 h 1047182"/>
                  <a:gd name="connsiteX3062" fmla="*/ 469984 w 808720"/>
                  <a:gd name="connsiteY3062" fmla="*/ 17106 h 1047182"/>
                  <a:gd name="connsiteX3063" fmla="*/ 462999 w 808720"/>
                  <a:gd name="connsiteY3063" fmla="*/ 19377 h 1047182"/>
                  <a:gd name="connsiteX3064" fmla="*/ 467867 w 808720"/>
                  <a:gd name="connsiteY3064" fmla="*/ 18507 h 1047182"/>
                  <a:gd name="connsiteX3065" fmla="*/ 465192 w 808720"/>
                  <a:gd name="connsiteY3065" fmla="*/ 19377 h 1047182"/>
                  <a:gd name="connsiteX3066" fmla="*/ 476581 w 808720"/>
                  <a:gd name="connsiteY3066" fmla="*/ 16951 h 1047182"/>
                  <a:gd name="connsiteX3067" fmla="*/ 479632 w 808720"/>
                  <a:gd name="connsiteY3067" fmla="*/ 16406 h 1047182"/>
                  <a:gd name="connsiteX3068" fmla="*/ 476157 w 808720"/>
                  <a:gd name="connsiteY3068" fmla="*/ 17184 h 1047182"/>
                  <a:gd name="connsiteX3069" fmla="*/ 479748 w 808720"/>
                  <a:gd name="connsiteY3069" fmla="*/ 16386 h 1047182"/>
                  <a:gd name="connsiteX3070" fmla="*/ 481060 w 808720"/>
                  <a:gd name="connsiteY3070" fmla="*/ 16151 h 1047182"/>
                  <a:gd name="connsiteX3071" fmla="*/ 473964 w 808720"/>
                  <a:gd name="connsiteY3071" fmla="*/ 19377 h 1047182"/>
                  <a:gd name="connsiteX3072" fmla="*/ 482061 w 808720"/>
                  <a:gd name="connsiteY3072" fmla="*/ 17690 h 1047182"/>
                  <a:gd name="connsiteX3073" fmla="*/ 478350 w 808720"/>
                  <a:gd name="connsiteY3073" fmla="*/ 19377 h 1047182"/>
                  <a:gd name="connsiteX3074" fmla="*/ 480377 w 808720"/>
                  <a:gd name="connsiteY3074" fmla="*/ 18936 h 1047182"/>
                  <a:gd name="connsiteX3075" fmla="*/ 480864 w 808720"/>
                  <a:gd name="connsiteY3075" fmla="*/ 18830 h 1047182"/>
                  <a:gd name="connsiteX3076" fmla="*/ 473964 w 808720"/>
                  <a:gd name="connsiteY3076" fmla="*/ 21570 h 1047182"/>
                  <a:gd name="connsiteX3077" fmla="*/ 481830 w 808720"/>
                  <a:gd name="connsiteY3077" fmla="*/ 18620 h 1047182"/>
                  <a:gd name="connsiteX3078" fmla="*/ 499816 w 808720"/>
                  <a:gd name="connsiteY3078" fmla="*/ 14710 h 1047182"/>
                  <a:gd name="connsiteX3079" fmla="*/ 489316 w 808720"/>
                  <a:gd name="connsiteY3079" fmla="*/ 19377 h 1047182"/>
                  <a:gd name="connsiteX3080" fmla="*/ 510983 w 808720"/>
                  <a:gd name="connsiteY3080" fmla="*/ 12335 h 1047182"/>
                  <a:gd name="connsiteX3081" fmla="*/ 535753 w 808720"/>
                  <a:gd name="connsiteY3081" fmla="*/ 12010 h 1047182"/>
                  <a:gd name="connsiteX3082" fmla="*/ 536734 w 808720"/>
                  <a:gd name="connsiteY3082" fmla="*/ 12436 h 1047182"/>
                  <a:gd name="connsiteX3083" fmla="*/ 536003 w 808720"/>
                  <a:gd name="connsiteY3083" fmla="*/ 12572 h 1047182"/>
                  <a:gd name="connsiteX3084" fmla="*/ 489113 w 808720"/>
                  <a:gd name="connsiteY3084" fmla="*/ 12003 h 1047182"/>
                  <a:gd name="connsiteX3085" fmla="*/ 488988 w 808720"/>
                  <a:gd name="connsiteY3085" fmla="*/ 12083 h 1047182"/>
                  <a:gd name="connsiteX3086" fmla="*/ 487036 w 808720"/>
                  <a:gd name="connsiteY3086" fmla="*/ 13340 h 1047182"/>
                  <a:gd name="connsiteX3087" fmla="*/ 478181 w 808720"/>
                  <a:gd name="connsiteY3087" fmla="*/ 14898 h 1047182"/>
                  <a:gd name="connsiteX3088" fmla="*/ 487123 w 808720"/>
                  <a:gd name="connsiteY3088" fmla="*/ 12523 h 1047182"/>
                  <a:gd name="connsiteX3089" fmla="*/ 487820 w 808720"/>
                  <a:gd name="connsiteY3089" fmla="*/ 12273 h 1047182"/>
                  <a:gd name="connsiteX3090" fmla="*/ 487965 w 808720"/>
                  <a:gd name="connsiteY3090" fmla="*/ 12221 h 1047182"/>
                  <a:gd name="connsiteX3091" fmla="*/ 539345 w 808720"/>
                  <a:gd name="connsiteY3091" fmla="*/ 11989 h 1047182"/>
                  <a:gd name="connsiteX3092" fmla="*/ 539758 w 808720"/>
                  <a:gd name="connsiteY3092" fmla="*/ 12523 h 1047182"/>
                  <a:gd name="connsiteX3093" fmla="*/ 539715 w 808720"/>
                  <a:gd name="connsiteY3093" fmla="*/ 12610 h 1047182"/>
                  <a:gd name="connsiteX3094" fmla="*/ 539318 w 808720"/>
                  <a:gd name="connsiteY3094" fmla="*/ 12111 h 1047182"/>
                  <a:gd name="connsiteX3095" fmla="*/ 429005 w 808720"/>
                  <a:gd name="connsiteY3095" fmla="*/ 11975 h 1047182"/>
                  <a:gd name="connsiteX3096" fmla="*/ 428843 w 808720"/>
                  <a:gd name="connsiteY3096" fmla="*/ 12015 h 1047182"/>
                  <a:gd name="connsiteX3097" fmla="*/ 428675 w 808720"/>
                  <a:gd name="connsiteY3097" fmla="*/ 12039 h 1047182"/>
                  <a:gd name="connsiteX3098" fmla="*/ 539210 w 808720"/>
                  <a:gd name="connsiteY3098" fmla="*/ 11975 h 1047182"/>
                  <a:gd name="connsiteX3099" fmla="*/ 539318 w 808720"/>
                  <a:gd name="connsiteY3099" fmla="*/ 12111 h 1047182"/>
                  <a:gd name="connsiteX3100" fmla="*/ 539102 w 808720"/>
                  <a:gd name="connsiteY3100" fmla="*/ 13097 h 1047182"/>
                  <a:gd name="connsiteX3101" fmla="*/ 538525 w 808720"/>
                  <a:gd name="connsiteY3101" fmla="*/ 12791 h 1047182"/>
                  <a:gd name="connsiteX3102" fmla="*/ 538217 w 808720"/>
                  <a:gd name="connsiteY3102" fmla="*/ 12160 h 1047182"/>
                  <a:gd name="connsiteX3103" fmla="*/ 489197 w 808720"/>
                  <a:gd name="connsiteY3103" fmla="*/ 11948 h 1047182"/>
                  <a:gd name="connsiteX3104" fmla="*/ 489157 w 808720"/>
                  <a:gd name="connsiteY3104" fmla="*/ 11974 h 1047182"/>
                  <a:gd name="connsiteX3105" fmla="*/ 488686 w 808720"/>
                  <a:gd name="connsiteY3105" fmla="*/ 12050 h 1047182"/>
                  <a:gd name="connsiteX3106" fmla="*/ 535339 w 808720"/>
                  <a:gd name="connsiteY3106" fmla="*/ 11946 h 1047182"/>
                  <a:gd name="connsiteX3107" fmla="*/ 535189 w 808720"/>
                  <a:gd name="connsiteY3107" fmla="*/ 12066 h 1047182"/>
                  <a:gd name="connsiteX3108" fmla="*/ 535092 w 808720"/>
                  <a:gd name="connsiteY3108" fmla="*/ 12000 h 1047182"/>
                  <a:gd name="connsiteX3109" fmla="*/ 482123 w 808720"/>
                  <a:gd name="connsiteY3109" fmla="*/ 11937 h 1047182"/>
                  <a:gd name="connsiteX3110" fmla="*/ 481905 w 808720"/>
                  <a:gd name="connsiteY3110" fmla="*/ 12041 h 1047182"/>
                  <a:gd name="connsiteX3111" fmla="*/ 479772 w 808720"/>
                  <a:gd name="connsiteY3111" fmla="*/ 12697 h 1047182"/>
                  <a:gd name="connsiteX3112" fmla="*/ 478899 w 808720"/>
                  <a:gd name="connsiteY3112" fmla="*/ 12797 h 1047182"/>
                  <a:gd name="connsiteX3113" fmla="*/ 523939 w 808720"/>
                  <a:gd name="connsiteY3113" fmla="*/ 11934 h 1047182"/>
                  <a:gd name="connsiteX3114" fmla="*/ 523806 w 808720"/>
                  <a:gd name="connsiteY3114" fmla="*/ 12150 h 1047182"/>
                  <a:gd name="connsiteX3115" fmla="*/ 522529 w 808720"/>
                  <a:gd name="connsiteY3115" fmla="*/ 13109 h 1047182"/>
                  <a:gd name="connsiteX3116" fmla="*/ 523247 w 808720"/>
                  <a:gd name="connsiteY3116" fmla="*/ 12280 h 1047182"/>
                  <a:gd name="connsiteX3117" fmla="*/ 518538 w 808720"/>
                  <a:gd name="connsiteY3117" fmla="*/ 11932 h 1047182"/>
                  <a:gd name="connsiteX3118" fmla="*/ 517448 w 808720"/>
                  <a:gd name="connsiteY3118" fmla="*/ 12993 h 1047182"/>
                  <a:gd name="connsiteX3119" fmla="*/ 516598 w 808720"/>
                  <a:gd name="connsiteY3119" fmla="*/ 13553 h 1047182"/>
                  <a:gd name="connsiteX3120" fmla="*/ 517945 w 808720"/>
                  <a:gd name="connsiteY3120" fmla="*/ 12288 h 1047182"/>
                  <a:gd name="connsiteX3121" fmla="*/ 468263 w 808720"/>
                  <a:gd name="connsiteY3121" fmla="*/ 11920 h 1047182"/>
                  <a:gd name="connsiteX3122" fmla="*/ 468261 w 808720"/>
                  <a:gd name="connsiteY3122" fmla="*/ 11920 h 1047182"/>
                  <a:gd name="connsiteX3123" fmla="*/ 463194 w 808720"/>
                  <a:gd name="connsiteY3123" fmla="*/ 12987 h 1047182"/>
                  <a:gd name="connsiteX3124" fmla="*/ 456794 w 808720"/>
                  <a:gd name="connsiteY3124" fmla="*/ 13947 h 1047182"/>
                  <a:gd name="connsiteX3125" fmla="*/ 457120 w 808720"/>
                  <a:gd name="connsiteY3125" fmla="*/ 13777 h 1047182"/>
                  <a:gd name="connsiteX3126" fmla="*/ 414412 w 808720"/>
                  <a:gd name="connsiteY3126" fmla="*/ 11916 h 1047182"/>
                  <a:gd name="connsiteX3127" fmla="*/ 414180 w 808720"/>
                  <a:gd name="connsiteY3127" fmla="*/ 11981 h 1047182"/>
                  <a:gd name="connsiteX3128" fmla="*/ 413636 w 808720"/>
                  <a:gd name="connsiteY3128" fmla="*/ 12074 h 1047182"/>
                  <a:gd name="connsiteX3129" fmla="*/ 413728 w 808720"/>
                  <a:gd name="connsiteY3129" fmla="*/ 12033 h 1047182"/>
                  <a:gd name="connsiteX3130" fmla="*/ 486655 w 808720"/>
                  <a:gd name="connsiteY3130" fmla="*/ 11911 h 1047182"/>
                  <a:gd name="connsiteX3131" fmla="*/ 483253 w 808720"/>
                  <a:gd name="connsiteY3131" fmla="*/ 12442 h 1047182"/>
                  <a:gd name="connsiteX3132" fmla="*/ 483435 w 808720"/>
                  <a:gd name="connsiteY3132" fmla="*/ 12356 h 1047182"/>
                  <a:gd name="connsiteX3133" fmla="*/ 484050 w 808720"/>
                  <a:gd name="connsiteY3133" fmla="*/ 12208 h 1047182"/>
                  <a:gd name="connsiteX3134" fmla="*/ 488893 w 808720"/>
                  <a:gd name="connsiteY3134" fmla="*/ 11887 h 1047182"/>
                  <a:gd name="connsiteX3135" fmla="*/ 488240 w 808720"/>
                  <a:gd name="connsiteY3135" fmla="*/ 12122 h 1047182"/>
                  <a:gd name="connsiteX3136" fmla="*/ 482984 w 808720"/>
                  <a:gd name="connsiteY3136" fmla="*/ 12970 h 1047182"/>
                  <a:gd name="connsiteX3137" fmla="*/ 488220 w 808720"/>
                  <a:gd name="connsiteY3137" fmla="*/ 11975 h 1047182"/>
                  <a:gd name="connsiteX3138" fmla="*/ 524161 w 808720"/>
                  <a:gd name="connsiteY3138" fmla="*/ 11884 h 1047182"/>
                  <a:gd name="connsiteX3139" fmla="*/ 525733 w 808720"/>
                  <a:gd name="connsiteY3139" fmla="*/ 12472 h 1047182"/>
                  <a:gd name="connsiteX3140" fmla="*/ 522540 w 808720"/>
                  <a:gd name="connsiteY3140" fmla="*/ 14214 h 1047182"/>
                  <a:gd name="connsiteX3141" fmla="*/ 523806 w 808720"/>
                  <a:gd name="connsiteY3141" fmla="*/ 12150 h 1047182"/>
                  <a:gd name="connsiteX3142" fmla="*/ 535433 w 808720"/>
                  <a:gd name="connsiteY3142" fmla="*/ 11871 h 1047182"/>
                  <a:gd name="connsiteX3143" fmla="*/ 535518 w 808720"/>
                  <a:gd name="connsiteY3143" fmla="*/ 11907 h 1047182"/>
                  <a:gd name="connsiteX3144" fmla="*/ 535339 w 808720"/>
                  <a:gd name="connsiteY3144" fmla="*/ 11946 h 1047182"/>
                  <a:gd name="connsiteX3145" fmla="*/ 535691 w 808720"/>
                  <a:gd name="connsiteY3145" fmla="*/ 11870 h 1047182"/>
                  <a:gd name="connsiteX3146" fmla="*/ 535753 w 808720"/>
                  <a:gd name="connsiteY3146" fmla="*/ 12010 h 1047182"/>
                  <a:gd name="connsiteX3147" fmla="*/ 535518 w 808720"/>
                  <a:gd name="connsiteY3147" fmla="*/ 11907 h 1047182"/>
                  <a:gd name="connsiteX3148" fmla="*/ 489860 w 808720"/>
                  <a:gd name="connsiteY3148" fmla="*/ 11860 h 1047182"/>
                  <a:gd name="connsiteX3149" fmla="*/ 489113 w 808720"/>
                  <a:gd name="connsiteY3149" fmla="*/ 12003 h 1047182"/>
                  <a:gd name="connsiteX3150" fmla="*/ 489157 w 808720"/>
                  <a:gd name="connsiteY3150" fmla="*/ 11974 h 1047182"/>
                  <a:gd name="connsiteX3151" fmla="*/ 413274 w 808720"/>
                  <a:gd name="connsiteY3151" fmla="*/ 11850 h 1047182"/>
                  <a:gd name="connsiteX3152" fmla="*/ 412542 w 808720"/>
                  <a:gd name="connsiteY3152" fmla="*/ 12029 h 1047182"/>
                  <a:gd name="connsiteX3153" fmla="*/ 411498 w 808720"/>
                  <a:gd name="connsiteY3153" fmla="*/ 12208 h 1047182"/>
                  <a:gd name="connsiteX3154" fmla="*/ 413157 w 808720"/>
                  <a:gd name="connsiteY3154" fmla="*/ 11860 h 1047182"/>
                  <a:gd name="connsiteX3155" fmla="*/ 418362 w 808720"/>
                  <a:gd name="connsiteY3155" fmla="*/ 11846 h 1047182"/>
                  <a:gd name="connsiteX3156" fmla="*/ 414513 w 808720"/>
                  <a:gd name="connsiteY3156" fmla="*/ 12442 h 1047182"/>
                  <a:gd name="connsiteX3157" fmla="*/ 414105 w 808720"/>
                  <a:gd name="connsiteY3157" fmla="*/ 12492 h 1047182"/>
                  <a:gd name="connsiteX3158" fmla="*/ 413735 w 808720"/>
                  <a:gd name="connsiteY3158" fmla="*/ 12520 h 1047182"/>
                  <a:gd name="connsiteX3159" fmla="*/ 416187 w 808720"/>
                  <a:gd name="connsiteY3159" fmla="*/ 11988 h 1047182"/>
                  <a:gd name="connsiteX3160" fmla="*/ 534863 w 808720"/>
                  <a:gd name="connsiteY3160" fmla="*/ 11844 h 1047182"/>
                  <a:gd name="connsiteX3161" fmla="*/ 535092 w 808720"/>
                  <a:gd name="connsiteY3161" fmla="*/ 12000 h 1047182"/>
                  <a:gd name="connsiteX3162" fmla="*/ 534956 w 808720"/>
                  <a:gd name="connsiteY3162" fmla="*/ 12029 h 1047182"/>
                  <a:gd name="connsiteX3163" fmla="*/ 502617 w 808720"/>
                  <a:gd name="connsiteY3163" fmla="*/ 11841 h 1047182"/>
                  <a:gd name="connsiteX3164" fmla="*/ 501948 w 808720"/>
                  <a:gd name="connsiteY3164" fmla="*/ 12154 h 1047182"/>
                  <a:gd name="connsiteX3165" fmla="*/ 496772 w 808720"/>
                  <a:gd name="connsiteY3165" fmla="*/ 13017 h 1047182"/>
                  <a:gd name="connsiteX3166" fmla="*/ 496991 w 808720"/>
                  <a:gd name="connsiteY3166" fmla="*/ 12935 h 1047182"/>
                  <a:gd name="connsiteX3167" fmla="*/ 497948 w 808720"/>
                  <a:gd name="connsiteY3167" fmla="*/ 12576 h 1047182"/>
                  <a:gd name="connsiteX3168" fmla="*/ 498416 w 808720"/>
                  <a:gd name="connsiteY3168" fmla="*/ 12502 h 1047182"/>
                  <a:gd name="connsiteX3169" fmla="*/ 426136 w 808720"/>
                  <a:gd name="connsiteY3169" fmla="*/ 11840 h 1047182"/>
                  <a:gd name="connsiteX3170" fmla="*/ 423756 w 808720"/>
                  <a:gd name="connsiteY3170" fmla="*/ 12192 h 1047182"/>
                  <a:gd name="connsiteX3171" fmla="*/ 421846 w 808720"/>
                  <a:gd name="connsiteY3171" fmla="*/ 12336 h 1047182"/>
                  <a:gd name="connsiteX3172" fmla="*/ 422350 w 808720"/>
                  <a:gd name="connsiteY3172" fmla="*/ 12192 h 1047182"/>
                  <a:gd name="connsiteX3173" fmla="*/ 533251 w 808720"/>
                  <a:gd name="connsiteY3173" fmla="*/ 11833 h 1047182"/>
                  <a:gd name="connsiteX3174" fmla="*/ 534031 w 808720"/>
                  <a:gd name="connsiteY3174" fmla="*/ 12230 h 1047182"/>
                  <a:gd name="connsiteX3175" fmla="*/ 533758 w 808720"/>
                  <a:gd name="connsiteY3175" fmla="*/ 12290 h 1047182"/>
                  <a:gd name="connsiteX3176" fmla="*/ 533054 w 808720"/>
                  <a:gd name="connsiteY3176" fmla="*/ 12069 h 1047182"/>
                  <a:gd name="connsiteX3177" fmla="*/ 418583 w 808720"/>
                  <a:gd name="connsiteY3177" fmla="*/ 11832 h 1047182"/>
                  <a:gd name="connsiteX3178" fmla="*/ 418362 w 808720"/>
                  <a:gd name="connsiteY3178" fmla="*/ 11846 h 1047182"/>
                  <a:gd name="connsiteX3179" fmla="*/ 418416 w 808720"/>
                  <a:gd name="connsiteY3179" fmla="*/ 11838 h 1047182"/>
                  <a:gd name="connsiteX3180" fmla="*/ 524005 w 808720"/>
                  <a:gd name="connsiteY3180" fmla="*/ 11826 h 1047182"/>
                  <a:gd name="connsiteX3181" fmla="*/ 524091 w 808720"/>
                  <a:gd name="connsiteY3181" fmla="*/ 11858 h 1047182"/>
                  <a:gd name="connsiteX3182" fmla="*/ 523939 w 808720"/>
                  <a:gd name="connsiteY3182" fmla="*/ 11934 h 1047182"/>
                  <a:gd name="connsiteX3183" fmla="*/ 433093 w 808720"/>
                  <a:gd name="connsiteY3183" fmla="*/ 11805 h 1047182"/>
                  <a:gd name="connsiteX3184" fmla="*/ 420420 w 808720"/>
                  <a:gd name="connsiteY3184" fmla="*/ 14121 h 1047182"/>
                  <a:gd name="connsiteX3185" fmla="*/ 424516 w 808720"/>
                  <a:gd name="connsiteY3185" fmla="*/ 13097 h 1047182"/>
                  <a:gd name="connsiteX3186" fmla="*/ 513273 w 808720"/>
                  <a:gd name="connsiteY3186" fmla="*/ 11785 h 1047182"/>
                  <a:gd name="connsiteX3187" fmla="*/ 512935 w 808720"/>
                  <a:gd name="connsiteY3187" fmla="*/ 11953 h 1047182"/>
                  <a:gd name="connsiteX3188" fmla="*/ 511248 w 808720"/>
                  <a:gd name="connsiteY3188" fmla="*/ 12249 h 1047182"/>
                  <a:gd name="connsiteX3189" fmla="*/ 510983 w 808720"/>
                  <a:gd name="connsiteY3189" fmla="*/ 12335 h 1047182"/>
                  <a:gd name="connsiteX3190" fmla="*/ 509717 w 808720"/>
                  <a:gd name="connsiteY3190" fmla="*/ 12558 h 1047182"/>
                  <a:gd name="connsiteX3191" fmla="*/ 514122 w 808720"/>
                  <a:gd name="connsiteY3191" fmla="*/ 11782 h 1047182"/>
                  <a:gd name="connsiteX3192" fmla="*/ 509053 w 808720"/>
                  <a:gd name="connsiteY3192" fmla="*/ 13894 h 1047182"/>
                  <a:gd name="connsiteX3193" fmla="*/ 511735 w 808720"/>
                  <a:gd name="connsiteY3193" fmla="*/ 12554 h 1047182"/>
                  <a:gd name="connsiteX3194" fmla="*/ 514061 w 808720"/>
                  <a:gd name="connsiteY3194" fmla="*/ 11793 h 1047182"/>
                  <a:gd name="connsiteX3195" fmla="*/ 450614 w 808720"/>
                  <a:gd name="connsiteY3195" fmla="*/ 11765 h 1047182"/>
                  <a:gd name="connsiteX3196" fmla="*/ 447274 w 808720"/>
                  <a:gd name="connsiteY3196" fmla="*/ 12839 h 1047182"/>
                  <a:gd name="connsiteX3197" fmla="*/ 443699 w 808720"/>
                  <a:gd name="connsiteY3197" fmla="*/ 13236 h 1047182"/>
                  <a:gd name="connsiteX3198" fmla="*/ 445453 w 808720"/>
                  <a:gd name="connsiteY3198" fmla="*/ 12797 h 1047182"/>
                  <a:gd name="connsiteX3199" fmla="*/ 532077 w 808720"/>
                  <a:gd name="connsiteY3199" fmla="*/ 11762 h 1047182"/>
                  <a:gd name="connsiteX3200" fmla="*/ 533054 w 808720"/>
                  <a:gd name="connsiteY3200" fmla="*/ 12069 h 1047182"/>
                  <a:gd name="connsiteX3201" fmla="*/ 532752 w 808720"/>
                  <a:gd name="connsiteY3201" fmla="*/ 12432 h 1047182"/>
                  <a:gd name="connsiteX3202" fmla="*/ 532071 w 808720"/>
                  <a:gd name="connsiteY3202" fmla="*/ 11847 h 1047182"/>
                  <a:gd name="connsiteX3203" fmla="*/ 429476 w 808720"/>
                  <a:gd name="connsiteY3203" fmla="*/ 11761 h 1047182"/>
                  <a:gd name="connsiteX3204" fmla="*/ 426540 w 808720"/>
                  <a:gd name="connsiteY3204" fmla="*/ 12339 h 1047182"/>
                  <a:gd name="connsiteX3205" fmla="*/ 426269 w 808720"/>
                  <a:gd name="connsiteY3205" fmla="*/ 12378 h 1047182"/>
                  <a:gd name="connsiteX3206" fmla="*/ 428213 w 808720"/>
                  <a:gd name="connsiteY3206" fmla="*/ 11856 h 1047182"/>
                  <a:gd name="connsiteX3207" fmla="*/ 414344 w 808720"/>
                  <a:gd name="connsiteY3207" fmla="*/ 11759 h 1047182"/>
                  <a:gd name="connsiteX3208" fmla="*/ 413728 w 808720"/>
                  <a:gd name="connsiteY3208" fmla="*/ 12033 h 1047182"/>
                  <a:gd name="connsiteX3209" fmla="*/ 412624 w 808720"/>
                  <a:gd name="connsiteY3209" fmla="*/ 12221 h 1047182"/>
                  <a:gd name="connsiteX3210" fmla="*/ 411447 w 808720"/>
                  <a:gd name="connsiteY3210" fmla="*/ 12297 h 1047182"/>
                  <a:gd name="connsiteX3211" fmla="*/ 412542 w 808720"/>
                  <a:gd name="connsiteY3211" fmla="*/ 12029 h 1047182"/>
                  <a:gd name="connsiteX3212" fmla="*/ 413895 w 808720"/>
                  <a:gd name="connsiteY3212" fmla="*/ 11797 h 1047182"/>
                  <a:gd name="connsiteX3213" fmla="*/ 539166 w 808720"/>
                  <a:gd name="connsiteY3213" fmla="*/ 11758 h 1047182"/>
                  <a:gd name="connsiteX3214" fmla="*/ 539379 w 808720"/>
                  <a:gd name="connsiteY3214" fmla="*/ 11835 h 1047182"/>
                  <a:gd name="connsiteX3215" fmla="*/ 539345 w 808720"/>
                  <a:gd name="connsiteY3215" fmla="*/ 11989 h 1047182"/>
                  <a:gd name="connsiteX3216" fmla="*/ 423937 w 808720"/>
                  <a:gd name="connsiteY3216" fmla="*/ 11739 h 1047182"/>
                  <a:gd name="connsiteX3217" fmla="*/ 422350 w 808720"/>
                  <a:gd name="connsiteY3217" fmla="*/ 12192 h 1047182"/>
                  <a:gd name="connsiteX3218" fmla="*/ 416370 w 808720"/>
                  <a:gd name="connsiteY3218" fmla="*/ 12748 h 1047182"/>
                  <a:gd name="connsiteX3219" fmla="*/ 411250 w 808720"/>
                  <a:gd name="connsiteY3219" fmla="*/ 13134 h 1047182"/>
                  <a:gd name="connsiteX3220" fmla="*/ 411579 w 808720"/>
                  <a:gd name="connsiteY3220" fmla="*/ 12988 h 1047182"/>
                  <a:gd name="connsiteX3221" fmla="*/ 412201 w 808720"/>
                  <a:gd name="connsiteY3221" fmla="*/ 12853 h 1047182"/>
                  <a:gd name="connsiteX3222" fmla="*/ 421222 w 808720"/>
                  <a:gd name="connsiteY3222" fmla="*/ 11947 h 1047182"/>
                  <a:gd name="connsiteX3223" fmla="*/ 461039 w 808720"/>
                  <a:gd name="connsiteY3223" fmla="*/ 11728 h 1047182"/>
                  <a:gd name="connsiteX3224" fmla="*/ 460529 w 808720"/>
                  <a:gd name="connsiteY3224" fmla="*/ 11995 h 1047182"/>
                  <a:gd name="connsiteX3225" fmla="*/ 456057 w 808720"/>
                  <a:gd name="connsiteY3225" fmla="*/ 12527 h 1047182"/>
                  <a:gd name="connsiteX3226" fmla="*/ 458745 w 808720"/>
                  <a:gd name="connsiteY3226" fmla="*/ 11961 h 1047182"/>
                  <a:gd name="connsiteX3227" fmla="*/ 514274 w 808720"/>
                  <a:gd name="connsiteY3227" fmla="*/ 11719 h 1047182"/>
                  <a:gd name="connsiteX3228" fmla="*/ 514225 w 808720"/>
                  <a:gd name="connsiteY3228" fmla="*/ 11740 h 1047182"/>
                  <a:gd name="connsiteX3229" fmla="*/ 514061 w 808720"/>
                  <a:gd name="connsiteY3229" fmla="*/ 11793 h 1047182"/>
                  <a:gd name="connsiteX3230" fmla="*/ 512819 w 808720"/>
                  <a:gd name="connsiteY3230" fmla="*/ 12012 h 1047182"/>
                  <a:gd name="connsiteX3231" fmla="*/ 512935 w 808720"/>
                  <a:gd name="connsiteY3231" fmla="*/ 11953 h 1047182"/>
                  <a:gd name="connsiteX3232" fmla="*/ 497019 w 808720"/>
                  <a:gd name="connsiteY3232" fmla="*/ 11707 h 1047182"/>
                  <a:gd name="connsiteX3233" fmla="*/ 496082 w 808720"/>
                  <a:gd name="connsiteY3233" fmla="*/ 12135 h 1047182"/>
                  <a:gd name="connsiteX3234" fmla="*/ 492982 w 808720"/>
                  <a:gd name="connsiteY3234" fmla="*/ 12726 h 1047182"/>
                  <a:gd name="connsiteX3235" fmla="*/ 494530 w 808720"/>
                  <a:gd name="connsiteY3235" fmla="*/ 12022 h 1047182"/>
                  <a:gd name="connsiteX3236" fmla="*/ 494799 w 808720"/>
                  <a:gd name="connsiteY3236" fmla="*/ 11975 h 1047182"/>
                  <a:gd name="connsiteX3237" fmla="*/ 479445 w 808720"/>
                  <a:gd name="connsiteY3237" fmla="*/ 11701 h 1047182"/>
                  <a:gd name="connsiteX3238" fmla="*/ 467386 w 808720"/>
                  <a:gd name="connsiteY3238" fmla="*/ 14113 h 1047182"/>
                  <a:gd name="connsiteX3239" fmla="*/ 464866 w 808720"/>
                  <a:gd name="connsiteY3239" fmla="*/ 14401 h 1047182"/>
                  <a:gd name="connsiteX3240" fmla="*/ 536469 w 808720"/>
                  <a:gd name="connsiteY3240" fmla="*/ 11701 h 1047182"/>
                  <a:gd name="connsiteX3241" fmla="*/ 537334 w 808720"/>
                  <a:gd name="connsiteY3241" fmla="*/ 12324 h 1047182"/>
                  <a:gd name="connsiteX3242" fmla="*/ 537096 w 808720"/>
                  <a:gd name="connsiteY3242" fmla="*/ 12368 h 1047182"/>
                  <a:gd name="connsiteX3243" fmla="*/ 535962 w 808720"/>
                  <a:gd name="connsiteY3243" fmla="*/ 11811 h 1047182"/>
                  <a:gd name="connsiteX3244" fmla="*/ 524406 w 808720"/>
                  <a:gd name="connsiteY3244" fmla="*/ 11700 h 1047182"/>
                  <a:gd name="connsiteX3245" fmla="*/ 524161 w 808720"/>
                  <a:gd name="connsiteY3245" fmla="*/ 11884 h 1047182"/>
                  <a:gd name="connsiteX3246" fmla="*/ 524091 w 808720"/>
                  <a:gd name="connsiteY3246" fmla="*/ 11858 h 1047182"/>
                  <a:gd name="connsiteX3247" fmla="*/ 420619 w 808720"/>
                  <a:gd name="connsiteY3247" fmla="*/ 11699 h 1047182"/>
                  <a:gd name="connsiteX3248" fmla="*/ 419936 w 808720"/>
                  <a:gd name="connsiteY3248" fmla="*/ 11782 h 1047182"/>
                  <a:gd name="connsiteX3249" fmla="*/ 418583 w 808720"/>
                  <a:gd name="connsiteY3249" fmla="*/ 11832 h 1047182"/>
                  <a:gd name="connsiteX3250" fmla="*/ 433720 w 808720"/>
                  <a:gd name="connsiteY3250" fmla="*/ 11697 h 1047182"/>
                  <a:gd name="connsiteX3251" fmla="*/ 433501 w 808720"/>
                  <a:gd name="connsiteY3251" fmla="*/ 11744 h 1047182"/>
                  <a:gd name="connsiteX3252" fmla="*/ 433093 w 808720"/>
                  <a:gd name="connsiteY3252" fmla="*/ 11805 h 1047182"/>
                  <a:gd name="connsiteX3253" fmla="*/ 433666 w 808720"/>
                  <a:gd name="connsiteY3253" fmla="*/ 11701 h 1047182"/>
                  <a:gd name="connsiteX3254" fmla="*/ 430499 w 808720"/>
                  <a:gd name="connsiteY3254" fmla="*/ 11684 h 1047182"/>
                  <a:gd name="connsiteX3255" fmla="*/ 429005 w 808720"/>
                  <a:gd name="connsiteY3255" fmla="*/ 11975 h 1047182"/>
                  <a:gd name="connsiteX3256" fmla="*/ 430024 w 808720"/>
                  <a:gd name="connsiteY3256" fmla="*/ 11720 h 1047182"/>
                  <a:gd name="connsiteX3257" fmla="*/ 427227 w 808720"/>
                  <a:gd name="connsiteY3257" fmla="*/ 11679 h 1047182"/>
                  <a:gd name="connsiteX3258" fmla="*/ 426860 w 808720"/>
                  <a:gd name="connsiteY3258" fmla="*/ 11773 h 1047182"/>
                  <a:gd name="connsiteX3259" fmla="*/ 426136 w 808720"/>
                  <a:gd name="connsiteY3259" fmla="*/ 11840 h 1047182"/>
                  <a:gd name="connsiteX3260" fmla="*/ 481894 w 808720"/>
                  <a:gd name="connsiteY3260" fmla="*/ 11674 h 1047182"/>
                  <a:gd name="connsiteX3261" fmla="*/ 478351 w 808720"/>
                  <a:gd name="connsiteY3261" fmla="*/ 12523 h 1047182"/>
                  <a:gd name="connsiteX3262" fmla="*/ 477409 w 808720"/>
                  <a:gd name="connsiteY3262" fmla="*/ 12690 h 1047182"/>
                  <a:gd name="connsiteX3263" fmla="*/ 478715 w 808720"/>
                  <a:gd name="connsiteY3263" fmla="*/ 12221 h 1047182"/>
                  <a:gd name="connsiteX3264" fmla="*/ 535681 w 808720"/>
                  <a:gd name="connsiteY3264" fmla="*/ 11673 h 1047182"/>
                  <a:gd name="connsiteX3265" fmla="*/ 535962 w 808720"/>
                  <a:gd name="connsiteY3265" fmla="*/ 11811 h 1047182"/>
                  <a:gd name="connsiteX3266" fmla="*/ 535691 w 808720"/>
                  <a:gd name="connsiteY3266" fmla="*/ 11870 h 1047182"/>
                  <a:gd name="connsiteX3267" fmla="*/ 535624 w 808720"/>
                  <a:gd name="connsiteY3267" fmla="*/ 11719 h 1047182"/>
                  <a:gd name="connsiteX3268" fmla="*/ 490654 w 808720"/>
                  <a:gd name="connsiteY3268" fmla="*/ 11658 h 1047182"/>
                  <a:gd name="connsiteX3269" fmla="*/ 489197 w 808720"/>
                  <a:gd name="connsiteY3269" fmla="*/ 11948 h 1047182"/>
                  <a:gd name="connsiteX3270" fmla="*/ 489392 w 808720"/>
                  <a:gd name="connsiteY3270" fmla="*/ 11822 h 1047182"/>
                  <a:gd name="connsiteX3271" fmla="*/ 490959 w 808720"/>
                  <a:gd name="connsiteY3271" fmla="*/ 11652 h 1047182"/>
                  <a:gd name="connsiteX3272" fmla="*/ 490852 w 808720"/>
                  <a:gd name="connsiteY3272" fmla="*/ 11701 h 1047182"/>
                  <a:gd name="connsiteX3273" fmla="*/ 489860 w 808720"/>
                  <a:gd name="connsiteY3273" fmla="*/ 11860 h 1047182"/>
                  <a:gd name="connsiteX3274" fmla="*/ 461837 w 808720"/>
                  <a:gd name="connsiteY3274" fmla="*/ 11647 h 1047182"/>
                  <a:gd name="connsiteX3275" fmla="*/ 461039 w 808720"/>
                  <a:gd name="connsiteY3275" fmla="*/ 11728 h 1047182"/>
                  <a:gd name="connsiteX3276" fmla="*/ 461156 w 808720"/>
                  <a:gd name="connsiteY3276" fmla="*/ 11667 h 1047182"/>
                  <a:gd name="connsiteX3277" fmla="*/ 424351 w 808720"/>
                  <a:gd name="connsiteY3277" fmla="*/ 11620 h 1047182"/>
                  <a:gd name="connsiteX3278" fmla="*/ 424286 w 808720"/>
                  <a:gd name="connsiteY3278" fmla="*/ 11639 h 1047182"/>
                  <a:gd name="connsiteX3279" fmla="*/ 421222 w 808720"/>
                  <a:gd name="connsiteY3279" fmla="*/ 11947 h 1047182"/>
                  <a:gd name="connsiteX3280" fmla="*/ 414278 w 808720"/>
                  <a:gd name="connsiteY3280" fmla="*/ 12479 h 1047182"/>
                  <a:gd name="connsiteX3281" fmla="*/ 414513 w 808720"/>
                  <a:gd name="connsiteY3281" fmla="*/ 12442 h 1047182"/>
                  <a:gd name="connsiteX3282" fmla="*/ 419936 w 808720"/>
                  <a:gd name="connsiteY3282" fmla="*/ 11782 h 1047182"/>
                  <a:gd name="connsiteX3283" fmla="*/ 433044 w 808720"/>
                  <a:gd name="connsiteY3283" fmla="*/ 11616 h 1047182"/>
                  <a:gd name="connsiteX3284" fmla="*/ 424520 w 808720"/>
                  <a:gd name="connsiteY3284" fmla="*/ 13096 h 1047182"/>
                  <a:gd name="connsiteX3285" fmla="*/ 425311 w 808720"/>
                  <a:gd name="connsiteY3285" fmla="*/ 12898 h 1047182"/>
                  <a:gd name="connsiteX3286" fmla="*/ 416329 w 808720"/>
                  <a:gd name="connsiteY3286" fmla="*/ 11590 h 1047182"/>
                  <a:gd name="connsiteX3287" fmla="*/ 414412 w 808720"/>
                  <a:gd name="connsiteY3287" fmla="*/ 11916 h 1047182"/>
                  <a:gd name="connsiteX3288" fmla="*/ 415259 w 808720"/>
                  <a:gd name="connsiteY3288" fmla="*/ 11681 h 1047182"/>
                  <a:gd name="connsiteX3289" fmla="*/ 464141 w 808720"/>
                  <a:gd name="connsiteY3289" fmla="*/ 11581 h 1047182"/>
                  <a:gd name="connsiteX3290" fmla="*/ 460310 w 808720"/>
                  <a:gd name="connsiteY3290" fmla="*/ 12109 h 1047182"/>
                  <a:gd name="connsiteX3291" fmla="*/ 460529 w 808720"/>
                  <a:gd name="connsiteY3291" fmla="*/ 11995 h 1047182"/>
                  <a:gd name="connsiteX3292" fmla="*/ 463962 w 808720"/>
                  <a:gd name="connsiteY3292" fmla="*/ 11586 h 1047182"/>
                  <a:gd name="connsiteX3293" fmla="*/ 489794 w 808720"/>
                  <a:gd name="connsiteY3293" fmla="*/ 11563 h 1047182"/>
                  <a:gd name="connsiteX3294" fmla="*/ 489392 w 808720"/>
                  <a:gd name="connsiteY3294" fmla="*/ 11822 h 1047182"/>
                  <a:gd name="connsiteX3295" fmla="*/ 488893 w 808720"/>
                  <a:gd name="connsiteY3295" fmla="*/ 11887 h 1047182"/>
                  <a:gd name="connsiteX3296" fmla="*/ 491171 w 808720"/>
                  <a:gd name="connsiteY3296" fmla="*/ 11555 h 1047182"/>
                  <a:gd name="connsiteX3297" fmla="*/ 491061 w 808720"/>
                  <a:gd name="connsiteY3297" fmla="*/ 11605 h 1047182"/>
                  <a:gd name="connsiteX3298" fmla="*/ 490654 w 808720"/>
                  <a:gd name="connsiteY3298" fmla="*/ 11658 h 1047182"/>
                  <a:gd name="connsiteX3299" fmla="*/ 410874 w 808720"/>
                  <a:gd name="connsiteY3299" fmla="*/ 11547 h 1047182"/>
                  <a:gd name="connsiteX3300" fmla="*/ 407874 w 808720"/>
                  <a:gd name="connsiteY3300" fmla="*/ 12252 h 1047182"/>
                  <a:gd name="connsiteX3301" fmla="*/ 406679 w 808720"/>
                  <a:gd name="connsiteY3301" fmla="*/ 12411 h 1047182"/>
                  <a:gd name="connsiteX3302" fmla="*/ 400425 w 808720"/>
                  <a:gd name="connsiteY3302" fmla="*/ 12944 h 1047182"/>
                  <a:gd name="connsiteX3303" fmla="*/ 491511 w 808720"/>
                  <a:gd name="connsiteY3303" fmla="*/ 11547 h 1047182"/>
                  <a:gd name="connsiteX3304" fmla="*/ 490959 w 808720"/>
                  <a:gd name="connsiteY3304" fmla="*/ 11652 h 1047182"/>
                  <a:gd name="connsiteX3305" fmla="*/ 491061 w 808720"/>
                  <a:gd name="connsiteY3305" fmla="*/ 11605 h 1047182"/>
                  <a:gd name="connsiteX3306" fmla="*/ 489840 w 808720"/>
                  <a:gd name="connsiteY3306" fmla="*/ 11547 h 1047182"/>
                  <a:gd name="connsiteX3307" fmla="*/ 489794 w 808720"/>
                  <a:gd name="connsiteY3307" fmla="*/ 11563 h 1047182"/>
                  <a:gd name="connsiteX3308" fmla="*/ 489816 w 808720"/>
                  <a:gd name="connsiteY3308" fmla="*/ 11550 h 1047182"/>
                  <a:gd name="connsiteX3309" fmla="*/ 426525 w 808720"/>
                  <a:gd name="connsiteY3309" fmla="*/ 11540 h 1047182"/>
                  <a:gd name="connsiteX3310" fmla="*/ 423937 w 808720"/>
                  <a:gd name="connsiteY3310" fmla="*/ 11739 h 1047182"/>
                  <a:gd name="connsiteX3311" fmla="*/ 424286 w 808720"/>
                  <a:gd name="connsiteY3311" fmla="*/ 11639 h 1047182"/>
                  <a:gd name="connsiteX3312" fmla="*/ 424540 w 808720"/>
                  <a:gd name="connsiteY3312" fmla="*/ 11613 h 1047182"/>
                  <a:gd name="connsiteX3313" fmla="*/ 429411 w 808720"/>
                  <a:gd name="connsiteY3313" fmla="*/ 11536 h 1047182"/>
                  <a:gd name="connsiteX3314" fmla="*/ 428213 w 808720"/>
                  <a:gd name="connsiteY3314" fmla="*/ 11856 h 1047182"/>
                  <a:gd name="connsiteX3315" fmla="*/ 425834 w 808720"/>
                  <a:gd name="connsiteY3315" fmla="*/ 12036 h 1047182"/>
                  <a:gd name="connsiteX3316" fmla="*/ 426860 w 808720"/>
                  <a:gd name="connsiteY3316" fmla="*/ 11773 h 1047182"/>
                  <a:gd name="connsiteX3317" fmla="*/ 450526 w 808720"/>
                  <a:gd name="connsiteY3317" fmla="*/ 11529 h 1047182"/>
                  <a:gd name="connsiteX3318" fmla="*/ 445453 w 808720"/>
                  <a:gd name="connsiteY3318" fmla="*/ 12797 h 1047182"/>
                  <a:gd name="connsiteX3319" fmla="*/ 443886 w 808720"/>
                  <a:gd name="connsiteY3319" fmla="*/ 13111 h 1047182"/>
                  <a:gd name="connsiteX3320" fmla="*/ 448167 w 808720"/>
                  <a:gd name="connsiteY3320" fmla="*/ 11794 h 1047182"/>
                  <a:gd name="connsiteX3321" fmla="*/ 414977 w 808720"/>
                  <a:gd name="connsiteY3321" fmla="*/ 11478 h 1047182"/>
                  <a:gd name="connsiteX3322" fmla="*/ 414487 w 808720"/>
                  <a:gd name="connsiteY3322" fmla="*/ 11695 h 1047182"/>
                  <a:gd name="connsiteX3323" fmla="*/ 413895 w 808720"/>
                  <a:gd name="connsiteY3323" fmla="*/ 11797 h 1047182"/>
                  <a:gd name="connsiteX3324" fmla="*/ 413274 w 808720"/>
                  <a:gd name="connsiteY3324" fmla="*/ 11850 h 1047182"/>
                  <a:gd name="connsiteX3325" fmla="*/ 413689 w 808720"/>
                  <a:gd name="connsiteY3325" fmla="*/ 11748 h 1047182"/>
                  <a:gd name="connsiteX3326" fmla="*/ 433287 w 808720"/>
                  <a:gd name="connsiteY3326" fmla="*/ 11474 h 1047182"/>
                  <a:gd name="connsiteX3327" fmla="*/ 427238 w 808720"/>
                  <a:gd name="connsiteY3327" fmla="*/ 12417 h 1047182"/>
                  <a:gd name="connsiteX3328" fmla="*/ 428843 w 808720"/>
                  <a:gd name="connsiteY3328" fmla="*/ 12015 h 1047182"/>
                  <a:gd name="connsiteX3329" fmla="*/ 431999 w 808720"/>
                  <a:gd name="connsiteY3329" fmla="*/ 11571 h 1047182"/>
                  <a:gd name="connsiteX3330" fmla="*/ 523038 w 808720"/>
                  <a:gd name="connsiteY3330" fmla="*/ 11464 h 1047182"/>
                  <a:gd name="connsiteX3331" fmla="*/ 523730 w 808720"/>
                  <a:gd name="connsiteY3331" fmla="*/ 11723 h 1047182"/>
                  <a:gd name="connsiteX3332" fmla="*/ 523247 w 808720"/>
                  <a:gd name="connsiteY3332" fmla="*/ 12280 h 1047182"/>
                  <a:gd name="connsiteX3333" fmla="*/ 520460 w 808720"/>
                  <a:gd name="connsiteY3333" fmla="*/ 13674 h 1047182"/>
                  <a:gd name="connsiteX3334" fmla="*/ 428699 w 808720"/>
                  <a:gd name="connsiteY3334" fmla="*/ 11461 h 1047182"/>
                  <a:gd name="connsiteX3335" fmla="*/ 427227 w 808720"/>
                  <a:gd name="connsiteY3335" fmla="*/ 11679 h 1047182"/>
                  <a:gd name="connsiteX3336" fmla="*/ 427973 w 808720"/>
                  <a:gd name="connsiteY3336" fmla="*/ 11487 h 1047182"/>
                  <a:gd name="connsiteX3337" fmla="*/ 523052 w 808720"/>
                  <a:gd name="connsiteY3337" fmla="*/ 11452 h 1047182"/>
                  <a:gd name="connsiteX3338" fmla="*/ 523038 w 808720"/>
                  <a:gd name="connsiteY3338" fmla="*/ 11464 h 1047182"/>
                  <a:gd name="connsiteX3339" fmla="*/ 523030 w 808720"/>
                  <a:gd name="connsiteY3339" fmla="*/ 11461 h 1047182"/>
                  <a:gd name="connsiteX3340" fmla="*/ 480921 w 808720"/>
                  <a:gd name="connsiteY3340" fmla="*/ 11428 h 1047182"/>
                  <a:gd name="connsiteX3341" fmla="*/ 478715 w 808720"/>
                  <a:gd name="connsiteY3341" fmla="*/ 12221 h 1047182"/>
                  <a:gd name="connsiteX3342" fmla="*/ 474251 w 808720"/>
                  <a:gd name="connsiteY3342" fmla="*/ 12988 h 1047182"/>
                  <a:gd name="connsiteX3343" fmla="*/ 480733 w 808720"/>
                  <a:gd name="connsiteY3343" fmla="*/ 11463 h 1047182"/>
                  <a:gd name="connsiteX3344" fmla="*/ 414099 w 808720"/>
                  <a:gd name="connsiteY3344" fmla="*/ 11422 h 1047182"/>
                  <a:gd name="connsiteX3345" fmla="*/ 409762 w 808720"/>
                  <a:gd name="connsiteY3345" fmla="*/ 12149 h 1047182"/>
                  <a:gd name="connsiteX3346" fmla="*/ 408997 w 808720"/>
                  <a:gd name="connsiteY3346" fmla="*/ 12214 h 1047182"/>
                  <a:gd name="connsiteX3347" fmla="*/ 411678 w 808720"/>
                  <a:gd name="connsiteY3347" fmla="*/ 11745 h 1047182"/>
                  <a:gd name="connsiteX3348" fmla="*/ 469725 w 808720"/>
                  <a:gd name="connsiteY3348" fmla="*/ 11420 h 1047182"/>
                  <a:gd name="connsiteX3349" fmla="*/ 464095 w 808720"/>
                  <a:gd name="connsiteY3349" fmla="*/ 11975 h 1047182"/>
                  <a:gd name="connsiteX3350" fmla="*/ 459227 w 808720"/>
                  <a:gd name="connsiteY3350" fmla="*/ 12676 h 1047182"/>
                  <a:gd name="connsiteX3351" fmla="*/ 459762 w 808720"/>
                  <a:gd name="connsiteY3351" fmla="*/ 12396 h 1047182"/>
                  <a:gd name="connsiteX3352" fmla="*/ 462176 w 808720"/>
                  <a:gd name="connsiteY3352" fmla="*/ 11975 h 1047182"/>
                  <a:gd name="connsiteX3353" fmla="*/ 466179 w 808720"/>
                  <a:gd name="connsiteY3353" fmla="*/ 11522 h 1047182"/>
                  <a:gd name="connsiteX3354" fmla="*/ 446062 w 808720"/>
                  <a:gd name="connsiteY3354" fmla="*/ 11409 h 1047182"/>
                  <a:gd name="connsiteX3355" fmla="*/ 445602 w 808720"/>
                  <a:gd name="connsiteY3355" fmla="*/ 11542 h 1047182"/>
                  <a:gd name="connsiteX3356" fmla="*/ 436803 w 808720"/>
                  <a:gd name="connsiteY3356" fmla="*/ 12499 h 1047182"/>
                  <a:gd name="connsiteX3357" fmla="*/ 437110 w 808720"/>
                  <a:gd name="connsiteY3357" fmla="*/ 12363 h 1047182"/>
                  <a:gd name="connsiteX3358" fmla="*/ 439971 w 808720"/>
                  <a:gd name="connsiteY3358" fmla="*/ 11975 h 1047182"/>
                  <a:gd name="connsiteX3359" fmla="*/ 431279 w 808720"/>
                  <a:gd name="connsiteY3359" fmla="*/ 11406 h 1047182"/>
                  <a:gd name="connsiteX3360" fmla="*/ 430024 w 808720"/>
                  <a:gd name="connsiteY3360" fmla="*/ 11720 h 1047182"/>
                  <a:gd name="connsiteX3361" fmla="*/ 429476 w 808720"/>
                  <a:gd name="connsiteY3361" fmla="*/ 11761 h 1047182"/>
                  <a:gd name="connsiteX3362" fmla="*/ 428294 w 808720"/>
                  <a:gd name="connsiteY3362" fmla="*/ 11405 h 1047182"/>
                  <a:gd name="connsiteX3363" fmla="*/ 427973 w 808720"/>
                  <a:gd name="connsiteY3363" fmla="*/ 11487 h 1047182"/>
                  <a:gd name="connsiteX3364" fmla="*/ 426525 w 808720"/>
                  <a:gd name="connsiteY3364" fmla="*/ 11540 h 1047182"/>
                  <a:gd name="connsiteX3365" fmla="*/ 438855 w 808720"/>
                  <a:gd name="connsiteY3365" fmla="*/ 11394 h 1047182"/>
                  <a:gd name="connsiteX3366" fmla="*/ 438449 w 808720"/>
                  <a:gd name="connsiteY3366" fmla="*/ 11532 h 1047182"/>
                  <a:gd name="connsiteX3367" fmla="*/ 435274 w 808720"/>
                  <a:gd name="connsiteY3367" fmla="*/ 12609 h 1047182"/>
                  <a:gd name="connsiteX3368" fmla="*/ 435193 w 808720"/>
                  <a:gd name="connsiteY3368" fmla="*/ 12623 h 1047182"/>
                  <a:gd name="connsiteX3369" fmla="*/ 433288 w 808720"/>
                  <a:gd name="connsiteY3369" fmla="*/ 12882 h 1047182"/>
                  <a:gd name="connsiteX3370" fmla="*/ 423916 w 808720"/>
                  <a:gd name="connsiteY3370" fmla="*/ 13901 h 1047182"/>
                  <a:gd name="connsiteX3371" fmla="*/ 422713 w 808720"/>
                  <a:gd name="connsiteY3371" fmla="*/ 14032 h 1047182"/>
                  <a:gd name="connsiteX3372" fmla="*/ 433501 w 808720"/>
                  <a:gd name="connsiteY3372" fmla="*/ 11744 h 1047182"/>
                  <a:gd name="connsiteX3373" fmla="*/ 433867 w 808720"/>
                  <a:gd name="connsiteY3373" fmla="*/ 11689 h 1047182"/>
                  <a:gd name="connsiteX3374" fmla="*/ 470780 w 808720"/>
                  <a:gd name="connsiteY3374" fmla="*/ 11390 h 1047182"/>
                  <a:gd name="connsiteX3375" fmla="*/ 468266 w 808720"/>
                  <a:gd name="connsiteY3375" fmla="*/ 11919 h 1047182"/>
                  <a:gd name="connsiteX3376" fmla="*/ 468263 w 808720"/>
                  <a:gd name="connsiteY3376" fmla="*/ 11920 h 1047182"/>
                  <a:gd name="connsiteX3377" fmla="*/ 470043 w 808720"/>
                  <a:gd name="connsiteY3377" fmla="*/ 11411 h 1047182"/>
                  <a:gd name="connsiteX3378" fmla="*/ 434410 w 808720"/>
                  <a:gd name="connsiteY3378" fmla="*/ 11390 h 1047182"/>
                  <a:gd name="connsiteX3379" fmla="*/ 433044 w 808720"/>
                  <a:gd name="connsiteY3379" fmla="*/ 11616 h 1047182"/>
                  <a:gd name="connsiteX3380" fmla="*/ 434301 w 808720"/>
                  <a:gd name="connsiteY3380" fmla="*/ 11398 h 1047182"/>
                  <a:gd name="connsiteX3381" fmla="*/ 481059 w 808720"/>
                  <a:gd name="connsiteY3381" fmla="*/ 11378 h 1047182"/>
                  <a:gd name="connsiteX3382" fmla="*/ 480997 w 808720"/>
                  <a:gd name="connsiteY3382" fmla="*/ 11400 h 1047182"/>
                  <a:gd name="connsiteX3383" fmla="*/ 480733 w 808720"/>
                  <a:gd name="connsiteY3383" fmla="*/ 11463 h 1047182"/>
                  <a:gd name="connsiteX3384" fmla="*/ 479445 w 808720"/>
                  <a:gd name="connsiteY3384" fmla="*/ 11701 h 1047182"/>
                  <a:gd name="connsiteX3385" fmla="*/ 470162 w 808720"/>
                  <a:gd name="connsiteY3385" fmla="*/ 11377 h 1047182"/>
                  <a:gd name="connsiteX3386" fmla="*/ 470043 w 808720"/>
                  <a:gd name="connsiteY3386" fmla="*/ 11411 h 1047182"/>
                  <a:gd name="connsiteX3387" fmla="*/ 469725 w 808720"/>
                  <a:gd name="connsiteY3387" fmla="*/ 11420 h 1047182"/>
                  <a:gd name="connsiteX3388" fmla="*/ 490087 w 808720"/>
                  <a:gd name="connsiteY3388" fmla="*/ 11374 h 1047182"/>
                  <a:gd name="connsiteX3389" fmla="*/ 489816 w 808720"/>
                  <a:gd name="connsiteY3389" fmla="*/ 11550 h 1047182"/>
                  <a:gd name="connsiteX3390" fmla="*/ 486655 w 808720"/>
                  <a:gd name="connsiteY3390" fmla="*/ 11911 h 1047182"/>
                  <a:gd name="connsiteX3391" fmla="*/ 416370 w 808720"/>
                  <a:gd name="connsiteY3391" fmla="*/ 11372 h 1047182"/>
                  <a:gd name="connsiteX3392" fmla="*/ 415259 w 808720"/>
                  <a:gd name="connsiteY3392" fmla="*/ 11681 h 1047182"/>
                  <a:gd name="connsiteX3393" fmla="*/ 414344 w 808720"/>
                  <a:gd name="connsiteY3393" fmla="*/ 11759 h 1047182"/>
                  <a:gd name="connsiteX3394" fmla="*/ 414487 w 808720"/>
                  <a:gd name="connsiteY3394" fmla="*/ 11695 h 1047182"/>
                  <a:gd name="connsiteX3395" fmla="*/ 431200 w 808720"/>
                  <a:gd name="connsiteY3395" fmla="*/ 11369 h 1047182"/>
                  <a:gd name="connsiteX3396" fmla="*/ 429411 w 808720"/>
                  <a:gd name="connsiteY3396" fmla="*/ 11536 h 1047182"/>
                  <a:gd name="connsiteX3397" fmla="*/ 429847 w 808720"/>
                  <a:gd name="connsiteY3397" fmla="*/ 11419 h 1047182"/>
                  <a:gd name="connsiteX3398" fmla="*/ 431531 w 808720"/>
                  <a:gd name="connsiteY3398" fmla="*/ 11357 h 1047182"/>
                  <a:gd name="connsiteX3399" fmla="*/ 431279 w 808720"/>
                  <a:gd name="connsiteY3399" fmla="*/ 11406 h 1047182"/>
                  <a:gd name="connsiteX3400" fmla="*/ 431468 w 808720"/>
                  <a:gd name="connsiteY3400" fmla="*/ 11359 h 1047182"/>
                  <a:gd name="connsiteX3401" fmla="*/ 481275 w 808720"/>
                  <a:gd name="connsiteY3401" fmla="*/ 11335 h 1047182"/>
                  <a:gd name="connsiteX3402" fmla="*/ 481274 w 808720"/>
                  <a:gd name="connsiteY3402" fmla="*/ 11335 h 1047182"/>
                  <a:gd name="connsiteX3403" fmla="*/ 481059 w 808720"/>
                  <a:gd name="connsiteY3403" fmla="*/ 11378 h 1047182"/>
                  <a:gd name="connsiteX3404" fmla="*/ 481107 w 808720"/>
                  <a:gd name="connsiteY3404" fmla="*/ 11361 h 1047182"/>
                  <a:gd name="connsiteX3405" fmla="*/ 431564 w 808720"/>
                  <a:gd name="connsiteY3405" fmla="*/ 11335 h 1047182"/>
                  <a:gd name="connsiteX3406" fmla="*/ 431468 w 808720"/>
                  <a:gd name="connsiteY3406" fmla="*/ 11359 h 1047182"/>
                  <a:gd name="connsiteX3407" fmla="*/ 431200 w 808720"/>
                  <a:gd name="connsiteY3407" fmla="*/ 11369 h 1047182"/>
                  <a:gd name="connsiteX3408" fmla="*/ 528322 w 808720"/>
                  <a:gd name="connsiteY3408" fmla="*/ 11325 h 1047182"/>
                  <a:gd name="connsiteX3409" fmla="*/ 528189 w 808720"/>
                  <a:gd name="connsiteY3409" fmla="*/ 12153 h 1047182"/>
                  <a:gd name="connsiteX3410" fmla="*/ 526471 w 808720"/>
                  <a:gd name="connsiteY3410" fmla="*/ 13442 h 1047182"/>
                  <a:gd name="connsiteX3411" fmla="*/ 526600 w 808720"/>
                  <a:gd name="connsiteY3411" fmla="*/ 12797 h 1047182"/>
                  <a:gd name="connsiteX3412" fmla="*/ 526155 w 808720"/>
                  <a:gd name="connsiteY3412" fmla="*/ 12631 h 1047182"/>
                  <a:gd name="connsiteX3413" fmla="*/ 526161 w 808720"/>
                  <a:gd name="connsiteY3413" fmla="*/ 12622 h 1047182"/>
                  <a:gd name="connsiteX3414" fmla="*/ 419443 w 808720"/>
                  <a:gd name="connsiteY3414" fmla="*/ 11325 h 1047182"/>
                  <a:gd name="connsiteX3415" fmla="*/ 415624 w 808720"/>
                  <a:gd name="connsiteY3415" fmla="*/ 11959 h 1047182"/>
                  <a:gd name="connsiteX3416" fmla="*/ 414729 w 808720"/>
                  <a:gd name="connsiteY3416" fmla="*/ 12083 h 1047182"/>
                  <a:gd name="connsiteX3417" fmla="*/ 413528 w 808720"/>
                  <a:gd name="connsiteY3417" fmla="*/ 12162 h 1047182"/>
                  <a:gd name="connsiteX3418" fmla="*/ 414180 w 808720"/>
                  <a:gd name="connsiteY3418" fmla="*/ 11981 h 1047182"/>
                  <a:gd name="connsiteX3419" fmla="*/ 416607 w 808720"/>
                  <a:gd name="connsiteY3419" fmla="*/ 11566 h 1047182"/>
                  <a:gd name="connsiteX3420" fmla="*/ 483474 w 808720"/>
                  <a:gd name="connsiteY3420" fmla="*/ 11296 h 1047182"/>
                  <a:gd name="connsiteX3421" fmla="*/ 483121 w 808720"/>
                  <a:gd name="connsiteY3421" fmla="*/ 11463 h 1047182"/>
                  <a:gd name="connsiteX3422" fmla="*/ 481894 w 808720"/>
                  <a:gd name="connsiteY3422" fmla="*/ 11674 h 1047182"/>
                  <a:gd name="connsiteX3423" fmla="*/ 474569 w 808720"/>
                  <a:gd name="connsiteY3423" fmla="*/ 11281 h 1047182"/>
                  <a:gd name="connsiteX3424" fmla="*/ 466001 w 808720"/>
                  <a:gd name="connsiteY3424" fmla="*/ 12566 h 1047182"/>
                  <a:gd name="connsiteX3425" fmla="*/ 468261 w 808720"/>
                  <a:gd name="connsiteY3425" fmla="*/ 11920 h 1047182"/>
                  <a:gd name="connsiteX3426" fmla="*/ 468266 w 808720"/>
                  <a:gd name="connsiteY3426" fmla="*/ 11919 h 1047182"/>
                  <a:gd name="connsiteX3427" fmla="*/ 471580 w 808720"/>
                  <a:gd name="connsiteY3427" fmla="*/ 11367 h 1047182"/>
                  <a:gd name="connsiteX3428" fmla="*/ 434228 w 808720"/>
                  <a:gd name="connsiteY3428" fmla="*/ 11258 h 1047182"/>
                  <a:gd name="connsiteX3429" fmla="*/ 431999 w 808720"/>
                  <a:gd name="connsiteY3429" fmla="*/ 11571 h 1047182"/>
                  <a:gd name="connsiteX3430" fmla="*/ 430499 w 808720"/>
                  <a:gd name="connsiteY3430" fmla="*/ 11684 h 1047182"/>
                  <a:gd name="connsiteX3431" fmla="*/ 432336 w 808720"/>
                  <a:gd name="connsiteY3431" fmla="*/ 11327 h 1047182"/>
                  <a:gd name="connsiteX3432" fmla="*/ 515703 w 808720"/>
                  <a:gd name="connsiteY3432" fmla="*/ 11256 h 1047182"/>
                  <a:gd name="connsiteX3433" fmla="*/ 514303 w 808720"/>
                  <a:gd name="connsiteY3433" fmla="*/ 11714 h 1047182"/>
                  <a:gd name="connsiteX3434" fmla="*/ 514274 w 808720"/>
                  <a:gd name="connsiteY3434" fmla="*/ 11719 h 1047182"/>
                  <a:gd name="connsiteX3435" fmla="*/ 515037 w 808720"/>
                  <a:gd name="connsiteY3435" fmla="*/ 11401 h 1047182"/>
                  <a:gd name="connsiteX3436" fmla="*/ 531373 w 808720"/>
                  <a:gd name="connsiteY3436" fmla="*/ 11249 h 1047182"/>
                  <a:gd name="connsiteX3437" fmla="*/ 532082 w 808720"/>
                  <a:gd name="connsiteY3437" fmla="*/ 11700 h 1047182"/>
                  <a:gd name="connsiteX3438" fmla="*/ 532077 w 808720"/>
                  <a:gd name="connsiteY3438" fmla="*/ 11762 h 1047182"/>
                  <a:gd name="connsiteX3439" fmla="*/ 531909 w 808720"/>
                  <a:gd name="connsiteY3439" fmla="*/ 11709 h 1047182"/>
                  <a:gd name="connsiteX3440" fmla="*/ 533966 w 808720"/>
                  <a:gd name="connsiteY3440" fmla="*/ 11233 h 1047182"/>
                  <a:gd name="connsiteX3441" fmla="*/ 534722 w 808720"/>
                  <a:gd name="connsiteY3441" fmla="*/ 11561 h 1047182"/>
                  <a:gd name="connsiteX3442" fmla="*/ 534863 w 808720"/>
                  <a:gd name="connsiteY3442" fmla="*/ 11844 h 1047182"/>
                  <a:gd name="connsiteX3443" fmla="*/ 430539 w 808720"/>
                  <a:gd name="connsiteY3443" fmla="*/ 11233 h 1047182"/>
                  <a:gd name="connsiteX3444" fmla="*/ 429847 w 808720"/>
                  <a:gd name="connsiteY3444" fmla="*/ 11419 h 1047182"/>
                  <a:gd name="connsiteX3445" fmla="*/ 428699 w 808720"/>
                  <a:gd name="connsiteY3445" fmla="*/ 11461 h 1047182"/>
                  <a:gd name="connsiteX3446" fmla="*/ 429914 w 808720"/>
                  <a:gd name="connsiteY3446" fmla="*/ 11281 h 1047182"/>
                  <a:gd name="connsiteX3447" fmla="*/ 415532 w 808720"/>
                  <a:gd name="connsiteY3447" fmla="*/ 11231 h 1047182"/>
                  <a:gd name="connsiteX3448" fmla="*/ 415203 w 808720"/>
                  <a:gd name="connsiteY3448" fmla="*/ 11377 h 1047182"/>
                  <a:gd name="connsiteX3449" fmla="*/ 413689 w 808720"/>
                  <a:gd name="connsiteY3449" fmla="*/ 11748 h 1047182"/>
                  <a:gd name="connsiteX3450" fmla="*/ 413157 w 808720"/>
                  <a:gd name="connsiteY3450" fmla="*/ 11860 h 1047182"/>
                  <a:gd name="connsiteX3451" fmla="*/ 410909 w 808720"/>
                  <a:gd name="connsiteY3451" fmla="*/ 12051 h 1047182"/>
                  <a:gd name="connsiteX3452" fmla="*/ 415011 w 808720"/>
                  <a:gd name="connsiteY3452" fmla="*/ 11300 h 1047182"/>
                  <a:gd name="connsiteX3453" fmla="*/ 435345 w 808720"/>
                  <a:gd name="connsiteY3453" fmla="*/ 11217 h 1047182"/>
                  <a:gd name="connsiteX3454" fmla="*/ 434301 w 808720"/>
                  <a:gd name="connsiteY3454" fmla="*/ 11398 h 1047182"/>
                  <a:gd name="connsiteX3455" fmla="*/ 433287 w 808720"/>
                  <a:gd name="connsiteY3455" fmla="*/ 11474 h 1047182"/>
                  <a:gd name="connsiteX3456" fmla="*/ 434817 w 808720"/>
                  <a:gd name="connsiteY3456" fmla="*/ 11236 h 1047182"/>
                  <a:gd name="connsiteX3457" fmla="*/ 453410 w 808720"/>
                  <a:gd name="connsiteY3457" fmla="*/ 11206 h 1047182"/>
                  <a:gd name="connsiteX3458" fmla="*/ 450614 w 808720"/>
                  <a:gd name="connsiteY3458" fmla="*/ 11765 h 1047182"/>
                  <a:gd name="connsiteX3459" fmla="*/ 451788 w 808720"/>
                  <a:gd name="connsiteY3459" fmla="*/ 11388 h 1047182"/>
                  <a:gd name="connsiteX3460" fmla="*/ 484620 w 808720"/>
                  <a:gd name="connsiteY3460" fmla="*/ 11206 h 1047182"/>
                  <a:gd name="connsiteX3461" fmla="*/ 483014 w 808720"/>
                  <a:gd name="connsiteY3461" fmla="*/ 11700 h 1047182"/>
                  <a:gd name="connsiteX3462" fmla="*/ 482123 w 808720"/>
                  <a:gd name="connsiteY3462" fmla="*/ 11937 h 1047182"/>
                  <a:gd name="connsiteX3463" fmla="*/ 483121 w 808720"/>
                  <a:gd name="connsiteY3463" fmla="*/ 11463 h 1047182"/>
                  <a:gd name="connsiteX3464" fmla="*/ 432967 w 808720"/>
                  <a:gd name="connsiteY3464" fmla="*/ 11205 h 1047182"/>
                  <a:gd name="connsiteX3465" fmla="*/ 432336 w 808720"/>
                  <a:gd name="connsiteY3465" fmla="*/ 11327 h 1047182"/>
                  <a:gd name="connsiteX3466" fmla="*/ 431531 w 808720"/>
                  <a:gd name="connsiteY3466" fmla="*/ 11357 h 1047182"/>
                  <a:gd name="connsiteX3467" fmla="*/ 431710 w 808720"/>
                  <a:gd name="connsiteY3467" fmla="*/ 11321 h 1047182"/>
                  <a:gd name="connsiteX3468" fmla="*/ 482140 w 808720"/>
                  <a:gd name="connsiteY3468" fmla="*/ 11202 h 1047182"/>
                  <a:gd name="connsiteX3469" fmla="*/ 480921 w 808720"/>
                  <a:gd name="connsiteY3469" fmla="*/ 11428 h 1047182"/>
                  <a:gd name="connsiteX3470" fmla="*/ 480997 w 808720"/>
                  <a:gd name="connsiteY3470" fmla="*/ 11400 h 1047182"/>
                  <a:gd name="connsiteX3471" fmla="*/ 481274 w 808720"/>
                  <a:gd name="connsiteY3471" fmla="*/ 11335 h 1047182"/>
                  <a:gd name="connsiteX3472" fmla="*/ 481275 w 808720"/>
                  <a:gd name="connsiteY3472" fmla="*/ 11335 h 1047182"/>
                  <a:gd name="connsiteX3473" fmla="*/ 462057 w 808720"/>
                  <a:gd name="connsiteY3473" fmla="*/ 11196 h 1047182"/>
                  <a:gd name="connsiteX3474" fmla="*/ 461156 w 808720"/>
                  <a:gd name="connsiteY3474" fmla="*/ 11667 h 1047182"/>
                  <a:gd name="connsiteX3475" fmla="*/ 459983 w 808720"/>
                  <a:gd name="connsiteY3475" fmla="*/ 11701 h 1047182"/>
                  <a:gd name="connsiteX3476" fmla="*/ 458745 w 808720"/>
                  <a:gd name="connsiteY3476" fmla="*/ 11961 h 1047182"/>
                  <a:gd name="connsiteX3477" fmla="*/ 458612 w 808720"/>
                  <a:gd name="connsiteY3477" fmla="*/ 11975 h 1047182"/>
                  <a:gd name="connsiteX3478" fmla="*/ 453269 w 808720"/>
                  <a:gd name="connsiteY3478" fmla="*/ 12768 h 1047182"/>
                  <a:gd name="connsiteX3479" fmla="*/ 459257 w 808720"/>
                  <a:gd name="connsiteY3479" fmla="*/ 11507 h 1047182"/>
                  <a:gd name="connsiteX3480" fmla="*/ 507738 w 808720"/>
                  <a:gd name="connsiteY3480" fmla="*/ 11189 h 1047182"/>
                  <a:gd name="connsiteX3481" fmla="*/ 506992 w 808720"/>
                  <a:gd name="connsiteY3481" fmla="*/ 11521 h 1047182"/>
                  <a:gd name="connsiteX3482" fmla="*/ 501027 w 808720"/>
                  <a:gd name="connsiteY3482" fmla="*/ 12586 h 1047182"/>
                  <a:gd name="connsiteX3483" fmla="*/ 501948 w 808720"/>
                  <a:gd name="connsiteY3483" fmla="*/ 12154 h 1047182"/>
                  <a:gd name="connsiteX3484" fmla="*/ 517305 w 808720"/>
                  <a:gd name="connsiteY3484" fmla="*/ 11189 h 1047182"/>
                  <a:gd name="connsiteX3485" fmla="*/ 517242 w 808720"/>
                  <a:gd name="connsiteY3485" fmla="*/ 11233 h 1047182"/>
                  <a:gd name="connsiteX3486" fmla="*/ 514122 w 808720"/>
                  <a:gd name="connsiteY3486" fmla="*/ 11782 h 1047182"/>
                  <a:gd name="connsiteX3487" fmla="*/ 514225 w 808720"/>
                  <a:gd name="connsiteY3487" fmla="*/ 11740 h 1047182"/>
                  <a:gd name="connsiteX3488" fmla="*/ 514303 w 808720"/>
                  <a:gd name="connsiteY3488" fmla="*/ 11714 h 1047182"/>
                  <a:gd name="connsiteX3489" fmla="*/ 436120 w 808720"/>
                  <a:gd name="connsiteY3489" fmla="*/ 11188 h 1047182"/>
                  <a:gd name="connsiteX3490" fmla="*/ 435588 w 808720"/>
                  <a:gd name="connsiteY3490" fmla="*/ 11301 h 1047182"/>
                  <a:gd name="connsiteX3491" fmla="*/ 434410 w 808720"/>
                  <a:gd name="connsiteY3491" fmla="*/ 11390 h 1047182"/>
                  <a:gd name="connsiteX3492" fmla="*/ 435485 w 808720"/>
                  <a:gd name="connsiteY3492" fmla="*/ 11212 h 1047182"/>
                  <a:gd name="connsiteX3493" fmla="*/ 493068 w 808720"/>
                  <a:gd name="connsiteY3493" fmla="*/ 11178 h 1047182"/>
                  <a:gd name="connsiteX3494" fmla="*/ 491171 w 808720"/>
                  <a:gd name="connsiteY3494" fmla="*/ 11555 h 1047182"/>
                  <a:gd name="connsiteX3495" fmla="*/ 491644 w 808720"/>
                  <a:gd name="connsiteY3495" fmla="*/ 11341 h 1047182"/>
                  <a:gd name="connsiteX3496" fmla="*/ 501450 w 808720"/>
                  <a:gd name="connsiteY3496" fmla="*/ 11174 h 1047182"/>
                  <a:gd name="connsiteX3497" fmla="*/ 496992 w 808720"/>
                  <a:gd name="connsiteY3497" fmla="*/ 12523 h 1047182"/>
                  <a:gd name="connsiteX3498" fmla="*/ 493537 w 808720"/>
                  <a:gd name="connsiteY3498" fmla="*/ 13296 h 1047182"/>
                  <a:gd name="connsiteX3499" fmla="*/ 496082 w 808720"/>
                  <a:gd name="connsiteY3499" fmla="*/ 12135 h 1047182"/>
                  <a:gd name="connsiteX3500" fmla="*/ 500573 w 808720"/>
                  <a:gd name="connsiteY3500" fmla="*/ 11280 h 1047182"/>
                  <a:gd name="connsiteX3501" fmla="*/ 437292 w 808720"/>
                  <a:gd name="connsiteY3501" fmla="*/ 11173 h 1047182"/>
                  <a:gd name="connsiteX3502" fmla="*/ 433867 w 808720"/>
                  <a:gd name="connsiteY3502" fmla="*/ 11689 h 1047182"/>
                  <a:gd name="connsiteX3503" fmla="*/ 433720 w 808720"/>
                  <a:gd name="connsiteY3503" fmla="*/ 11697 h 1047182"/>
                  <a:gd name="connsiteX3504" fmla="*/ 435588 w 808720"/>
                  <a:gd name="connsiteY3504" fmla="*/ 11301 h 1047182"/>
                  <a:gd name="connsiteX3505" fmla="*/ 519472 w 808720"/>
                  <a:gd name="connsiteY3505" fmla="*/ 11152 h 1047182"/>
                  <a:gd name="connsiteX3506" fmla="*/ 518924 w 808720"/>
                  <a:gd name="connsiteY3506" fmla="*/ 11700 h 1047182"/>
                  <a:gd name="connsiteX3507" fmla="*/ 518538 w 808720"/>
                  <a:gd name="connsiteY3507" fmla="*/ 11932 h 1047182"/>
                  <a:gd name="connsiteX3508" fmla="*/ 519234 w 808720"/>
                  <a:gd name="connsiteY3508" fmla="*/ 11254 h 1047182"/>
                  <a:gd name="connsiteX3509" fmla="*/ 415709 w 808720"/>
                  <a:gd name="connsiteY3509" fmla="*/ 11152 h 1047182"/>
                  <a:gd name="connsiteX3510" fmla="*/ 415631 w 808720"/>
                  <a:gd name="connsiteY3510" fmla="*/ 11187 h 1047182"/>
                  <a:gd name="connsiteX3511" fmla="*/ 415011 w 808720"/>
                  <a:gd name="connsiteY3511" fmla="*/ 11300 h 1047182"/>
                  <a:gd name="connsiteX3512" fmla="*/ 414099 w 808720"/>
                  <a:gd name="connsiteY3512" fmla="*/ 11422 h 1047182"/>
                  <a:gd name="connsiteX3513" fmla="*/ 433644 w 808720"/>
                  <a:gd name="connsiteY3513" fmla="*/ 11142 h 1047182"/>
                  <a:gd name="connsiteX3514" fmla="*/ 432967 w 808720"/>
                  <a:gd name="connsiteY3514" fmla="*/ 11205 h 1047182"/>
                  <a:gd name="connsiteX3515" fmla="*/ 433271 w 808720"/>
                  <a:gd name="connsiteY3515" fmla="*/ 11145 h 1047182"/>
                  <a:gd name="connsiteX3516" fmla="*/ 533829 w 808720"/>
                  <a:gd name="connsiteY3516" fmla="*/ 11140 h 1047182"/>
                  <a:gd name="connsiteX3517" fmla="*/ 533966 w 808720"/>
                  <a:gd name="connsiteY3517" fmla="*/ 11233 h 1047182"/>
                  <a:gd name="connsiteX3518" fmla="*/ 533808 w 808720"/>
                  <a:gd name="connsiteY3518" fmla="*/ 11164 h 1047182"/>
                  <a:gd name="connsiteX3519" fmla="*/ 475554 w 808720"/>
                  <a:gd name="connsiteY3519" fmla="*/ 11133 h 1047182"/>
                  <a:gd name="connsiteX3520" fmla="*/ 474976 w 808720"/>
                  <a:gd name="connsiteY3520" fmla="*/ 11269 h 1047182"/>
                  <a:gd name="connsiteX3521" fmla="*/ 474569 w 808720"/>
                  <a:gd name="connsiteY3521" fmla="*/ 11281 h 1047182"/>
                  <a:gd name="connsiteX3522" fmla="*/ 429358 w 808720"/>
                  <a:gd name="connsiteY3522" fmla="*/ 11129 h 1047182"/>
                  <a:gd name="connsiteX3523" fmla="*/ 424540 w 808720"/>
                  <a:gd name="connsiteY3523" fmla="*/ 11613 h 1047182"/>
                  <a:gd name="connsiteX3524" fmla="*/ 424351 w 808720"/>
                  <a:gd name="connsiteY3524" fmla="*/ 11620 h 1047182"/>
                  <a:gd name="connsiteX3525" fmla="*/ 425097 w 808720"/>
                  <a:gd name="connsiteY3525" fmla="*/ 11407 h 1047182"/>
                  <a:gd name="connsiteX3526" fmla="*/ 435546 w 808720"/>
                  <a:gd name="connsiteY3526" fmla="*/ 11123 h 1047182"/>
                  <a:gd name="connsiteX3527" fmla="*/ 434817 w 808720"/>
                  <a:gd name="connsiteY3527" fmla="*/ 11236 h 1047182"/>
                  <a:gd name="connsiteX3528" fmla="*/ 434228 w 808720"/>
                  <a:gd name="connsiteY3528" fmla="*/ 11258 h 1047182"/>
                  <a:gd name="connsiteX3529" fmla="*/ 435162 w 808720"/>
                  <a:gd name="connsiteY3529" fmla="*/ 11126 h 1047182"/>
                  <a:gd name="connsiteX3530" fmla="*/ 438005 w 808720"/>
                  <a:gd name="connsiteY3530" fmla="*/ 11119 h 1047182"/>
                  <a:gd name="connsiteX3531" fmla="*/ 437292 w 808720"/>
                  <a:gd name="connsiteY3531" fmla="*/ 11173 h 1047182"/>
                  <a:gd name="connsiteX3532" fmla="*/ 437534 w 808720"/>
                  <a:gd name="connsiteY3532" fmla="*/ 11136 h 1047182"/>
                  <a:gd name="connsiteX3533" fmla="*/ 436053 w 808720"/>
                  <a:gd name="connsiteY3533" fmla="*/ 11117 h 1047182"/>
                  <a:gd name="connsiteX3534" fmla="*/ 435485 w 808720"/>
                  <a:gd name="connsiteY3534" fmla="*/ 11212 h 1047182"/>
                  <a:gd name="connsiteX3535" fmla="*/ 435345 w 808720"/>
                  <a:gd name="connsiteY3535" fmla="*/ 11217 h 1047182"/>
                  <a:gd name="connsiteX3536" fmla="*/ 435909 w 808720"/>
                  <a:gd name="connsiteY3536" fmla="*/ 11119 h 1047182"/>
                  <a:gd name="connsiteX3537" fmla="*/ 443729 w 808720"/>
                  <a:gd name="connsiteY3537" fmla="*/ 11106 h 1047182"/>
                  <a:gd name="connsiteX3538" fmla="*/ 437412 w 808720"/>
                  <a:gd name="connsiteY3538" fmla="*/ 12229 h 1047182"/>
                  <a:gd name="connsiteX3539" fmla="*/ 439289 w 808720"/>
                  <a:gd name="connsiteY3539" fmla="*/ 11395 h 1047182"/>
                  <a:gd name="connsiteX3540" fmla="*/ 439358 w 808720"/>
                  <a:gd name="connsiteY3540" fmla="*/ 11364 h 1047182"/>
                  <a:gd name="connsiteX3541" fmla="*/ 439544 w 808720"/>
                  <a:gd name="connsiteY3541" fmla="*/ 11353 h 1047182"/>
                  <a:gd name="connsiteX3542" fmla="*/ 535351 w 808720"/>
                  <a:gd name="connsiteY3542" fmla="*/ 11105 h 1047182"/>
                  <a:gd name="connsiteX3543" fmla="*/ 535976 w 808720"/>
                  <a:gd name="connsiteY3543" fmla="*/ 11437 h 1047182"/>
                  <a:gd name="connsiteX3544" fmla="*/ 535681 w 808720"/>
                  <a:gd name="connsiteY3544" fmla="*/ 11673 h 1047182"/>
                  <a:gd name="connsiteX3545" fmla="*/ 535582 w 808720"/>
                  <a:gd name="connsiteY3545" fmla="*/ 11624 h 1047182"/>
                  <a:gd name="connsiteX3546" fmla="*/ 429607 w 808720"/>
                  <a:gd name="connsiteY3546" fmla="*/ 11104 h 1047182"/>
                  <a:gd name="connsiteX3547" fmla="*/ 429499 w 808720"/>
                  <a:gd name="connsiteY3547" fmla="*/ 11120 h 1047182"/>
                  <a:gd name="connsiteX3548" fmla="*/ 429358 w 808720"/>
                  <a:gd name="connsiteY3548" fmla="*/ 11129 h 1047182"/>
                  <a:gd name="connsiteX3549" fmla="*/ 437775 w 808720"/>
                  <a:gd name="connsiteY3549" fmla="*/ 11100 h 1047182"/>
                  <a:gd name="connsiteX3550" fmla="*/ 437534 w 808720"/>
                  <a:gd name="connsiteY3550" fmla="*/ 11136 h 1047182"/>
                  <a:gd name="connsiteX3551" fmla="*/ 436120 w 808720"/>
                  <a:gd name="connsiteY3551" fmla="*/ 11188 h 1047182"/>
                  <a:gd name="connsiteX3552" fmla="*/ 436474 w 808720"/>
                  <a:gd name="connsiteY3552" fmla="*/ 11113 h 1047182"/>
                  <a:gd name="connsiteX3553" fmla="*/ 438805 w 808720"/>
                  <a:gd name="connsiteY3553" fmla="*/ 11090 h 1047182"/>
                  <a:gd name="connsiteX3554" fmla="*/ 438005 w 808720"/>
                  <a:gd name="connsiteY3554" fmla="*/ 11119 h 1047182"/>
                  <a:gd name="connsiteX3555" fmla="*/ 438332 w 808720"/>
                  <a:gd name="connsiteY3555" fmla="*/ 11095 h 1047182"/>
                  <a:gd name="connsiteX3556" fmla="*/ 534481 w 808720"/>
                  <a:gd name="connsiteY3556" fmla="*/ 11083 h 1047182"/>
                  <a:gd name="connsiteX3557" fmla="*/ 535582 w 808720"/>
                  <a:gd name="connsiteY3557" fmla="*/ 11624 h 1047182"/>
                  <a:gd name="connsiteX3558" fmla="*/ 535624 w 808720"/>
                  <a:gd name="connsiteY3558" fmla="*/ 11719 h 1047182"/>
                  <a:gd name="connsiteX3559" fmla="*/ 535433 w 808720"/>
                  <a:gd name="connsiteY3559" fmla="*/ 11871 h 1047182"/>
                  <a:gd name="connsiteX3560" fmla="*/ 534722 w 808720"/>
                  <a:gd name="connsiteY3560" fmla="*/ 11561 h 1047182"/>
                  <a:gd name="connsiteX3561" fmla="*/ 440002 w 808720"/>
                  <a:gd name="connsiteY3561" fmla="*/ 11078 h 1047182"/>
                  <a:gd name="connsiteX3562" fmla="*/ 439358 w 808720"/>
                  <a:gd name="connsiteY3562" fmla="*/ 11364 h 1047182"/>
                  <a:gd name="connsiteX3563" fmla="*/ 438855 w 808720"/>
                  <a:gd name="connsiteY3563" fmla="*/ 11394 h 1047182"/>
                  <a:gd name="connsiteX3564" fmla="*/ 439780 w 808720"/>
                  <a:gd name="connsiteY3564" fmla="*/ 11080 h 1047182"/>
                  <a:gd name="connsiteX3565" fmla="*/ 481919 w 808720"/>
                  <a:gd name="connsiteY3565" fmla="*/ 11069 h 1047182"/>
                  <a:gd name="connsiteX3566" fmla="*/ 481107 w 808720"/>
                  <a:gd name="connsiteY3566" fmla="*/ 11361 h 1047182"/>
                  <a:gd name="connsiteX3567" fmla="*/ 462267 w 808720"/>
                  <a:gd name="connsiteY3567" fmla="*/ 14260 h 1047182"/>
                  <a:gd name="connsiteX3568" fmla="*/ 474976 w 808720"/>
                  <a:gd name="connsiteY3568" fmla="*/ 11269 h 1047182"/>
                  <a:gd name="connsiteX3569" fmla="*/ 486173 w 808720"/>
                  <a:gd name="connsiteY3569" fmla="*/ 11055 h 1047182"/>
                  <a:gd name="connsiteX3570" fmla="*/ 484814 w 808720"/>
                  <a:gd name="connsiteY3570" fmla="*/ 11701 h 1047182"/>
                  <a:gd name="connsiteX3571" fmla="*/ 482512 w 808720"/>
                  <a:gd name="connsiteY3571" fmla="*/ 12384 h 1047182"/>
                  <a:gd name="connsiteX3572" fmla="*/ 480761 w 808720"/>
                  <a:gd name="connsiteY3572" fmla="*/ 12584 h 1047182"/>
                  <a:gd name="connsiteX3573" fmla="*/ 481905 w 808720"/>
                  <a:gd name="connsiteY3573" fmla="*/ 12041 h 1047182"/>
                  <a:gd name="connsiteX3574" fmla="*/ 483014 w 808720"/>
                  <a:gd name="connsiteY3574" fmla="*/ 11700 h 1047182"/>
                  <a:gd name="connsiteX3575" fmla="*/ 485124 w 808720"/>
                  <a:gd name="connsiteY3575" fmla="*/ 11137 h 1047182"/>
                  <a:gd name="connsiteX3576" fmla="*/ 416997 w 808720"/>
                  <a:gd name="connsiteY3576" fmla="*/ 11053 h 1047182"/>
                  <a:gd name="connsiteX3577" fmla="*/ 414977 w 808720"/>
                  <a:gd name="connsiteY3577" fmla="*/ 11478 h 1047182"/>
                  <a:gd name="connsiteX3578" fmla="*/ 415203 w 808720"/>
                  <a:gd name="connsiteY3578" fmla="*/ 11377 h 1047182"/>
                  <a:gd name="connsiteX3579" fmla="*/ 416119 w 808720"/>
                  <a:gd name="connsiteY3579" fmla="*/ 11152 h 1047182"/>
                  <a:gd name="connsiteX3580" fmla="*/ 416127 w 808720"/>
                  <a:gd name="connsiteY3580" fmla="*/ 11151 h 1047182"/>
                  <a:gd name="connsiteX3581" fmla="*/ 473477 w 808720"/>
                  <a:gd name="connsiteY3581" fmla="*/ 11051 h 1047182"/>
                  <a:gd name="connsiteX3582" fmla="*/ 471580 w 808720"/>
                  <a:gd name="connsiteY3582" fmla="*/ 11367 h 1047182"/>
                  <a:gd name="connsiteX3583" fmla="*/ 470780 w 808720"/>
                  <a:gd name="connsiteY3583" fmla="*/ 11390 h 1047182"/>
                  <a:gd name="connsiteX3584" fmla="*/ 471437 w 808720"/>
                  <a:gd name="connsiteY3584" fmla="*/ 11252 h 1047182"/>
                  <a:gd name="connsiteX3585" fmla="*/ 439866 w 808720"/>
                  <a:gd name="connsiteY3585" fmla="*/ 11051 h 1047182"/>
                  <a:gd name="connsiteX3586" fmla="*/ 439780 w 808720"/>
                  <a:gd name="connsiteY3586" fmla="*/ 11080 h 1047182"/>
                  <a:gd name="connsiteX3587" fmla="*/ 438805 w 808720"/>
                  <a:gd name="connsiteY3587" fmla="*/ 11090 h 1047182"/>
                  <a:gd name="connsiteX3588" fmla="*/ 482719 w 808720"/>
                  <a:gd name="connsiteY3588" fmla="*/ 11046 h 1047182"/>
                  <a:gd name="connsiteX3589" fmla="*/ 481275 w 808720"/>
                  <a:gd name="connsiteY3589" fmla="*/ 11335 h 1047182"/>
                  <a:gd name="connsiteX3590" fmla="*/ 481275 w 808720"/>
                  <a:gd name="connsiteY3590" fmla="*/ 11335 h 1047182"/>
                  <a:gd name="connsiteX3591" fmla="*/ 482472 w 808720"/>
                  <a:gd name="connsiteY3591" fmla="*/ 11053 h 1047182"/>
                  <a:gd name="connsiteX3592" fmla="*/ 483252 w 808720"/>
                  <a:gd name="connsiteY3592" fmla="*/ 11031 h 1047182"/>
                  <a:gd name="connsiteX3593" fmla="*/ 482140 w 808720"/>
                  <a:gd name="connsiteY3593" fmla="*/ 11202 h 1047182"/>
                  <a:gd name="connsiteX3594" fmla="*/ 483029 w 808720"/>
                  <a:gd name="connsiteY3594" fmla="*/ 11038 h 1047182"/>
                  <a:gd name="connsiteX3595" fmla="*/ 445064 w 808720"/>
                  <a:gd name="connsiteY3595" fmla="*/ 11027 h 1047182"/>
                  <a:gd name="connsiteX3596" fmla="*/ 443729 w 808720"/>
                  <a:gd name="connsiteY3596" fmla="*/ 11106 h 1047182"/>
                  <a:gd name="connsiteX3597" fmla="*/ 444119 w 808720"/>
                  <a:gd name="connsiteY3597" fmla="*/ 11036 h 1047182"/>
                  <a:gd name="connsiteX3598" fmla="*/ 492345 w 808720"/>
                  <a:gd name="connsiteY3598" fmla="*/ 11022 h 1047182"/>
                  <a:gd name="connsiteX3599" fmla="*/ 491644 w 808720"/>
                  <a:gd name="connsiteY3599" fmla="*/ 11341 h 1047182"/>
                  <a:gd name="connsiteX3600" fmla="*/ 489840 w 808720"/>
                  <a:gd name="connsiteY3600" fmla="*/ 11547 h 1047182"/>
                  <a:gd name="connsiteX3601" fmla="*/ 490498 w 808720"/>
                  <a:gd name="connsiteY3601" fmla="*/ 11310 h 1047182"/>
                  <a:gd name="connsiteX3602" fmla="*/ 529705 w 808720"/>
                  <a:gd name="connsiteY3602" fmla="*/ 11016 h 1047182"/>
                  <a:gd name="connsiteX3603" fmla="*/ 531909 w 808720"/>
                  <a:gd name="connsiteY3603" fmla="*/ 11709 h 1047182"/>
                  <a:gd name="connsiteX3604" fmla="*/ 532071 w 808720"/>
                  <a:gd name="connsiteY3604" fmla="*/ 11847 h 1047182"/>
                  <a:gd name="connsiteX3605" fmla="*/ 532007 w 808720"/>
                  <a:gd name="connsiteY3605" fmla="*/ 12671 h 1047182"/>
                  <a:gd name="connsiteX3606" fmla="*/ 527964 w 808720"/>
                  <a:gd name="connsiteY3606" fmla="*/ 13550 h 1047182"/>
                  <a:gd name="connsiteX3607" fmla="*/ 528189 w 808720"/>
                  <a:gd name="connsiteY3607" fmla="*/ 12153 h 1047182"/>
                  <a:gd name="connsiteX3608" fmla="*/ 502843 w 808720"/>
                  <a:gd name="connsiteY3608" fmla="*/ 11006 h 1047182"/>
                  <a:gd name="connsiteX3609" fmla="*/ 498818 w 808720"/>
                  <a:gd name="connsiteY3609" fmla="*/ 12250 h 1047182"/>
                  <a:gd name="connsiteX3610" fmla="*/ 501797 w 808720"/>
                  <a:gd name="connsiteY3610" fmla="*/ 11132 h 1047182"/>
                  <a:gd name="connsiteX3611" fmla="*/ 521812 w 808720"/>
                  <a:gd name="connsiteY3611" fmla="*/ 11005 h 1047182"/>
                  <a:gd name="connsiteX3612" fmla="*/ 523030 w 808720"/>
                  <a:gd name="connsiteY3612" fmla="*/ 11461 h 1047182"/>
                  <a:gd name="connsiteX3613" fmla="*/ 520316 w 808720"/>
                  <a:gd name="connsiteY3613" fmla="*/ 12501 h 1047182"/>
                  <a:gd name="connsiteX3614" fmla="*/ 431430 w 808720"/>
                  <a:gd name="connsiteY3614" fmla="*/ 10994 h 1047182"/>
                  <a:gd name="connsiteX3615" fmla="*/ 430910 w 808720"/>
                  <a:gd name="connsiteY3615" fmla="*/ 11133 h 1047182"/>
                  <a:gd name="connsiteX3616" fmla="*/ 429914 w 808720"/>
                  <a:gd name="connsiteY3616" fmla="*/ 11281 h 1047182"/>
                  <a:gd name="connsiteX3617" fmla="*/ 428294 w 808720"/>
                  <a:gd name="connsiteY3617" fmla="*/ 11405 h 1047182"/>
                  <a:gd name="connsiteX3618" fmla="*/ 429279 w 808720"/>
                  <a:gd name="connsiteY3618" fmla="*/ 11152 h 1047182"/>
                  <a:gd name="connsiteX3619" fmla="*/ 429499 w 808720"/>
                  <a:gd name="connsiteY3619" fmla="*/ 11120 h 1047182"/>
                  <a:gd name="connsiteX3620" fmla="*/ 484760 w 808720"/>
                  <a:gd name="connsiteY3620" fmla="*/ 10988 h 1047182"/>
                  <a:gd name="connsiteX3621" fmla="*/ 483474 w 808720"/>
                  <a:gd name="connsiteY3621" fmla="*/ 11296 h 1047182"/>
                  <a:gd name="connsiteX3622" fmla="*/ 484082 w 808720"/>
                  <a:gd name="connsiteY3622" fmla="*/ 11007 h 1047182"/>
                  <a:gd name="connsiteX3623" fmla="*/ 450833 w 808720"/>
                  <a:gd name="connsiteY3623" fmla="*/ 10973 h 1047182"/>
                  <a:gd name="connsiteX3624" fmla="*/ 448167 w 808720"/>
                  <a:gd name="connsiteY3624" fmla="*/ 11794 h 1047182"/>
                  <a:gd name="connsiteX3625" fmla="*/ 446550 w 808720"/>
                  <a:gd name="connsiteY3625" fmla="*/ 11975 h 1047182"/>
                  <a:gd name="connsiteX3626" fmla="*/ 440924 w 808720"/>
                  <a:gd name="connsiteY3626" fmla="*/ 12896 h 1047182"/>
                  <a:gd name="connsiteX3627" fmla="*/ 445602 w 808720"/>
                  <a:gd name="connsiteY3627" fmla="*/ 11542 h 1047182"/>
                  <a:gd name="connsiteX3628" fmla="*/ 450800 w 808720"/>
                  <a:gd name="connsiteY3628" fmla="*/ 10969 h 1047182"/>
                  <a:gd name="connsiteX3629" fmla="*/ 446062 w 808720"/>
                  <a:gd name="connsiteY3629" fmla="*/ 11409 h 1047182"/>
                  <a:gd name="connsiteX3630" fmla="*/ 447466 w 808720"/>
                  <a:gd name="connsiteY3630" fmla="*/ 11003 h 1047182"/>
                  <a:gd name="connsiteX3631" fmla="*/ 450877 w 808720"/>
                  <a:gd name="connsiteY3631" fmla="*/ 10968 h 1047182"/>
                  <a:gd name="connsiteX3632" fmla="*/ 450833 w 808720"/>
                  <a:gd name="connsiteY3632" fmla="*/ 10973 h 1047182"/>
                  <a:gd name="connsiteX3633" fmla="*/ 450848 w 808720"/>
                  <a:gd name="connsiteY3633" fmla="*/ 10969 h 1047182"/>
                  <a:gd name="connsiteX3634" fmla="*/ 426638 w 808720"/>
                  <a:gd name="connsiteY3634" fmla="*/ 10967 h 1047182"/>
                  <a:gd name="connsiteX3635" fmla="*/ 425097 w 808720"/>
                  <a:gd name="connsiteY3635" fmla="*/ 11407 h 1047182"/>
                  <a:gd name="connsiteX3636" fmla="*/ 420619 w 808720"/>
                  <a:gd name="connsiteY3636" fmla="*/ 11699 h 1047182"/>
                  <a:gd name="connsiteX3637" fmla="*/ 450866 w 808720"/>
                  <a:gd name="connsiteY3637" fmla="*/ 10963 h 1047182"/>
                  <a:gd name="connsiteX3638" fmla="*/ 450848 w 808720"/>
                  <a:gd name="connsiteY3638" fmla="*/ 10969 h 1047182"/>
                  <a:gd name="connsiteX3639" fmla="*/ 450800 w 808720"/>
                  <a:gd name="connsiteY3639" fmla="*/ 10969 h 1047182"/>
                  <a:gd name="connsiteX3640" fmla="*/ 502262 w 808720"/>
                  <a:gd name="connsiteY3640" fmla="*/ 10958 h 1047182"/>
                  <a:gd name="connsiteX3641" fmla="*/ 501797 w 808720"/>
                  <a:gd name="connsiteY3641" fmla="*/ 11132 h 1047182"/>
                  <a:gd name="connsiteX3642" fmla="*/ 501450 w 808720"/>
                  <a:gd name="connsiteY3642" fmla="*/ 11174 h 1047182"/>
                  <a:gd name="connsiteX3643" fmla="*/ 501998 w 808720"/>
                  <a:gd name="connsiteY3643" fmla="*/ 11008 h 1047182"/>
                  <a:gd name="connsiteX3644" fmla="*/ 485797 w 808720"/>
                  <a:gd name="connsiteY3644" fmla="*/ 10958 h 1047182"/>
                  <a:gd name="connsiteX3645" fmla="*/ 485124 w 808720"/>
                  <a:gd name="connsiteY3645" fmla="*/ 11137 h 1047182"/>
                  <a:gd name="connsiteX3646" fmla="*/ 484930 w 808720"/>
                  <a:gd name="connsiteY3646" fmla="*/ 11152 h 1047182"/>
                  <a:gd name="connsiteX3647" fmla="*/ 484620 w 808720"/>
                  <a:gd name="connsiteY3647" fmla="*/ 11206 h 1047182"/>
                  <a:gd name="connsiteX3648" fmla="*/ 485387 w 808720"/>
                  <a:gd name="connsiteY3648" fmla="*/ 10969 h 1047182"/>
                  <a:gd name="connsiteX3649" fmla="*/ 440297 w 808720"/>
                  <a:gd name="connsiteY3649" fmla="*/ 10946 h 1047182"/>
                  <a:gd name="connsiteX3650" fmla="*/ 440080 w 808720"/>
                  <a:gd name="connsiteY3650" fmla="*/ 11043 h 1047182"/>
                  <a:gd name="connsiteX3651" fmla="*/ 439866 w 808720"/>
                  <a:gd name="connsiteY3651" fmla="*/ 11051 h 1047182"/>
                  <a:gd name="connsiteX3652" fmla="*/ 440138 w 808720"/>
                  <a:gd name="connsiteY3652" fmla="*/ 10958 h 1047182"/>
                  <a:gd name="connsiteX3653" fmla="*/ 453164 w 808720"/>
                  <a:gd name="connsiteY3653" fmla="*/ 10945 h 1047182"/>
                  <a:gd name="connsiteX3654" fmla="*/ 451788 w 808720"/>
                  <a:gd name="connsiteY3654" fmla="*/ 11388 h 1047182"/>
                  <a:gd name="connsiteX3655" fmla="*/ 450526 w 808720"/>
                  <a:gd name="connsiteY3655" fmla="*/ 11529 h 1047182"/>
                  <a:gd name="connsiteX3656" fmla="*/ 452848 w 808720"/>
                  <a:gd name="connsiteY3656" fmla="*/ 10948 h 1047182"/>
                  <a:gd name="connsiteX3657" fmla="*/ 468751 w 808720"/>
                  <a:gd name="connsiteY3657" fmla="*/ 10945 h 1047182"/>
                  <a:gd name="connsiteX3658" fmla="*/ 464998 w 808720"/>
                  <a:gd name="connsiteY3658" fmla="*/ 11463 h 1047182"/>
                  <a:gd name="connsiteX3659" fmla="*/ 463962 w 808720"/>
                  <a:gd name="connsiteY3659" fmla="*/ 11586 h 1047182"/>
                  <a:gd name="connsiteX3660" fmla="*/ 461837 w 808720"/>
                  <a:gd name="connsiteY3660" fmla="*/ 11647 h 1047182"/>
                  <a:gd name="connsiteX3661" fmla="*/ 434302 w 808720"/>
                  <a:gd name="connsiteY3661" fmla="*/ 10945 h 1047182"/>
                  <a:gd name="connsiteX3662" fmla="*/ 433271 w 808720"/>
                  <a:gd name="connsiteY3662" fmla="*/ 11145 h 1047182"/>
                  <a:gd name="connsiteX3663" fmla="*/ 432569 w 808720"/>
                  <a:gd name="connsiteY3663" fmla="*/ 11152 h 1047182"/>
                  <a:gd name="connsiteX3664" fmla="*/ 431710 w 808720"/>
                  <a:gd name="connsiteY3664" fmla="*/ 11321 h 1047182"/>
                  <a:gd name="connsiteX3665" fmla="*/ 431564 w 808720"/>
                  <a:gd name="connsiteY3665" fmla="*/ 11335 h 1047182"/>
                  <a:gd name="connsiteX3666" fmla="*/ 432605 w 808720"/>
                  <a:gd name="connsiteY3666" fmla="*/ 11075 h 1047182"/>
                  <a:gd name="connsiteX3667" fmla="*/ 518905 w 808720"/>
                  <a:gd name="connsiteY3667" fmla="*/ 10940 h 1047182"/>
                  <a:gd name="connsiteX3668" fmla="*/ 515634 w 808720"/>
                  <a:gd name="connsiteY3668" fmla="*/ 12797 h 1047182"/>
                  <a:gd name="connsiteX3669" fmla="*/ 518887 w 808720"/>
                  <a:gd name="connsiteY3669" fmla="*/ 11403 h 1047182"/>
                  <a:gd name="connsiteX3670" fmla="*/ 517945 w 808720"/>
                  <a:gd name="connsiteY3670" fmla="*/ 12288 h 1047182"/>
                  <a:gd name="connsiteX3671" fmla="*/ 513325 w 808720"/>
                  <a:gd name="connsiteY3671" fmla="*/ 15060 h 1047182"/>
                  <a:gd name="connsiteX3672" fmla="*/ 510721 w 808720"/>
                  <a:gd name="connsiteY3672" fmla="*/ 15797 h 1047182"/>
                  <a:gd name="connsiteX3673" fmla="*/ 516666 w 808720"/>
                  <a:gd name="connsiteY3673" fmla="*/ 11636 h 1047182"/>
                  <a:gd name="connsiteX3674" fmla="*/ 517242 w 808720"/>
                  <a:gd name="connsiteY3674" fmla="*/ 11233 h 1047182"/>
                  <a:gd name="connsiteX3675" fmla="*/ 517919 w 808720"/>
                  <a:gd name="connsiteY3675" fmla="*/ 11114 h 1047182"/>
                  <a:gd name="connsiteX3676" fmla="*/ 455989 w 808720"/>
                  <a:gd name="connsiteY3676" fmla="*/ 10917 h 1047182"/>
                  <a:gd name="connsiteX3677" fmla="*/ 453410 w 808720"/>
                  <a:gd name="connsiteY3677" fmla="*/ 11206 h 1047182"/>
                  <a:gd name="connsiteX3678" fmla="*/ 454795 w 808720"/>
                  <a:gd name="connsiteY3678" fmla="*/ 10929 h 1047182"/>
                  <a:gd name="connsiteX3679" fmla="*/ 487480 w 808720"/>
                  <a:gd name="connsiteY3679" fmla="*/ 10909 h 1047182"/>
                  <a:gd name="connsiteX3680" fmla="*/ 487280 w 808720"/>
                  <a:gd name="connsiteY3680" fmla="*/ 10969 h 1047182"/>
                  <a:gd name="connsiteX3681" fmla="*/ 486173 w 808720"/>
                  <a:gd name="connsiteY3681" fmla="*/ 11055 h 1047182"/>
                  <a:gd name="connsiteX3682" fmla="*/ 486416 w 808720"/>
                  <a:gd name="connsiteY3682" fmla="*/ 10940 h 1047182"/>
                  <a:gd name="connsiteX3683" fmla="*/ 424535 w 808720"/>
                  <a:gd name="connsiteY3683" fmla="*/ 10891 h 1047182"/>
                  <a:gd name="connsiteX3684" fmla="*/ 418416 w 808720"/>
                  <a:gd name="connsiteY3684" fmla="*/ 11838 h 1047182"/>
                  <a:gd name="connsiteX3685" fmla="*/ 416566 w 808720"/>
                  <a:gd name="connsiteY3685" fmla="*/ 11906 h 1047182"/>
                  <a:gd name="connsiteX3686" fmla="*/ 416187 w 808720"/>
                  <a:gd name="connsiteY3686" fmla="*/ 11988 h 1047182"/>
                  <a:gd name="connsiteX3687" fmla="*/ 414965 w 808720"/>
                  <a:gd name="connsiteY3687" fmla="*/ 12068 h 1047182"/>
                  <a:gd name="connsiteX3688" fmla="*/ 415624 w 808720"/>
                  <a:gd name="connsiteY3688" fmla="*/ 11959 h 1047182"/>
                  <a:gd name="connsiteX3689" fmla="*/ 421312 w 808720"/>
                  <a:gd name="connsiteY3689" fmla="*/ 11166 h 1047182"/>
                  <a:gd name="connsiteX3690" fmla="*/ 418123 w 808720"/>
                  <a:gd name="connsiteY3690" fmla="*/ 10885 h 1047182"/>
                  <a:gd name="connsiteX3691" fmla="*/ 417876 w 808720"/>
                  <a:gd name="connsiteY3691" fmla="*/ 10954 h 1047182"/>
                  <a:gd name="connsiteX3692" fmla="*/ 416997 w 808720"/>
                  <a:gd name="connsiteY3692" fmla="*/ 11053 h 1047182"/>
                  <a:gd name="connsiteX3693" fmla="*/ 417228 w 808720"/>
                  <a:gd name="connsiteY3693" fmla="*/ 11005 h 1047182"/>
                  <a:gd name="connsiteX3694" fmla="*/ 536688 w 808720"/>
                  <a:gd name="connsiteY3694" fmla="*/ 10867 h 1047182"/>
                  <a:gd name="connsiteX3695" fmla="*/ 537777 w 808720"/>
                  <a:gd name="connsiteY3695" fmla="*/ 11259 h 1047182"/>
                  <a:gd name="connsiteX3696" fmla="*/ 538217 w 808720"/>
                  <a:gd name="connsiteY3696" fmla="*/ 12160 h 1047182"/>
                  <a:gd name="connsiteX3697" fmla="*/ 537565 w 808720"/>
                  <a:gd name="connsiteY3697" fmla="*/ 12281 h 1047182"/>
                  <a:gd name="connsiteX3698" fmla="*/ 535976 w 808720"/>
                  <a:gd name="connsiteY3698" fmla="*/ 11437 h 1047182"/>
                  <a:gd name="connsiteX3699" fmla="*/ 433456 w 808720"/>
                  <a:gd name="connsiteY3699" fmla="*/ 10862 h 1047182"/>
                  <a:gd name="connsiteX3700" fmla="*/ 432605 w 808720"/>
                  <a:gd name="connsiteY3700" fmla="*/ 11075 h 1047182"/>
                  <a:gd name="connsiteX3701" fmla="*/ 430539 w 808720"/>
                  <a:gd name="connsiteY3701" fmla="*/ 11233 h 1047182"/>
                  <a:gd name="connsiteX3702" fmla="*/ 430910 w 808720"/>
                  <a:gd name="connsiteY3702" fmla="*/ 11133 h 1047182"/>
                  <a:gd name="connsiteX3703" fmla="*/ 432183 w 808720"/>
                  <a:gd name="connsiteY3703" fmla="*/ 10945 h 1047182"/>
                  <a:gd name="connsiteX3704" fmla="*/ 524599 w 808720"/>
                  <a:gd name="connsiteY3704" fmla="*/ 10859 h 1047182"/>
                  <a:gd name="connsiteX3705" fmla="*/ 524005 w 808720"/>
                  <a:gd name="connsiteY3705" fmla="*/ 11826 h 1047182"/>
                  <a:gd name="connsiteX3706" fmla="*/ 523730 w 808720"/>
                  <a:gd name="connsiteY3706" fmla="*/ 11723 h 1047182"/>
                  <a:gd name="connsiteX3707" fmla="*/ 524418 w 808720"/>
                  <a:gd name="connsiteY3707" fmla="*/ 10928 h 1047182"/>
                  <a:gd name="connsiteX3708" fmla="*/ 445124 w 808720"/>
                  <a:gd name="connsiteY3708" fmla="*/ 10858 h 1047182"/>
                  <a:gd name="connsiteX3709" fmla="*/ 444119 w 808720"/>
                  <a:gd name="connsiteY3709" fmla="*/ 11036 h 1047182"/>
                  <a:gd name="connsiteX3710" fmla="*/ 441314 w 808720"/>
                  <a:gd name="connsiteY3710" fmla="*/ 11064 h 1047182"/>
                  <a:gd name="connsiteX3711" fmla="*/ 440002 w 808720"/>
                  <a:gd name="connsiteY3711" fmla="*/ 11078 h 1047182"/>
                  <a:gd name="connsiteX3712" fmla="*/ 440080 w 808720"/>
                  <a:gd name="connsiteY3712" fmla="*/ 11043 h 1047182"/>
                  <a:gd name="connsiteX3713" fmla="*/ 441843 w 808720"/>
                  <a:gd name="connsiteY3713" fmla="*/ 10978 h 1047182"/>
                  <a:gd name="connsiteX3714" fmla="*/ 447977 w 808720"/>
                  <a:gd name="connsiteY3714" fmla="*/ 10854 h 1047182"/>
                  <a:gd name="connsiteX3715" fmla="*/ 447466 w 808720"/>
                  <a:gd name="connsiteY3715" fmla="*/ 11003 h 1047182"/>
                  <a:gd name="connsiteX3716" fmla="*/ 445064 w 808720"/>
                  <a:gd name="connsiteY3716" fmla="*/ 11027 h 1047182"/>
                  <a:gd name="connsiteX3717" fmla="*/ 484405 w 808720"/>
                  <a:gd name="connsiteY3717" fmla="*/ 10854 h 1047182"/>
                  <a:gd name="connsiteX3718" fmla="*/ 484082 w 808720"/>
                  <a:gd name="connsiteY3718" fmla="*/ 11007 h 1047182"/>
                  <a:gd name="connsiteX3719" fmla="*/ 483252 w 808720"/>
                  <a:gd name="connsiteY3719" fmla="*/ 11031 h 1047182"/>
                  <a:gd name="connsiteX3720" fmla="*/ 462365 w 808720"/>
                  <a:gd name="connsiteY3720" fmla="*/ 10853 h 1047182"/>
                  <a:gd name="connsiteX3721" fmla="*/ 459257 w 808720"/>
                  <a:gd name="connsiteY3721" fmla="*/ 11507 h 1047182"/>
                  <a:gd name="connsiteX3722" fmla="*/ 449840 w 808720"/>
                  <a:gd name="connsiteY3722" fmla="*/ 12554 h 1047182"/>
                  <a:gd name="connsiteX3723" fmla="*/ 451211 w 808720"/>
                  <a:gd name="connsiteY3723" fmla="*/ 11701 h 1047182"/>
                  <a:gd name="connsiteX3724" fmla="*/ 461969 w 808720"/>
                  <a:gd name="connsiteY3724" fmla="*/ 10857 h 1047182"/>
                  <a:gd name="connsiteX3725" fmla="*/ 489745 w 808720"/>
                  <a:gd name="connsiteY3725" fmla="*/ 10844 h 1047182"/>
                  <a:gd name="connsiteX3726" fmla="*/ 484050 w 808720"/>
                  <a:gd name="connsiteY3726" fmla="*/ 12208 h 1047182"/>
                  <a:gd name="connsiteX3727" fmla="*/ 483649 w 808720"/>
                  <a:gd name="connsiteY3727" fmla="*/ 12254 h 1047182"/>
                  <a:gd name="connsiteX3728" fmla="*/ 484814 w 808720"/>
                  <a:gd name="connsiteY3728" fmla="*/ 11701 h 1047182"/>
                  <a:gd name="connsiteX3729" fmla="*/ 487280 w 808720"/>
                  <a:gd name="connsiteY3729" fmla="*/ 10969 h 1047182"/>
                  <a:gd name="connsiteX3730" fmla="*/ 488368 w 808720"/>
                  <a:gd name="connsiteY3730" fmla="*/ 10884 h 1047182"/>
                  <a:gd name="connsiteX3731" fmla="*/ 556036 w 808720"/>
                  <a:gd name="connsiteY3731" fmla="*/ 10844 h 1047182"/>
                  <a:gd name="connsiteX3732" fmla="*/ 559414 w 808720"/>
                  <a:gd name="connsiteY3732" fmla="*/ 12863 h 1047182"/>
                  <a:gd name="connsiteX3733" fmla="*/ 554631 w 808720"/>
                  <a:gd name="connsiteY3733" fmla="*/ 11620 h 1047182"/>
                  <a:gd name="connsiteX3734" fmla="*/ 465422 w 808720"/>
                  <a:gd name="connsiteY3734" fmla="*/ 10822 h 1047182"/>
                  <a:gd name="connsiteX3735" fmla="*/ 462057 w 808720"/>
                  <a:gd name="connsiteY3735" fmla="*/ 11196 h 1047182"/>
                  <a:gd name="connsiteX3736" fmla="*/ 462720 w 808720"/>
                  <a:gd name="connsiteY3736" fmla="*/ 10849 h 1047182"/>
                  <a:gd name="connsiteX3737" fmla="*/ 437891 w 808720"/>
                  <a:gd name="connsiteY3737" fmla="*/ 10813 h 1047182"/>
                  <a:gd name="connsiteX3738" fmla="*/ 436474 w 808720"/>
                  <a:gd name="connsiteY3738" fmla="*/ 11113 h 1047182"/>
                  <a:gd name="connsiteX3739" fmla="*/ 436053 w 808720"/>
                  <a:gd name="connsiteY3739" fmla="*/ 11117 h 1047182"/>
                  <a:gd name="connsiteX3740" fmla="*/ 497204 w 808720"/>
                  <a:gd name="connsiteY3740" fmla="*/ 10807 h 1047182"/>
                  <a:gd name="connsiteX3741" fmla="*/ 494530 w 808720"/>
                  <a:gd name="connsiteY3741" fmla="*/ 12022 h 1047182"/>
                  <a:gd name="connsiteX3742" fmla="*/ 487375 w 808720"/>
                  <a:gd name="connsiteY3742" fmla="*/ 13281 h 1047182"/>
                  <a:gd name="connsiteX3743" fmla="*/ 490579 w 808720"/>
                  <a:gd name="connsiteY3743" fmla="*/ 11824 h 1047182"/>
                  <a:gd name="connsiteX3744" fmla="*/ 490852 w 808720"/>
                  <a:gd name="connsiteY3744" fmla="*/ 11701 h 1047182"/>
                  <a:gd name="connsiteX3745" fmla="*/ 493025 w 808720"/>
                  <a:gd name="connsiteY3745" fmla="*/ 11350 h 1047182"/>
                  <a:gd name="connsiteX3746" fmla="*/ 495392 w 808720"/>
                  <a:gd name="connsiteY3746" fmla="*/ 11042 h 1047182"/>
                  <a:gd name="connsiteX3747" fmla="*/ 415747 w 808720"/>
                  <a:gd name="connsiteY3747" fmla="*/ 10802 h 1047182"/>
                  <a:gd name="connsiteX3748" fmla="*/ 412557 w 808720"/>
                  <a:gd name="connsiteY3748" fmla="*/ 11152 h 1047182"/>
                  <a:gd name="connsiteX3749" fmla="*/ 411712 w 808720"/>
                  <a:gd name="connsiteY3749" fmla="*/ 11350 h 1047182"/>
                  <a:gd name="connsiteX3750" fmla="*/ 399185 w 808720"/>
                  <a:gd name="connsiteY3750" fmla="*/ 13049 h 1047182"/>
                  <a:gd name="connsiteX3751" fmla="*/ 399015 w 808720"/>
                  <a:gd name="connsiteY3751" fmla="*/ 13064 h 1047182"/>
                  <a:gd name="connsiteX3752" fmla="*/ 404625 w 808720"/>
                  <a:gd name="connsiteY3752" fmla="*/ 11582 h 1047182"/>
                  <a:gd name="connsiteX3753" fmla="*/ 410222 w 808720"/>
                  <a:gd name="connsiteY3753" fmla="*/ 11006 h 1047182"/>
                  <a:gd name="connsiteX3754" fmla="*/ 519700 w 808720"/>
                  <a:gd name="connsiteY3754" fmla="*/ 10801 h 1047182"/>
                  <a:gd name="connsiteX3755" fmla="*/ 519234 w 808720"/>
                  <a:gd name="connsiteY3755" fmla="*/ 11254 h 1047182"/>
                  <a:gd name="connsiteX3756" fmla="*/ 518887 w 808720"/>
                  <a:gd name="connsiteY3756" fmla="*/ 11403 h 1047182"/>
                  <a:gd name="connsiteX3757" fmla="*/ 519489 w 808720"/>
                  <a:gd name="connsiteY3757" fmla="*/ 10838 h 1047182"/>
                  <a:gd name="connsiteX3758" fmla="*/ 519529 w 808720"/>
                  <a:gd name="connsiteY3758" fmla="*/ 10799 h 1047182"/>
                  <a:gd name="connsiteX3759" fmla="*/ 519489 w 808720"/>
                  <a:gd name="connsiteY3759" fmla="*/ 10838 h 1047182"/>
                  <a:gd name="connsiteX3760" fmla="*/ 518905 w 808720"/>
                  <a:gd name="connsiteY3760" fmla="*/ 10940 h 1047182"/>
                  <a:gd name="connsiteX3761" fmla="*/ 518986 w 808720"/>
                  <a:gd name="connsiteY3761" fmla="*/ 10894 h 1047182"/>
                  <a:gd name="connsiteX3762" fmla="*/ 415912 w 808720"/>
                  <a:gd name="connsiteY3762" fmla="*/ 10796 h 1047182"/>
                  <a:gd name="connsiteX3763" fmla="*/ 414415 w 808720"/>
                  <a:gd name="connsiteY3763" fmla="*/ 11074 h 1047182"/>
                  <a:gd name="connsiteX3764" fmla="*/ 410874 w 808720"/>
                  <a:gd name="connsiteY3764" fmla="*/ 11547 h 1047182"/>
                  <a:gd name="connsiteX3765" fmla="*/ 411712 w 808720"/>
                  <a:gd name="connsiteY3765" fmla="*/ 11350 h 1047182"/>
                  <a:gd name="connsiteX3766" fmla="*/ 415764 w 808720"/>
                  <a:gd name="connsiteY3766" fmla="*/ 10801 h 1047182"/>
                  <a:gd name="connsiteX3767" fmla="*/ 415810 w 808720"/>
                  <a:gd name="connsiteY3767" fmla="*/ 10795 h 1047182"/>
                  <a:gd name="connsiteX3768" fmla="*/ 415764 w 808720"/>
                  <a:gd name="connsiteY3768" fmla="*/ 10801 h 1047182"/>
                  <a:gd name="connsiteX3769" fmla="*/ 415747 w 808720"/>
                  <a:gd name="connsiteY3769" fmla="*/ 10802 h 1047182"/>
                  <a:gd name="connsiteX3770" fmla="*/ 416516 w 808720"/>
                  <a:gd name="connsiteY3770" fmla="*/ 10793 h 1047182"/>
                  <a:gd name="connsiteX3771" fmla="*/ 416128 w 808720"/>
                  <a:gd name="connsiteY3771" fmla="*/ 10966 h 1047182"/>
                  <a:gd name="connsiteX3772" fmla="*/ 411678 w 808720"/>
                  <a:gd name="connsiteY3772" fmla="*/ 11745 h 1047182"/>
                  <a:gd name="connsiteX3773" fmla="*/ 408618 w 808720"/>
                  <a:gd name="connsiteY3773" fmla="*/ 12153 h 1047182"/>
                  <a:gd name="connsiteX3774" fmla="*/ 414415 w 808720"/>
                  <a:gd name="connsiteY3774" fmla="*/ 11074 h 1047182"/>
                  <a:gd name="connsiteX3775" fmla="*/ 462836 w 808720"/>
                  <a:gd name="connsiteY3775" fmla="*/ 10789 h 1047182"/>
                  <a:gd name="connsiteX3776" fmla="*/ 462720 w 808720"/>
                  <a:gd name="connsiteY3776" fmla="*/ 10849 h 1047182"/>
                  <a:gd name="connsiteX3777" fmla="*/ 462365 w 808720"/>
                  <a:gd name="connsiteY3777" fmla="*/ 10853 h 1047182"/>
                  <a:gd name="connsiteX3778" fmla="*/ 462570 w 808720"/>
                  <a:gd name="connsiteY3778" fmla="*/ 10810 h 1047182"/>
                  <a:gd name="connsiteX3779" fmla="*/ 421177 w 808720"/>
                  <a:gd name="connsiteY3779" fmla="*/ 10785 h 1047182"/>
                  <a:gd name="connsiteX3780" fmla="*/ 416607 w 808720"/>
                  <a:gd name="connsiteY3780" fmla="*/ 11566 h 1047182"/>
                  <a:gd name="connsiteX3781" fmla="*/ 416329 w 808720"/>
                  <a:gd name="connsiteY3781" fmla="*/ 11590 h 1047182"/>
                  <a:gd name="connsiteX3782" fmla="*/ 420507 w 808720"/>
                  <a:gd name="connsiteY3782" fmla="*/ 10878 h 1047182"/>
                  <a:gd name="connsiteX3783" fmla="*/ 491974 w 808720"/>
                  <a:gd name="connsiteY3783" fmla="*/ 10780 h 1047182"/>
                  <a:gd name="connsiteX3784" fmla="*/ 490498 w 808720"/>
                  <a:gd name="connsiteY3784" fmla="*/ 11310 h 1047182"/>
                  <a:gd name="connsiteX3785" fmla="*/ 490087 w 808720"/>
                  <a:gd name="connsiteY3785" fmla="*/ 11374 h 1047182"/>
                  <a:gd name="connsiteX3786" fmla="*/ 490965 w 808720"/>
                  <a:gd name="connsiteY3786" fmla="*/ 10809 h 1047182"/>
                  <a:gd name="connsiteX3787" fmla="*/ 496583 w 808720"/>
                  <a:gd name="connsiteY3787" fmla="*/ 10776 h 1047182"/>
                  <a:gd name="connsiteX3788" fmla="*/ 493025 w 808720"/>
                  <a:gd name="connsiteY3788" fmla="*/ 11350 h 1047182"/>
                  <a:gd name="connsiteX3789" fmla="*/ 491511 w 808720"/>
                  <a:gd name="connsiteY3789" fmla="*/ 11547 h 1047182"/>
                  <a:gd name="connsiteX3790" fmla="*/ 494034 w 808720"/>
                  <a:gd name="connsiteY3790" fmla="*/ 11067 h 1047182"/>
                  <a:gd name="connsiteX3791" fmla="*/ 470459 w 808720"/>
                  <a:gd name="connsiteY3791" fmla="*/ 10771 h 1047182"/>
                  <a:gd name="connsiteX3792" fmla="*/ 468751 w 808720"/>
                  <a:gd name="connsiteY3792" fmla="*/ 10945 h 1047182"/>
                  <a:gd name="connsiteX3793" fmla="*/ 469974 w 808720"/>
                  <a:gd name="connsiteY3793" fmla="*/ 10776 h 1047182"/>
                  <a:gd name="connsiteX3794" fmla="*/ 416724 w 808720"/>
                  <a:gd name="connsiteY3794" fmla="*/ 10766 h 1047182"/>
                  <a:gd name="connsiteX3795" fmla="*/ 416516 w 808720"/>
                  <a:gd name="connsiteY3795" fmla="*/ 10793 h 1047182"/>
                  <a:gd name="connsiteX3796" fmla="*/ 416565 w 808720"/>
                  <a:gd name="connsiteY3796" fmla="*/ 10772 h 1047182"/>
                  <a:gd name="connsiteX3797" fmla="*/ 528878 w 808720"/>
                  <a:gd name="connsiteY3797" fmla="*/ 10757 h 1047182"/>
                  <a:gd name="connsiteX3798" fmla="*/ 529135 w 808720"/>
                  <a:gd name="connsiteY3798" fmla="*/ 10837 h 1047182"/>
                  <a:gd name="connsiteX3799" fmla="*/ 528322 w 808720"/>
                  <a:gd name="connsiteY3799" fmla="*/ 11325 h 1047182"/>
                  <a:gd name="connsiteX3800" fmla="*/ 528369 w 808720"/>
                  <a:gd name="connsiteY3800" fmla="*/ 11034 h 1047182"/>
                  <a:gd name="connsiteX3801" fmla="*/ 437805 w 808720"/>
                  <a:gd name="connsiteY3801" fmla="*/ 10754 h 1047182"/>
                  <a:gd name="connsiteX3802" fmla="*/ 435162 w 808720"/>
                  <a:gd name="connsiteY3802" fmla="*/ 11126 h 1047182"/>
                  <a:gd name="connsiteX3803" fmla="*/ 433644 w 808720"/>
                  <a:gd name="connsiteY3803" fmla="*/ 11142 h 1047182"/>
                  <a:gd name="connsiteX3804" fmla="*/ 472348 w 808720"/>
                  <a:gd name="connsiteY3804" fmla="*/ 10752 h 1047182"/>
                  <a:gd name="connsiteX3805" fmla="*/ 471929 w 808720"/>
                  <a:gd name="connsiteY3805" fmla="*/ 10872 h 1047182"/>
                  <a:gd name="connsiteX3806" fmla="*/ 466179 w 808720"/>
                  <a:gd name="connsiteY3806" fmla="*/ 11522 h 1047182"/>
                  <a:gd name="connsiteX3807" fmla="*/ 464141 w 808720"/>
                  <a:gd name="connsiteY3807" fmla="*/ 11581 h 1047182"/>
                  <a:gd name="connsiteX3808" fmla="*/ 464998 w 808720"/>
                  <a:gd name="connsiteY3808" fmla="*/ 11463 h 1047182"/>
                  <a:gd name="connsiteX3809" fmla="*/ 470836 w 808720"/>
                  <a:gd name="connsiteY3809" fmla="*/ 10768 h 1047182"/>
                  <a:gd name="connsiteX3810" fmla="*/ 416203 w 808720"/>
                  <a:gd name="connsiteY3810" fmla="*/ 10742 h 1047182"/>
                  <a:gd name="connsiteX3811" fmla="*/ 416070 w 808720"/>
                  <a:gd name="connsiteY3811" fmla="*/ 10766 h 1047182"/>
                  <a:gd name="connsiteX3812" fmla="*/ 415810 w 808720"/>
                  <a:gd name="connsiteY3812" fmla="*/ 10795 h 1047182"/>
                  <a:gd name="connsiteX3813" fmla="*/ 473881 w 808720"/>
                  <a:gd name="connsiteY3813" fmla="*/ 10737 h 1047182"/>
                  <a:gd name="connsiteX3814" fmla="*/ 471437 w 808720"/>
                  <a:gd name="connsiteY3814" fmla="*/ 11252 h 1047182"/>
                  <a:gd name="connsiteX3815" fmla="*/ 470162 w 808720"/>
                  <a:gd name="connsiteY3815" fmla="*/ 11377 h 1047182"/>
                  <a:gd name="connsiteX3816" fmla="*/ 471929 w 808720"/>
                  <a:gd name="connsiteY3816" fmla="*/ 10872 h 1047182"/>
                  <a:gd name="connsiteX3817" fmla="*/ 473050 w 808720"/>
                  <a:gd name="connsiteY3817" fmla="*/ 10745 h 1047182"/>
                  <a:gd name="connsiteX3818" fmla="*/ 519888 w 808720"/>
                  <a:gd name="connsiteY3818" fmla="*/ 10737 h 1047182"/>
                  <a:gd name="connsiteX3819" fmla="*/ 519850 w 808720"/>
                  <a:gd name="connsiteY3819" fmla="*/ 10774 h 1047182"/>
                  <a:gd name="connsiteX3820" fmla="*/ 519700 w 808720"/>
                  <a:gd name="connsiteY3820" fmla="*/ 10801 h 1047182"/>
                  <a:gd name="connsiteX3821" fmla="*/ 519739 w 808720"/>
                  <a:gd name="connsiteY3821" fmla="*/ 10763 h 1047182"/>
                  <a:gd name="connsiteX3822" fmla="*/ 438242 w 808720"/>
                  <a:gd name="connsiteY3822" fmla="*/ 10714 h 1047182"/>
                  <a:gd name="connsiteX3823" fmla="*/ 435909 w 808720"/>
                  <a:gd name="connsiteY3823" fmla="*/ 11119 h 1047182"/>
                  <a:gd name="connsiteX3824" fmla="*/ 435546 w 808720"/>
                  <a:gd name="connsiteY3824" fmla="*/ 11123 h 1047182"/>
                  <a:gd name="connsiteX3825" fmla="*/ 438062 w 808720"/>
                  <a:gd name="connsiteY3825" fmla="*/ 10731 h 1047182"/>
                  <a:gd name="connsiteX3826" fmla="*/ 494325 w 808720"/>
                  <a:gd name="connsiteY3826" fmla="*/ 10712 h 1047182"/>
                  <a:gd name="connsiteX3827" fmla="*/ 492345 w 808720"/>
                  <a:gd name="connsiteY3827" fmla="*/ 11022 h 1047182"/>
                  <a:gd name="connsiteX3828" fmla="*/ 492938 w 808720"/>
                  <a:gd name="connsiteY3828" fmla="*/ 10752 h 1047182"/>
                  <a:gd name="connsiteX3829" fmla="*/ 418237 w 808720"/>
                  <a:gd name="connsiteY3829" fmla="*/ 10710 h 1047182"/>
                  <a:gd name="connsiteX3830" fmla="*/ 417035 w 808720"/>
                  <a:gd name="connsiteY3830" fmla="*/ 10930 h 1047182"/>
                  <a:gd name="connsiteX3831" fmla="*/ 415709 w 808720"/>
                  <a:gd name="connsiteY3831" fmla="*/ 11152 h 1047182"/>
                  <a:gd name="connsiteX3832" fmla="*/ 416128 w 808720"/>
                  <a:gd name="connsiteY3832" fmla="*/ 10966 h 1047182"/>
                  <a:gd name="connsiteX3833" fmla="*/ 417419 w 808720"/>
                  <a:gd name="connsiteY3833" fmla="*/ 10740 h 1047182"/>
                  <a:gd name="connsiteX3834" fmla="*/ 476978 w 808720"/>
                  <a:gd name="connsiteY3834" fmla="*/ 10706 h 1047182"/>
                  <a:gd name="connsiteX3835" fmla="*/ 473477 w 808720"/>
                  <a:gd name="connsiteY3835" fmla="*/ 11051 h 1047182"/>
                  <a:gd name="connsiteX3836" fmla="*/ 475454 w 808720"/>
                  <a:gd name="connsiteY3836" fmla="*/ 10721 h 1047182"/>
                  <a:gd name="connsiteX3837" fmla="*/ 416744 w 808720"/>
                  <a:gd name="connsiteY3837" fmla="*/ 10692 h 1047182"/>
                  <a:gd name="connsiteX3838" fmla="*/ 416565 w 808720"/>
                  <a:gd name="connsiteY3838" fmla="*/ 10772 h 1047182"/>
                  <a:gd name="connsiteX3839" fmla="*/ 415912 w 808720"/>
                  <a:gd name="connsiteY3839" fmla="*/ 10796 h 1047182"/>
                  <a:gd name="connsiteX3840" fmla="*/ 416070 w 808720"/>
                  <a:gd name="connsiteY3840" fmla="*/ 10766 h 1047182"/>
                  <a:gd name="connsiteX3841" fmla="*/ 418716 w 808720"/>
                  <a:gd name="connsiteY3841" fmla="*/ 10692 h 1047182"/>
                  <a:gd name="connsiteX3842" fmla="*/ 417228 w 808720"/>
                  <a:gd name="connsiteY3842" fmla="*/ 11005 h 1047182"/>
                  <a:gd name="connsiteX3843" fmla="*/ 416127 w 808720"/>
                  <a:gd name="connsiteY3843" fmla="*/ 11151 h 1047182"/>
                  <a:gd name="connsiteX3844" fmla="*/ 416120 w 808720"/>
                  <a:gd name="connsiteY3844" fmla="*/ 11152 h 1047182"/>
                  <a:gd name="connsiteX3845" fmla="*/ 416119 w 808720"/>
                  <a:gd name="connsiteY3845" fmla="*/ 11152 h 1047182"/>
                  <a:gd name="connsiteX3846" fmla="*/ 415532 w 808720"/>
                  <a:gd name="connsiteY3846" fmla="*/ 11231 h 1047182"/>
                  <a:gd name="connsiteX3847" fmla="*/ 415631 w 808720"/>
                  <a:gd name="connsiteY3847" fmla="*/ 11187 h 1047182"/>
                  <a:gd name="connsiteX3848" fmla="*/ 417035 w 808720"/>
                  <a:gd name="connsiteY3848" fmla="*/ 10930 h 1047182"/>
                  <a:gd name="connsiteX3849" fmla="*/ 418379 w 808720"/>
                  <a:gd name="connsiteY3849" fmla="*/ 10705 h 1047182"/>
                  <a:gd name="connsiteX3850" fmla="*/ 478504 w 808720"/>
                  <a:gd name="connsiteY3850" fmla="*/ 10691 h 1047182"/>
                  <a:gd name="connsiteX3851" fmla="*/ 475554 w 808720"/>
                  <a:gd name="connsiteY3851" fmla="*/ 11133 h 1047182"/>
                  <a:gd name="connsiteX3852" fmla="*/ 477387 w 808720"/>
                  <a:gd name="connsiteY3852" fmla="*/ 10702 h 1047182"/>
                  <a:gd name="connsiteX3853" fmla="*/ 453928 w 808720"/>
                  <a:gd name="connsiteY3853" fmla="*/ 10679 h 1047182"/>
                  <a:gd name="connsiteX3854" fmla="*/ 452848 w 808720"/>
                  <a:gd name="connsiteY3854" fmla="*/ 10948 h 1047182"/>
                  <a:gd name="connsiteX3855" fmla="*/ 450877 w 808720"/>
                  <a:gd name="connsiteY3855" fmla="*/ 10968 h 1047182"/>
                  <a:gd name="connsiteX3856" fmla="*/ 451278 w 808720"/>
                  <a:gd name="connsiteY3856" fmla="*/ 10925 h 1047182"/>
                  <a:gd name="connsiteX3857" fmla="*/ 491191 w 808720"/>
                  <a:gd name="connsiteY3857" fmla="*/ 10663 h 1047182"/>
                  <a:gd name="connsiteX3858" fmla="*/ 490965 w 808720"/>
                  <a:gd name="connsiteY3858" fmla="*/ 10809 h 1047182"/>
                  <a:gd name="connsiteX3859" fmla="*/ 489745 w 808720"/>
                  <a:gd name="connsiteY3859" fmla="*/ 10844 h 1047182"/>
                  <a:gd name="connsiteX3860" fmla="*/ 490166 w 808720"/>
                  <a:gd name="connsiteY3860" fmla="*/ 10743 h 1047182"/>
                  <a:gd name="connsiteX3861" fmla="*/ 438799 w 808720"/>
                  <a:gd name="connsiteY3861" fmla="*/ 10662 h 1047182"/>
                  <a:gd name="connsiteX3862" fmla="*/ 437891 w 808720"/>
                  <a:gd name="connsiteY3862" fmla="*/ 10813 h 1047182"/>
                  <a:gd name="connsiteX3863" fmla="*/ 438446 w 808720"/>
                  <a:gd name="connsiteY3863" fmla="*/ 10695 h 1047182"/>
                  <a:gd name="connsiteX3864" fmla="*/ 496185 w 808720"/>
                  <a:gd name="connsiteY3864" fmla="*/ 10659 h 1047182"/>
                  <a:gd name="connsiteX3865" fmla="*/ 494034 w 808720"/>
                  <a:gd name="connsiteY3865" fmla="*/ 11067 h 1047182"/>
                  <a:gd name="connsiteX3866" fmla="*/ 493068 w 808720"/>
                  <a:gd name="connsiteY3866" fmla="*/ 11178 h 1047182"/>
                  <a:gd name="connsiteX3867" fmla="*/ 495591 w 808720"/>
                  <a:gd name="connsiteY3867" fmla="*/ 10676 h 1047182"/>
                  <a:gd name="connsiteX3868" fmla="*/ 432717 w 808720"/>
                  <a:gd name="connsiteY3868" fmla="*/ 10649 h 1047182"/>
                  <a:gd name="connsiteX3869" fmla="*/ 431865 w 808720"/>
                  <a:gd name="connsiteY3869" fmla="*/ 10877 h 1047182"/>
                  <a:gd name="connsiteX3870" fmla="*/ 429607 w 808720"/>
                  <a:gd name="connsiteY3870" fmla="*/ 11104 h 1047182"/>
                  <a:gd name="connsiteX3871" fmla="*/ 419899 w 808720"/>
                  <a:gd name="connsiteY3871" fmla="*/ 10649 h 1047182"/>
                  <a:gd name="connsiteX3872" fmla="*/ 418123 w 808720"/>
                  <a:gd name="connsiteY3872" fmla="*/ 10885 h 1047182"/>
                  <a:gd name="connsiteX3873" fmla="*/ 418834 w 808720"/>
                  <a:gd name="connsiteY3873" fmla="*/ 10688 h 1047182"/>
                  <a:gd name="connsiteX3874" fmla="*/ 420603 w 808720"/>
                  <a:gd name="connsiteY3874" fmla="*/ 10646 h 1047182"/>
                  <a:gd name="connsiteX3875" fmla="*/ 416370 w 808720"/>
                  <a:gd name="connsiteY3875" fmla="*/ 11372 h 1047182"/>
                  <a:gd name="connsiteX3876" fmla="*/ 417876 w 808720"/>
                  <a:gd name="connsiteY3876" fmla="*/ 10954 h 1047182"/>
                  <a:gd name="connsiteX3877" fmla="*/ 477651 w 808720"/>
                  <a:gd name="connsiteY3877" fmla="*/ 10640 h 1047182"/>
                  <a:gd name="connsiteX3878" fmla="*/ 477387 w 808720"/>
                  <a:gd name="connsiteY3878" fmla="*/ 10702 h 1047182"/>
                  <a:gd name="connsiteX3879" fmla="*/ 476978 w 808720"/>
                  <a:gd name="connsiteY3879" fmla="*/ 10706 h 1047182"/>
                  <a:gd name="connsiteX3880" fmla="*/ 434279 w 808720"/>
                  <a:gd name="connsiteY3880" fmla="*/ 10635 h 1047182"/>
                  <a:gd name="connsiteX3881" fmla="*/ 432183 w 808720"/>
                  <a:gd name="connsiteY3881" fmla="*/ 10945 h 1047182"/>
                  <a:gd name="connsiteX3882" fmla="*/ 431430 w 808720"/>
                  <a:gd name="connsiteY3882" fmla="*/ 10994 h 1047182"/>
                  <a:gd name="connsiteX3883" fmla="*/ 431865 w 808720"/>
                  <a:gd name="connsiteY3883" fmla="*/ 10877 h 1047182"/>
                  <a:gd name="connsiteX3884" fmla="*/ 484260 w 808720"/>
                  <a:gd name="connsiteY3884" fmla="*/ 10633 h 1047182"/>
                  <a:gd name="connsiteX3885" fmla="*/ 482472 w 808720"/>
                  <a:gd name="connsiteY3885" fmla="*/ 11053 h 1047182"/>
                  <a:gd name="connsiteX3886" fmla="*/ 481919 w 808720"/>
                  <a:gd name="connsiteY3886" fmla="*/ 11069 h 1047182"/>
                  <a:gd name="connsiteX3887" fmla="*/ 483101 w 808720"/>
                  <a:gd name="connsiteY3887" fmla="*/ 10645 h 1047182"/>
                  <a:gd name="connsiteX3888" fmla="*/ 534254 w 808720"/>
                  <a:gd name="connsiteY3888" fmla="*/ 10629 h 1047182"/>
                  <a:gd name="connsiteX3889" fmla="*/ 534481 w 808720"/>
                  <a:gd name="connsiteY3889" fmla="*/ 11083 h 1047182"/>
                  <a:gd name="connsiteX3890" fmla="*/ 534052 w 808720"/>
                  <a:gd name="connsiteY3890" fmla="*/ 10872 h 1047182"/>
                  <a:gd name="connsiteX3891" fmla="*/ 484883 w 808720"/>
                  <a:gd name="connsiteY3891" fmla="*/ 10626 h 1047182"/>
                  <a:gd name="connsiteX3892" fmla="*/ 484650 w 808720"/>
                  <a:gd name="connsiteY3892" fmla="*/ 10738 h 1047182"/>
                  <a:gd name="connsiteX3893" fmla="*/ 483029 w 808720"/>
                  <a:gd name="connsiteY3893" fmla="*/ 11038 h 1047182"/>
                  <a:gd name="connsiteX3894" fmla="*/ 482719 w 808720"/>
                  <a:gd name="connsiteY3894" fmla="*/ 11046 h 1047182"/>
                  <a:gd name="connsiteX3895" fmla="*/ 484814 w 808720"/>
                  <a:gd name="connsiteY3895" fmla="*/ 10627 h 1047182"/>
                  <a:gd name="connsiteX3896" fmla="*/ 520706 w 808720"/>
                  <a:gd name="connsiteY3896" fmla="*/ 10624 h 1047182"/>
                  <a:gd name="connsiteX3897" fmla="*/ 519472 w 808720"/>
                  <a:gd name="connsiteY3897" fmla="*/ 11152 h 1047182"/>
                  <a:gd name="connsiteX3898" fmla="*/ 519850 w 808720"/>
                  <a:gd name="connsiteY3898" fmla="*/ 10774 h 1047182"/>
                  <a:gd name="connsiteX3899" fmla="*/ 497620 w 808720"/>
                  <a:gd name="connsiteY3899" fmla="*/ 10617 h 1047182"/>
                  <a:gd name="connsiteX3900" fmla="*/ 497502 w 808720"/>
                  <a:gd name="connsiteY3900" fmla="*/ 10671 h 1047182"/>
                  <a:gd name="connsiteX3901" fmla="*/ 496583 w 808720"/>
                  <a:gd name="connsiteY3901" fmla="*/ 10776 h 1047182"/>
                  <a:gd name="connsiteX3902" fmla="*/ 497555 w 808720"/>
                  <a:gd name="connsiteY3902" fmla="*/ 10619 h 1047182"/>
                  <a:gd name="connsiteX3903" fmla="*/ 485950 w 808720"/>
                  <a:gd name="connsiteY3903" fmla="*/ 10616 h 1047182"/>
                  <a:gd name="connsiteX3904" fmla="*/ 484405 w 808720"/>
                  <a:gd name="connsiteY3904" fmla="*/ 10854 h 1047182"/>
                  <a:gd name="connsiteX3905" fmla="*/ 484650 w 808720"/>
                  <a:gd name="connsiteY3905" fmla="*/ 10738 h 1047182"/>
                  <a:gd name="connsiteX3906" fmla="*/ 485269 w 808720"/>
                  <a:gd name="connsiteY3906" fmla="*/ 10623 h 1047182"/>
                  <a:gd name="connsiteX3907" fmla="*/ 520766 w 808720"/>
                  <a:gd name="connsiteY3907" fmla="*/ 10613 h 1047182"/>
                  <a:gd name="connsiteX3908" fmla="*/ 520955 w 808720"/>
                  <a:gd name="connsiteY3908" fmla="*/ 10684 h 1047182"/>
                  <a:gd name="connsiteX3909" fmla="*/ 517984 w 808720"/>
                  <a:gd name="connsiteY3909" fmla="*/ 12640 h 1047182"/>
                  <a:gd name="connsiteX3910" fmla="*/ 518924 w 808720"/>
                  <a:gd name="connsiteY3910" fmla="*/ 11700 h 1047182"/>
                  <a:gd name="connsiteX3911" fmla="*/ 520724 w 808720"/>
                  <a:gd name="connsiteY3911" fmla="*/ 10620 h 1047182"/>
                  <a:gd name="connsiteX3912" fmla="*/ 420910 w 808720"/>
                  <a:gd name="connsiteY3912" fmla="*/ 10611 h 1047182"/>
                  <a:gd name="connsiteX3913" fmla="*/ 420603 w 808720"/>
                  <a:gd name="connsiteY3913" fmla="*/ 10646 h 1047182"/>
                  <a:gd name="connsiteX3914" fmla="*/ 420776 w 808720"/>
                  <a:gd name="connsiteY3914" fmla="*/ 10616 h 1047182"/>
                  <a:gd name="connsiteX3915" fmla="*/ 486557 w 808720"/>
                  <a:gd name="connsiteY3915" fmla="*/ 10610 h 1047182"/>
                  <a:gd name="connsiteX3916" fmla="*/ 485387 w 808720"/>
                  <a:gd name="connsiteY3916" fmla="*/ 10969 h 1047182"/>
                  <a:gd name="connsiteX3917" fmla="*/ 484760 w 808720"/>
                  <a:gd name="connsiteY3917" fmla="*/ 10988 h 1047182"/>
                  <a:gd name="connsiteX3918" fmla="*/ 486328 w 808720"/>
                  <a:gd name="connsiteY3918" fmla="*/ 10612 h 1047182"/>
                  <a:gd name="connsiteX3919" fmla="*/ 520747 w 808720"/>
                  <a:gd name="connsiteY3919" fmla="*/ 10606 h 1047182"/>
                  <a:gd name="connsiteX3920" fmla="*/ 520748 w 808720"/>
                  <a:gd name="connsiteY3920" fmla="*/ 10607 h 1047182"/>
                  <a:gd name="connsiteX3921" fmla="*/ 520724 w 808720"/>
                  <a:gd name="connsiteY3921" fmla="*/ 10620 h 1047182"/>
                  <a:gd name="connsiteX3922" fmla="*/ 520706 w 808720"/>
                  <a:gd name="connsiteY3922" fmla="*/ 10624 h 1047182"/>
                  <a:gd name="connsiteX3923" fmla="*/ 454226 w 808720"/>
                  <a:gd name="connsiteY3923" fmla="*/ 10604 h 1047182"/>
                  <a:gd name="connsiteX3924" fmla="*/ 454021 w 808720"/>
                  <a:gd name="connsiteY3924" fmla="*/ 10670 h 1047182"/>
                  <a:gd name="connsiteX3925" fmla="*/ 453928 w 808720"/>
                  <a:gd name="connsiteY3925" fmla="*/ 10679 h 1047182"/>
                  <a:gd name="connsiteX3926" fmla="*/ 550724 w 808720"/>
                  <a:gd name="connsiteY3926" fmla="*/ 10604 h 1047182"/>
                  <a:gd name="connsiteX3927" fmla="*/ 554631 w 808720"/>
                  <a:gd name="connsiteY3927" fmla="*/ 11620 h 1047182"/>
                  <a:gd name="connsiteX3928" fmla="*/ 552408 w 808720"/>
                  <a:gd name="connsiteY3928" fmla="*/ 12849 h 1047182"/>
                  <a:gd name="connsiteX3929" fmla="*/ 487123 w 808720"/>
                  <a:gd name="connsiteY3929" fmla="*/ 10604 h 1047182"/>
                  <a:gd name="connsiteX3930" fmla="*/ 486416 w 808720"/>
                  <a:gd name="connsiteY3930" fmla="*/ 10940 h 1047182"/>
                  <a:gd name="connsiteX3931" fmla="*/ 485797 w 808720"/>
                  <a:gd name="connsiteY3931" fmla="*/ 10958 h 1047182"/>
                  <a:gd name="connsiteX3932" fmla="*/ 452033 w 808720"/>
                  <a:gd name="connsiteY3932" fmla="*/ 10604 h 1047182"/>
                  <a:gd name="connsiteX3933" fmla="*/ 451989 w 808720"/>
                  <a:gd name="connsiteY3933" fmla="*/ 10617 h 1047182"/>
                  <a:gd name="connsiteX3934" fmla="*/ 447977 w 808720"/>
                  <a:gd name="connsiteY3934" fmla="*/ 10854 h 1047182"/>
                  <a:gd name="connsiteX3935" fmla="*/ 448379 w 808720"/>
                  <a:gd name="connsiteY3935" fmla="*/ 10738 h 1047182"/>
                  <a:gd name="connsiteX3936" fmla="*/ 441068 w 808720"/>
                  <a:gd name="connsiteY3936" fmla="*/ 10604 h 1047182"/>
                  <a:gd name="connsiteX3937" fmla="*/ 440698 w 808720"/>
                  <a:gd name="connsiteY3937" fmla="*/ 10768 h 1047182"/>
                  <a:gd name="connsiteX3938" fmla="*/ 440138 w 808720"/>
                  <a:gd name="connsiteY3938" fmla="*/ 10958 h 1047182"/>
                  <a:gd name="connsiteX3939" fmla="*/ 438332 w 808720"/>
                  <a:gd name="connsiteY3939" fmla="*/ 11095 h 1047182"/>
                  <a:gd name="connsiteX3940" fmla="*/ 437775 w 808720"/>
                  <a:gd name="connsiteY3940" fmla="*/ 11100 h 1047182"/>
                  <a:gd name="connsiteX3941" fmla="*/ 438874 w 808720"/>
                  <a:gd name="connsiteY3941" fmla="*/ 10604 h 1047182"/>
                  <a:gd name="connsiteX3942" fmla="*/ 438062 w 808720"/>
                  <a:gd name="connsiteY3942" fmla="*/ 10731 h 1047182"/>
                  <a:gd name="connsiteX3943" fmla="*/ 437805 w 808720"/>
                  <a:gd name="connsiteY3943" fmla="*/ 10754 h 1047182"/>
                  <a:gd name="connsiteX3944" fmla="*/ 438874 w 808720"/>
                  <a:gd name="connsiteY3944" fmla="*/ 10604 h 1047182"/>
                  <a:gd name="connsiteX3945" fmla="*/ 438446 w 808720"/>
                  <a:gd name="connsiteY3945" fmla="*/ 10695 h 1047182"/>
                  <a:gd name="connsiteX3946" fmla="*/ 438242 w 808720"/>
                  <a:gd name="connsiteY3946" fmla="*/ 10714 h 1047182"/>
                  <a:gd name="connsiteX3947" fmla="*/ 434488 w 808720"/>
                  <a:gd name="connsiteY3947" fmla="*/ 10604 h 1047182"/>
                  <a:gd name="connsiteX3948" fmla="*/ 434422 w 808720"/>
                  <a:gd name="connsiteY3948" fmla="*/ 10621 h 1047182"/>
                  <a:gd name="connsiteX3949" fmla="*/ 434279 w 808720"/>
                  <a:gd name="connsiteY3949" fmla="*/ 10635 h 1047182"/>
                  <a:gd name="connsiteX3950" fmla="*/ 419136 w 808720"/>
                  <a:gd name="connsiteY3950" fmla="*/ 10604 h 1047182"/>
                  <a:gd name="connsiteX3951" fmla="*/ 418834 w 808720"/>
                  <a:gd name="connsiteY3951" fmla="*/ 10688 h 1047182"/>
                  <a:gd name="connsiteX3952" fmla="*/ 418716 w 808720"/>
                  <a:gd name="connsiteY3952" fmla="*/ 10692 h 1047182"/>
                  <a:gd name="connsiteX3953" fmla="*/ 416942 w 808720"/>
                  <a:gd name="connsiteY3953" fmla="*/ 10604 h 1047182"/>
                  <a:gd name="connsiteX3954" fmla="*/ 416821 w 808720"/>
                  <a:gd name="connsiteY3954" fmla="*/ 10658 h 1047182"/>
                  <a:gd name="connsiteX3955" fmla="*/ 416203 w 808720"/>
                  <a:gd name="connsiteY3955" fmla="*/ 10742 h 1047182"/>
                  <a:gd name="connsiteX3956" fmla="*/ 456421 w 808720"/>
                  <a:gd name="connsiteY3956" fmla="*/ 10604 h 1047182"/>
                  <a:gd name="connsiteX3957" fmla="*/ 456420 w 808720"/>
                  <a:gd name="connsiteY3957" fmla="*/ 10604 h 1047182"/>
                  <a:gd name="connsiteX3958" fmla="*/ 456421 w 808720"/>
                  <a:gd name="connsiteY3958" fmla="*/ 10604 h 1047182"/>
                  <a:gd name="connsiteX3959" fmla="*/ 539651 w 808720"/>
                  <a:gd name="connsiteY3959" fmla="*/ 10592 h 1047182"/>
                  <a:gd name="connsiteX3960" fmla="*/ 539758 w 808720"/>
                  <a:gd name="connsiteY3960" fmla="*/ 10604 h 1047182"/>
                  <a:gd name="connsiteX3961" fmla="*/ 540072 w 808720"/>
                  <a:gd name="connsiteY3961" fmla="*/ 12084 h 1047182"/>
                  <a:gd name="connsiteX3962" fmla="*/ 539379 w 808720"/>
                  <a:gd name="connsiteY3962" fmla="*/ 11835 h 1047182"/>
                  <a:gd name="connsiteX3963" fmla="*/ 439629 w 808720"/>
                  <a:gd name="connsiteY3963" fmla="*/ 10585 h 1047182"/>
                  <a:gd name="connsiteX3964" fmla="*/ 438799 w 808720"/>
                  <a:gd name="connsiteY3964" fmla="*/ 10662 h 1047182"/>
                  <a:gd name="connsiteX3965" fmla="*/ 439148 w 808720"/>
                  <a:gd name="connsiteY3965" fmla="*/ 10604 h 1047182"/>
                  <a:gd name="connsiteX3966" fmla="*/ 520795 w 808720"/>
                  <a:gd name="connsiteY3966" fmla="*/ 10578 h 1047182"/>
                  <a:gd name="connsiteX3967" fmla="*/ 520752 w 808720"/>
                  <a:gd name="connsiteY3967" fmla="*/ 10604 h 1047182"/>
                  <a:gd name="connsiteX3968" fmla="*/ 520747 w 808720"/>
                  <a:gd name="connsiteY3968" fmla="*/ 10606 h 1047182"/>
                  <a:gd name="connsiteX3969" fmla="*/ 520711 w 808720"/>
                  <a:gd name="connsiteY3969" fmla="*/ 10593 h 1047182"/>
                  <a:gd name="connsiteX3970" fmla="*/ 441287 w 808720"/>
                  <a:gd name="connsiteY3970" fmla="*/ 10569 h 1047182"/>
                  <a:gd name="connsiteX3971" fmla="*/ 441285 w 808720"/>
                  <a:gd name="connsiteY3971" fmla="*/ 10569 h 1047182"/>
                  <a:gd name="connsiteX3972" fmla="*/ 441068 w 808720"/>
                  <a:gd name="connsiteY3972" fmla="*/ 10604 h 1047182"/>
                  <a:gd name="connsiteX3973" fmla="*/ 484539 w 808720"/>
                  <a:gd name="connsiteY3973" fmla="*/ 10567 h 1047182"/>
                  <a:gd name="connsiteX3974" fmla="*/ 484930 w 808720"/>
                  <a:gd name="connsiteY3974" fmla="*/ 10604 h 1047182"/>
                  <a:gd name="connsiteX3975" fmla="*/ 484930 w 808720"/>
                  <a:gd name="connsiteY3975" fmla="*/ 10604 h 1047182"/>
                  <a:gd name="connsiteX3976" fmla="*/ 484814 w 808720"/>
                  <a:gd name="connsiteY3976" fmla="*/ 10627 h 1047182"/>
                  <a:gd name="connsiteX3977" fmla="*/ 484260 w 808720"/>
                  <a:gd name="connsiteY3977" fmla="*/ 10633 h 1047182"/>
                  <a:gd name="connsiteX3978" fmla="*/ 486705 w 808720"/>
                  <a:gd name="connsiteY3978" fmla="*/ 10564 h 1047182"/>
                  <a:gd name="connsiteX3979" fmla="*/ 487123 w 808720"/>
                  <a:gd name="connsiteY3979" fmla="*/ 10604 h 1047182"/>
                  <a:gd name="connsiteX3980" fmla="*/ 486557 w 808720"/>
                  <a:gd name="connsiteY3980" fmla="*/ 10610 h 1047182"/>
                  <a:gd name="connsiteX3981" fmla="*/ 463806 w 808720"/>
                  <a:gd name="connsiteY3981" fmla="*/ 10549 h 1047182"/>
                  <a:gd name="connsiteX3982" fmla="*/ 465192 w 808720"/>
                  <a:gd name="connsiteY3982" fmla="*/ 10604 h 1047182"/>
                  <a:gd name="connsiteX3983" fmla="*/ 462836 w 808720"/>
                  <a:gd name="connsiteY3983" fmla="*/ 10789 h 1047182"/>
                  <a:gd name="connsiteX3984" fmla="*/ 462948 w 808720"/>
                  <a:gd name="connsiteY3984" fmla="*/ 10730 h 1047182"/>
                  <a:gd name="connsiteX3985" fmla="*/ 486447 w 808720"/>
                  <a:gd name="connsiteY3985" fmla="*/ 10539 h 1047182"/>
                  <a:gd name="connsiteX3986" fmla="*/ 486578 w 808720"/>
                  <a:gd name="connsiteY3986" fmla="*/ 10552 h 1047182"/>
                  <a:gd name="connsiteX3987" fmla="*/ 486328 w 808720"/>
                  <a:gd name="connsiteY3987" fmla="*/ 10612 h 1047182"/>
                  <a:gd name="connsiteX3988" fmla="*/ 485950 w 808720"/>
                  <a:gd name="connsiteY3988" fmla="*/ 10616 h 1047182"/>
                  <a:gd name="connsiteX3989" fmla="*/ 463538 w 808720"/>
                  <a:gd name="connsiteY3989" fmla="*/ 10539 h 1047182"/>
                  <a:gd name="connsiteX3990" fmla="*/ 463597 w 808720"/>
                  <a:gd name="connsiteY3990" fmla="*/ 10541 h 1047182"/>
                  <a:gd name="connsiteX3991" fmla="*/ 463238 w 808720"/>
                  <a:gd name="connsiteY3991" fmla="*/ 10579 h 1047182"/>
                  <a:gd name="connsiteX3992" fmla="*/ 463247 w 808720"/>
                  <a:gd name="connsiteY3992" fmla="*/ 10574 h 1047182"/>
                  <a:gd name="connsiteX3993" fmla="*/ 422986 w 808720"/>
                  <a:gd name="connsiteY3993" fmla="*/ 10535 h 1047182"/>
                  <a:gd name="connsiteX3994" fmla="*/ 421177 w 808720"/>
                  <a:gd name="connsiteY3994" fmla="*/ 10785 h 1047182"/>
                  <a:gd name="connsiteX3995" fmla="*/ 422550 w 808720"/>
                  <a:gd name="connsiteY3995" fmla="*/ 10551 h 1047182"/>
                  <a:gd name="connsiteX3996" fmla="*/ 472806 w 808720"/>
                  <a:gd name="connsiteY3996" fmla="*/ 10533 h 1047182"/>
                  <a:gd name="connsiteX3997" fmla="*/ 470836 w 808720"/>
                  <a:gd name="connsiteY3997" fmla="*/ 10768 h 1047182"/>
                  <a:gd name="connsiteX3998" fmla="*/ 470459 w 808720"/>
                  <a:gd name="connsiteY3998" fmla="*/ 10771 h 1047182"/>
                  <a:gd name="connsiteX3999" fmla="*/ 521232 w 808720"/>
                  <a:gd name="connsiteY3999" fmla="*/ 10501 h 1047182"/>
                  <a:gd name="connsiteX4000" fmla="*/ 521171 w 808720"/>
                  <a:gd name="connsiteY4000" fmla="*/ 10542 h 1047182"/>
                  <a:gd name="connsiteX4001" fmla="*/ 520766 w 808720"/>
                  <a:gd name="connsiteY4001" fmla="*/ 10613 h 1047182"/>
                  <a:gd name="connsiteX4002" fmla="*/ 520748 w 808720"/>
                  <a:gd name="connsiteY4002" fmla="*/ 10607 h 1047182"/>
                  <a:gd name="connsiteX4003" fmla="*/ 520752 w 808720"/>
                  <a:gd name="connsiteY4003" fmla="*/ 10604 h 1047182"/>
                  <a:gd name="connsiteX4004" fmla="*/ 520824 w 808720"/>
                  <a:gd name="connsiteY4004" fmla="*/ 10573 h 1047182"/>
                  <a:gd name="connsiteX4005" fmla="*/ 441701 w 808720"/>
                  <a:gd name="connsiteY4005" fmla="*/ 10501 h 1047182"/>
                  <a:gd name="connsiteX4006" fmla="*/ 441287 w 808720"/>
                  <a:gd name="connsiteY4006" fmla="*/ 10569 h 1047182"/>
                  <a:gd name="connsiteX4007" fmla="*/ 441456 w 808720"/>
                  <a:gd name="connsiteY4007" fmla="*/ 10511 h 1047182"/>
                  <a:gd name="connsiteX4008" fmla="*/ 464094 w 808720"/>
                  <a:gd name="connsiteY4008" fmla="*/ 10489 h 1047182"/>
                  <a:gd name="connsiteX4009" fmla="*/ 463806 w 808720"/>
                  <a:gd name="connsiteY4009" fmla="*/ 10549 h 1047182"/>
                  <a:gd name="connsiteX4010" fmla="*/ 463597 w 808720"/>
                  <a:gd name="connsiteY4010" fmla="*/ 10541 h 1047182"/>
                  <a:gd name="connsiteX4011" fmla="*/ 449258 w 808720"/>
                  <a:gd name="connsiteY4011" fmla="*/ 10484 h 1047182"/>
                  <a:gd name="connsiteX4012" fmla="*/ 448379 w 808720"/>
                  <a:gd name="connsiteY4012" fmla="*/ 10738 h 1047182"/>
                  <a:gd name="connsiteX4013" fmla="*/ 445124 w 808720"/>
                  <a:gd name="connsiteY4013" fmla="*/ 10858 h 1047182"/>
                  <a:gd name="connsiteX4014" fmla="*/ 446550 w 808720"/>
                  <a:gd name="connsiteY4014" fmla="*/ 10604 h 1047182"/>
                  <a:gd name="connsiteX4015" fmla="*/ 493537 w 808720"/>
                  <a:gd name="connsiteY4015" fmla="*/ 10480 h 1047182"/>
                  <a:gd name="connsiteX4016" fmla="*/ 492938 w 808720"/>
                  <a:gd name="connsiteY4016" fmla="*/ 10752 h 1047182"/>
                  <a:gd name="connsiteX4017" fmla="*/ 491974 w 808720"/>
                  <a:gd name="connsiteY4017" fmla="*/ 10780 h 1047182"/>
                  <a:gd name="connsiteX4018" fmla="*/ 492606 w 808720"/>
                  <a:gd name="connsiteY4018" fmla="*/ 10553 h 1047182"/>
                  <a:gd name="connsiteX4019" fmla="*/ 433379 w 808720"/>
                  <a:gd name="connsiteY4019" fmla="*/ 10472 h 1047182"/>
                  <a:gd name="connsiteX4020" fmla="*/ 433358 w 808720"/>
                  <a:gd name="connsiteY4020" fmla="*/ 10477 h 1047182"/>
                  <a:gd name="connsiteX4021" fmla="*/ 432295 w 808720"/>
                  <a:gd name="connsiteY4021" fmla="*/ 10604 h 1047182"/>
                  <a:gd name="connsiteX4022" fmla="*/ 473337 w 808720"/>
                  <a:gd name="connsiteY4022" fmla="*/ 10470 h 1047182"/>
                  <a:gd name="connsiteX4023" fmla="*/ 473287 w 808720"/>
                  <a:gd name="connsiteY4023" fmla="*/ 10485 h 1047182"/>
                  <a:gd name="connsiteX4024" fmla="*/ 472806 w 808720"/>
                  <a:gd name="connsiteY4024" fmla="*/ 10533 h 1047182"/>
                  <a:gd name="connsiteX4025" fmla="*/ 485640 w 808720"/>
                  <a:gd name="connsiteY4025" fmla="*/ 10462 h 1047182"/>
                  <a:gd name="connsiteX4026" fmla="*/ 485967 w 808720"/>
                  <a:gd name="connsiteY4026" fmla="*/ 10494 h 1047182"/>
                  <a:gd name="connsiteX4027" fmla="*/ 485269 w 808720"/>
                  <a:gd name="connsiteY4027" fmla="*/ 10623 h 1047182"/>
                  <a:gd name="connsiteX4028" fmla="*/ 484883 w 808720"/>
                  <a:gd name="connsiteY4028" fmla="*/ 10626 h 1047182"/>
                  <a:gd name="connsiteX4029" fmla="*/ 484930 w 808720"/>
                  <a:gd name="connsiteY4029" fmla="*/ 10604 h 1047182"/>
                  <a:gd name="connsiteX4030" fmla="*/ 530450 w 808720"/>
                  <a:gd name="connsiteY4030" fmla="*/ 10458 h 1047182"/>
                  <a:gd name="connsiteX4031" fmla="*/ 531373 w 808720"/>
                  <a:gd name="connsiteY4031" fmla="*/ 11249 h 1047182"/>
                  <a:gd name="connsiteX4032" fmla="*/ 530303 w 808720"/>
                  <a:gd name="connsiteY4032" fmla="*/ 10568 h 1047182"/>
                  <a:gd name="connsiteX4033" fmla="*/ 419043 w 808720"/>
                  <a:gd name="connsiteY4033" fmla="*/ 10456 h 1047182"/>
                  <a:gd name="connsiteX4034" fmla="*/ 417419 w 808720"/>
                  <a:gd name="connsiteY4034" fmla="*/ 10740 h 1047182"/>
                  <a:gd name="connsiteX4035" fmla="*/ 416724 w 808720"/>
                  <a:gd name="connsiteY4035" fmla="*/ 10766 h 1047182"/>
                  <a:gd name="connsiteX4036" fmla="*/ 454849 w 808720"/>
                  <a:gd name="connsiteY4036" fmla="*/ 10448 h 1047182"/>
                  <a:gd name="connsiteX4037" fmla="*/ 454226 w 808720"/>
                  <a:gd name="connsiteY4037" fmla="*/ 10604 h 1047182"/>
                  <a:gd name="connsiteX4038" fmla="*/ 451278 w 808720"/>
                  <a:gd name="connsiteY4038" fmla="*/ 10925 h 1047182"/>
                  <a:gd name="connsiteX4039" fmla="*/ 450866 w 808720"/>
                  <a:gd name="connsiteY4039" fmla="*/ 10963 h 1047182"/>
                  <a:gd name="connsiteX4040" fmla="*/ 451989 w 808720"/>
                  <a:gd name="connsiteY4040" fmla="*/ 10617 h 1047182"/>
                  <a:gd name="connsiteX4041" fmla="*/ 433477 w 808720"/>
                  <a:gd name="connsiteY4041" fmla="*/ 10445 h 1047182"/>
                  <a:gd name="connsiteX4042" fmla="*/ 433452 w 808720"/>
                  <a:gd name="connsiteY4042" fmla="*/ 10452 h 1047182"/>
                  <a:gd name="connsiteX4043" fmla="*/ 432295 w 808720"/>
                  <a:gd name="connsiteY4043" fmla="*/ 10604 h 1047182"/>
                  <a:gd name="connsiteX4044" fmla="*/ 487123 w 808720"/>
                  <a:gd name="connsiteY4044" fmla="*/ 10435 h 1047182"/>
                  <a:gd name="connsiteX4045" fmla="*/ 486705 w 808720"/>
                  <a:gd name="connsiteY4045" fmla="*/ 10564 h 1047182"/>
                  <a:gd name="connsiteX4046" fmla="*/ 486578 w 808720"/>
                  <a:gd name="connsiteY4046" fmla="*/ 10552 h 1047182"/>
                  <a:gd name="connsiteX4047" fmla="*/ 486960 w 808720"/>
                  <a:gd name="connsiteY4047" fmla="*/ 10460 h 1047182"/>
                  <a:gd name="connsiteX4048" fmla="*/ 460448 w 808720"/>
                  <a:gd name="connsiteY4048" fmla="*/ 10417 h 1047182"/>
                  <a:gd name="connsiteX4049" fmla="*/ 463330 w 808720"/>
                  <a:gd name="connsiteY4049" fmla="*/ 10531 h 1047182"/>
                  <a:gd name="connsiteX4050" fmla="*/ 463247 w 808720"/>
                  <a:gd name="connsiteY4050" fmla="*/ 10574 h 1047182"/>
                  <a:gd name="connsiteX4051" fmla="*/ 462999 w 808720"/>
                  <a:gd name="connsiteY4051" fmla="*/ 10604 h 1047182"/>
                  <a:gd name="connsiteX4052" fmla="*/ 463238 w 808720"/>
                  <a:gd name="connsiteY4052" fmla="*/ 10579 h 1047182"/>
                  <a:gd name="connsiteX4053" fmla="*/ 462948 w 808720"/>
                  <a:gd name="connsiteY4053" fmla="*/ 10730 h 1047182"/>
                  <a:gd name="connsiteX4054" fmla="*/ 462570 w 808720"/>
                  <a:gd name="connsiteY4054" fmla="*/ 10810 h 1047182"/>
                  <a:gd name="connsiteX4055" fmla="*/ 461969 w 808720"/>
                  <a:gd name="connsiteY4055" fmla="*/ 10857 h 1047182"/>
                  <a:gd name="connsiteX4056" fmla="*/ 455989 w 808720"/>
                  <a:gd name="connsiteY4056" fmla="*/ 10917 h 1047182"/>
                  <a:gd name="connsiteX4057" fmla="*/ 520217 w 808720"/>
                  <a:gd name="connsiteY4057" fmla="*/ 10408 h 1047182"/>
                  <a:gd name="connsiteX4058" fmla="*/ 520711 w 808720"/>
                  <a:gd name="connsiteY4058" fmla="*/ 10593 h 1047182"/>
                  <a:gd name="connsiteX4059" fmla="*/ 519888 w 808720"/>
                  <a:gd name="connsiteY4059" fmla="*/ 10737 h 1047182"/>
                  <a:gd name="connsiteX4060" fmla="*/ 426862 w 808720"/>
                  <a:gd name="connsiteY4060" fmla="*/ 10392 h 1047182"/>
                  <a:gd name="connsiteX4061" fmla="*/ 421312 w 808720"/>
                  <a:gd name="connsiteY4061" fmla="*/ 11166 h 1047182"/>
                  <a:gd name="connsiteX4062" fmla="*/ 419443 w 808720"/>
                  <a:gd name="connsiteY4062" fmla="*/ 11325 h 1047182"/>
                  <a:gd name="connsiteX4063" fmla="*/ 424549 w 808720"/>
                  <a:gd name="connsiteY4063" fmla="*/ 10477 h 1047182"/>
                  <a:gd name="connsiteX4064" fmla="*/ 441847 w 808720"/>
                  <a:gd name="connsiteY4064" fmla="*/ 10378 h 1047182"/>
                  <a:gd name="connsiteX4065" fmla="*/ 441456 w 808720"/>
                  <a:gd name="connsiteY4065" fmla="*/ 10511 h 1047182"/>
                  <a:gd name="connsiteX4066" fmla="*/ 439629 w 808720"/>
                  <a:gd name="connsiteY4066" fmla="*/ 10585 h 1047182"/>
                  <a:gd name="connsiteX4067" fmla="*/ 508085 w 808720"/>
                  <a:gd name="connsiteY4067" fmla="*/ 10375 h 1047182"/>
                  <a:gd name="connsiteX4068" fmla="*/ 509054 w 808720"/>
                  <a:gd name="connsiteY4068" fmla="*/ 10604 h 1047182"/>
                  <a:gd name="connsiteX4069" fmla="*/ 508276 w 808720"/>
                  <a:gd name="connsiteY4069" fmla="*/ 10950 h 1047182"/>
                  <a:gd name="connsiteX4070" fmla="*/ 502617 w 808720"/>
                  <a:gd name="connsiteY4070" fmla="*/ 11841 h 1047182"/>
                  <a:gd name="connsiteX4071" fmla="*/ 504934 w 808720"/>
                  <a:gd name="connsiteY4071" fmla="*/ 10755 h 1047182"/>
                  <a:gd name="connsiteX4072" fmla="*/ 419719 w 808720"/>
                  <a:gd name="connsiteY4072" fmla="*/ 10365 h 1047182"/>
                  <a:gd name="connsiteX4073" fmla="*/ 419043 w 808720"/>
                  <a:gd name="connsiteY4073" fmla="*/ 10456 h 1047182"/>
                  <a:gd name="connsiteX4074" fmla="*/ 419290 w 808720"/>
                  <a:gd name="connsiteY4074" fmla="*/ 10413 h 1047182"/>
                  <a:gd name="connsiteX4075" fmla="*/ 527581 w 808720"/>
                  <a:gd name="connsiteY4075" fmla="*/ 10349 h 1047182"/>
                  <a:gd name="connsiteX4076" fmla="*/ 528436 w 808720"/>
                  <a:gd name="connsiteY4076" fmla="*/ 10618 h 1047182"/>
                  <a:gd name="connsiteX4077" fmla="*/ 528369 w 808720"/>
                  <a:gd name="connsiteY4077" fmla="*/ 11034 h 1047182"/>
                  <a:gd name="connsiteX4078" fmla="*/ 526524 w 808720"/>
                  <a:gd name="connsiteY4078" fmla="*/ 12041 h 1047182"/>
                  <a:gd name="connsiteX4079" fmla="*/ 529954 w 808720"/>
                  <a:gd name="connsiteY4079" fmla="*/ 10346 h 1047182"/>
                  <a:gd name="connsiteX4080" fmla="*/ 530303 w 808720"/>
                  <a:gd name="connsiteY4080" fmla="*/ 10568 h 1047182"/>
                  <a:gd name="connsiteX4081" fmla="*/ 529705 w 808720"/>
                  <a:gd name="connsiteY4081" fmla="*/ 11016 h 1047182"/>
                  <a:gd name="connsiteX4082" fmla="*/ 529135 w 808720"/>
                  <a:gd name="connsiteY4082" fmla="*/ 10837 h 1047182"/>
                  <a:gd name="connsiteX4083" fmla="*/ 458614 w 808720"/>
                  <a:gd name="connsiteY4083" fmla="*/ 10345 h 1047182"/>
                  <a:gd name="connsiteX4084" fmla="*/ 459677 w 808720"/>
                  <a:gd name="connsiteY4084" fmla="*/ 10387 h 1047182"/>
                  <a:gd name="connsiteX4085" fmla="*/ 456421 w 808720"/>
                  <a:gd name="connsiteY4085" fmla="*/ 10604 h 1047182"/>
                  <a:gd name="connsiteX4086" fmla="*/ 537348 w 808720"/>
                  <a:gd name="connsiteY4086" fmla="*/ 10339 h 1047182"/>
                  <a:gd name="connsiteX4087" fmla="*/ 538134 w 808720"/>
                  <a:gd name="connsiteY4087" fmla="*/ 10425 h 1047182"/>
                  <a:gd name="connsiteX4088" fmla="*/ 539166 w 808720"/>
                  <a:gd name="connsiteY4088" fmla="*/ 11758 h 1047182"/>
                  <a:gd name="connsiteX4089" fmla="*/ 537777 w 808720"/>
                  <a:gd name="connsiteY4089" fmla="*/ 11259 h 1047182"/>
                  <a:gd name="connsiteX4090" fmla="*/ 537334 w 808720"/>
                  <a:gd name="connsiteY4090" fmla="*/ 10350 h 1047182"/>
                  <a:gd name="connsiteX4091" fmla="*/ 530307 w 808720"/>
                  <a:gd name="connsiteY4091" fmla="*/ 10336 h 1047182"/>
                  <a:gd name="connsiteX4092" fmla="*/ 530489 w 808720"/>
                  <a:gd name="connsiteY4092" fmla="*/ 10428 h 1047182"/>
                  <a:gd name="connsiteX4093" fmla="*/ 530450 w 808720"/>
                  <a:gd name="connsiteY4093" fmla="*/ 10458 h 1047182"/>
                  <a:gd name="connsiteX4094" fmla="*/ 520024 w 808720"/>
                  <a:gd name="connsiteY4094" fmla="*/ 10335 h 1047182"/>
                  <a:gd name="connsiteX4095" fmla="*/ 520135 w 808720"/>
                  <a:gd name="connsiteY4095" fmla="*/ 10377 h 1047182"/>
                  <a:gd name="connsiteX4096" fmla="*/ 519739 w 808720"/>
                  <a:gd name="connsiteY4096" fmla="*/ 10763 h 1047182"/>
                  <a:gd name="connsiteX4097" fmla="*/ 519529 w 808720"/>
                  <a:gd name="connsiteY4097" fmla="*/ 10799 h 1047182"/>
                  <a:gd name="connsiteX4098" fmla="*/ 518528 w 808720"/>
                  <a:gd name="connsiteY4098" fmla="*/ 10333 h 1047182"/>
                  <a:gd name="connsiteX4099" fmla="*/ 517887 w 808720"/>
                  <a:gd name="connsiteY4099" fmla="*/ 10782 h 1047182"/>
                  <a:gd name="connsiteX4100" fmla="*/ 515703 w 808720"/>
                  <a:gd name="connsiteY4100" fmla="*/ 11256 h 1047182"/>
                  <a:gd name="connsiteX4101" fmla="*/ 519991 w 808720"/>
                  <a:gd name="connsiteY4101" fmla="*/ 10324 h 1047182"/>
                  <a:gd name="connsiteX4102" fmla="*/ 518986 w 808720"/>
                  <a:gd name="connsiteY4102" fmla="*/ 10894 h 1047182"/>
                  <a:gd name="connsiteX4103" fmla="*/ 518055 w 808720"/>
                  <a:gd name="connsiteY4103" fmla="*/ 11057 h 1047182"/>
                  <a:gd name="connsiteX4104" fmla="*/ 517305 w 808720"/>
                  <a:gd name="connsiteY4104" fmla="*/ 11189 h 1047182"/>
                  <a:gd name="connsiteX4105" fmla="*/ 517887 w 808720"/>
                  <a:gd name="connsiteY4105" fmla="*/ 10782 h 1047182"/>
                  <a:gd name="connsiteX4106" fmla="*/ 519623 w 808720"/>
                  <a:gd name="connsiteY4106" fmla="*/ 10404 h 1047182"/>
                  <a:gd name="connsiteX4107" fmla="*/ 519992 w 808720"/>
                  <a:gd name="connsiteY4107" fmla="*/ 10324 h 1047182"/>
                  <a:gd name="connsiteX4108" fmla="*/ 519993 w 808720"/>
                  <a:gd name="connsiteY4108" fmla="*/ 10324 h 1047182"/>
                  <a:gd name="connsiteX4109" fmla="*/ 519991 w 808720"/>
                  <a:gd name="connsiteY4109" fmla="*/ 10324 h 1047182"/>
                  <a:gd name="connsiteX4110" fmla="*/ 457847 w 808720"/>
                  <a:gd name="connsiteY4110" fmla="*/ 10315 h 1047182"/>
                  <a:gd name="connsiteX4111" fmla="*/ 457863 w 808720"/>
                  <a:gd name="connsiteY4111" fmla="*/ 10316 h 1047182"/>
                  <a:gd name="connsiteX4112" fmla="*/ 456421 w 808720"/>
                  <a:gd name="connsiteY4112" fmla="*/ 10604 h 1047182"/>
                  <a:gd name="connsiteX4113" fmla="*/ 456420 w 808720"/>
                  <a:gd name="connsiteY4113" fmla="*/ 10604 h 1047182"/>
                  <a:gd name="connsiteX4114" fmla="*/ 454795 w 808720"/>
                  <a:gd name="connsiteY4114" fmla="*/ 10929 h 1047182"/>
                  <a:gd name="connsiteX4115" fmla="*/ 453164 w 808720"/>
                  <a:gd name="connsiteY4115" fmla="*/ 10945 h 1047182"/>
                  <a:gd name="connsiteX4116" fmla="*/ 454021 w 808720"/>
                  <a:gd name="connsiteY4116" fmla="*/ 10670 h 1047182"/>
                  <a:gd name="connsiteX4117" fmla="*/ 442549 w 808720"/>
                  <a:gd name="connsiteY4117" fmla="*/ 10313 h 1047182"/>
                  <a:gd name="connsiteX4118" fmla="*/ 441847 w 808720"/>
                  <a:gd name="connsiteY4118" fmla="*/ 10378 h 1047182"/>
                  <a:gd name="connsiteX4119" fmla="*/ 441891 w 808720"/>
                  <a:gd name="connsiteY4119" fmla="*/ 10363 h 1047182"/>
                  <a:gd name="connsiteX4120" fmla="*/ 520049 w 808720"/>
                  <a:gd name="connsiteY4120" fmla="*/ 10312 h 1047182"/>
                  <a:gd name="connsiteX4121" fmla="*/ 520024 w 808720"/>
                  <a:gd name="connsiteY4121" fmla="*/ 10335 h 1047182"/>
                  <a:gd name="connsiteX4122" fmla="*/ 519993 w 808720"/>
                  <a:gd name="connsiteY4122" fmla="*/ 10324 h 1047182"/>
                  <a:gd name="connsiteX4123" fmla="*/ 484036 w 808720"/>
                  <a:gd name="connsiteY4123" fmla="*/ 10309 h 1047182"/>
                  <a:gd name="connsiteX4124" fmla="*/ 485175 w 808720"/>
                  <a:gd name="connsiteY4124" fmla="*/ 10417 h 1047182"/>
                  <a:gd name="connsiteX4125" fmla="*/ 484539 w 808720"/>
                  <a:gd name="connsiteY4125" fmla="*/ 10567 h 1047182"/>
                  <a:gd name="connsiteX4126" fmla="*/ 483571 w 808720"/>
                  <a:gd name="connsiteY4126" fmla="*/ 10476 h 1047182"/>
                  <a:gd name="connsiteX4127" fmla="*/ 522511 w 808720"/>
                  <a:gd name="connsiteY4127" fmla="*/ 10306 h 1047182"/>
                  <a:gd name="connsiteX4128" fmla="*/ 521812 w 808720"/>
                  <a:gd name="connsiteY4128" fmla="*/ 11005 h 1047182"/>
                  <a:gd name="connsiteX4129" fmla="*/ 520955 w 808720"/>
                  <a:gd name="connsiteY4129" fmla="*/ 10684 h 1047182"/>
                  <a:gd name="connsiteX4130" fmla="*/ 521171 w 808720"/>
                  <a:gd name="connsiteY4130" fmla="*/ 10542 h 1047182"/>
                  <a:gd name="connsiteX4131" fmla="*/ 442079 w 808720"/>
                  <a:gd name="connsiteY4131" fmla="*/ 10300 h 1047182"/>
                  <a:gd name="connsiteX4132" fmla="*/ 441891 w 808720"/>
                  <a:gd name="connsiteY4132" fmla="*/ 10363 h 1047182"/>
                  <a:gd name="connsiteX4133" fmla="*/ 434302 w 808720"/>
                  <a:gd name="connsiteY4133" fmla="*/ 10945 h 1047182"/>
                  <a:gd name="connsiteX4134" fmla="*/ 435370 w 808720"/>
                  <a:gd name="connsiteY4134" fmla="*/ 10738 h 1047182"/>
                  <a:gd name="connsiteX4135" fmla="*/ 437624 w 808720"/>
                  <a:gd name="connsiteY4135" fmla="*/ 10299 h 1047182"/>
                  <a:gd name="connsiteX4136" fmla="*/ 435370 w 808720"/>
                  <a:gd name="connsiteY4136" fmla="*/ 10738 h 1047182"/>
                  <a:gd name="connsiteX4137" fmla="*/ 433456 w 808720"/>
                  <a:gd name="connsiteY4137" fmla="*/ 10862 h 1047182"/>
                  <a:gd name="connsiteX4138" fmla="*/ 434422 w 808720"/>
                  <a:gd name="connsiteY4138" fmla="*/ 10621 h 1047182"/>
                  <a:gd name="connsiteX4139" fmla="*/ 481404 w 808720"/>
                  <a:gd name="connsiteY4139" fmla="*/ 10270 h 1047182"/>
                  <a:gd name="connsiteX4140" fmla="*/ 483571 w 808720"/>
                  <a:gd name="connsiteY4140" fmla="*/ 10476 h 1047182"/>
                  <a:gd name="connsiteX4141" fmla="*/ 483101 w 808720"/>
                  <a:gd name="connsiteY4141" fmla="*/ 10645 h 1047182"/>
                  <a:gd name="connsiteX4142" fmla="*/ 478504 w 808720"/>
                  <a:gd name="connsiteY4142" fmla="*/ 10691 h 1047182"/>
                  <a:gd name="connsiteX4143" fmla="*/ 481124 w 808720"/>
                  <a:gd name="connsiteY4143" fmla="*/ 10298 h 1047182"/>
                  <a:gd name="connsiteX4144" fmla="*/ 443188 w 808720"/>
                  <a:gd name="connsiteY4144" fmla="*/ 10264 h 1047182"/>
                  <a:gd name="connsiteX4145" fmla="*/ 441710 w 808720"/>
                  <a:gd name="connsiteY4145" fmla="*/ 10501 h 1047182"/>
                  <a:gd name="connsiteX4146" fmla="*/ 441701 w 808720"/>
                  <a:gd name="connsiteY4146" fmla="*/ 10501 h 1047182"/>
                  <a:gd name="connsiteX4147" fmla="*/ 443145 w 808720"/>
                  <a:gd name="connsiteY4147" fmla="*/ 10267 h 1047182"/>
                  <a:gd name="connsiteX4148" fmla="*/ 458184 w 808720"/>
                  <a:gd name="connsiteY4148" fmla="*/ 10251 h 1047182"/>
                  <a:gd name="connsiteX4149" fmla="*/ 458072 w 808720"/>
                  <a:gd name="connsiteY4149" fmla="*/ 10273 h 1047182"/>
                  <a:gd name="connsiteX4150" fmla="*/ 457882 w 808720"/>
                  <a:gd name="connsiteY4150" fmla="*/ 10311 h 1047182"/>
                  <a:gd name="connsiteX4151" fmla="*/ 457847 w 808720"/>
                  <a:gd name="connsiteY4151" fmla="*/ 10315 h 1047182"/>
                  <a:gd name="connsiteX4152" fmla="*/ 457672 w 808720"/>
                  <a:gd name="connsiteY4152" fmla="*/ 10308 h 1047182"/>
                  <a:gd name="connsiteX4153" fmla="*/ 457404 w 808720"/>
                  <a:gd name="connsiteY4153" fmla="*/ 10297 h 1047182"/>
                  <a:gd name="connsiteX4154" fmla="*/ 443287 w 808720"/>
                  <a:gd name="connsiteY4154" fmla="*/ 10244 h 1047182"/>
                  <a:gd name="connsiteX4155" fmla="*/ 443145 w 808720"/>
                  <a:gd name="connsiteY4155" fmla="*/ 10267 h 1047182"/>
                  <a:gd name="connsiteX4156" fmla="*/ 442549 w 808720"/>
                  <a:gd name="connsiteY4156" fmla="*/ 10313 h 1047182"/>
                  <a:gd name="connsiteX4157" fmla="*/ 506034 w 808720"/>
                  <a:gd name="connsiteY4157" fmla="*/ 10239 h 1047182"/>
                  <a:gd name="connsiteX4158" fmla="*/ 505543 w 808720"/>
                  <a:gd name="connsiteY4158" fmla="*/ 10469 h 1047182"/>
                  <a:gd name="connsiteX4159" fmla="*/ 504668 w 808720"/>
                  <a:gd name="connsiteY4159" fmla="*/ 10604 h 1047182"/>
                  <a:gd name="connsiteX4160" fmla="*/ 505514 w 808720"/>
                  <a:gd name="connsiteY4160" fmla="*/ 10483 h 1047182"/>
                  <a:gd name="connsiteX4161" fmla="*/ 504934 w 808720"/>
                  <a:gd name="connsiteY4161" fmla="*/ 10755 h 1047182"/>
                  <a:gd name="connsiteX4162" fmla="*/ 503671 w 808720"/>
                  <a:gd name="connsiteY4162" fmla="*/ 10907 h 1047182"/>
                  <a:gd name="connsiteX4163" fmla="*/ 502843 w 808720"/>
                  <a:gd name="connsiteY4163" fmla="*/ 11006 h 1047182"/>
                  <a:gd name="connsiteX4164" fmla="*/ 504188 w 808720"/>
                  <a:gd name="connsiteY4164" fmla="*/ 10591 h 1047182"/>
                  <a:gd name="connsiteX4165" fmla="*/ 504200 w 808720"/>
                  <a:gd name="connsiteY4165" fmla="*/ 10589 h 1047182"/>
                  <a:gd name="connsiteX4166" fmla="*/ 517827 w 808720"/>
                  <a:gd name="connsiteY4166" fmla="*/ 10238 h 1047182"/>
                  <a:gd name="connsiteX4167" fmla="*/ 515037 w 808720"/>
                  <a:gd name="connsiteY4167" fmla="*/ 11401 h 1047182"/>
                  <a:gd name="connsiteX4168" fmla="*/ 513273 w 808720"/>
                  <a:gd name="connsiteY4168" fmla="*/ 11785 h 1047182"/>
                  <a:gd name="connsiteX4169" fmla="*/ 515321 w 808720"/>
                  <a:gd name="connsiteY4169" fmla="*/ 10761 h 1047182"/>
                  <a:gd name="connsiteX4170" fmla="*/ 520386 w 808720"/>
                  <a:gd name="connsiteY4170" fmla="*/ 10238 h 1047182"/>
                  <a:gd name="connsiteX4171" fmla="*/ 520217 w 808720"/>
                  <a:gd name="connsiteY4171" fmla="*/ 10408 h 1047182"/>
                  <a:gd name="connsiteX4172" fmla="*/ 520135 w 808720"/>
                  <a:gd name="connsiteY4172" fmla="*/ 10377 h 1047182"/>
                  <a:gd name="connsiteX4173" fmla="*/ 520246 w 808720"/>
                  <a:gd name="connsiteY4173" fmla="*/ 10269 h 1047182"/>
                  <a:gd name="connsiteX4174" fmla="*/ 422988 w 808720"/>
                  <a:gd name="connsiteY4174" fmla="*/ 10237 h 1047182"/>
                  <a:gd name="connsiteX4175" fmla="*/ 420776 w 808720"/>
                  <a:gd name="connsiteY4175" fmla="*/ 10616 h 1047182"/>
                  <a:gd name="connsiteX4176" fmla="*/ 419899 w 808720"/>
                  <a:gd name="connsiteY4176" fmla="*/ 10649 h 1047182"/>
                  <a:gd name="connsiteX4177" fmla="*/ 455719 w 808720"/>
                  <a:gd name="connsiteY4177" fmla="*/ 10231 h 1047182"/>
                  <a:gd name="connsiteX4178" fmla="*/ 457404 w 808720"/>
                  <a:gd name="connsiteY4178" fmla="*/ 10297 h 1047182"/>
                  <a:gd name="connsiteX4179" fmla="*/ 454849 w 808720"/>
                  <a:gd name="connsiteY4179" fmla="*/ 10448 h 1047182"/>
                  <a:gd name="connsiteX4180" fmla="*/ 498495 w 808720"/>
                  <a:gd name="connsiteY4180" fmla="*/ 10220 h 1047182"/>
                  <a:gd name="connsiteX4181" fmla="*/ 498120 w 808720"/>
                  <a:gd name="connsiteY4181" fmla="*/ 10391 h 1047182"/>
                  <a:gd name="connsiteX4182" fmla="*/ 497650 w 808720"/>
                  <a:gd name="connsiteY4182" fmla="*/ 10604 h 1047182"/>
                  <a:gd name="connsiteX4183" fmla="*/ 497555 w 808720"/>
                  <a:gd name="connsiteY4183" fmla="*/ 10619 h 1047182"/>
                  <a:gd name="connsiteX4184" fmla="*/ 496185 w 808720"/>
                  <a:gd name="connsiteY4184" fmla="*/ 10659 h 1047182"/>
                  <a:gd name="connsiteX4185" fmla="*/ 497674 w 808720"/>
                  <a:gd name="connsiteY4185" fmla="*/ 10376 h 1047182"/>
                  <a:gd name="connsiteX4186" fmla="*/ 530169 w 808720"/>
                  <a:gd name="connsiteY4186" fmla="*/ 10217 h 1047182"/>
                  <a:gd name="connsiteX4187" fmla="*/ 530307 w 808720"/>
                  <a:gd name="connsiteY4187" fmla="*/ 10336 h 1047182"/>
                  <a:gd name="connsiteX4188" fmla="*/ 530125 w 808720"/>
                  <a:gd name="connsiteY4188" fmla="*/ 10243 h 1047182"/>
                  <a:gd name="connsiteX4189" fmla="*/ 462248 w 808720"/>
                  <a:gd name="connsiteY4189" fmla="*/ 10215 h 1047182"/>
                  <a:gd name="connsiteX4190" fmla="*/ 460448 w 808720"/>
                  <a:gd name="connsiteY4190" fmla="*/ 10417 h 1047182"/>
                  <a:gd name="connsiteX4191" fmla="*/ 459677 w 808720"/>
                  <a:gd name="connsiteY4191" fmla="*/ 10387 h 1047182"/>
                  <a:gd name="connsiteX4192" fmla="*/ 443575 w 808720"/>
                  <a:gd name="connsiteY4192" fmla="*/ 10202 h 1047182"/>
                  <a:gd name="connsiteX4193" fmla="*/ 443345 w 808720"/>
                  <a:gd name="connsiteY4193" fmla="*/ 10239 h 1047182"/>
                  <a:gd name="connsiteX4194" fmla="*/ 443287 w 808720"/>
                  <a:gd name="connsiteY4194" fmla="*/ 10244 h 1047182"/>
                  <a:gd name="connsiteX4195" fmla="*/ 443530 w 808720"/>
                  <a:gd name="connsiteY4195" fmla="*/ 10205 h 1047182"/>
                  <a:gd name="connsiteX4196" fmla="*/ 507322 w 808720"/>
                  <a:gd name="connsiteY4196" fmla="*/ 10196 h 1047182"/>
                  <a:gd name="connsiteX4197" fmla="*/ 507399 w 808720"/>
                  <a:gd name="connsiteY4197" fmla="*/ 10214 h 1047182"/>
                  <a:gd name="connsiteX4198" fmla="*/ 505514 w 808720"/>
                  <a:gd name="connsiteY4198" fmla="*/ 10483 h 1047182"/>
                  <a:gd name="connsiteX4199" fmla="*/ 505543 w 808720"/>
                  <a:gd name="connsiteY4199" fmla="*/ 10469 h 1047182"/>
                  <a:gd name="connsiteX4200" fmla="*/ 532438 w 808720"/>
                  <a:gd name="connsiteY4200" fmla="*/ 10192 h 1047182"/>
                  <a:gd name="connsiteX4201" fmla="*/ 532874 w 808720"/>
                  <a:gd name="connsiteY4201" fmla="*/ 10292 h 1047182"/>
                  <a:gd name="connsiteX4202" fmla="*/ 534052 w 808720"/>
                  <a:gd name="connsiteY4202" fmla="*/ 10872 h 1047182"/>
                  <a:gd name="connsiteX4203" fmla="*/ 533829 w 808720"/>
                  <a:gd name="connsiteY4203" fmla="*/ 11140 h 1047182"/>
                  <a:gd name="connsiteX4204" fmla="*/ 455886 w 808720"/>
                  <a:gd name="connsiteY4204" fmla="*/ 10189 h 1047182"/>
                  <a:gd name="connsiteX4205" fmla="*/ 455719 w 808720"/>
                  <a:gd name="connsiteY4205" fmla="*/ 10231 h 1047182"/>
                  <a:gd name="connsiteX4206" fmla="*/ 455309 w 808720"/>
                  <a:gd name="connsiteY4206" fmla="*/ 10215 h 1047182"/>
                  <a:gd name="connsiteX4207" fmla="*/ 424705 w 808720"/>
                  <a:gd name="connsiteY4207" fmla="*/ 10183 h 1047182"/>
                  <a:gd name="connsiteX4208" fmla="*/ 422550 w 808720"/>
                  <a:gd name="connsiteY4208" fmla="*/ 10551 h 1047182"/>
                  <a:gd name="connsiteX4209" fmla="*/ 420910 w 808720"/>
                  <a:gd name="connsiteY4209" fmla="*/ 10611 h 1047182"/>
                  <a:gd name="connsiteX4210" fmla="*/ 421198 w 808720"/>
                  <a:gd name="connsiteY4210" fmla="*/ 10168 h 1047182"/>
                  <a:gd name="connsiteX4211" fmla="*/ 420718 w 808720"/>
                  <a:gd name="connsiteY4211" fmla="*/ 10256 h 1047182"/>
                  <a:gd name="connsiteX4212" fmla="*/ 419719 w 808720"/>
                  <a:gd name="connsiteY4212" fmla="*/ 10365 h 1047182"/>
                  <a:gd name="connsiteX4213" fmla="*/ 529967 w 808720"/>
                  <a:gd name="connsiteY4213" fmla="*/ 10163 h 1047182"/>
                  <a:gd name="connsiteX4214" fmla="*/ 530125 w 808720"/>
                  <a:gd name="connsiteY4214" fmla="*/ 10243 h 1047182"/>
                  <a:gd name="connsiteX4215" fmla="*/ 529954 w 808720"/>
                  <a:gd name="connsiteY4215" fmla="*/ 10346 h 1047182"/>
                  <a:gd name="connsiteX4216" fmla="*/ 529805 w 808720"/>
                  <a:gd name="connsiteY4216" fmla="*/ 10251 h 1047182"/>
                  <a:gd name="connsiteX4217" fmla="*/ 500417 w 808720"/>
                  <a:gd name="connsiteY4217" fmla="*/ 10158 h 1047182"/>
                  <a:gd name="connsiteX4218" fmla="*/ 499787 w 808720"/>
                  <a:gd name="connsiteY4218" fmla="*/ 10445 h 1047182"/>
                  <a:gd name="connsiteX4219" fmla="*/ 499707 w 808720"/>
                  <a:gd name="connsiteY4219" fmla="*/ 10481 h 1047182"/>
                  <a:gd name="connsiteX4220" fmla="*/ 497204 w 808720"/>
                  <a:gd name="connsiteY4220" fmla="*/ 10807 h 1047182"/>
                  <a:gd name="connsiteX4221" fmla="*/ 497405 w 808720"/>
                  <a:gd name="connsiteY4221" fmla="*/ 10715 h 1047182"/>
                  <a:gd name="connsiteX4222" fmla="*/ 497502 w 808720"/>
                  <a:gd name="connsiteY4222" fmla="*/ 10671 h 1047182"/>
                  <a:gd name="connsiteX4223" fmla="*/ 498089 w 808720"/>
                  <a:gd name="connsiteY4223" fmla="*/ 10604 h 1047182"/>
                  <a:gd name="connsiteX4224" fmla="*/ 497620 w 808720"/>
                  <a:gd name="connsiteY4224" fmla="*/ 10617 h 1047182"/>
                  <a:gd name="connsiteX4225" fmla="*/ 497650 w 808720"/>
                  <a:gd name="connsiteY4225" fmla="*/ 10604 h 1047182"/>
                  <a:gd name="connsiteX4226" fmla="*/ 498831 w 808720"/>
                  <a:gd name="connsiteY4226" fmla="*/ 10414 h 1047182"/>
                  <a:gd name="connsiteX4227" fmla="*/ 433327 w 808720"/>
                  <a:gd name="connsiteY4227" fmla="*/ 10153 h 1047182"/>
                  <a:gd name="connsiteX4228" fmla="*/ 426638 w 808720"/>
                  <a:gd name="connsiteY4228" fmla="*/ 10967 h 1047182"/>
                  <a:gd name="connsiteX4229" fmla="*/ 427908 w 808720"/>
                  <a:gd name="connsiteY4229" fmla="*/ 10604 h 1047182"/>
                  <a:gd name="connsiteX4230" fmla="*/ 424535 w 808720"/>
                  <a:gd name="connsiteY4230" fmla="*/ 10891 h 1047182"/>
                  <a:gd name="connsiteX4231" fmla="*/ 424619 w 808720"/>
                  <a:gd name="connsiteY4231" fmla="*/ 10878 h 1047182"/>
                  <a:gd name="connsiteX4232" fmla="*/ 429052 w 808720"/>
                  <a:gd name="connsiteY4232" fmla="*/ 10311 h 1047182"/>
                  <a:gd name="connsiteX4233" fmla="*/ 450406 w 808720"/>
                  <a:gd name="connsiteY4233" fmla="*/ 10151 h 1047182"/>
                  <a:gd name="connsiteX4234" fmla="*/ 450249 w 808720"/>
                  <a:gd name="connsiteY4234" fmla="*/ 10197 h 1047182"/>
                  <a:gd name="connsiteX4235" fmla="*/ 443532 w 808720"/>
                  <a:gd name="connsiteY4235" fmla="*/ 10703 h 1047182"/>
                  <a:gd name="connsiteX4236" fmla="*/ 440297 w 808720"/>
                  <a:gd name="connsiteY4236" fmla="*/ 10946 h 1047182"/>
                  <a:gd name="connsiteX4237" fmla="*/ 440698 w 808720"/>
                  <a:gd name="connsiteY4237" fmla="*/ 10768 h 1047182"/>
                  <a:gd name="connsiteX4238" fmla="*/ 441285 w 808720"/>
                  <a:gd name="connsiteY4238" fmla="*/ 10569 h 1047182"/>
                  <a:gd name="connsiteX4239" fmla="*/ 441710 w 808720"/>
                  <a:gd name="connsiteY4239" fmla="*/ 10501 h 1047182"/>
                  <a:gd name="connsiteX4240" fmla="*/ 445770 w 808720"/>
                  <a:gd name="connsiteY4240" fmla="*/ 10338 h 1047182"/>
                  <a:gd name="connsiteX4241" fmla="*/ 421703 w 808720"/>
                  <a:gd name="connsiteY4241" fmla="*/ 10148 h 1047182"/>
                  <a:gd name="connsiteX4242" fmla="*/ 418379 w 808720"/>
                  <a:gd name="connsiteY4242" fmla="*/ 10705 h 1047182"/>
                  <a:gd name="connsiteX4243" fmla="*/ 418237 w 808720"/>
                  <a:gd name="connsiteY4243" fmla="*/ 10710 h 1047182"/>
                  <a:gd name="connsiteX4244" fmla="*/ 420718 w 808720"/>
                  <a:gd name="connsiteY4244" fmla="*/ 10256 h 1047182"/>
                  <a:gd name="connsiteX4245" fmla="*/ 534663 w 808720"/>
                  <a:gd name="connsiteY4245" fmla="*/ 10138 h 1047182"/>
                  <a:gd name="connsiteX4246" fmla="*/ 534970 w 808720"/>
                  <a:gd name="connsiteY4246" fmla="*/ 10249 h 1047182"/>
                  <a:gd name="connsiteX4247" fmla="*/ 535351 w 808720"/>
                  <a:gd name="connsiteY4247" fmla="*/ 11105 h 1047182"/>
                  <a:gd name="connsiteX4248" fmla="*/ 534316 w 808720"/>
                  <a:gd name="connsiteY4248" fmla="*/ 10555 h 1047182"/>
                  <a:gd name="connsiteX4249" fmla="*/ 436216 w 808720"/>
                  <a:gd name="connsiteY4249" fmla="*/ 10137 h 1047182"/>
                  <a:gd name="connsiteX4250" fmla="*/ 432717 w 808720"/>
                  <a:gd name="connsiteY4250" fmla="*/ 10649 h 1047182"/>
                  <a:gd name="connsiteX4251" fmla="*/ 433358 w 808720"/>
                  <a:gd name="connsiteY4251" fmla="*/ 10477 h 1047182"/>
                  <a:gd name="connsiteX4252" fmla="*/ 482214 w 808720"/>
                  <a:gd name="connsiteY4252" fmla="*/ 10134 h 1047182"/>
                  <a:gd name="connsiteX4253" fmla="*/ 482503 w 808720"/>
                  <a:gd name="connsiteY4253" fmla="*/ 10162 h 1047182"/>
                  <a:gd name="connsiteX4254" fmla="*/ 481404 w 808720"/>
                  <a:gd name="connsiteY4254" fmla="*/ 10270 h 1047182"/>
                  <a:gd name="connsiteX4255" fmla="*/ 481345 w 808720"/>
                  <a:gd name="connsiteY4255" fmla="*/ 10264 h 1047182"/>
                  <a:gd name="connsiteX4256" fmla="*/ 476754 w 808720"/>
                  <a:gd name="connsiteY4256" fmla="*/ 10132 h 1047182"/>
                  <a:gd name="connsiteX4257" fmla="*/ 474758 w 808720"/>
                  <a:gd name="connsiteY4257" fmla="*/ 10552 h 1047182"/>
                  <a:gd name="connsiteX4258" fmla="*/ 473050 w 808720"/>
                  <a:gd name="connsiteY4258" fmla="*/ 10745 h 1047182"/>
                  <a:gd name="connsiteX4259" fmla="*/ 472348 w 808720"/>
                  <a:gd name="connsiteY4259" fmla="*/ 10752 h 1047182"/>
                  <a:gd name="connsiteX4260" fmla="*/ 473287 w 808720"/>
                  <a:gd name="connsiteY4260" fmla="*/ 10485 h 1047182"/>
                  <a:gd name="connsiteX4261" fmla="*/ 479848 w 808720"/>
                  <a:gd name="connsiteY4261" fmla="*/ 10123 h 1047182"/>
                  <a:gd name="connsiteX4262" fmla="*/ 481345 w 808720"/>
                  <a:gd name="connsiteY4262" fmla="*/ 10264 h 1047182"/>
                  <a:gd name="connsiteX4263" fmla="*/ 481124 w 808720"/>
                  <a:gd name="connsiteY4263" fmla="*/ 10298 h 1047182"/>
                  <a:gd name="connsiteX4264" fmla="*/ 477651 w 808720"/>
                  <a:gd name="connsiteY4264" fmla="*/ 10640 h 1047182"/>
                  <a:gd name="connsiteX4265" fmla="*/ 460635 w 808720"/>
                  <a:gd name="connsiteY4265" fmla="*/ 10106 h 1047182"/>
                  <a:gd name="connsiteX4266" fmla="*/ 458614 w 808720"/>
                  <a:gd name="connsiteY4266" fmla="*/ 10345 h 1047182"/>
                  <a:gd name="connsiteX4267" fmla="*/ 457863 w 808720"/>
                  <a:gd name="connsiteY4267" fmla="*/ 10316 h 1047182"/>
                  <a:gd name="connsiteX4268" fmla="*/ 457882 w 808720"/>
                  <a:gd name="connsiteY4268" fmla="*/ 10311 h 1047182"/>
                  <a:gd name="connsiteX4269" fmla="*/ 459140 w 808720"/>
                  <a:gd name="connsiteY4269" fmla="*/ 10195 h 1047182"/>
                  <a:gd name="connsiteX4270" fmla="*/ 498540 w 808720"/>
                  <a:gd name="connsiteY4270" fmla="*/ 10089 h 1047182"/>
                  <a:gd name="connsiteX4271" fmla="*/ 497179 w 808720"/>
                  <a:gd name="connsiteY4271" fmla="*/ 10360 h 1047182"/>
                  <a:gd name="connsiteX4272" fmla="*/ 495591 w 808720"/>
                  <a:gd name="connsiteY4272" fmla="*/ 10676 h 1047182"/>
                  <a:gd name="connsiteX4273" fmla="*/ 494325 w 808720"/>
                  <a:gd name="connsiteY4273" fmla="*/ 10712 h 1047182"/>
                  <a:gd name="connsiteX4274" fmla="*/ 496684 w 808720"/>
                  <a:gd name="connsiteY4274" fmla="*/ 10344 h 1047182"/>
                  <a:gd name="connsiteX4275" fmla="*/ 498088 w 808720"/>
                  <a:gd name="connsiteY4275" fmla="*/ 10124 h 1047182"/>
                  <a:gd name="connsiteX4276" fmla="*/ 452037 w 808720"/>
                  <a:gd name="connsiteY4276" fmla="*/ 10086 h 1047182"/>
                  <a:gd name="connsiteX4277" fmla="*/ 455309 w 808720"/>
                  <a:gd name="connsiteY4277" fmla="*/ 10215 h 1047182"/>
                  <a:gd name="connsiteX4278" fmla="*/ 449258 w 808720"/>
                  <a:gd name="connsiteY4278" fmla="*/ 10484 h 1047182"/>
                  <a:gd name="connsiteX4279" fmla="*/ 450249 w 808720"/>
                  <a:gd name="connsiteY4279" fmla="*/ 10197 h 1047182"/>
                  <a:gd name="connsiteX4280" fmla="*/ 451362 w 808720"/>
                  <a:gd name="connsiteY4280" fmla="*/ 10113 h 1047182"/>
                  <a:gd name="connsiteX4281" fmla="*/ 534890 w 808720"/>
                  <a:gd name="connsiteY4281" fmla="*/ 10068 h 1047182"/>
                  <a:gd name="connsiteX4282" fmla="*/ 537328 w 808720"/>
                  <a:gd name="connsiteY4282" fmla="*/ 10337 h 1047182"/>
                  <a:gd name="connsiteX4283" fmla="*/ 537334 w 808720"/>
                  <a:gd name="connsiteY4283" fmla="*/ 10350 h 1047182"/>
                  <a:gd name="connsiteX4284" fmla="*/ 536688 w 808720"/>
                  <a:gd name="connsiteY4284" fmla="*/ 10867 h 1047182"/>
                  <a:gd name="connsiteX4285" fmla="*/ 534970 w 808720"/>
                  <a:gd name="connsiteY4285" fmla="*/ 10249 h 1047182"/>
                  <a:gd name="connsiteX4286" fmla="*/ 526674 w 808720"/>
                  <a:gd name="connsiteY4286" fmla="*/ 10064 h 1047182"/>
                  <a:gd name="connsiteX4287" fmla="*/ 527291 w 808720"/>
                  <a:gd name="connsiteY4287" fmla="*/ 10258 h 1047182"/>
                  <a:gd name="connsiteX4288" fmla="*/ 524406 w 808720"/>
                  <a:gd name="connsiteY4288" fmla="*/ 11700 h 1047182"/>
                  <a:gd name="connsiteX4289" fmla="*/ 526499 w 808720"/>
                  <a:gd name="connsiteY4289" fmla="*/ 10130 h 1047182"/>
                  <a:gd name="connsiteX4290" fmla="*/ 479147 w 808720"/>
                  <a:gd name="connsiteY4290" fmla="*/ 10056 h 1047182"/>
                  <a:gd name="connsiteX4291" fmla="*/ 479336 w 808720"/>
                  <a:gd name="connsiteY4291" fmla="*/ 10074 h 1047182"/>
                  <a:gd name="connsiteX4292" fmla="*/ 475454 w 808720"/>
                  <a:gd name="connsiteY4292" fmla="*/ 10721 h 1047182"/>
                  <a:gd name="connsiteX4293" fmla="*/ 473881 w 808720"/>
                  <a:gd name="connsiteY4293" fmla="*/ 10737 h 1047182"/>
                  <a:gd name="connsiteX4294" fmla="*/ 474758 w 808720"/>
                  <a:gd name="connsiteY4294" fmla="*/ 10552 h 1047182"/>
                  <a:gd name="connsiteX4295" fmla="*/ 520466 w 808720"/>
                  <a:gd name="connsiteY4295" fmla="*/ 10054 h 1047182"/>
                  <a:gd name="connsiteX4296" fmla="*/ 520246 w 808720"/>
                  <a:gd name="connsiteY4296" fmla="*/ 10269 h 1047182"/>
                  <a:gd name="connsiteX4297" fmla="*/ 520049 w 808720"/>
                  <a:gd name="connsiteY4297" fmla="*/ 10312 h 1047182"/>
                  <a:gd name="connsiteX4298" fmla="*/ 520103 w 808720"/>
                  <a:gd name="connsiteY4298" fmla="*/ 10261 h 1047182"/>
                  <a:gd name="connsiteX4299" fmla="*/ 488398 w 808720"/>
                  <a:gd name="connsiteY4299" fmla="*/ 10043 h 1047182"/>
                  <a:gd name="connsiteX4300" fmla="*/ 488309 w 808720"/>
                  <a:gd name="connsiteY4300" fmla="*/ 10070 h 1047182"/>
                  <a:gd name="connsiteX4301" fmla="*/ 487329 w 808720"/>
                  <a:gd name="connsiteY4301" fmla="*/ 10372 h 1047182"/>
                  <a:gd name="connsiteX4302" fmla="*/ 486960 w 808720"/>
                  <a:gd name="connsiteY4302" fmla="*/ 10460 h 1047182"/>
                  <a:gd name="connsiteX4303" fmla="*/ 486447 w 808720"/>
                  <a:gd name="connsiteY4303" fmla="*/ 10539 h 1047182"/>
                  <a:gd name="connsiteX4304" fmla="*/ 485967 w 808720"/>
                  <a:gd name="connsiteY4304" fmla="*/ 10494 h 1047182"/>
                  <a:gd name="connsiteX4305" fmla="*/ 488259 w 808720"/>
                  <a:gd name="connsiteY4305" fmla="*/ 10069 h 1047182"/>
                  <a:gd name="connsiteX4306" fmla="*/ 450801 w 808720"/>
                  <a:gd name="connsiteY4306" fmla="*/ 10037 h 1047182"/>
                  <a:gd name="connsiteX4307" fmla="*/ 451830 w 808720"/>
                  <a:gd name="connsiteY4307" fmla="*/ 10078 h 1047182"/>
                  <a:gd name="connsiteX4308" fmla="*/ 451362 w 808720"/>
                  <a:gd name="connsiteY4308" fmla="*/ 10113 h 1047182"/>
                  <a:gd name="connsiteX4309" fmla="*/ 450406 w 808720"/>
                  <a:gd name="connsiteY4309" fmla="*/ 10151 h 1047182"/>
                  <a:gd name="connsiteX4310" fmla="*/ 436540 w 808720"/>
                  <a:gd name="connsiteY4310" fmla="*/ 10035 h 1047182"/>
                  <a:gd name="connsiteX4311" fmla="*/ 433477 w 808720"/>
                  <a:gd name="connsiteY4311" fmla="*/ 10445 h 1047182"/>
                  <a:gd name="connsiteX4312" fmla="*/ 434766 w 808720"/>
                  <a:gd name="connsiteY4312" fmla="*/ 10100 h 1047182"/>
                  <a:gd name="connsiteX4313" fmla="*/ 446422 w 808720"/>
                  <a:gd name="connsiteY4313" fmla="*/ 10016 h 1047182"/>
                  <a:gd name="connsiteX4314" fmla="*/ 443188 w 808720"/>
                  <a:gd name="connsiteY4314" fmla="*/ 10264 h 1047182"/>
                  <a:gd name="connsiteX4315" fmla="*/ 443345 w 808720"/>
                  <a:gd name="connsiteY4315" fmla="*/ 10239 h 1047182"/>
                  <a:gd name="connsiteX4316" fmla="*/ 444134 w 808720"/>
                  <a:gd name="connsiteY4316" fmla="*/ 10166 h 1047182"/>
                  <a:gd name="connsiteX4317" fmla="*/ 437045 w 808720"/>
                  <a:gd name="connsiteY4317" fmla="*/ 10016 h 1047182"/>
                  <a:gd name="connsiteX4318" fmla="*/ 436683 w 808720"/>
                  <a:gd name="connsiteY4318" fmla="*/ 10069 h 1047182"/>
                  <a:gd name="connsiteX4319" fmla="*/ 433379 w 808720"/>
                  <a:gd name="connsiteY4319" fmla="*/ 10472 h 1047182"/>
                  <a:gd name="connsiteX4320" fmla="*/ 433452 w 808720"/>
                  <a:gd name="connsiteY4320" fmla="*/ 10452 h 1047182"/>
                  <a:gd name="connsiteX4321" fmla="*/ 436670 w 808720"/>
                  <a:gd name="connsiteY4321" fmla="*/ 10030 h 1047182"/>
                  <a:gd name="connsiteX4322" fmla="*/ 506527 w 808720"/>
                  <a:gd name="connsiteY4322" fmla="*/ 10008 h 1047182"/>
                  <a:gd name="connsiteX4323" fmla="*/ 506849 w 808720"/>
                  <a:gd name="connsiteY4323" fmla="*/ 10084 h 1047182"/>
                  <a:gd name="connsiteX4324" fmla="*/ 506034 w 808720"/>
                  <a:gd name="connsiteY4324" fmla="*/ 10239 h 1047182"/>
                  <a:gd name="connsiteX4325" fmla="*/ 527795 w 808720"/>
                  <a:gd name="connsiteY4325" fmla="*/ 10006 h 1047182"/>
                  <a:gd name="connsiteX4326" fmla="*/ 527581 w 808720"/>
                  <a:gd name="connsiteY4326" fmla="*/ 10349 h 1047182"/>
                  <a:gd name="connsiteX4327" fmla="*/ 527291 w 808720"/>
                  <a:gd name="connsiteY4327" fmla="*/ 10258 h 1047182"/>
                  <a:gd name="connsiteX4328" fmla="*/ 437320 w 808720"/>
                  <a:gd name="connsiteY4328" fmla="*/ 10006 h 1047182"/>
                  <a:gd name="connsiteX4329" fmla="*/ 436216 w 808720"/>
                  <a:gd name="connsiteY4329" fmla="*/ 10137 h 1047182"/>
                  <a:gd name="connsiteX4330" fmla="*/ 436683 w 808720"/>
                  <a:gd name="connsiteY4330" fmla="*/ 10069 h 1047182"/>
                  <a:gd name="connsiteX4331" fmla="*/ 437149 w 808720"/>
                  <a:gd name="connsiteY4331" fmla="*/ 10012 h 1047182"/>
                  <a:gd name="connsiteX4332" fmla="*/ 499633 w 808720"/>
                  <a:gd name="connsiteY4332" fmla="*/ 10004 h 1047182"/>
                  <a:gd name="connsiteX4333" fmla="*/ 498495 w 808720"/>
                  <a:gd name="connsiteY4333" fmla="*/ 10220 h 1047182"/>
                  <a:gd name="connsiteX4334" fmla="*/ 498833 w 808720"/>
                  <a:gd name="connsiteY4334" fmla="*/ 10066 h 1047182"/>
                  <a:gd name="connsiteX4335" fmla="*/ 498972 w 808720"/>
                  <a:gd name="connsiteY4335" fmla="*/ 10003 h 1047182"/>
                  <a:gd name="connsiteX4336" fmla="*/ 498833 w 808720"/>
                  <a:gd name="connsiteY4336" fmla="*/ 10066 h 1047182"/>
                  <a:gd name="connsiteX4337" fmla="*/ 498540 w 808720"/>
                  <a:gd name="connsiteY4337" fmla="*/ 10089 h 1047182"/>
                  <a:gd name="connsiteX4338" fmla="*/ 534284 w 808720"/>
                  <a:gd name="connsiteY4338" fmla="*/ 10002 h 1047182"/>
                  <a:gd name="connsiteX4339" fmla="*/ 534736 w 808720"/>
                  <a:gd name="connsiteY4339" fmla="*/ 10051 h 1047182"/>
                  <a:gd name="connsiteX4340" fmla="*/ 534663 w 808720"/>
                  <a:gd name="connsiteY4340" fmla="*/ 10138 h 1047182"/>
                  <a:gd name="connsiteX4341" fmla="*/ 531085 w 808720"/>
                  <a:gd name="connsiteY4341" fmla="*/ 9981 h 1047182"/>
                  <a:gd name="connsiteX4342" fmla="*/ 533808 w 808720"/>
                  <a:gd name="connsiteY4342" fmla="*/ 11164 h 1047182"/>
                  <a:gd name="connsiteX4343" fmla="*/ 533251 w 808720"/>
                  <a:gd name="connsiteY4343" fmla="*/ 11833 h 1047182"/>
                  <a:gd name="connsiteX4344" fmla="*/ 530489 w 808720"/>
                  <a:gd name="connsiteY4344" fmla="*/ 10428 h 1047182"/>
                  <a:gd name="connsiteX4345" fmla="*/ 519072 w 808720"/>
                  <a:gd name="connsiteY4345" fmla="*/ 9979 h 1047182"/>
                  <a:gd name="connsiteX4346" fmla="*/ 519323 w 808720"/>
                  <a:gd name="connsiteY4346" fmla="*/ 10073 h 1047182"/>
                  <a:gd name="connsiteX4347" fmla="*/ 518528 w 808720"/>
                  <a:gd name="connsiteY4347" fmla="*/ 10333 h 1047182"/>
                  <a:gd name="connsiteX4348" fmla="*/ 519017 w 808720"/>
                  <a:gd name="connsiteY4348" fmla="*/ 9991 h 1047182"/>
                  <a:gd name="connsiteX4349" fmla="*/ 464393 w 808720"/>
                  <a:gd name="connsiteY4349" fmla="*/ 9975 h 1047182"/>
                  <a:gd name="connsiteX4350" fmla="*/ 464179 w 808720"/>
                  <a:gd name="connsiteY4350" fmla="*/ 10087 h 1047182"/>
                  <a:gd name="connsiteX4351" fmla="*/ 462248 w 808720"/>
                  <a:gd name="connsiteY4351" fmla="*/ 10215 h 1047182"/>
                  <a:gd name="connsiteX4352" fmla="*/ 540826 w 808720"/>
                  <a:gd name="connsiteY4352" fmla="*/ 9962 h 1047182"/>
                  <a:gd name="connsiteX4353" fmla="*/ 544145 w 808720"/>
                  <a:gd name="connsiteY4353" fmla="*/ 10604 h 1047182"/>
                  <a:gd name="connsiteX4354" fmla="*/ 544162 w 808720"/>
                  <a:gd name="connsiteY4354" fmla="*/ 11242 h 1047182"/>
                  <a:gd name="connsiteX4355" fmla="*/ 543322 w 808720"/>
                  <a:gd name="connsiteY4355" fmla="*/ 13071 h 1047182"/>
                  <a:gd name="connsiteX4356" fmla="*/ 543423 w 808720"/>
                  <a:gd name="connsiteY4356" fmla="*/ 14378 h 1047182"/>
                  <a:gd name="connsiteX4357" fmla="*/ 542911 w 808720"/>
                  <a:gd name="connsiteY4357" fmla="*/ 13105 h 1047182"/>
                  <a:gd name="connsiteX4358" fmla="*/ 542126 w 808720"/>
                  <a:gd name="connsiteY4358" fmla="*/ 12823 h 1047182"/>
                  <a:gd name="connsiteX4359" fmla="*/ 542086 w 808720"/>
                  <a:gd name="connsiteY4359" fmla="*/ 12748 h 1047182"/>
                  <a:gd name="connsiteX4360" fmla="*/ 542192 w 808720"/>
                  <a:gd name="connsiteY4360" fmla="*/ 11529 h 1047182"/>
                  <a:gd name="connsiteX4361" fmla="*/ 480180 w 808720"/>
                  <a:gd name="connsiteY4361" fmla="*/ 9939 h 1047182"/>
                  <a:gd name="connsiteX4362" fmla="*/ 480497 w 808720"/>
                  <a:gd name="connsiteY4362" fmla="*/ 9970 h 1047182"/>
                  <a:gd name="connsiteX4363" fmla="*/ 479848 w 808720"/>
                  <a:gd name="connsiteY4363" fmla="*/ 10123 h 1047182"/>
                  <a:gd name="connsiteX4364" fmla="*/ 479336 w 808720"/>
                  <a:gd name="connsiteY4364" fmla="*/ 10074 h 1047182"/>
                  <a:gd name="connsiteX4365" fmla="*/ 480069 w 808720"/>
                  <a:gd name="connsiteY4365" fmla="*/ 9952 h 1047182"/>
                  <a:gd name="connsiteX4366" fmla="*/ 534832 w 808720"/>
                  <a:gd name="connsiteY4366" fmla="*/ 9936 h 1047182"/>
                  <a:gd name="connsiteX4367" fmla="*/ 534890 w 808720"/>
                  <a:gd name="connsiteY4367" fmla="*/ 10068 h 1047182"/>
                  <a:gd name="connsiteX4368" fmla="*/ 534736 w 808720"/>
                  <a:gd name="connsiteY4368" fmla="*/ 10051 h 1047182"/>
                  <a:gd name="connsiteX4369" fmla="*/ 477846 w 808720"/>
                  <a:gd name="connsiteY4369" fmla="*/ 9933 h 1047182"/>
                  <a:gd name="connsiteX4370" fmla="*/ 478295 w 808720"/>
                  <a:gd name="connsiteY4370" fmla="*/ 9976 h 1047182"/>
                  <a:gd name="connsiteX4371" fmla="*/ 476754 w 808720"/>
                  <a:gd name="connsiteY4371" fmla="*/ 10132 h 1047182"/>
                  <a:gd name="connsiteX4372" fmla="*/ 477509 w 808720"/>
                  <a:gd name="connsiteY4372" fmla="*/ 9973 h 1047182"/>
                  <a:gd name="connsiteX4373" fmla="*/ 499368 w 808720"/>
                  <a:gd name="connsiteY4373" fmla="*/ 9924 h 1047182"/>
                  <a:gd name="connsiteX4374" fmla="*/ 498972 w 808720"/>
                  <a:gd name="connsiteY4374" fmla="*/ 10003 h 1047182"/>
                  <a:gd name="connsiteX4375" fmla="*/ 499028 w 808720"/>
                  <a:gd name="connsiteY4375" fmla="*/ 9978 h 1047182"/>
                  <a:gd name="connsiteX4376" fmla="*/ 447730 w 808720"/>
                  <a:gd name="connsiteY4376" fmla="*/ 9916 h 1047182"/>
                  <a:gd name="connsiteX4377" fmla="*/ 447872 w 808720"/>
                  <a:gd name="connsiteY4377" fmla="*/ 9922 h 1047182"/>
                  <a:gd name="connsiteX4378" fmla="*/ 446422 w 808720"/>
                  <a:gd name="connsiteY4378" fmla="*/ 10016 h 1047182"/>
                  <a:gd name="connsiteX4379" fmla="*/ 466850 w 808720"/>
                  <a:gd name="connsiteY4379" fmla="*/ 9909 h 1047182"/>
                  <a:gd name="connsiteX4380" fmla="*/ 464283 w 808720"/>
                  <a:gd name="connsiteY4380" fmla="*/ 10449 h 1047182"/>
                  <a:gd name="connsiteX4381" fmla="*/ 463538 w 808720"/>
                  <a:gd name="connsiteY4381" fmla="*/ 10539 h 1047182"/>
                  <a:gd name="connsiteX4382" fmla="*/ 463330 w 808720"/>
                  <a:gd name="connsiteY4382" fmla="*/ 10531 h 1047182"/>
                  <a:gd name="connsiteX4383" fmla="*/ 464179 w 808720"/>
                  <a:gd name="connsiteY4383" fmla="*/ 10087 h 1047182"/>
                  <a:gd name="connsiteX4384" fmla="*/ 462241 w 808720"/>
                  <a:gd name="connsiteY4384" fmla="*/ 9907 h 1047182"/>
                  <a:gd name="connsiteX4385" fmla="*/ 461012 w 808720"/>
                  <a:gd name="connsiteY4385" fmla="*/ 10021 h 1047182"/>
                  <a:gd name="connsiteX4386" fmla="*/ 459140 w 808720"/>
                  <a:gd name="connsiteY4386" fmla="*/ 10195 h 1047182"/>
                  <a:gd name="connsiteX4387" fmla="*/ 458657 w 808720"/>
                  <a:gd name="connsiteY4387" fmla="*/ 10223 h 1047182"/>
                  <a:gd name="connsiteX4388" fmla="*/ 458184 w 808720"/>
                  <a:gd name="connsiteY4388" fmla="*/ 10251 h 1047182"/>
                  <a:gd name="connsiteX4389" fmla="*/ 459239 w 808720"/>
                  <a:gd name="connsiteY4389" fmla="*/ 10040 h 1047182"/>
                  <a:gd name="connsiteX4390" fmla="*/ 485177 w 808720"/>
                  <a:gd name="connsiteY4390" fmla="*/ 9898 h 1047182"/>
                  <a:gd name="connsiteX4391" fmla="*/ 484998 w 808720"/>
                  <a:gd name="connsiteY4391" fmla="*/ 9963 h 1047182"/>
                  <a:gd name="connsiteX4392" fmla="*/ 484036 w 808720"/>
                  <a:gd name="connsiteY4392" fmla="*/ 10309 h 1047182"/>
                  <a:gd name="connsiteX4393" fmla="*/ 482503 w 808720"/>
                  <a:gd name="connsiteY4393" fmla="*/ 10162 h 1047182"/>
                  <a:gd name="connsiteX4394" fmla="*/ 484644 w 808720"/>
                  <a:gd name="connsiteY4394" fmla="*/ 9951 h 1047182"/>
                  <a:gd name="connsiteX4395" fmla="*/ 435599 w 808720"/>
                  <a:gd name="connsiteY4395" fmla="*/ 9877 h 1047182"/>
                  <a:gd name="connsiteX4396" fmla="*/ 434766 w 808720"/>
                  <a:gd name="connsiteY4396" fmla="*/ 10100 h 1047182"/>
                  <a:gd name="connsiteX4397" fmla="*/ 433327 w 808720"/>
                  <a:gd name="connsiteY4397" fmla="*/ 10153 h 1047182"/>
                  <a:gd name="connsiteX4398" fmla="*/ 462637 w 808720"/>
                  <a:gd name="connsiteY4398" fmla="*/ 9870 h 1047182"/>
                  <a:gd name="connsiteX4399" fmla="*/ 462377 w 808720"/>
                  <a:gd name="connsiteY4399" fmla="*/ 9901 h 1047182"/>
                  <a:gd name="connsiteX4400" fmla="*/ 462241 w 808720"/>
                  <a:gd name="connsiteY4400" fmla="*/ 9907 h 1047182"/>
                  <a:gd name="connsiteX4401" fmla="*/ 479392 w 808720"/>
                  <a:gd name="connsiteY4401" fmla="*/ 9864 h 1047182"/>
                  <a:gd name="connsiteX4402" fmla="*/ 480157 w 808720"/>
                  <a:gd name="connsiteY4402" fmla="*/ 9937 h 1047182"/>
                  <a:gd name="connsiteX4403" fmla="*/ 480069 w 808720"/>
                  <a:gd name="connsiteY4403" fmla="*/ 9952 h 1047182"/>
                  <a:gd name="connsiteX4404" fmla="*/ 479147 w 808720"/>
                  <a:gd name="connsiteY4404" fmla="*/ 10056 h 1047182"/>
                  <a:gd name="connsiteX4405" fmla="*/ 478295 w 808720"/>
                  <a:gd name="connsiteY4405" fmla="*/ 9976 h 1047182"/>
                  <a:gd name="connsiteX4406" fmla="*/ 524912 w 808720"/>
                  <a:gd name="connsiteY4406" fmla="*/ 9857 h 1047182"/>
                  <a:gd name="connsiteX4407" fmla="*/ 524875 w 808720"/>
                  <a:gd name="connsiteY4407" fmla="*/ 9890 h 1047182"/>
                  <a:gd name="connsiteX4408" fmla="*/ 522511 w 808720"/>
                  <a:gd name="connsiteY4408" fmla="*/ 10306 h 1047182"/>
                  <a:gd name="connsiteX4409" fmla="*/ 522545 w 808720"/>
                  <a:gd name="connsiteY4409" fmla="*/ 10272 h 1047182"/>
                  <a:gd name="connsiteX4410" fmla="*/ 518744 w 808720"/>
                  <a:gd name="connsiteY4410" fmla="*/ 9857 h 1047182"/>
                  <a:gd name="connsiteX4411" fmla="*/ 519047 w 808720"/>
                  <a:gd name="connsiteY4411" fmla="*/ 9970 h 1047182"/>
                  <a:gd name="connsiteX4412" fmla="*/ 519017 w 808720"/>
                  <a:gd name="connsiteY4412" fmla="*/ 9991 h 1047182"/>
                  <a:gd name="connsiteX4413" fmla="*/ 517827 w 808720"/>
                  <a:gd name="connsiteY4413" fmla="*/ 10238 h 1047182"/>
                  <a:gd name="connsiteX4414" fmla="*/ 505838 w 808720"/>
                  <a:gd name="connsiteY4414" fmla="*/ 9846 h 1047182"/>
                  <a:gd name="connsiteX4415" fmla="*/ 506270 w 808720"/>
                  <a:gd name="connsiteY4415" fmla="*/ 9948 h 1047182"/>
                  <a:gd name="connsiteX4416" fmla="*/ 504196 w 808720"/>
                  <a:gd name="connsiteY4416" fmla="*/ 10589 h 1047182"/>
                  <a:gd name="connsiteX4417" fmla="*/ 504188 w 808720"/>
                  <a:gd name="connsiteY4417" fmla="*/ 10591 h 1047182"/>
                  <a:gd name="connsiteX4418" fmla="*/ 502262 w 808720"/>
                  <a:gd name="connsiteY4418" fmla="*/ 10958 h 1047182"/>
                  <a:gd name="connsiteX4419" fmla="*/ 502671 w 808720"/>
                  <a:gd name="connsiteY4419" fmla="*/ 10805 h 1047182"/>
                  <a:gd name="connsiteX4420" fmla="*/ 503464 w 808720"/>
                  <a:gd name="connsiteY4420" fmla="*/ 10565 h 1047182"/>
                  <a:gd name="connsiteX4421" fmla="*/ 445827 w 808720"/>
                  <a:gd name="connsiteY4421" fmla="*/ 9841 h 1047182"/>
                  <a:gd name="connsiteX4422" fmla="*/ 447087 w 808720"/>
                  <a:gd name="connsiteY4422" fmla="*/ 9891 h 1047182"/>
                  <a:gd name="connsiteX4423" fmla="*/ 444134 w 808720"/>
                  <a:gd name="connsiteY4423" fmla="*/ 10166 h 1047182"/>
                  <a:gd name="connsiteX4424" fmla="*/ 443575 w 808720"/>
                  <a:gd name="connsiteY4424" fmla="*/ 10202 h 1047182"/>
                  <a:gd name="connsiteX4425" fmla="*/ 476803 w 808720"/>
                  <a:gd name="connsiteY4425" fmla="*/ 9834 h 1047182"/>
                  <a:gd name="connsiteX4426" fmla="*/ 477745 w 808720"/>
                  <a:gd name="connsiteY4426" fmla="*/ 9924 h 1047182"/>
                  <a:gd name="connsiteX4427" fmla="*/ 477509 w 808720"/>
                  <a:gd name="connsiteY4427" fmla="*/ 9973 h 1047182"/>
                  <a:gd name="connsiteX4428" fmla="*/ 473337 w 808720"/>
                  <a:gd name="connsiteY4428" fmla="*/ 10470 h 1047182"/>
                  <a:gd name="connsiteX4429" fmla="*/ 474403 w 808720"/>
                  <a:gd name="connsiteY4429" fmla="*/ 10166 h 1047182"/>
                  <a:gd name="connsiteX4430" fmla="*/ 522246 w 808720"/>
                  <a:gd name="connsiteY4430" fmla="*/ 9834 h 1047182"/>
                  <a:gd name="connsiteX4431" fmla="*/ 521682 w 808720"/>
                  <a:gd name="connsiteY4431" fmla="*/ 10205 h 1047182"/>
                  <a:gd name="connsiteX4432" fmla="*/ 520824 w 808720"/>
                  <a:gd name="connsiteY4432" fmla="*/ 10573 h 1047182"/>
                  <a:gd name="connsiteX4433" fmla="*/ 520795 w 808720"/>
                  <a:gd name="connsiteY4433" fmla="*/ 10578 h 1047182"/>
                  <a:gd name="connsiteX4434" fmla="*/ 521915 w 808720"/>
                  <a:gd name="connsiteY4434" fmla="*/ 9906 h 1047182"/>
                  <a:gd name="connsiteX4435" fmla="*/ 525232 w 808720"/>
                  <a:gd name="connsiteY4435" fmla="*/ 9827 h 1047182"/>
                  <a:gd name="connsiteX4436" fmla="*/ 524890 w 808720"/>
                  <a:gd name="connsiteY4436" fmla="*/ 10384 h 1047182"/>
                  <a:gd name="connsiteX4437" fmla="*/ 524418 w 808720"/>
                  <a:gd name="connsiteY4437" fmla="*/ 10928 h 1047182"/>
                  <a:gd name="connsiteX4438" fmla="*/ 523052 w 808720"/>
                  <a:gd name="connsiteY4438" fmla="*/ 11452 h 1047182"/>
                  <a:gd name="connsiteX4439" fmla="*/ 524875 w 808720"/>
                  <a:gd name="connsiteY4439" fmla="*/ 9890 h 1047182"/>
                  <a:gd name="connsiteX4440" fmla="*/ 530823 w 808720"/>
                  <a:gd name="connsiteY4440" fmla="*/ 9824 h 1047182"/>
                  <a:gd name="connsiteX4441" fmla="*/ 531185 w 808720"/>
                  <a:gd name="connsiteY4441" fmla="*/ 9906 h 1047182"/>
                  <a:gd name="connsiteX4442" fmla="*/ 531085 w 808720"/>
                  <a:gd name="connsiteY4442" fmla="*/ 9981 h 1047182"/>
                  <a:gd name="connsiteX4443" fmla="*/ 530782 w 808720"/>
                  <a:gd name="connsiteY4443" fmla="*/ 9849 h 1047182"/>
                  <a:gd name="connsiteX4444" fmla="*/ 442370 w 808720"/>
                  <a:gd name="connsiteY4444" fmla="*/ 9819 h 1047182"/>
                  <a:gd name="connsiteX4445" fmla="*/ 442294 w 808720"/>
                  <a:gd name="connsiteY4445" fmla="*/ 9830 h 1047182"/>
                  <a:gd name="connsiteX4446" fmla="*/ 437624 w 808720"/>
                  <a:gd name="connsiteY4446" fmla="*/ 10299 h 1047182"/>
                  <a:gd name="connsiteX4447" fmla="*/ 439556 w 808720"/>
                  <a:gd name="connsiteY4447" fmla="*/ 9923 h 1047182"/>
                  <a:gd name="connsiteX4448" fmla="*/ 464736 w 808720"/>
                  <a:gd name="connsiteY4448" fmla="*/ 9796 h 1047182"/>
                  <a:gd name="connsiteX4449" fmla="*/ 464589 w 808720"/>
                  <a:gd name="connsiteY4449" fmla="*/ 9873 h 1047182"/>
                  <a:gd name="connsiteX4450" fmla="*/ 460635 w 808720"/>
                  <a:gd name="connsiteY4450" fmla="*/ 10106 h 1047182"/>
                  <a:gd name="connsiteX4451" fmla="*/ 462287 w 808720"/>
                  <a:gd name="connsiteY4451" fmla="*/ 9911 h 1047182"/>
                  <a:gd name="connsiteX4452" fmla="*/ 462377 w 808720"/>
                  <a:gd name="connsiteY4452" fmla="*/ 9901 h 1047182"/>
                  <a:gd name="connsiteX4453" fmla="*/ 462446 w 808720"/>
                  <a:gd name="connsiteY4453" fmla="*/ 9898 h 1047182"/>
                  <a:gd name="connsiteX4454" fmla="*/ 530648 w 808720"/>
                  <a:gd name="connsiteY4454" fmla="*/ 9791 h 1047182"/>
                  <a:gd name="connsiteX4455" fmla="*/ 530782 w 808720"/>
                  <a:gd name="connsiteY4455" fmla="*/ 9849 h 1047182"/>
                  <a:gd name="connsiteX4456" fmla="*/ 530169 w 808720"/>
                  <a:gd name="connsiteY4456" fmla="*/ 10217 h 1047182"/>
                  <a:gd name="connsiteX4457" fmla="*/ 530052 w 808720"/>
                  <a:gd name="connsiteY4457" fmla="*/ 10116 h 1047182"/>
                  <a:gd name="connsiteX4458" fmla="*/ 443204 w 808720"/>
                  <a:gd name="connsiteY4458" fmla="*/ 9789 h 1047182"/>
                  <a:gd name="connsiteX4459" fmla="*/ 436681 w 808720"/>
                  <a:gd name="connsiteY4459" fmla="*/ 10604 h 1047182"/>
                  <a:gd name="connsiteX4460" fmla="*/ 442294 w 808720"/>
                  <a:gd name="connsiteY4460" fmla="*/ 9830 h 1047182"/>
                  <a:gd name="connsiteX4461" fmla="*/ 442414 w 808720"/>
                  <a:gd name="connsiteY4461" fmla="*/ 9818 h 1047182"/>
                  <a:gd name="connsiteX4462" fmla="*/ 539909 w 808720"/>
                  <a:gd name="connsiteY4462" fmla="*/ 9784 h 1047182"/>
                  <a:gd name="connsiteX4463" fmla="*/ 540563 w 808720"/>
                  <a:gd name="connsiteY4463" fmla="*/ 9911 h 1047182"/>
                  <a:gd name="connsiteX4464" fmla="*/ 542086 w 808720"/>
                  <a:gd name="connsiteY4464" fmla="*/ 12748 h 1047182"/>
                  <a:gd name="connsiteX4465" fmla="*/ 542081 w 808720"/>
                  <a:gd name="connsiteY4465" fmla="*/ 12807 h 1047182"/>
                  <a:gd name="connsiteX4466" fmla="*/ 541096 w 808720"/>
                  <a:gd name="connsiteY4466" fmla="*/ 12453 h 1047182"/>
                  <a:gd name="connsiteX4467" fmla="*/ 466110 w 808720"/>
                  <a:gd name="connsiteY4467" fmla="*/ 9783 h 1047182"/>
                  <a:gd name="connsiteX4468" fmla="*/ 464393 w 808720"/>
                  <a:gd name="connsiteY4468" fmla="*/ 9975 h 1047182"/>
                  <a:gd name="connsiteX4469" fmla="*/ 464589 w 808720"/>
                  <a:gd name="connsiteY4469" fmla="*/ 9873 h 1047182"/>
                  <a:gd name="connsiteX4470" fmla="*/ 530614 w 808720"/>
                  <a:gd name="connsiteY4470" fmla="*/ 9776 h 1047182"/>
                  <a:gd name="connsiteX4471" fmla="*/ 530657 w 808720"/>
                  <a:gd name="connsiteY4471" fmla="*/ 9786 h 1047182"/>
                  <a:gd name="connsiteX4472" fmla="*/ 530648 w 808720"/>
                  <a:gd name="connsiteY4472" fmla="*/ 9791 h 1047182"/>
                  <a:gd name="connsiteX4473" fmla="*/ 478454 w 808720"/>
                  <a:gd name="connsiteY4473" fmla="*/ 9774 h 1047182"/>
                  <a:gd name="connsiteX4474" fmla="*/ 478856 w 808720"/>
                  <a:gd name="connsiteY4474" fmla="*/ 9813 h 1047182"/>
                  <a:gd name="connsiteX4475" fmla="*/ 477846 w 808720"/>
                  <a:gd name="connsiteY4475" fmla="*/ 9933 h 1047182"/>
                  <a:gd name="connsiteX4476" fmla="*/ 477745 w 808720"/>
                  <a:gd name="connsiteY4476" fmla="*/ 9924 h 1047182"/>
                  <a:gd name="connsiteX4477" fmla="*/ 423382 w 808720"/>
                  <a:gd name="connsiteY4477" fmla="*/ 9768 h 1047182"/>
                  <a:gd name="connsiteX4478" fmla="*/ 423265 w 808720"/>
                  <a:gd name="connsiteY4478" fmla="*/ 9790 h 1047182"/>
                  <a:gd name="connsiteX4479" fmla="*/ 421329 w 808720"/>
                  <a:gd name="connsiteY4479" fmla="*/ 10056 h 1047182"/>
                  <a:gd name="connsiteX4480" fmla="*/ 419290 w 808720"/>
                  <a:gd name="connsiteY4480" fmla="*/ 10413 h 1047182"/>
                  <a:gd name="connsiteX4481" fmla="*/ 416744 w 808720"/>
                  <a:gd name="connsiteY4481" fmla="*/ 10692 h 1047182"/>
                  <a:gd name="connsiteX4482" fmla="*/ 416821 w 808720"/>
                  <a:gd name="connsiteY4482" fmla="*/ 10658 h 1047182"/>
                  <a:gd name="connsiteX4483" fmla="*/ 525424 w 808720"/>
                  <a:gd name="connsiteY4483" fmla="*/ 9768 h 1047182"/>
                  <a:gd name="connsiteX4484" fmla="*/ 525398 w 808720"/>
                  <a:gd name="connsiteY4484" fmla="*/ 9798 h 1047182"/>
                  <a:gd name="connsiteX4485" fmla="*/ 525232 w 808720"/>
                  <a:gd name="connsiteY4485" fmla="*/ 9827 h 1047182"/>
                  <a:gd name="connsiteX4486" fmla="*/ 525249 w 808720"/>
                  <a:gd name="connsiteY4486" fmla="*/ 9798 h 1047182"/>
                  <a:gd name="connsiteX4487" fmla="*/ 443866 w 808720"/>
                  <a:gd name="connsiteY4487" fmla="*/ 9764 h 1047182"/>
                  <a:gd name="connsiteX4488" fmla="*/ 445785 w 808720"/>
                  <a:gd name="connsiteY4488" fmla="*/ 9840 h 1047182"/>
                  <a:gd name="connsiteX4489" fmla="*/ 443530 w 808720"/>
                  <a:gd name="connsiteY4489" fmla="*/ 10205 h 1047182"/>
                  <a:gd name="connsiteX4490" fmla="*/ 442079 w 808720"/>
                  <a:gd name="connsiteY4490" fmla="*/ 10300 h 1047182"/>
                  <a:gd name="connsiteX4491" fmla="*/ 443632 w 808720"/>
                  <a:gd name="connsiteY4491" fmla="*/ 9773 h 1047182"/>
                  <a:gd name="connsiteX4492" fmla="*/ 443512 w 808720"/>
                  <a:gd name="connsiteY4492" fmla="*/ 9750 h 1047182"/>
                  <a:gd name="connsiteX4493" fmla="*/ 443679 w 808720"/>
                  <a:gd name="connsiteY4493" fmla="*/ 9757 h 1047182"/>
                  <a:gd name="connsiteX4494" fmla="*/ 443632 w 808720"/>
                  <a:gd name="connsiteY4494" fmla="*/ 9773 h 1047182"/>
                  <a:gd name="connsiteX4495" fmla="*/ 443204 w 808720"/>
                  <a:gd name="connsiteY4495" fmla="*/ 9789 h 1047182"/>
                  <a:gd name="connsiteX4496" fmla="*/ 525673 w 808720"/>
                  <a:gd name="connsiteY4496" fmla="*/ 9749 h 1047182"/>
                  <a:gd name="connsiteX4497" fmla="*/ 526614 w 808720"/>
                  <a:gd name="connsiteY4497" fmla="*/ 10045 h 1047182"/>
                  <a:gd name="connsiteX4498" fmla="*/ 526499 w 808720"/>
                  <a:gd name="connsiteY4498" fmla="*/ 10130 h 1047182"/>
                  <a:gd name="connsiteX4499" fmla="*/ 524599 w 808720"/>
                  <a:gd name="connsiteY4499" fmla="*/ 10859 h 1047182"/>
                  <a:gd name="connsiteX4500" fmla="*/ 524890 w 808720"/>
                  <a:gd name="connsiteY4500" fmla="*/ 10384 h 1047182"/>
                  <a:gd name="connsiteX4501" fmla="*/ 525398 w 808720"/>
                  <a:gd name="connsiteY4501" fmla="*/ 9798 h 1047182"/>
                  <a:gd name="connsiteX4502" fmla="*/ 505396 w 808720"/>
                  <a:gd name="connsiteY4502" fmla="*/ 9742 h 1047182"/>
                  <a:gd name="connsiteX4503" fmla="*/ 505463 w 808720"/>
                  <a:gd name="connsiteY4503" fmla="*/ 9758 h 1047182"/>
                  <a:gd name="connsiteX4504" fmla="*/ 503323 w 808720"/>
                  <a:gd name="connsiteY4504" fmla="*/ 10560 h 1047182"/>
                  <a:gd name="connsiteX4505" fmla="*/ 502671 w 808720"/>
                  <a:gd name="connsiteY4505" fmla="*/ 10805 h 1047182"/>
                  <a:gd name="connsiteX4506" fmla="*/ 501998 w 808720"/>
                  <a:gd name="connsiteY4506" fmla="*/ 11008 h 1047182"/>
                  <a:gd name="connsiteX4507" fmla="*/ 500573 w 808720"/>
                  <a:gd name="connsiteY4507" fmla="*/ 11280 h 1047182"/>
                  <a:gd name="connsiteX4508" fmla="*/ 497019 w 808720"/>
                  <a:gd name="connsiteY4508" fmla="*/ 11707 h 1047182"/>
                  <a:gd name="connsiteX4509" fmla="*/ 499707 w 808720"/>
                  <a:gd name="connsiteY4509" fmla="*/ 10481 h 1047182"/>
                  <a:gd name="connsiteX4510" fmla="*/ 499948 w 808720"/>
                  <a:gd name="connsiteY4510" fmla="*/ 10450 h 1047182"/>
                  <a:gd name="connsiteX4511" fmla="*/ 503007 w 808720"/>
                  <a:gd name="connsiteY4511" fmla="*/ 9740 h 1047182"/>
                  <a:gd name="connsiteX4512" fmla="*/ 500417 w 808720"/>
                  <a:gd name="connsiteY4512" fmla="*/ 10158 h 1047182"/>
                  <a:gd name="connsiteX4513" fmla="*/ 500987 w 808720"/>
                  <a:gd name="connsiteY4513" fmla="*/ 9898 h 1047182"/>
                  <a:gd name="connsiteX4514" fmla="*/ 460764 w 808720"/>
                  <a:gd name="connsiteY4514" fmla="*/ 9735 h 1047182"/>
                  <a:gd name="connsiteX4515" fmla="*/ 459239 w 808720"/>
                  <a:gd name="connsiteY4515" fmla="*/ 10040 h 1047182"/>
                  <a:gd name="connsiteX4516" fmla="*/ 455886 w 808720"/>
                  <a:gd name="connsiteY4516" fmla="*/ 10189 h 1047182"/>
                  <a:gd name="connsiteX4517" fmla="*/ 457115 w 808720"/>
                  <a:gd name="connsiteY4517" fmla="*/ 9882 h 1047182"/>
                  <a:gd name="connsiteX4518" fmla="*/ 443013 w 808720"/>
                  <a:gd name="connsiteY4518" fmla="*/ 9731 h 1047182"/>
                  <a:gd name="connsiteX4519" fmla="*/ 443206 w 808720"/>
                  <a:gd name="connsiteY4519" fmla="*/ 9738 h 1047182"/>
                  <a:gd name="connsiteX4520" fmla="*/ 442414 w 808720"/>
                  <a:gd name="connsiteY4520" fmla="*/ 9818 h 1047182"/>
                  <a:gd name="connsiteX4521" fmla="*/ 442370 w 808720"/>
                  <a:gd name="connsiteY4521" fmla="*/ 9819 h 1047182"/>
                  <a:gd name="connsiteX4522" fmla="*/ 531748 w 808720"/>
                  <a:gd name="connsiteY4522" fmla="*/ 9723 h 1047182"/>
                  <a:gd name="connsiteX4523" fmla="*/ 533010 w 808720"/>
                  <a:gd name="connsiteY4523" fmla="*/ 9862 h 1047182"/>
                  <a:gd name="connsiteX4524" fmla="*/ 534316 w 808720"/>
                  <a:gd name="connsiteY4524" fmla="*/ 10555 h 1047182"/>
                  <a:gd name="connsiteX4525" fmla="*/ 534254 w 808720"/>
                  <a:gd name="connsiteY4525" fmla="*/ 10629 h 1047182"/>
                  <a:gd name="connsiteX4526" fmla="*/ 534241 w 808720"/>
                  <a:gd name="connsiteY4526" fmla="*/ 10604 h 1047182"/>
                  <a:gd name="connsiteX4527" fmla="*/ 532874 w 808720"/>
                  <a:gd name="connsiteY4527" fmla="*/ 10292 h 1047182"/>
                  <a:gd name="connsiteX4528" fmla="*/ 531829 w 808720"/>
                  <a:gd name="connsiteY4528" fmla="*/ 9778 h 1047182"/>
                  <a:gd name="connsiteX4529" fmla="*/ 475458 w 808720"/>
                  <a:gd name="connsiteY4529" fmla="*/ 9707 h 1047182"/>
                  <a:gd name="connsiteX4530" fmla="*/ 475617 w 808720"/>
                  <a:gd name="connsiteY4530" fmla="*/ 9722 h 1047182"/>
                  <a:gd name="connsiteX4531" fmla="*/ 475870 w 808720"/>
                  <a:gd name="connsiteY4531" fmla="*/ 9746 h 1047182"/>
                  <a:gd name="connsiteX4532" fmla="*/ 474403 w 808720"/>
                  <a:gd name="connsiteY4532" fmla="*/ 10166 h 1047182"/>
                  <a:gd name="connsiteX4533" fmla="*/ 469974 w 808720"/>
                  <a:gd name="connsiteY4533" fmla="*/ 10776 h 1047182"/>
                  <a:gd name="connsiteX4534" fmla="*/ 465422 w 808720"/>
                  <a:gd name="connsiteY4534" fmla="*/ 10822 h 1047182"/>
                  <a:gd name="connsiteX4535" fmla="*/ 467386 w 808720"/>
                  <a:gd name="connsiteY4535" fmla="*/ 10604 h 1047182"/>
                  <a:gd name="connsiteX4536" fmla="*/ 531470 w 808720"/>
                  <a:gd name="connsiteY4536" fmla="*/ 9692 h 1047182"/>
                  <a:gd name="connsiteX4537" fmla="*/ 531708 w 808720"/>
                  <a:gd name="connsiteY4537" fmla="*/ 9718 h 1047182"/>
                  <a:gd name="connsiteX4538" fmla="*/ 531829 w 808720"/>
                  <a:gd name="connsiteY4538" fmla="*/ 9778 h 1047182"/>
                  <a:gd name="connsiteX4539" fmla="*/ 532438 w 808720"/>
                  <a:gd name="connsiteY4539" fmla="*/ 10192 h 1047182"/>
                  <a:gd name="connsiteX4540" fmla="*/ 531185 w 808720"/>
                  <a:gd name="connsiteY4540" fmla="*/ 9906 h 1047182"/>
                  <a:gd name="connsiteX4541" fmla="*/ 525490 w 808720"/>
                  <a:gd name="connsiteY4541" fmla="*/ 9692 h 1047182"/>
                  <a:gd name="connsiteX4542" fmla="*/ 525622 w 808720"/>
                  <a:gd name="connsiteY4542" fmla="*/ 9733 h 1047182"/>
                  <a:gd name="connsiteX4543" fmla="*/ 525424 w 808720"/>
                  <a:gd name="connsiteY4543" fmla="*/ 9768 h 1047182"/>
                  <a:gd name="connsiteX4544" fmla="*/ 481797 w 808720"/>
                  <a:gd name="connsiteY4544" fmla="*/ 9664 h 1047182"/>
                  <a:gd name="connsiteX4545" fmla="*/ 481073 w 808720"/>
                  <a:gd name="connsiteY4545" fmla="*/ 9834 h 1047182"/>
                  <a:gd name="connsiteX4546" fmla="*/ 481040 w 808720"/>
                  <a:gd name="connsiteY4546" fmla="*/ 9842 h 1047182"/>
                  <a:gd name="connsiteX4547" fmla="*/ 480180 w 808720"/>
                  <a:gd name="connsiteY4547" fmla="*/ 9939 h 1047182"/>
                  <a:gd name="connsiteX4548" fmla="*/ 480157 w 808720"/>
                  <a:gd name="connsiteY4548" fmla="*/ 9937 h 1047182"/>
                  <a:gd name="connsiteX4549" fmla="*/ 480823 w 808720"/>
                  <a:gd name="connsiteY4549" fmla="*/ 9826 h 1047182"/>
                  <a:gd name="connsiteX4550" fmla="*/ 443956 w 808720"/>
                  <a:gd name="connsiteY4550" fmla="*/ 9663 h 1047182"/>
                  <a:gd name="connsiteX4551" fmla="*/ 443808 w 808720"/>
                  <a:gd name="connsiteY4551" fmla="*/ 9713 h 1047182"/>
                  <a:gd name="connsiteX4552" fmla="*/ 443512 w 808720"/>
                  <a:gd name="connsiteY4552" fmla="*/ 9750 h 1047182"/>
                  <a:gd name="connsiteX4553" fmla="*/ 443206 w 808720"/>
                  <a:gd name="connsiteY4553" fmla="*/ 9738 h 1047182"/>
                  <a:gd name="connsiteX4554" fmla="*/ 447039 w 808720"/>
                  <a:gd name="connsiteY4554" fmla="*/ 9647 h 1047182"/>
                  <a:gd name="connsiteX4555" fmla="*/ 445827 w 808720"/>
                  <a:gd name="connsiteY4555" fmla="*/ 9841 h 1047182"/>
                  <a:gd name="connsiteX4556" fmla="*/ 445785 w 808720"/>
                  <a:gd name="connsiteY4556" fmla="*/ 9840 h 1047182"/>
                  <a:gd name="connsiteX4557" fmla="*/ 446955 w 808720"/>
                  <a:gd name="connsiteY4557" fmla="*/ 9650 h 1047182"/>
                  <a:gd name="connsiteX4558" fmla="*/ 468095 w 808720"/>
                  <a:gd name="connsiteY4558" fmla="*/ 9646 h 1047182"/>
                  <a:gd name="connsiteX4559" fmla="*/ 467971 w 808720"/>
                  <a:gd name="connsiteY4559" fmla="*/ 9673 h 1047182"/>
                  <a:gd name="connsiteX4560" fmla="*/ 466110 w 808720"/>
                  <a:gd name="connsiteY4560" fmla="*/ 9783 h 1047182"/>
                  <a:gd name="connsiteX4561" fmla="*/ 466818 w 808720"/>
                  <a:gd name="connsiteY4561" fmla="*/ 9703 h 1047182"/>
                  <a:gd name="connsiteX4562" fmla="*/ 452167 w 808720"/>
                  <a:gd name="connsiteY4562" fmla="*/ 9642 h 1047182"/>
                  <a:gd name="connsiteX4563" fmla="*/ 450801 w 808720"/>
                  <a:gd name="connsiteY4563" fmla="*/ 10037 h 1047182"/>
                  <a:gd name="connsiteX4564" fmla="*/ 448234 w 808720"/>
                  <a:gd name="connsiteY4564" fmla="*/ 9936 h 1047182"/>
                  <a:gd name="connsiteX4565" fmla="*/ 447872 w 808720"/>
                  <a:gd name="connsiteY4565" fmla="*/ 9922 h 1047182"/>
                  <a:gd name="connsiteX4566" fmla="*/ 448620 w 808720"/>
                  <a:gd name="connsiteY4566" fmla="*/ 9873 h 1047182"/>
                  <a:gd name="connsiteX4567" fmla="*/ 501555 w 808720"/>
                  <a:gd name="connsiteY4567" fmla="*/ 9638 h 1047182"/>
                  <a:gd name="connsiteX4568" fmla="*/ 500987 w 808720"/>
                  <a:gd name="connsiteY4568" fmla="*/ 9898 h 1047182"/>
                  <a:gd name="connsiteX4569" fmla="*/ 499633 w 808720"/>
                  <a:gd name="connsiteY4569" fmla="*/ 10004 h 1047182"/>
                  <a:gd name="connsiteX4570" fmla="*/ 530937 w 808720"/>
                  <a:gd name="connsiteY4570" fmla="*/ 9634 h 1047182"/>
                  <a:gd name="connsiteX4571" fmla="*/ 531109 w 808720"/>
                  <a:gd name="connsiteY4571" fmla="*/ 9653 h 1047182"/>
                  <a:gd name="connsiteX4572" fmla="*/ 530823 w 808720"/>
                  <a:gd name="connsiteY4572" fmla="*/ 9824 h 1047182"/>
                  <a:gd name="connsiteX4573" fmla="*/ 530657 w 808720"/>
                  <a:gd name="connsiteY4573" fmla="*/ 9786 h 1047182"/>
                  <a:gd name="connsiteX4574" fmla="*/ 440472 w 808720"/>
                  <a:gd name="connsiteY4574" fmla="*/ 9631 h 1047182"/>
                  <a:gd name="connsiteX4575" fmla="*/ 440962 w 808720"/>
                  <a:gd name="connsiteY4575" fmla="*/ 9650 h 1047182"/>
                  <a:gd name="connsiteX4576" fmla="*/ 439556 w 808720"/>
                  <a:gd name="connsiteY4576" fmla="*/ 9923 h 1047182"/>
                  <a:gd name="connsiteX4577" fmla="*/ 437320 w 808720"/>
                  <a:gd name="connsiteY4577" fmla="*/ 10006 h 1047182"/>
                  <a:gd name="connsiteX4578" fmla="*/ 517583 w 808720"/>
                  <a:gd name="connsiteY4578" fmla="*/ 9629 h 1047182"/>
                  <a:gd name="connsiteX4579" fmla="*/ 515321 w 808720"/>
                  <a:gd name="connsiteY4579" fmla="*/ 10761 h 1047182"/>
                  <a:gd name="connsiteX4580" fmla="*/ 510809 w 808720"/>
                  <a:gd name="connsiteY4580" fmla="*/ 11701 h 1047182"/>
                  <a:gd name="connsiteX4581" fmla="*/ 502862 w 808720"/>
                  <a:gd name="connsiteY4581" fmla="*/ 13356 h 1047182"/>
                  <a:gd name="connsiteX4582" fmla="*/ 506992 w 808720"/>
                  <a:gd name="connsiteY4582" fmla="*/ 11521 h 1047182"/>
                  <a:gd name="connsiteX4583" fmla="*/ 515634 w 808720"/>
                  <a:gd name="connsiteY4583" fmla="*/ 9978 h 1047182"/>
                  <a:gd name="connsiteX4584" fmla="*/ 523188 w 808720"/>
                  <a:gd name="connsiteY4584" fmla="*/ 9629 h 1047182"/>
                  <a:gd name="connsiteX4585" fmla="*/ 522545 w 808720"/>
                  <a:gd name="connsiteY4585" fmla="*/ 10272 h 1047182"/>
                  <a:gd name="connsiteX4586" fmla="*/ 521232 w 808720"/>
                  <a:gd name="connsiteY4586" fmla="*/ 10501 h 1047182"/>
                  <a:gd name="connsiteX4587" fmla="*/ 521682 w 808720"/>
                  <a:gd name="connsiteY4587" fmla="*/ 10205 h 1047182"/>
                  <a:gd name="connsiteX4588" fmla="*/ 522859 w 808720"/>
                  <a:gd name="connsiteY4588" fmla="*/ 9701 h 1047182"/>
                  <a:gd name="connsiteX4589" fmla="*/ 520782 w 808720"/>
                  <a:gd name="connsiteY4589" fmla="*/ 9623 h 1047182"/>
                  <a:gd name="connsiteX4590" fmla="*/ 520211 w 808720"/>
                  <a:gd name="connsiteY4590" fmla="*/ 10159 h 1047182"/>
                  <a:gd name="connsiteX4591" fmla="*/ 520103 w 808720"/>
                  <a:gd name="connsiteY4591" fmla="*/ 10261 h 1047182"/>
                  <a:gd name="connsiteX4592" fmla="*/ 519992 w 808720"/>
                  <a:gd name="connsiteY4592" fmla="*/ 10324 h 1047182"/>
                  <a:gd name="connsiteX4593" fmla="*/ 519900 w 808720"/>
                  <a:gd name="connsiteY4593" fmla="*/ 10289 h 1047182"/>
                  <a:gd name="connsiteX4594" fmla="*/ 519323 w 808720"/>
                  <a:gd name="connsiteY4594" fmla="*/ 10073 h 1047182"/>
                  <a:gd name="connsiteX4595" fmla="*/ 520554 w 808720"/>
                  <a:gd name="connsiteY4595" fmla="*/ 9670 h 1047182"/>
                  <a:gd name="connsiteX4596" fmla="*/ 531581 w 808720"/>
                  <a:gd name="connsiteY4596" fmla="*/ 9609 h 1047182"/>
                  <a:gd name="connsiteX4597" fmla="*/ 531748 w 808720"/>
                  <a:gd name="connsiteY4597" fmla="*/ 9723 h 1047182"/>
                  <a:gd name="connsiteX4598" fmla="*/ 531708 w 808720"/>
                  <a:gd name="connsiteY4598" fmla="*/ 9718 h 1047182"/>
                  <a:gd name="connsiteX4599" fmla="*/ 531543 w 808720"/>
                  <a:gd name="connsiteY4599" fmla="*/ 9637 h 1047182"/>
                  <a:gd name="connsiteX4600" fmla="*/ 439887 w 808720"/>
                  <a:gd name="connsiteY4600" fmla="*/ 9607 h 1047182"/>
                  <a:gd name="connsiteX4601" fmla="*/ 440325 w 808720"/>
                  <a:gd name="connsiteY4601" fmla="*/ 9625 h 1047182"/>
                  <a:gd name="connsiteX4602" fmla="*/ 437149 w 808720"/>
                  <a:gd name="connsiteY4602" fmla="*/ 10012 h 1047182"/>
                  <a:gd name="connsiteX4603" fmla="*/ 437045 w 808720"/>
                  <a:gd name="connsiteY4603" fmla="*/ 10016 h 1047182"/>
                  <a:gd name="connsiteX4604" fmla="*/ 439390 w 808720"/>
                  <a:gd name="connsiteY4604" fmla="*/ 9673 h 1047182"/>
                  <a:gd name="connsiteX4605" fmla="*/ 525209 w 808720"/>
                  <a:gd name="connsiteY4605" fmla="*/ 9603 h 1047182"/>
                  <a:gd name="connsiteX4606" fmla="*/ 525343 w 808720"/>
                  <a:gd name="connsiteY4606" fmla="*/ 9646 h 1047182"/>
                  <a:gd name="connsiteX4607" fmla="*/ 525249 w 808720"/>
                  <a:gd name="connsiteY4607" fmla="*/ 9798 h 1047182"/>
                  <a:gd name="connsiteX4608" fmla="*/ 524912 w 808720"/>
                  <a:gd name="connsiteY4608" fmla="*/ 9857 h 1047182"/>
                  <a:gd name="connsiteX4609" fmla="*/ 439761 w 808720"/>
                  <a:gd name="connsiteY4609" fmla="*/ 9603 h 1047182"/>
                  <a:gd name="connsiteX4610" fmla="*/ 439847 w 808720"/>
                  <a:gd name="connsiteY4610" fmla="*/ 9606 h 1047182"/>
                  <a:gd name="connsiteX4611" fmla="*/ 439390 w 808720"/>
                  <a:gd name="connsiteY4611" fmla="*/ 9673 h 1047182"/>
                  <a:gd name="connsiteX4612" fmla="*/ 436670 w 808720"/>
                  <a:gd name="connsiteY4612" fmla="*/ 10030 h 1047182"/>
                  <a:gd name="connsiteX4613" fmla="*/ 436540 w 808720"/>
                  <a:gd name="connsiteY4613" fmla="*/ 10035 h 1047182"/>
                  <a:gd name="connsiteX4614" fmla="*/ 507401 w 808720"/>
                  <a:gd name="connsiteY4614" fmla="*/ 9599 h 1047182"/>
                  <a:gd name="connsiteX4615" fmla="*/ 506527 w 808720"/>
                  <a:gd name="connsiteY4615" fmla="*/ 10008 h 1047182"/>
                  <a:gd name="connsiteX4616" fmla="*/ 506270 w 808720"/>
                  <a:gd name="connsiteY4616" fmla="*/ 9948 h 1047182"/>
                  <a:gd name="connsiteX4617" fmla="*/ 458271 w 808720"/>
                  <a:gd name="connsiteY4617" fmla="*/ 9593 h 1047182"/>
                  <a:gd name="connsiteX4618" fmla="*/ 457115 w 808720"/>
                  <a:gd name="connsiteY4618" fmla="*/ 9882 h 1047182"/>
                  <a:gd name="connsiteX4619" fmla="*/ 452037 w 808720"/>
                  <a:gd name="connsiteY4619" fmla="*/ 10086 h 1047182"/>
                  <a:gd name="connsiteX4620" fmla="*/ 451830 w 808720"/>
                  <a:gd name="connsiteY4620" fmla="*/ 10078 h 1047182"/>
                  <a:gd name="connsiteX4621" fmla="*/ 476518 w 808720"/>
                  <a:gd name="connsiteY4621" fmla="*/ 9589 h 1047182"/>
                  <a:gd name="connsiteX4622" fmla="*/ 476697 w 808720"/>
                  <a:gd name="connsiteY4622" fmla="*/ 9606 h 1047182"/>
                  <a:gd name="connsiteX4623" fmla="*/ 477736 w 808720"/>
                  <a:gd name="connsiteY4623" fmla="*/ 9706 h 1047182"/>
                  <a:gd name="connsiteX4624" fmla="*/ 477618 w 808720"/>
                  <a:gd name="connsiteY4624" fmla="*/ 9722 h 1047182"/>
                  <a:gd name="connsiteX4625" fmla="*/ 476803 w 808720"/>
                  <a:gd name="connsiteY4625" fmla="*/ 9834 h 1047182"/>
                  <a:gd name="connsiteX4626" fmla="*/ 475870 w 808720"/>
                  <a:gd name="connsiteY4626" fmla="*/ 9746 h 1047182"/>
                  <a:gd name="connsiteX4627" fmla="*/ 476126 w 808720"/>
                  <a:gd name="connsiteY4627" fmla="*/ 9673 h 1047182"/>
                  <a:gd name="connsiteX4628" fmla="*/ 476157 w 808720"/>
                  <a:gd name="connsiteY4628" fmla="*/ 9664 h 1047182"/>
                  <a:gd name="connsiteX4629" fmla="*/ 476357 w 808720"/>
                  <a:gd name="connsiteY4629" fmla="*/ 9607 h 1047182"/>
                  <a:gd name="connsiteX4630" fmla="*/ 465165 w 808720"/>
                  <a:gd name="connsiteY4630" fmla="*/ 9571 h 1047182"/>
                  <a:gd name="connsiteX4631" fmla="*/ 465017 w 808720"/>
                  <a:gd name="connsiteY4631" fmla="*/ 9649 h 1047182"/>
                  <a:gd name="connsiteX4632" fmla="*/ 462637 w 808720"/>
                  <a:gd name="connsiteY4632" fmla="*/ 9870 h 1047182"/>
                  <a:gd name="connsiteX4633" fmla="*/ 521059 w 808720"/>
                  <a:gd name="connsiteY4633" fmla="*/ 9565 h 1047182"/>
                  <a:gd name="connsiteX4634" fmla="*/ 520706 w 808720"/>
                  <a:gd name="connsiteY4634" fmla="*/ 9918 h 1047182"/>
                  <a:gd name="connsiteX4635" fmla="*/ 520478 w 808720"/>
                  <a:gd name="connsiteY4635" fmla="*/ 10048 h 1047182"/>
                  <a:gd name="connsiteX4636" fmla="*/ 520466 w 808720"/>
                  <a:gd name="connsiteY4636" fmla="*/ 10054 h 1047182"/>
                  <a:gd name="connsiteX4637" fmla="*/ 520470 w 808720"/>
                  <a:gd name="connsiteY4637" fmla="*/ 10051 h 1047182"/>
                  <a:gd name="connsiteX4638" fmla="*/ 520944 w 808720"/>
                  <a:gd name="connsiteY4638" fmla="*/ 9589 h 1047182"/>
                  <a:gd name="connsiteX4639" fmla="*/ 506775 w 808720"/>
                  <a:gd name="connsiteY4639" fmla="*/ 9562 h 1047182"/>
                  <a:gd name="connsiteX4640" fmla="*/ 505838 w 808720"/>
                  <a:gd name="connsiteY4640" fmla="*/ 9846 h 1047182"/>
                  <a:gd name="connsiteX4641" fmla="*/ 505463 w 808720"/>
                  <a:gd name="connsiteY4641" fmla="*/ 9758 h 1047182"/>
                  <a:gd name="connsiteX4642" fmla="*/ 505563 w 808720"/>
                  <a:gd name="connsiteY4642" fmla="*/ 9720 h 1047182"/>
                  <a:gd name="connsiteX4643" fmla="*/ 528705 w 808720"/>
                  <a:gd name="connsiteY4643" fmla="*/ 9551 h 1047182"/>
                  <a:gd name="connsiteX4644" fmla="*/ 529805 w 808720"/>
                  <a:gd name="connsiteY4644" fmla="*/ 10251 h 1047182"/>
                  <a:gd name="connsiteX4645" fmla="*/ 528878 w 808720"/>
                  <a:gd name="connsiteY4645" fmla="*/ 10757 h 1047182"/>
                  <a:gd name="connsiteX4646" fmla="*/ 528436 w 808720"/>
                  <a:gd name="connsiteY4646" fmla="*/ 10618 h 1047182"/>
                  <a:gd name="connsiteX4647" fmla="*/ 528600 w 808720"/>
                  <a:gd name="connsiteY4647" fmla="*/ 9603 h 1047182"/>
                  <a:gd name="connsiteX4648" fmla="*/ 482474 w 808720"/>
                  <a:gd name="connsiteY4648" fmla="*/ 9551 h 1047182"/>
                  <a:gd name="connsiteX4649" fmla="*/ 481797 w 808720"/>
                  <a:gd name="connsiteY4649" fmla="*/ 9664 h 1047182"/>
                  <a:gd name="connsiteX4650" fmla="*/ 482127 w 808720"/>
                  <a:gd name="connsiteY4650" fmla="*/ 9586 h 1047182"/>
                  <a:gd name="connsiteX4651" fmla="*/ 465336 w 808720"/>
                  <a:gd name="connsiteY4651" fmla="*/ 9551 h 1047182"/>
                  <a:gd name="connsiteX4652" fmla="*/ 465165 w 808720"/>
                  <a:gd name="connsiteY4652" fmla="*/ 9571 h 1047182"/>
                  <a:gd name="connsiteX4653" fmla="*/ 465192 w 808720"/>
                  <a:gd name="connsiteY4653" fmla="*/ 9557 h 1047182"/>
                  <a:gd name="connsiteX4654" fmla="*/ 492931 w 808720"/>
                  <a:gd name="connsiteY4654" fmla="*/ 9542 h 1047182"/>
                  <a:gd name="connsiteX4655" fmla="*/ 491928 w 808720"/>
                  <a:gd name="connsiteY4655" fmla="*/ 10188 h 1047182"/>
                  <a:gd name="connsiteX4656" fmla="*/ 491600 w 808720"/>
                  <a:gd name="connsiteY4656" fmla="*/ 10400 h 1047182"/>
                  <a:gd name="connsiteX4657" fmla="*/ 490166 w 808720"/>
                  <a:gd name="connsiteY4657" fmla="*/ 10743 h 1047182"/>
                  <a:gd name="connsiteX4658" fmla="*/ 488368 w 808720"/>
                  <a:gd name="connsiteY4658" fmla="*/ 10884 h 1047182"/>
                  <a:gd name="connsiteX4659" fmla="*/ 487480 w 808720"/>
                  <a:gd name="connsiteY4659" fmla="*/ 10909 h 1047182"/>
                  <a:gd name="connsiteX4660" fmla="*/ 490108 w 808720"/>
                  <a:gd name="connsiteY4660" fmla="*/ 10129 h 1047182"/>
                  <a:gd name="connsiteX4661" fmla="*/ 491178 w 808720"/>
                  <a:gd name="connsiteY4661" fmla="*/ 9811 h 1047182"/>
                  <a:gd name="connsiteX4662" fmla="*/ 531319 w 808720"/>
                  <a:gd name="connsiteY4662" fmla="*/ 9527 h 1047182"/>
                  <a:gd name="connsiteX4663" fmla="*/ 531543 w 808720"/>
                  <a:gd name="connsiteY4663" fmla="*/ 9637 h 1047182"/>
                  <a:gd name="connsiteX4664" fmla="*/ 531470 w 808720"/>
                  <a:gd name="connsiteY4664" fmla="*/ 9692 h 1047182"/>
                  <a:gd name="connsiteX4665" fmla="*/ 531109 w 808720"/>
                  <a:gd name="connsiteY4665" fmla="*/ 9653 h 1047182"/>
                  <a:gd name="connsiteX4666" fmla="*/ 521016 w 808720"/>
                  <a:gd name="connsiteY4666" fmla="*/ 9519 h 1047182"/>
                  <a:gd name="connsiteX4667" fmla="*/ 520944 w 808720"/>
                  <a:gd name="connsiteY4667" fmla="*/ 9589 h 1047182"/>
                  <a:gd name="connsiteX4668" fmla="*/ 520782 w 808720"/>
                  <a:gd name="connsiteY4668" fmla="*/ 9623 h 1047182"/>
                  <a:gd name="connsiteX4669" fmla="*/ 520826 w 808720"/>
                  <a:gd name="connsiteY4669" fmla="*/ 9581 h 1047182"/>
                  <a:gd name="connsiteX4670" fmla="*/ 504420 w 808720"/>
                  <a:gd name="connsiteY4670" fmla="*/ 9512 h 1047182"/>
                  <a:gd name="connsiteX4671" fmla="*/ 504795 w 808720"/>
                  <a:gd name="connsiteY4671" fmla="*/ 9600 h 1047182"/>
                  <a:gd name="connsiteX4672" fmla="*/ 503007 w 808720"/>
                  <a:gd name="connsiteY4672" fmla="*/ 9740 h 1047182"/>
                  <a:gd name="connsiteX4673" fmla="*/ 517821 w 808720"/>
                  <a:gd name="connsiteY4673" fmla="*/ 9511 h 1047182"/>
                  <a:gd name="connsiteX4674" fmla="*/ 517959 w 808720"/>
                  <a:gd name="connsiteY4674" fmla="*/ 9562 h 1047182"/>
                  <a:gd name="connsiteX4675" fmla="*/ 517583 w 808720"/>
                  <a:gd name="connsiteY4675" fmla="*/ 9629 h 1047182"/>
                  <a:gd name="connsiteX4676" fmla="*/ 517827 w 808720"/>
                  <a:gd name="connsiteY4676" fmla="*/ 9507 h 1047182"/>
                  <a:gd name="connsiteX4677" fmla="*/ 517821 w 808720"/>
                  <a:gd name="connsiteY4677" fmla="*/ 9511 h 1047182"/>
                  <a:gd name="connsiteX4678" fmla="*/ 517817 w 808720"/>
                  <a:gd name="connsiteY4678" fmla="*/ 9509 h 1047182"/>
                  <a:gd name="connsiteX4679" fmla="*/ 437024 w 808720"/>
                  <a:gd name="connsiteY4679" fmla="*/ 9495 h 1047182"/>
                  <a:gd name="connsiteX4680" fmla="*/ 438319 w 808720"/>
                  <a:gd name="connsiteY4680" fmla="*/ 9546 h 1047182"/>
                  <a:gd name="connsiteX4681" fmla="*/ 435599 w 808720"/>
                  <a:gd name="connsiteY4681" fmla="*/ 9877 h 1047182"/>
                  <a:gd name="connsiteX4682" fmla="*/ 538405 w 808720"/>
                  <a:gd name="connsiteY4682" fmla="*/ 9493 h 1047182"/>
                  <a:gd name="connsiteX4683" fmla="*/ 538641 w 808720"/>
                  <a:gd name="connsiteY4683" fmla="*/ 9539 h 1047182"/>
                  <a:gd name="connsiteX4684" fmla="*/ 539656 w 808720"/>
                  <a:gd name="connsiteY4684" fmla="*/ 10570 h 1047182"/>
                  <a:gd name="connsiteX4685" fmla="*/ 539651 w 808720"/>
                  <a:gd name="connsiteY4685" fmla="*/ 10592 h 1047182"/>
                  <a:gd name="connsiteX4686" fmla="*/ 538134 w 808720"/>
                  <a:gd name="connsiteY4686" fmla="*/ 10425 h 1047182"/>
                  <a:gd name="connsiteX4687" fmla="*/ 537792 w 808720"/>
                  <a:gd name="connsiteY4687" fmla="*/ 9984 h 1047182"/>
                  <a:gd name="connsiteX4688" fmla="*/ 506168 w 808720"/>
                  <a:gd name="connsiteY4688" fmla="*/ 9493 h 1047182"/>
                  <a:gd name="connsiteX4689" fmla="*/ 505563 w 808720"/>
                  <a:gd name="connsiteY4689" fmla="*/ 9720 h 1047182"/>
                  <a:gd name="connsiteX4690" fmla="*/ 505396 w 808720"/>
                  <a:gd name="connsiteY4690" fmla="*/ 9742 h 1047182"/>
                  <a:gd name="connsiteX4691" fmla="*/ 504795 w 808720"/>
                  <a:gd name="connsiteY4691" fmla="*/ 9600 h 1047182"/>
                  <a:gd name="connsiteX4692" fmla="*/ 473151 w 808720"/>
                  <a:gd name="connsiteY4692" fmla="*/ 9489 h 1047182"/>
                  <a:gd name="connsiteX4693" fmla="*/ 473393 w 808720"/>
                  <a:gd name="connsiteY4693" fmla="*/ 9511 h 1047182"/>
                  <a:gd name="connsiteX4694" fmla="*/ 472866 w 808720"/>
                  <a:gd name="connsiteY4694" fmla="*/ 9567 h 1047182"/>
                  <a:gd name="connsiteX4695" fmla="*/ 464094 w 808720"/>
                  <a:gd name="connsiteY4695" fmla="*/ 10489 h 1047182"/>
                  <a:gd name="connsiteX4696" fmla="*/ 464283 w 808720"/>
                  <a:gd name="connsiteY4696" fmla="*/ 10449 h 1047182"/>
                  <a:gd name="connsiteX4697" fmla="*/ 471117 w 808720"/>
                  <a:gd name="connsiteY4697" fmla="*/ 9624 h 1047182"/>
                  <a:gd name="connsiteX4698" fmla="*/ 472269 w 808720"/>
                  <a:gd name="connsiteY4698" fmla="*/ 9547 h 1047182"/>
                  <a:gd name="connsiteX4699" fmla="*/ 528620 w 808720"/>
                  <a:gd name="connsiteY4699" fmla="*/ 9477 h 1047182"/>
                  <a:gd name="connsiteX4700" fmla="*/ 528735 w 808720"/>
                  <a:gd name="connsiteY4700" fmla="*/ 9536 h 1047182"/>
                  <a:gd name="connsiteX4701" fmla="*/ 528705 w 808720"/>
                  <a:gd name="connsiteY4701" fmla="*/ 9551 h 1047182"/>
                  <a:gd name="connsiteX4702" fmla="*/ 528617 w 808720"/>
                  <a:gd name="connsiteY4702" fmla="*/ 9495 h 1047182"/>
                  <a:gd name="connsiteX4703" fmla="*/ 517702 w 808720"/>
                  <a:gd name="connsiteY4703" fmla="*/ 9466 h 1047182"/>
                  <a:gd name="connsiteX4704" fmla="*/ 517817 w 808720"/>
                  <a:gd name="connsiteY4704" fmla="*/ 9509 h 1047182"/>
                  <a:gd name="connsiteX4705" fmla="*/ 516182 w 808720"/>
                  <a:gd name="connsiteY4705" fmla="*/ 9782 h 1047182"/>
                  <a:gd name="connsiteX4706" fmla="*/ 507738 w 808720"/>
                  <a:gd name="connsiteY4706" fmla="*/ 11189 h 1047182"/>
                  <a:gd name="connsiteX4707" fmla="*/ 508276 w 808720"/>
                  <a:gd name="connsiteY4707" fmla="*/ 10950 h 1047182"/>
                  <a:gd name="connsiteX4708" fmla="*/ 516563 w 808720"/>
                  <a:gd name="connsiteY4708" fmla="*/ 9645 h 1047182"/>
                  <a:gd name="connsiteX4709" fmla="*/ 472586 w 808720"/>
                  <a:gd name="connsiteY4709" fmla="*/ 9447 h 1047182"/>
                  <a:gd name="connsiteX4710" fmla="*/ 471863 w 808720"/>
                  <a:gd name="connsiteY4710" fmla="*/ 9534 h 1047182"/>
                  <a:gd name="connsiteX4711" fmla="*/ 471117 w 808720"/>
                  <a:gd name="connsiteY4711" fmla="*/ 9624 h 1047182"/>
                  <a:gd name="connsiteX4712" fmla="*/ 466850 w 808720"/>
                  <a:gd name="connsiteY4712" fmla="*/ 9909 h 1047182"/>
                  <a:gd name="connsiteX4713" fmla="*/ 467971 w 808720"/>
                  <a:gd name="connsiteY4713" fmla="*/ 9673 h 1047182"/>
                  <a:gd name="connsiteX4714" fmla="*/ 469376 w 808720"/>
                  <a:gd name="connsiteY4714" fmla="*/ 9590 h 1047182"/>
                  <a:gd name="connsiteX4715" fmla="*/ 471147 w 808720"/>
                  <a:gd name="connsiteY4715" fmla="*/ 9511 h 1047182"/>
                  <a:gd name="connsiteX4716" fmla="*/ 529201 w 808720"/>
                  <a:gd name="connsiteY4716" fmla="*/ 9443 h 1047182"/>
                  <a:gd name="connsiteX4717" fmla="*/ 530065 w 808720"/>
                  <a:gd name="connsiteY4717" fmla="*/ 9538 h 1047182"/>
                  <a:gd name="connsiteX4718" fmla="*/ 530614 w 808720"/>
                  <a:gd name="connsiteY4718" fmla="*/ 9776 h 1047182"/>
                  <a:gd name="connsiteX4719" fmla="*/ 529248 w 808720"/>
                  <a:gd name="connsiteY4719" fmla="*/ 9465 h 1047182"/>
                  <a:gd name="connsiteX4720" fmla="*/ 472641 w 808720"/>
                  <a:gd name="connsiteY4720" fmla="*/ 9440 h 1047182"/>
                  <a:gd name="connsiteX4721" fmla="*/ 472671 w 808720"/>
                  <a:gd name="connsiteY4721" fmla="*/ 9443 h 1047182"/>
                  <a:gd name="connsiteX4722" fmla="*/ 472586 w 808720"/>
                  <a:gd name="connsiteY4722" fmla="*/ 9447 h 1047182"/>
                  <a:gd name="connsiteX4723" fmla="*/ 452895 w 808720"/>
                  <a:gd name="connsiteY4723" fmla="*/ 9431 h 1047182"/>
                  <a:gd name="connsiteX4724" fmla="*/ 452474 w 808720"/>
                  <a:gd name="connsiteY4724" fmla="*/ 9553 h 1047182"/>
                  <a:gd name="connsiteX4725" fmla="*/ 448910 w 808720"/>
                  <a:gd name="connsiteY4725" fmla="*/ 9826 h 1047182"/>
                  <a:gd name="connsiteX4726" fmla="*/ 447730 w 808720"/>
                  <a:gd name="connsiteY4726" fmla="*/ 9916 h 1047182"/>
                  <a:gd name="connsiteX4727" fmla="*/ 447087 w 808720"/>
                  <a:gd name="connsiteY4727" fmla="*/ 9891 h 1047182"/>
                  <a:gd name="connsiteX4728" fmla="*/ 450402 w 808720"/>
                  <a:gd name="connsiteY4728" fmla="*/ 9583 h 1047182"/>
                  <a:gd name="connsiteX4729" fmla="*/ 451464 w 808720"/>
                  <a:gd name="connsiteY4729" fmla="*/ 9484 h 1047182"/>
                  <a:gd name="connsiteX4730" fmla="*/ 531315 w 808720"/>
                  <a:gd name="connsiteY4730" fmla="*/ 9428 h 1047182"/>
                  <a:gd name="connsiteX4731" fmla="*/ 531394 w 808720"/>
                  <a:gd name="connsiteY4731" fmla="*/ 9482 h 1047182"/>
                  <a:gd name="connsiteX4732" fmla="*/ 531319 w 808720"/>
                  <a:gd name="connsiteY4732" fmla="*/ 9527 h 1047182"/>
                  <a:gd name="connsiteX4733" fmla="*/ 531221 w 808720"/>
                  <a:gd name="connsiteY4733" fmla="*/ 9479 h 1047182"/>
                  <a:gd name="connsiteX4734" fmla="*/ 528972 w 808720"/>
                  <a:gd name="connsiteY4734" fmla="*/ 9417 h 1047182"/>
                  <a:gd name="connsiteX4735" fmla="*/ 529107 w 808720"/>
                  <a:gd name="connsiteY4735" fmla="*/ 9432 h 1047182"/>
                  <a:gd name="connsiteX4736" fmla="*/ 529248 w 808720"/>
                  <a:gd name="connsiteY4736" fmla="*/ 9465 h 1047182"/>
                  <a:gd name="connsiteX4737" fmla="*/ 529341 w 808720"/>
                  <a:gd name="connsiteY4737" fmla="*/ 9507 h 1047182"/>
                  <a:gd name="connsiteX4738" fmla="*/ 530052 w 808720"/>
                  <a:gd name="connsiteY4738" fmla="*/ 10116 h 1047182"/>
                  <a:gd name="connsiteX4739" fmla="*/ 529967 w 808720"/>
                  <a:gd name="connsiteY4739" fmla="*/ 10163 h 1047182"/>
                  <a:gd name="connsiteX4740" fmla="*/ 528735 w 808720"/>
                  <a:gd name="connsiteY4740" fmla="*/ 9536 h 1047182"/>
                  <a:gd name="connsiteX4741" fmla="*/ 527457 w 808720"/>
                  <a:gd name="connsiteY4741" fmla="*/ 9412 h 1047182"/>
                  <a:gd name="connsiteX4742" fmla="*/ 527417 w 808720"/>
                  <a:gd name="connsiteY4742" fmla="*/ 9442 h 1047182"/>
                  <a:gd name="connsiteX4743" fmla="*/ 525673 w 808720"/>
                  <a:gd name="connsiteY4743" fmla="*/ 9749 h 1047182"/>
                  <a:gd name="connsiteX4744" fmla="*/ 525622 w 808720"/>
                  <a:gd name="connsiteY4744" fmla="*/ 9733 h 1047182"/>
                  <a:gd name="connsiteX4745" fmla="*/ 474516 w 808720"/>
                  <a:gd name="connsiteY4745" fmla="*/ 9398 h 1047182"/>
                  <a:gd name="connsiteX4746" fmla="*/ 476444 w 808720"/>
                  <a:gd name="connsiteY4746" fmla="*/ 9582 h 1047182"/>
                  <a:gd name="connsiteX4747" fmla="*/ 476357 w 808720"/>
                  <a:gd name="connsiteY4747" fmla="*/ 9607 h 1047182"/>
                  <a:gd name="connsiteX4748" fmla="*/ 475845 w 808720"/>
                  <a:gd name="connsiteY4748" fmla="*/ 9664 h 1047182"/>
                  <a:gd name="connsiteX4749" fmla="*/ 475458 w 808720"/>
                  <a:gd name="connsiteY4749" fmla="*/ 9707 h 1047182"/>
                  <a:gd name="connsiteX4750" fmla="*/ 474563 w 808720"/>
                  <a:gd name="connsiteY4750" fmla="*/ 9622 h 1047182"/>
                  <a:gd name="connsiteX4751" fmla="*/ 473393 w 808720"/>
                  <a:gd name="connsiteY4751" fmla="*/ 9511 h 1047182"/>
                  <a:gd name="connsiteX4752" fmla="*/ 474408 w 808720"/>
                  <a:gd name="connsiteY4752" fmla="*/ 9405 h 1047182"/>
                  <a:gd name="connsiteX4753" fmla="*/ 508059 w 808720"/>
                  <a:gd name="connsiteY4753" fmla="*/ 9396 h 1047182"/>
                  <a:gd name="connsiteX4754" fmla="*/ 507401 w 808720"/>
                  <a:gd name="connsiteY4754" fmla="*/ 9599 h 1047182"/>
                  <a:gd name="connsiteX4755" fmla="*/ 507749 w 808720"/>
                  <a:gd name="connsiteY4755" fmla="*/ 9436 h 1047182"/>
                  <a:gd name="connsiteX4756" fmla="*/ 469305 w 808720"/>
                  <a:gd name="connsiteY4756" fmla="*/ 9392 h 1047182"/>
                  <a:gd name="connsiteX4757" fmla="*/ 469062 w 808720"/>
                  <a:gd name="connsiteY4757" fmla="*/ 9443 h 1047182"/>
                  <a:gd name="connsiteX4758" fmla="*/ 468972 w 808720"/>
                  <a:gd name="connsiteY4758" fmla="*/ 9462 h 1047182"/>
                  <a:gd name="connsiteX4759" fmla="*/ 466818 w 808720"/>
                  <a:gd name="connsiteY4759" fmla="*/ 9703 h 1047182"/>
                  <a:gd name="connsiteX4760" fmla="*/ 464736 w 808720"/>
                  <a:gd name="connsiteY4760" fmla="*/ 9796 h 1047182"/>
                  <a:gd name="connsiteX4761" fmla="*/ 464953 w 808720"/>
                  <a:gd name="connsiteY4761" fmla="*/ 9682 h 1047182"/>
                  <a:gd name="connsiteX4762" fmla="*/ 465017 w 808720"/>
                  <a:gd name="connsiteY4762" fmla="*/ 9649 h 1047182"/>
                  <a:gd name="connsiteX4763" fmla="*/ 466628 w 808720"/>
                  <a:gd name="connsiteY4763" fmla="*/ 9500 h 1047182"/>
                  <a:gd name="connsiteX4764" fmla="*/ 467478 w 808720"/>
                  <a:gd name="connsiteY4764" fmla="*/ 9465 h 1047182"/>
                  <a:gd name="connsiteX4765" fmla="*/ 468494 w 808720"/>
                  <a:gd name="connsiteY4765" fmla="*/ 9425 h 1047182"/>
                  <a:gd name="connsiteX4766" fmla="*/ 528441 w 808720"/>
                  <a:gd name="connsiteY4766" fmla="*/ 9386 h 1047182"/>
                  <a:gd name="connsiteX4767" fmla="*/ 528463 w 808720"/>
                  <a:gd name="connsiteY4767" fmla="*/ 9397 h 1047182"/>
                  <a:gd name="connsiteX4768" fmla="*/ 528617 w 808720"/>
                  <a:gd name="connsiteY4768" fmla="*/ 9495 h 1047182"/>
                  <a:gd name="connsiteX4769" fmla="*/ 528600 w 808720"/>
                  <a:gd name="connsiteY4769" fmla="*/ 9603 h 1047182"/>
                  <a:gd name="connsiteX4770" fmla="*/ 527795 w 808720"/>
                  <a:gd name="connsiteY4770" fmla="*/ 10006 h 1047182"/>
                  <a:gd name="connsiteX4771" fmla="*/ 528101 w 808720"/>
                  <a:gd name="connsiteY4771" fmla="*/ 9516 h 1047182"/>
                  <a:gd name="connsiteX4772" fmla="*/ 434116 w 808720"/>
                  <a:gd name="connsiteY4772" fmla="*/ 9380 h 1047182"/>
                  <a:gd name="connsiteX4773" fmla="*/ 435804 w 808720"/>
                  <a:gd name="connsiteY4773" fmla="*/ 9447 h 1047182"/>
                  <a:gd name="connsiteX4774" fmla="*/ 429052 w 808720"/>
                  <a:gd name="connsiteY4774" fmla="*/ 10311 h 1047182"/>
                  <a:gd name="connsiteX4775" fmla="*/ 426862 w 808720"/>
                  <a:gd name="connsiteY4775" fmla="*/ 10392 h 1047182"/>
                  <a:gd name="connsiteX4776" fmla="*/ 529056 w 808720"/>
                  <a:gd name="connsiteY4776" fmla="*/ 9376 h 1047182"/>
                  <a:gd name="connsiteX4777" fmla="*/ 529201 w 808720"/>
                  <a:gd name="connsiteY4777" fmla="*/ 9443 h 1047182"/>
                  <a:gd name="connsiteX4778" fmla="*/ 529107 w 808720"/>
                  <a:gd name="connsiteY4778" fmla="*/ 9432 h 1047182"/>
                  <a:gd name="connsiteX4779" fmla="*/ 528994 w 808720"/>
                  <a:gd name="connsiteY4779" fmla="*/ 9406 h 1047182"/>
                  <a:gd name="connsiteX4780" fmla="*/ 442380 w 808720"/>
                  <a:gd name="connsiteY4780" fmla="*/ 9374 h 1047182"/>
                  <a:gd name="connsiteX4781" fmla="*/ 441992 w 808720"/>
                  <a:gd name="connsiteY4781" fmla="*/ 9450 h 1047182"/>
                  <a:gd name="connsiteX4782" fmla="*/ 440472 w 808720"/>
                  <a:gd name="connsiteY4782" fmla="*/ 9631 h 1047182"/>
                  <a:gd name="connsiteX4783" fmla="*/ 440325 w 808720"/>
                  <a:gd name="connsiteY4783" fmla="*/ 9625 h 1047182"/>
                  <a:gd name="connsiteX4784" fmla="*/ 502136 w 808720"/>
                  <a:gd name="connsiteY4784" fmla="*/ 9373 h 1047182"/>
                  <a:gd name="connsiteX4785" fmla="*/ 501742 w 808720"/>
                  <a:gd name="connsiteY4785" fmla="*/ 9553 h 1047182"/>
                  <a:gd name="connsiteX4786" fmla="*/ 499368 w 808720"/>
                  <a:gd name="connsiteY4786" fmla="*/ 9924 h 1047182"/>
                  <a:gd name="connsiteX4787" fmla="*/ 474256 w 808720"/>
                  <a:gd name="connsiteY4787" fmla="*/ 9373 h 1047182"/>
                  <a:gd name="connsiteX4788" fmla="*/ 474496 w 808720"/>
                  <a:gd name="connsiteY4788" fmla="*/ 9396 h 1047182"/>
                  <a:gd name="connsiteX4789" fmla="*/ 474408 w 808720"/>
                  <a:gd name="connsiteY4789" fmla="*/ 9405 h 1047182"/>
                  <a:gd name="connsiteX4790" fmla="*/ 473151 w 808720"/>
                  <a:gd name="connsiteY4790" fmla="*/ 9489 h 1047182"/>
                  <a:gd name="connsiteX4791" fmla="*/ 472671 w 808720"/>
                  <a:gd name="connsiteY4791" fmla="*/ 9443 h 1047182"/>
                  <a:gd name="connsiteX4792" fmla="*/ 495896 w 808720"/>
                  <a:gd name="connsiteY4792" fmla="*/ 9370 h 1047182"/>
                  <a:gd name="connsiteX4793" fmla="*/ 493479 w 808720"/>
                  <a:gd name="connsiteY4793" fmla="*/ 10239 h 1047182"/>
                  <a:gd name="connsiteX4794" fmla="*/ 492606 w 808720"/>
                  <a:gd name="connsiteY4794" fmla="*/ 10553 h 1047182"/>
                  <a:gd name="connsiteX4795" fmla="*/ 491191 w 808720"/>
                  <a:gd name="connsiteY4795" fmla="*/ 10663 h 1047182"/>
                  <a:gd name="connsiteX4796" fmla="*/ 491600 w 808720"/>
                  <a:gd name="connsiteY4796" fmla="*/ 10400 h 1047182"/>
                  <a:gd name="connsiteX4797" fmla="*/ 492415 w 808720"/>
                  <a:gd name="connsiteY4797" fmla="*/ 10204 h 1047182"/>
                  <a:gd name="connsiteX4798" fmla="*/ 528496 w 808720"/>
                  <a:gd name="connsiteY4798" fmla="*/ 9365 h 1047182"/>
                  <a:gd name="connsiteX4799" fmla="*/ 528636 w 808720"/>
                  <a:gd name="connsiteY4799" fmla="*/ 9380 h 1047182"/>
                  <a:gd name="connsiteX4800" fmla="*/ 528620 w 808720"/>
                  <a:gd name="connsiteY4800" fmla="*/ 9477 h 1047182"/>
                  <a:gd name="connsiteX4801" fmla="*/ 528463 w 808720"/>
                  <a:gd name="connsiteY4801" fmla="*/ 9397 h 1047182"/>
                  <a:gd name="connsiteX4802" fmla="*/ 528444 w 808720"/>
                  <a:gd name="connsiteY4802" fmla="*/ 9385 h 1047182"/>
                  <a:gd name="connsiteX4803" fmla="*/ 490606 w 808720"/>
                  <a:gd name="connsiteY4803" fmla="*/ 9364 h 1047182"/>
                  <a:gd name="connsiteX4804" fmla="*/ 489629 w 808720"/>
                  <a:gd name="connsiteY4804" fmla="*/ 9664 h 1047182"/>
                  <a:gd name="connsiteX4805" fmla="*/ 487698 w 808720"/>
                  <a:gd name="connsiteY4805" fmla="*/ 10051 h 1047182"/>
                  <a:gd name="connsiteX4806" fmla="*/ 485640 w 808720"/>
                  <a:gd name="connsiteY4806" fmla="*/ 10462 h 1047182"/>
                  <a:gd name="connsiteX4807" fmla="*/ 485175 w 808720"/>
                  <a:gd name="connsiteY4807" fmla="*/ 10417 h 1047182"/>
                  <a:gd name="connsiteX4808" fmla="*/ 486851 w 808720"/>
                  <a:gd name="connsiteY4808" fmla="*/ 10023 h 1047182"/>
                  <a:gd name="connsiteX4809" fmla="*/ 488967 w 808720"/>
                  <a:gd name="connsiteY4809" fmla="*/ 9525 h 1047182"/>
                  <a:gd name="connsiteX4810" fmla="*/ 507919 w 808720"/>
                  <a:gd name="connsiteY4810" fmla="*/ 9356 h 1047182"/>
                  <a:gd name="connsiteX4811" fmla="*/ 507749 w 808720"/>
                  <a:gd name="connsiteY4811" fmla="*/ 9436 h 1047182"/>
                  <a:gd name="connsiteX4812" fmla="*/ 506775 w 808720"/>
                  <a:gd name="connsiteY4812" fmla="*/ 9562 h 1047182"/>
                  <a:gd name="connsiteX4813" fmla="*/ 507296 w 808720"/>
                  <a:gd name="connsiteY4813" fmla="*/ 9405 h 1047182"/>
                  <a:gd name="connsiteX4814" fmla="*/ 473351 w 808720"/>
                  <a:gd name="connsiteY4814" fmla="*/ 9355 h 1047182"/>
                  <a:gd name="connsiteX4815" fmla="*/ 472641 w 808720"/>
                  <a:gd name="connsiteY4815" fmla="*/ 9440 h 1047182"/>
                  <a:gd name="connsiteX4816" fmla="*/ 472357 w 808720"/>
                  <a:gd name="connsiteY4816" fmla="*/ 9413 h 1047182"/>
                  <a:gd name="connsiteX4817" fmla="*/ 426444 w 808720"/>
                  <a:gd name="connsiteY4817" fmla="*/ 9353 h 1047182"/>
                  <a:gd name="connsiteX4818" fmla="*/ 423091 w 808720"/>
                  <a:gd name="connsiteY4818" fmla="*/ 9915 h 1047182"/>
                  <a:gd name="connsiteX4819" fmla="*/ 421198 w 808720"/>
                  <a:gd name="connsiteY4819" fmla="*/ 10168 h 1047182"/>
                  <a:gd name="connsiteX4820" fmla="*/ 423265 w 808720"/>
                  <a:gd name="connsiteY4820" fmla="*/ 9790 h 1047182"/>
                  <a:gd name="connsiteX4821" fmla="*/ 426179 w 808720"/>
                  <a:gd name="connsiteY4821" fmla="*/ 9389 h 1047182"/>
                  <a:gd name="connsiteX4822" fmla="*/ 528373 w 808720"/>
                  <a:gd name="connsiteY4822" fmla="*/ 9352 h 1047182"/>
                  <a:gd name="connsiteX4823" fmla="*/ 528395 w 808720"/>
                  <a:gd name="connsiteY4823" fmla="*/ 9354 h 1047182"/>
                  <a:gd name="connsiteX4824" fmla="*/ 528444 w 808720"/>
                  <a:gd name="connsiteY4824" fmla="*/ 9385 h 1047182"/>
                  <a:gd name="connsiteX4825" fmla="*/ 528441 w 808720"/>
                  <a:gd name="connsiteY4825" fmla="*/ 9386 h 1047182"/>
                  <a:gd name="connsiteX4826" fmla="*/ 545350 w 808720"/>
                  <a:gd name="connsiteY4826" fmla="*/ 9334 h 1047182"/>
                  <a:gd name="connsiteX4827" fmla="*/ 547041 w 808720"/>
                  <a:gd name="connsiteY4827" fmla="*/ 9733 h 1047182"/>
                  <a:gd name="connsiteX4828" fmla="*/ 550724 w 808720"/>
                  <a:gd name="connsiteY4828" fmla="*/ 10604 h 1047182"/>
                  <a:gd name="connsiteX4829" fmla="*/ 547909 w 808720"/>
                  <a:gd name="connsiteY4829" fmla="*/ 14072 h 1047182"/>
                  <a:gd name="connsiteX4830" fmla="*/ 547717 w 808720"/>
                  <a:gd name="connsiteY4830" fmla="*/ 14309 h 1047182"/>
                  <a:gd name="connsiteX4831" fmla="*/ 546338 w 808720"/>
                  <a:gd name="connsiteY4831" fmla="*/ 12797 h 1047182"/>
                  <a:gd name="connsiteX4832" fmla="*/ 544286 w 808720"/>
                  <a:gd name="connsiteY4832" fmla="*/ 15671 h 1047182"/>
                  <a:gd name="connsiteX4833" fmla="*/ 544209 w 808720"/>
                  <a:gd name="connsiteY4833" fmla="*/ 12931 h 1047182"/>
                  <a:gd name="connsiteX4834" fmla="*/ 528645 w 808720"/>
                  <a:gd name="connsiteY4834" fmla="*/ 9327 h 1047182"/>
                  <a:gd name="connsiteX4835" fmla="*/ 528994 w 808720"/>
                  <a:gd name="connsiteY4835" fmla="*/ 9406 h 1047182"/>
                  <a:gd name="connsiteX4836" fmla="*/ 528972 w 808720"/>
                  <a:gd name="connsiteY4836" fmla="*/ 9417 h 1047182"/>
                  <a:gd name="connsiteX4837" fmla="*/ 528636 w 808720"/>
                  <a:gd name="connsiteY4837" fmla="*/ 9380 h 1047182"/>
                  <a:gd name="connsiteX4838" fmla="*/ 503210 w 808720"/>
                  <a:gd name="connsiteY4838" fmla="*/ 9324 h 1047182"/>
                  <a:gd name="connsiteX4839" fmla="*/ 501555 w 808720"/>
                  <a:gd name="connsiteY4839" fmla="*/ 9638 h 1047182"/>
                  <a:gd name="connsiteX4840" fmla="*/ 501742 w 808720"/>
                  <a:gd name="connsiteY4840" fmla="*/ 9553 h 1047182"/>
                  <a:gd name="connsiteX4841" fmla="*/ 528102 w 808720"/>
                  <a:gd name="connsiteY4841" fmla="*/ 9322 h 1047182"/>
                  <a:gd name="connsiteX4842" fmla="*/ 528215 w 808720"/>
                  <a:gd name="connsiteY4842" fmla="*/ 9334 h 1047182"/>
                  <a:gd name="connsiteX4843" fmla="*/ 528101 w 808720"/>
                  <a:gd name="connsiteY4843" fmla="*/ 9516 h 1047182"/>
                  <a:gd name="connsiteX4844" fmla="*/ 526674 w 808720"/>
                  <a:gd name="connsiteY4844" fmla="*/ 10064 h 1047182"/>
                  <a:gd name="connsiteX4845" fmla="*/ 526614 w 808720"/>
                  <a:gd name="connsiteY4845" fmla="*/ 10045 h 1047182"/>
                  <a:gd name="connsiteX4846" fmla="*/ 527417 w 808720"/>
                  <a:gd name="connsiteY4846" fmla="*/ 9442 h 1047182"/>
                  <a:gd name="connsiteX4847" fmla="*/ 473668 w 808720"/>
                  <a:gd name="connsiteY4847" fmla="*/ 9316 h 1047182"/>
                  <a:gd name="connsiteX4848" fmla="*/ 473794 w 808720"/>
                  <a:gd name="connsiteY4848" fmla="*/ 9328 h 1047182"/>
                  <a:gd name="connsiteX4849" fmla="*/ 473351 w 808720"/>
                  <a:gd name="connsiteY4849" fmla="*/ 9355 h 1047182"/>
                  <a:gd name="connsiteX4850" fmla="*/ 432406 w 808720"/>
                  <a:gd name="connsiteY4850" fmla="*/ 9313 h 1047182"/>
                  <a:gd name="connsiteX4851" fmla="*/ 433419 w 808720"/>
                  <a:gd name="connsiteY4851" fmla="*/ 9353 h 1047182"/>
                  <a:gd name="connsiteX4852" fmla="*/ 427086 w 808720"/>
                  <a:gd name="connsiteY4852" fmla="*/ 10056 h 1047182"/>
                  <a:gd name="connsiteX4853" fmla="*/ 424549 w 808720"/>
                  <a:gd name="connsiteY4853" fmla="*/ 10477 h 1047182"/>
                  <a:gd name="connsiteX4854" fmla="*/ 422986 w 808720"/>
                  <a:gd name="connsiteY4854" fmla="*/ 10535 h 1047182"/>
                  <a:gd name="connsiteX4855" fmla="*/ 429151 w 808720"/>
                  <a:gd name="connsiteY4855" fmla="*/ 9680 h 1047182"/>
                  <a:gd name="connsiteX4856" fmla="*/ 471287 w 808720"/>
                  <a:gd name="connsiteY4856" fmla="*/ 9312 h 1047182"/>
                  <a:gd name="connsiteX4857" fmla="*/ 472357 w 808720"/>
                  <a:gd name="connsiteY4857" fmla="*/ 9413 h 1047182"/>
                  <a:gd name="connsiteX4858" fmla="*/ 470864 w 808720"/>
                  <a:gd name="connsiteY4858" fmla="*/ 9502 h 1047182"/>
                  <a:gd name="connsiteX4859" fmla="*/ 469376 w 808720"/>
                  <a:gd name="connsiteY4859" fmla="*/ 9590 h 1047182"/>
                  <a:gd name="connsiteX4860" fmla="*/ 468095 w 808720"/>
                  <a:gd name="connsiteY4860" fmla="*/ 9646 h 1047182"/>
                  <a:gd name="connsiteX4861" fmla="*/ 468972 w 808720"/>
                  <a:gd name="connsiteY4861" fmla="*/ 9462 h 1047182"/>
                  <a:gd name="connsiteX4862" fmla="*/ 469124 w 808720"/>
                  <a:gd name="connsiteY4862" fmla="*/ 9445 h 1047182"/>
                  <a:gd name="connsiteX4863" fmla="*/ 469762 w 808720"/>
                  <a:gd name="connsiteY4863" fmla="*/ 9373 h 1047182"/>
                  <a:gd name="connsiteX4864" fmla="*/ 426711 w 808720"/>
                  <a:gd name="connsiteY4864" fmla="*/ 9308 h 1047182"/>
                  <a:gd name="connsiteX4865" fmla="*/ 426461 w 808720"/>
                  <a:gd name="connsiteY4865" fmla="*/ 9350 h 1047182"/>
                  <a:gd name="connsiteX4866" fmla="*/ 426179 w 808720"/>
                  <a:gd name="connsiteY4866" fmla="*/ 9389 h 1047182"/>
                  <a:gd name="connsiteX4867" fmla="*/ 423382 w 808720"/>
                  <a:gd name="connsiteY4867" fmla="*/ 9768 h 1047182"/>
                  <a:gd name="connsiteX4868" fmla="*/ 424845 w 808720"/>
                  <a:gd name="connsiteY4868" fmla="*/ 9500 h 1047182"/>
                  <a:gd name="connsiteX4869" fmla="*/ 528648 w 808720"/>
                  <a:gd name="connsiteY4869" fmla="*/ 9307 h 1047182"/>
                  <a:gd name="connsiteX4870" fmla="*/ 528645 w 808720"/>
                  <a:gd name="connsiteY4870" fmla="*/ 9327 h 1047182"/>
                  <a:gd name="connsiteX4871" fmla="*/ 528614 w 808720"/>
                  <a:gd name="connsiteY4871" fmla="*/ 9320 h 1047182"/>
                  <a:gd name="connsiteX4872" fmla="*/ 528260 w 808720"/>
                  <a:gd name="connsiteY4872" fmla="*/ 9294 h 1047182"/>
                  <a:gd name="connsiteX4873" fmla="*/ 528373 w 808720"/>
                  <a:gd name="connsiteY4873" fmla="*/ 9352 h 1047182"/>
                  <a:gd name="connsiteX4874" fmla="*/ 528215 w 808720"/>
                  <a:gd name="connsiteY4874" fmla="*/ 9334 h 1047182"/>
                  <a:gd name="connsiteX4875" fmla="*/ 528238 w 808720"/>
                  <a:gd name="connsiteY4875" fmla="*/ 9298 h 1047182"/>
                  <a:gd name="connsiteX4876" fmla="*/ 480764 w 808720"/>
                  <a:gd name="connsiteY4876" fmla="*/ 9288 h 1047182"/>
                  <a:gd name="connsiteX4877" fmla="*/ 478557 w 808720"/>
                  <a:gd name="connsiteY4877" fmla="*/ 9753 h 1047182"/>
                  <a:gd name="connsiteX4878" fmla="*/ 478454 w 808720"/>
                  <a:gd name="connsiteY4878" fmla="*/ 9774 h 1047182"/>
                  <a:gd name="connsiteX4879" fmla="*/ 478053 w 808720"/>
                  <a:gd name="connsiteY4879" fmla="*/ 9736 h 1047182"/>
                  <a:gd name="connsiteX4880" fmla="*/ 477736 w 808720"/>
                  <a:gd name="connsiteY4880" fmla="*/ 9706 h 1047182"/>
                  <a:gd name="connsiteX4881" fmla="*/ 476158 w 808720"/>
                  <a:gd name="connsiteY4881" fmla="*/ 9288 h 1047182"/>
                  <a:gd name="connsiteX4882" fmla="*/ 474516 w 808720"/>
                  <a:gd name="connsiteY4882" fmla="*/ 9398 h 1047182"/>
                  <a:gd name="connsiteX4883" fmla="*/ 474496 w 808720"/>
                  <a:gd name="connsiteY4883" fmla="*/ 9396 h 1047182"/>
                  <a:gd name="connsiteX4884" fmla="*/ 475049 w 808720"/>
                  <a:gd name="connsiteY4884" fmla="*/ 9337 h 1047182"/>
                  <a:gd name="connsiteX4885" fmla="*/ 426972 w 808720"/>
                  <a:gd name="connsiteY4885" fmla="*/ 9281 h 1047182"/>
                  <a:gd name="connsiteX4886" fmla="*/ 426444 w 808720"/>
                  <a:gd name="connsiteY4886" fmla="*/ 9353 h 1047182"/>
                  <a:gd name="connsiteX4887" fmla="*/ 426461 w 808720"/>
                  <a:gd name="connsiteY4887" fmla="*/ 9350 h 1047182"/>
                  <a:gd name="connsiteX4888" fmla="*/ 426928 w 808720"/>
                  <a:gd name="connsiteY4888" fmla="*/ 9286 h 1047182"/>
                  <a:gd name="connsiteX4889" fmla="*/ 503438 w 808720"/>
                  <a:gd name="connsiteY4889" fmla="*/ 9281 h 1047182"/>
                  <a:gd name="connsiteX4890" fmla="*/ 503458 w 808720"/>
                  <a:gd name="connsiteY4890" fmla="*/ 9285 h 1047182"/>
                  <a:gd name="connsiteX4891" fmla="*/ 503210 w 808720"/>
                  <a:gd name="connsiteY4891" fmla="*/ 9324 h 1047182"/>
                  <a:gd name="connsiteX4892" fmla="*/ 528227 w 808720"/>
                  <a:gd name="connsiteY4892" fmla="*/ 9277 h 1047182"/>
                  <a:gd name="connsiteX4893" fmla="*/ 528245 w 808720"/>
                  <a:gd name="connsiteY4893" fmla="*/ 9286 h 1047182"/>
                  <a:gd name="connsiteX4894" fmla="*/ 528238 w 808720"/>
                  <a:gd name="connsiteY4894" fmla="*/ 9298 h 1047182"/>
                  <a:gd name="connsiteX4895" fmla="*/ 528102 w 808720"/>
                  <a:gd name="connsiteY4895" fmla="*/ 9322 h 1047182"/>
                  <a:gd name="connsiteX4896" fmla="*/ 528023 w 808720"/>
                  <a:gd name="connsiteY4896" fmla="*/ 9313 h 1047182"/>
                  <a:gd name="connsiteX4897" fmla="*/ 527645 w 808720"/>
                  <a:gd name="connsiteY4897" fmla="*/ 9271 h 1047182"/>
                  <a:gd name="connsiteX4898" fmla="*/ 528023 w 808720"/>
                  <a:gd name="connsiteY4898" fmla="*/ 9313 h 1047182"/>
                  <a:gd name="connsiteX4899" fmla="*/ 527457 w 808720"/>
                  <a:gd name="connsiteY4899" fmla="*/ 9412 h 1047182"/>
                  <a:gd name="connsiteX4900" fmla="*/ 528264 w 808720"/>
                  <a:gd name="connsiteY4900" fmla="*/ 9271 h 1047182"/>
                  <a:gd name="connsiteX4901" fmla="*/ 528292 w 808720"/>
                  <a:gd name="connsiteY4901" fmla="*/ 9288 h 1047182"/>
                  <a:gd name="connsiteX4902" fmla="*/ 528260 w 808720"/>
                  <a:gd name="connsiteY4902" fmla="*/ 9294 h 1047182"/>
                  <a:gd name="connsiteX4903" fmla="*/ 528245 w 808720"/>
                  <a:gd name="connsiteY4903" fmla="*/ 9286 h 1047182"/>
                  <a:gd name="connsiteX4904" fmla="*/ 528254 w 808720"/>
                  <a:gd name="connsiteY4904" fmla="*/ 9273 h 1047182"/>
                  <a:gd name="connsiteX4905" fmla="*/ 528396 w 808720"/>
                  <a:gd name="connsiteY4905" fmla="*/ 9270 h 1047182"/>
                  <a:gd name="connsiteX4906" fmla="*/ 528614 w 808720"/>
                  <a:gd name="connsiteY4906" fmla="*/ 9320 h 1047182"/>
                  <a:gd name="connsiteX4907" fmla="*/ 528496 w 808720"/>
                  <a:gd name="connsiteY4907" fmla="*/ 9365 h 1047182"/>
                  <a:gd name="connsiteX4908" fmla="*/ 528395 w 808720"/>
                  <a:gd name="connsiteY4908" fmla="*/ 9354 h 1047182"/>
                  <a:gd name="connsiteX4909" fmla="*/ 528292 w 808720"/>
                  <a:gd name="connsiteY4909" fmla="*/ 9288 h 1047182"/>
                  <a:gd name="connsiteX4910" fmla="*/ 509028 w 808720"/>
                  <a:gd name="connsiteY4910" fmla="*/ 9270 h 1047182"/>
                  <a:gd name="connsiteX4911" fmla="*/ 508059 w 808720"/>
                  <a:gd name="connsiteY4911" fmla="*/ 9396 h 1047182"/>
                  <a:gd name="connsiteX4912" fmla="*/ 508277 w 808720"/>
                  <a:gd name="connsiteY4912" fmla="*/ 9328 h 1047182"/>
                  <a:gd name="connsiteX4913" fmla="*/ 545070 w 808720"/>
                  <a:gd name="connsiteY4913" fmla="*/ 9267 h 1047182"/>
                  <a:gd name="connsiteX4914" fmla="*/ 545280 w 808720"/>
                  <a:gd name="connsiteY4914" fmla="*/ 9317 h 1047182"/>
                  <a:gd name="connsiteX4915" fmla="*/ 544197 w 808720"/>
                  <a:gd name="connsiteY4915" fmla="*/ 12488 h 1047182"/>
                  <a:gd name="connsiteX4916" fmla="*/ 544162 w 808720"/>
                  <a:gd name="connsiteY4916" fmla="*/ 11242 h 1047182"/>
                  <a:gd name="connsiteX4917" fmla="*/ 540212 w 808720"/>
                  <a:gd name="connsiteY4917" fmla="*/ 9257 h 1047182"/>
                  <a:gd name="connsiteX4918" fmla="*/ 540826 w 808720"/>
                  <a:gd name="connsiteY4918" fmla="*/ 9962 h 1047182"/>
                  <a:gd name="connsiteX4919" fmla="*/ 540563 w 808720"/>
                  <a:gd name="connsiteY4919" fmla="*/ 9911 h 1047182"/>
                  <a:gd name="connsiteX4920" fmla="*/ 483529 w 808720"/>
                  <a:gd name="connsiteY4920" fmla="*/ 9257 h 1047182"/>
                  <a:gd name="connsiteX4921" fmla="*/ 482127 w 808720"/>
                  <a:gd name="connsiteY4921" fmla="*/ 9586 h 1047182"/>
                  <a:gd name="connsiteX4922" fmla="*/ 480022 w 808720"/>
                  <a:gd name="connsiteY4922" fmla="*/ 9800 h 1047182"/>
                  <a:gd name="connsiteX4923" fmla="*/ 479392 w 808720"/>
                  <a:gd name="connsiteY4923" fmla="*/ 9864 h 1047182"/>
                  <a:gd name="connsiteX4924" fmla="*/ 478856 w 808720"/>
                  <a:gd name="connsiteY4924" fmla="*/ 9813 h 1047182"/>
                  <a:gd name="connsiteX4925" fmla="*/ 479190 w 808720"/>
                  <a:gd name="connsiteY4925" fmla="*/ 9773 h 1047182"/>
                  <a:gd name="connsiteX4926" fmla="*/ 528273 w 808720"/>
                  <a:gd name="connsiteY4926" fmla="*/ 9242 h 1047182"/>
                  <a:gd name="connsiteX4927" fmla="*/ 528341 w 808720"/>
                  <a:gd name="connsiteY4927" fmla="*/ 9257 h 1047182"/>
                  <a:gd name="connsiteX4928" fmla="*/ 528264 w 808720"/>
                  <a:gd name="connsiteY4928" fmla="*/ 9271 h 1047182"/>
                  <a:gd name="connsiteX4929" fmla="*/ 528257 w 808720"/>
                  <a:gd name="connsiteY4929" fmla="*/ 9266 h 1047182"/>
                  <a:gd name="connsiteX4930" fmla="*/ 430484 w 808720"/>
                  <a:gd name="connsiteY4930" fmla="*/ 9237 h 1047182"/>
                  <a:gd name="connsiteX4931" fmla="*/ 431937 w 808720"/>
                  <a:gd name="connsiteY4931" fmla="*/ 9294 h 1047182"/>
                  <a:gd name="connsiteX4932" fmla="*/ 429151 w 808720"/>
                  <a:gd name="connsiteY4932" fmla="*/ 9680 h 1047182"/>
                  <a:gd name="connsiteX4933" fmla="*/ 424705 w 808720"/>
                  <a:gd name="connsiteY4933" fmla="*/ 10183 h 1047182"/>
                  <a:gd name="connsiteX4934" fmla="*/ 429368 w 808720"/>
                  <a:gd name="connsiteY4934" fmla="*/ 9386 h 1047182"/>
                  <a:gd name="connsiteX4935" fmla="*/ 496289 w 808720"/>
                  <a:gd name="connsiteY4935" fmla="*/ 9229 h 1047182"/>
                  <a:gd name="connsiteX4936" fmla="*/ 496070 w 808720"/>
                  <a:gd name="connsiteY4936" fmla="*/ 9329 h 1047182"/>
                  <a:gd name="connsiteX4937" fmla="*/ 495896 w 808720"/>
                  <a:gd name="connsiteY4937" fmla="*/ 9370 h 1047182"/>
                  <a:gd name="connsiteX4938" fmla="*/ 531817 w 808720"/>
                  <a:gd name="connsiteY4938" fmla="*/ 9228 h 1047182"/>
                  <a:gd name="connsiteX4939" fmla="*/ 531976 w 808720"/>
                  <a:gd name="connsiteY4939" fmla="*/ 9313 h 1047182"/>
                  <a:gd name="connsiteX4940" fmla="*/ 531581 w 808720"/>
                  <a:gd name="connsiteY4940" fmla="*/ 9609 h 1047182"/>
                  <a:gd name="connsiteX4941" fmla="*/ 531394 w 808720"/>
                  <a:gd name="connsiteY4941" fmla="*/ 9482 h 1047182"/>
                  <a:gd name="connsiteX4942" fmla="*/ 430121 w 808720"/>
                  <a:gd name="connsiteY4942" fmla="*/ 9223 h 1047182"/>
                  <a:gd name="connsiteX4943" fmla="*/ 430285 w 808720"/>
                  <a:gd name="connsiteY4943" fmla="*/ 9229 h 1047182"/>
                  <a:gd name="connsiteX4944" fmla="*/ 429368 w 808720"/>
                  <a:gd name="connsiteY4944" fmla="*/ 9386 h 1047182"/>
                  <a:gd name="connsiteX4945" fmla="*/ 422988 w 808720"/>
                  <a:gd name="connsiteY4945" fmla="*/ 10237 h 1047182"/>
                  <a:gd name="connsiteX4946" fmla="*/ 426718 w 808720"/>
                  <a:gd name="connsiteY4946" fmla="*/ 9597 h 1047182"/>
                  <a:gd name="connsiteX4947" fmla="*/ 523984 w 808720"/>
                  <a:gd name="connsiteY4947" fmla="*/ 9219 h 1047182"/>
                  <a:gd name="connsiteX4948" fmla="*/ 524431 w 808720"/>
                  <a:gd name="connsiteY4948" fmla="*/ 9359 h 1047182"/>
                  <a:gd name="connsiteX4949" fmla="*/ 523188 w 808720"/>
                  <a:gd name="connsiteY4949" fmla="*/ 9629 h 1047182"/>
                  <a:gd name="connsiteX4950" fmla="*/ 523309 w 808720"/>
                  <a:gd name="connsiteY4950" fmla="*/ 9508 h 1047182"/>
                  <a:gd name="connsiteX4951" fmla="*/ 458662 w 808720"/>
                  <a:gd name="connsiteY4951" fmla="*/ 9218 h 1047182"/>
                  <a:gd name="connsiteX4952" fmla="*/ 452167 w 808720"/>
                  <a:gd name="connsiteY4952" fmla="*/ 9642 h 1047182"/>
                  <a:gd name="connsiteX4953" fmla="*/ 452474 w 808720"/>
                  <a:gd name="connsiteY4953" fmla="*/ 9553 h 1047182"/>
                  <a:gd name="connsiteX4954" fmla="*/ 455154 w 808720"/>
                  <a:gd name="connsiteY4954" fmla="*/ 9348 h 1047182"/>
                  <a:gd name="connsiteX4955" fmla="*/ 532103 w 808720"/>
                  <a:gd name="connsiteY4955" fmla="*/ 9217 h 1047182"/>
                  <a:gd name="connsiteX4956" fmla="*/ 534284 w 808720"/>
                  <a:gd name="connsiteY4956" fmla="*/ 10002 h 1047182"/>
                  <a:gd name="connsiteX4957" fmla="*/ 533010 w 808720"/>
                  <a:gd name="connsiteY4957" fmla="*/ 9862 h 1047182"/>
                  <a:gd name="connsiteX4958" fmla="*/ 531976 w 808720"/>
                  <a:gd name="connsiteY4958" fmla="*/ 9313 h 1047182"/>
                  <a:gd name="connsiteX4959" fmla="*/ 521943 w 808720"/>
                  <a:gd name="connsiteY4959" fmla="*/ 9216 h 1047182"/>
                  <a:gd name="connsiteX4960" fmla="*/ 521484 w 808720"/>
                  <a:gd name="connsiteY4960" fmla="*/ 9477 h 1047182"/>
                  <a:gd name="connsiteX4961" fmla="*/ 521059 w 808720"/>
                  <a:gd name="connsiteY4961" fmla="*/ 9565 h 1047182"/>
                  <a:gd name="connsiteX4962" fmla="*/ 521148 w 808720"/>
                  <a:gd name="connsiteY4962" fmla="*/ 9476 h 1047182"/>
                  <a:gd name="connsiteX4963" fmla="*/ 528708 w 808720"/>
                  <a:gd name="connsiteY4963" fmla="*/ 9215 h 1047182"/>
                  <a:gd name="connsiteX4964" fmla="*/ 528789 w 808720"/>
                  <a:gd name="connsiteY4964" fmla="*/ 9253 h 1047182"/>
                  <a:gd name="connsiteX4965" fmla="*/ 528648 w 808720"/>
                  <a:gd name="connsiteY4965" fmla="*/ 9307 h 1047182"/>
                  <a:gd name="connsiteX4966" fmla="*/ 528661 w 808720"/>
                  <a:gd name="connsiteY4966" fmla="*/ 9223 h 1047182"/>
                  <a:gd name="connsiteX4967" fmla="*/ 492188 w 808720"/>
                  <a:gd name="connsiteY4967" fmla="*/ 9208 h 1047182"/>
                  <a:gd name="connsiteX4968" fmla="*/ 489737 w 808720"/>
                  <a:gd name="connsiteY4968" fmla="*/ 9795 h 1047182"/>
                  <a:gd name="connsiteX4969" fmla="*/ 488398 w 808720"/>
                  <a:gd name="connsiteY4969" fmla="*/ 10043 h 1047182"/>
                  <a:gd name="connsiteX4970" fmla="*/ 489629 w 808720"/>
                  <a:gd name="connsiteY4970" fmla="*/ 9664 h 1047182"/>
                  <a:gd name="connsiteX4971" fmla="*/ 491641 w 808720"/>
                  <a:gd name="connsiteY4971" fmla="*/ 9262 h 1047182"/>
                  <a:gd name="connsiteX4972" fmla="*/ 470181 w 808720"/>
                  <a:gd name="connsiteY4972" fmla="*/ 9207 h 1047182"/>
                  <a:gd name="connsiteX4973" fmla="*/ 470322 w 808720"/>
                  <a:gd name="connsiteY4973" fmla="*/ 9221 h 1047182"/>
                  <a:gd name="connsiteX4974" fmla="*/ 470757 w 808720"/>
                  <a:gd name="connsiteY4974" fmla="*/ 9262 h 1047182"/>
                  <a:gd name="connsiteX4975" fmla="*/ 469762 w 808720"/>
                  <a:gd name="connsiteY4975" fmla="*/ 9373 h 1047182"/>
                  <a:gd name="connsiteX4976" fmla="*/ 469305 w 808720"/>
                  <a:gd name="connsiteY4976" fmla="*/ 9392 h 1047182"/>
                  <a:gd name="connsiteX4977" fmla="*/ 469976 w 808720"/>
                  <a:gd name="connsiteY4977" fmla="*/ 9250 h 1047182"/>
                  <a:gd name="connsiteX4978" fmla="*/ 528665 w 808720"/>
                  <a:gd name="connsiteY4978" fmla="*/ 9201 h 1047182"/>
                  <a:gd name="connsiteX4979" fmla="*/ 528661 w 808720"/>
                  <a:gd name="connsiteY4979" fmla="*/ 9223 h 1047182"/>
                  <a:gd name="connsiteX4980" fmla="*/ 528396 w 808720"/>
                  <a:gd name="connsiteY4980" fmla="*/ 9270 h 1047182"/>
                  <a:gd name="connsiteX4981" fmla="*/ 528341 w 808720"/>
                  <a:gd name="connsiteY4981" fmla="*/ 9257 h 1047182"/>
                  <a:gd name="connsiteX4982" fmla="*/ 528666 w 808720"/>
                  <a:gd name="connsiteY4982" fmla="*/ 9196 h 1047182"/>
                  <a:gd name="connsiteX4983" fmla="*/ 528673 w 808720"/>
                  <a:gd name="connsiteY4983" fmla="*/ 9199 h 1047182"/>
                  <a:gd name="connsiteX4984" fmla="*/ 528665 w 808720"/>
                  <a:gd name="connsiteY4984" fmla="*/ 9201 h 1047182"/>
                  <a:gd name="connsiteX4985" fmla="*/ 528064 w 808720"/>
                  <a:gd name="connsiteY4985" fmla="*/ 9194 h 1047182"/>
                  <a:gd name="connsiteX4986" fmla="*/ 528189 w 808720"/>
                  <a:gd name="connsiteY4986" fmla="*/ 9223 h 1047182"/>
                  <a:gd name="connsiteX4987" fmla="*/ 528257 w 808720"/>
                  <a:gd name="connsiteY4987" fmla="*/ 9266 h 1047182"/>
                  <a:gd name="connsiteX4988" fmla="*/ 528254 w 808720"/>
                  <a:gd name="connsiteY4988" fmla="*/ 9273 h 1047182"/>
                  <a:gd name="connsiteX4989" fmla="*/ 528227 w 808720"/>
                  <a:gd name="connsiteY4989" fmla="*/ 9277 h 1047182"/>
                  <a:gd name="connsiteX4990" fmla="*/ 536761 w 808720"/>
                  <a:gd name="connsiteY4990" fmla="*/ 9175 h 1047182"/>
                  <a:gd name="connsiteX4991" fmla="*/ 537238 w 808720"/>
                  <a:gd name="connsiteY4991" fmla="*/ 9267 h 1047182"/>
                  <a:gd name="connsiteX4992" fmla="*/ 537792 w 808720"/>
                  <a:gd name="connsiteY4992" fmla="*/ 9984 h 1047182"/>
                  <a:gd name="connsiteX4993" fmla="*/ 537348 w 808720"/>
                  <a:gd name="connsiteY4993" fmla="*/ 10339 h 1047182"/>
                  <a:gd name="connsiteX4994" fmla="*/ 537328 w 808720"/>
                  <a:gd name="connsiteY4994" fmla="*/ 10337 h 1047182"/>
                  <a:gd name="connsiteX4995" fmla="*/ 477873 w 808720"/>
                  <a:gd name="connsiteY4995" fmla="*/ 9174 h 1047182"/>
                  <a:gd name="connsiteX4996" fmla="*/ 477716 w 808720"/>
                  <a:gd name="connsiteY4996" fmla="*/ 9219 h 1047182"/>
                  <a:gd name="connsiteX4997" fmla="*/ 476158 w 808720"/>
                  <a:gd name="connsiteY4997" fmla="*/ 9288 h 1047182"/>
                  <a:gd name="connsiteX4998" fmla="*/ 428691 w 808720"/>
                  <a:gd name="connsiteY4998" fmla="*/ 9167 h 1047182"/>
                  <a:gd name="connsiteX4999" fmla="*/ 429125 w 808720"/>
                  <a:gd name="connsiteY4999" fmla="*/ 9184 h 1047182"/>
                  <a:gd name="connsiteX5000" fmla="*/ 426718 w 808720"/>
                  <a:gd name="connsiteY5000" fmla="*/ 9597 h 1047182"/>
                  <a:gd name="connsiteX5001" fmla="*/ 421703 w 808720"/>
                  <a:gd name="connsiteY5001" fmla="*/ 10148 h 1047182"/>
                  <a:gd name="connsiteX5002" fmla="*/ 423091 w 808720"/>
                  <a:gd name="connsiteY5002" fmla="*/ 9915 h 1047182"/>
                  <a:gd name="connsiteX5003" fmla="*/ 474911 w 808720"/>
                  <a:gd name="connsiteY5003" fmla="*/ 9166 h 1047182"/>
                  <a:gd name="connsiteX5004" fmla="*/ 473668 w 808720"/>
                  <a:gd name="connsiteY5004" fmla="*/ 9316 h 1047182"/>
                  <a:gd name="connsiteX5005" fmla="*/ 472931 w 808720"/>
                  <a:gd name="connsiteY5005" fmla="*/ 9246 h 1047182"/>
                  <a:gd name="connsiteX5006" fmla="*/ 520201 w 808720"/>
                  <a:gd name="connsiteY5006" fmla="*/ 9162 h 1047182"/>
                  <a:gd name="connsiteX5007" fmla="*/ 519892 w 808720"/>
                  <a:gd name="connsiteY5007" fmla="*/ 9378 h 1047182"/>
                  <a:gd name="connsiteX5008" fmla="*/ 518744 w 808720"/>
                  <a:gd name="connsiteY5008" fmla="*/ 9857 h 1047182"/>
                  <a:gd name="connsiteX5009" fmla="*/ 517959 w 808720"/>
                  <a:gd name="connsiteY5009" fmla="*/ 9562 h 1047182"/>
                  <a:gd name="connsiteX5010" fmla="*/ 476858 w 808720"/>
                  <a:gd name="connsiteY5010" fmla="*/ 9147 h 1047182"/>
                  <a:gd name="connsiteX5011" fmla="*/ 475049 w 808720"/>
                  <a:gd name="connsiteY5011" fmla="*/ 9337 h 1047182"/>
                  <a:gd name="connsiteX5012" fmla="*/ 474256 w 808720"/>
                  <a:gd name="connsiteY5012" fmla="*/ 9373 h 1047182"/>
                  <a:gd name="connsiteX5013" fmla="*/ 473794 w 808720"/>
                  <a:gd name="connsiteY5013" fmla="*/ 9328 h 1047182"/>
                  <a:gd name="connsiteX5014" fmla="*/ 471835 w 808720"/>
                  <a:gd name="connsiteY5014" fmla="*/ 9141 h 1047182"/>
                  <a:gd name="connsiteX5015" fmla="*/ 472931 w 808720"/>
                  <a:gd name="connsiteY5015" fmla="*/ 9246 h 1047182"/>
                  <a:gd name="connsiteX5016" fmla="*/ 471287 w 808720"/>
                  <a:gd name="connsiteY5016" fmla="*/ 9312 h 1047182"/>
                  <a:gd name="connsiteX5017" fmla="*/ 470757 w 808720"/>
                  <a:gd name="connsiteY5017" fmla="*/ 9262 h 1047182"/>
                  <a:gd name="connsiteX5018" fmla="*/ 428015 w 808720"/>
                  <a:gd name="connsiteY5018" fmla="*/ 9140 h 1047182"/>
                  <a:gd name="connsiteX5019" fmla="*/ 428254 w 808720"/>
                  <a:gd name="connsiteY5019" fmla="*/ 9149 h 1047182"/>
                  <a:gd name="connsiteX5020" fmla="*/ 426972 w 808720"/>
                  <a:gd name="connsiteY5020" fmla="*/ 9281 h 1047182"/>
                  <a:gd name="connsiteX5021" fmla="*/ 470503 w 808720"/>
                  <a:gd name="connsiteY5021" fmla="*/ 9139 h 1047182"/>
                  <a:gd name="connsiteX5022" fmla="*/ 470181 w 808720"/>
                  <a:gd name="connsiteY5022" fmla="*/ 9207 h 1047182"/>
                  <a:gd name="connsiteX5023" fmla="*/ 469979 w 808720"/>
                  <a:gd name="connsiteY5023" fmla="*/ 9188 h 1047182"/>
                  <a:gd name="connsiteX5024" fmla="*/ 529146 w 808720"/>
                  <a:gd name="connsiteY5024" fmla="*/ 9138 h 1047182"/>
                  <a:gd name="connsiteX5025" fmla="*/ 529352 w 808720"/>
                  <a:gd name="connsiteY5025" fmla="*/ 9228 h 1047182"/>
                  <a:gd name="connsiteX5026" fmla="*/ 529056 w 808720"/>
                  <a:gd name="connsiteY5026" fmla="*/ 9376 h 1047182"/>
                  <a:gd name="connsiteX5027" fmla="*/ 528789 w 808720"/>
                  <a:gd name="connsiteY5027" fmla="*/ 9253 h 1047182"/>
                  <a:gd name="connsiteX5028" fmla="*/ 529039 w 808720"/>
                  <a:gd name="connsiteY5028" fmla="*/ 9157 h 1047182"/>
                  <a:gd name="connsiteX5029" fmla="*/ 487303 w 808720"/>
                  <a:gd name="connsiteY5029" fmla="*/ 9134 h 1047182"/>
                  <a:gd name="connsiteX5030" fmla="*/ 486174 w 808720"/>
                  <a:gd name="connsiteY5030" fmla="*/ 9540 h 1047182"/>
                  <a:gd name="connsiteX5031" fmla="*/ 483651 w 808720"/>
                  <a:gd name="connsiteY5031" fmla="*/ 9919 h 1047182"/>
                  <a:gd name="connsiteX5032" fmla="*/ 482214 w 808720"/>
                  <a:gd name="connsiteY5032" fmla="*/ 10134 h 1047182"/>
                  <a:gd name="connsiteX5033" fmla="*/ 480497 w 808720"/>
                  <a:gd name="connsiteY5033" fmla="*/ 9970 h 1047182"/>
                  <a:gd name="connsiteX5034" fmla="*/ 481040 w 808720"/>
                  <a:gd name="connsiteY5034" fmla="*/ 9842 h 1047182"/>
                  <a:gd name="connsiteX5035" fmla="*/ 481101 w 808720"/>
                  <a:gd name="connsiteY5035" fmla="*/ 9835 h 1047182"/>
                  <a:gd name="connsiteX5036" fmla="*/ 427772 w 808720"/>
                  <a:gd name="connsiteY5036" fmla="*/ 9130 h 1047182"/>
                  <a:gd name="connsiteX5037" fmla="*/ 427995 w 808720"/>
                  <a:gd name="connsiteY5037" fmla="*/ 9139 h 1047182"/>
                  <a:gd name="connsiteX5038" fmla="*/ 426928 w 808720"/>
                  <a:gd name="connsiteY5038" fmla="*/ 9286 h 1047182"/>
                  <a:gd name="connsiteX5039" fmla="*/ 426711 w 808720"/>
                  <a:gd name="connsiteY5039" fmla="*/ 9308 h 1047182"/>
                  <a:gd name="connsiteX5040" fmla="*/ 531860 w 808720"/>
                  <a:gd name="connsiteY5040" fmla="*/ 9130 h 1047182"/>
                  <a:gd name="connsiteX5041" fmla="*/ 531935 w 808720"/>
                  <a:gd name="connsiteY5041" fmla="*/ 9157 h 1047182"/>
                  <a:gd name="connsiteX5042" fmla="*/ 531817 w 808720"/>
                  <a:gd name="connsiteY5042" fmla="*/ 9228 h 1047182"/>
                  <a:gd name="connsiteX5043" fmla="*/ 531748 w 808720"/>
                  <a:gd name="connsiteY5043" fmla="*/ 9191 h 1047182"/>
                  <a:gd name="connsiteX5044" fmla="*/ 529110 w 808720"/>
                  <a:gd name="connsiteY5044" fmla="*/ 9123 h 1047182"/>
                  <a:gd name="connsiteX5045" fmla="*/ 529119 w 808720"/>
                  <a:gd name="connsiteY5045" fmla="*/ 9126 h 1047182"/>
                  <a:gd name="connsiteX5046" fmla="*/ 529039 w 808720"/>
                  <a:gd name="connsiteY5046" fmla="*/ 9157 h 1047182"/>
                  <a:gd name="connsiteX5047" fmla="*/ 528708 w 808720"/>
                  <a:gd name="connsiteY5047" fmla="*/ 9215 h 1047182"/>
                  <a:gd name="connsiteX5048" fmla="*/ 528673 w 808720"/>
                  <a:gd name="connsiteY5048" fmla="*/ 9199 h 1047182"/>
                  <a:gd name="connsiteX5049" fmla="*/ 460160 w 808720"/>
                  <a:gd name="connsiteY5049" fmla="*/ 9120 h 1047182"/>
                  <a:gd name="connsiteX5050" fmla="*/ 460047 w 808720"/>
                  <a:gd name="connsiteY5050" fmla="*/ 9149 h 1047182"/>
                  <a:gd name="connsiteX5051" fmla="*/ 459961 w 808720"/>
                  <a:gd name="connsiteY5051" fmla="*/ 9170 h 1047182"/>
                  <a:gd name="connsiteX5052" fmla="*/ 458662 w 808720"/>
                  <a:gd name="connsiteY5052" fmla="*/ 9218 h 1047182"/>
                  <a:gd name="connsiteX5053" fmla="*/ 459833 w 808720"/>
                  <a:gd name="connsiteY5053" fmla="*/ 9142 h 1047182"/>
                  <a:gd name="connsiteX5054" fmla="*/ 523240 w 808720"/>
                  <a:gd name="connsiteY5054" fmla="*/ 9111 h 1047182"/>
                  <a:gd name="connsiteX5055" fmla="*/ 521915 w 808720"/>
                  <a:gd name="connsiteY5055" fmla="*/ 9906 h 1047182"/>
                  <a:gd name="connsiteX5056" fmla="*/ 520386 w 808720"/>
                  <a:gd name="connsiteY5056" fmla="*/ 10238 h 1047182"/>
                  <a:gd name="connsiteX5057" fmla="*/ 520647 w 808720"/>
                  <a:gd name="connsiteY5057" fmla="*/ 9978 h 1047182"/>
                  <a:gd name="connsiteX5058" fmla="*/ 520706 w 808720"/>
                  <a:gd name="connsiteY5058" fmla="*/ 9918 h 1047182"/>
                  <a:gd name="connsiteX5059" fmla="*/ 521484 w 808720"/>
                  <a:gd name="connsiteY5059" fmla="*/ 9477 h 1047182"/>
                  <a:gd name="connsiteX5060" fmla="*/ 522213 w 808720"/>
                  <a:gd name="connsiteY5060" fmla="*/ 9325 h 1047182"/>
                  <a:gd name="connsiteX5061" fmla="*/ 502714 w 808720"/>
                  <a:gd name="connsiteY5061" fmla="*/ 9110 h 1047182"/>
                  <a:gd name="connsiteX5062" fmla="*/ 503056 w 808720"/>
                  <a:gd name="connsiteY5062" fmla="*/ 9190 h 1047182"/>
                  <a:gd name="connsiteX5063" fmla="*/ 502136 w 808720"/>
                  <a:gd name="connsiteY5063" fmla="*/ 9373 h 1047182"/>
                  <a:gd name="connsiteX5064" fmla="*/ 518629 w 808720"/>
                  <a:gd name="connsiteY5064" fmla="*/ 9106 h 1047182"/>
                  <a:gd name="connsiteX5065" fmla="*/ 518005 w 808720"/>
                  <a:gd name="connsiteY5065" fmla="*/ 9419 h 1047182"/>
                  <a:gd name="connsiteX5066" fmla="*/ 517702 w 808720"/>
                  <a:gd name="connsiteY5066" fmla="*/ 9466 h 1047182"/>
                  <a:gd name="connsiteX5067" fmla="*/ 517391 w 808720"/>
                  <a:gd name="connsiteY5067" fmla="*/ 9350 h 1047182"/>
                  <a:gd name="connsiteX5068" fmla="*/ 517200 w 808720"/>
                  <a:gd name="connsiteY5068" fmla="*/ 9278 h 1047182"/>
                  <a:gd name="connsiteX5069" fmla="*/ 517790 w 808720"/>
                  <a:gd name="connsiteY5069" fmla="*/ 9207 h 1047182"/>
                  <a:gd name="connsiteX5070" fmla="*/ 469109 w 808720"/>
                  <a:gd name="connsiteY5070" fmla="*/ 9106 h 1047182"/>
                  <a:gd name="connsiteX5071" fmla="*/ 469979 w 808720"/>
                  <a:gd name="connsiteY5071" fmla="*/ 9188 h 1047182"/>
                  <a:gd name="connsiteX5072" fmla="*/ 467711 w 808720"/>
                  <a:gd name="connsiteY5072" fmla="*/ 9399 h 1047182"/>
                  <a:gd name="connsiteX5073" fmla="*/ 466628 w 808720"/>
                  <a:gd name="connsiteY5073" fmla="*/ 9500 h 1047182"/>
                  <a:gd name="connsiteX5074" fmla="*/ 465336 w 808720"/>
                  <a:gd name="connsiteY5074" fmla="*/ 9551 h 1047182"/>
                  <a:gd name="connsiteX5075" fmla="*/ 466862 w 808720"/>
                  <a:gd name="connsiteY5075" fmla="*/ 9371 h 1047182"/>
                  <a:gd name="connsiteX5076" fmla="*/ 438482 w 808720"/>
                  <a:gd name="connsiteY5076" fmla="*/ 9104 h 1047182"/>
                  <a:gd name="connsiteX5077" fmla="*/ 437024 w 808720"/>
                  <a:gd name="connsiteY5077" fmla="*/ 9495 h 1047182"/>
                  <a:gd name="connsiteX5078" fmla="*/ 435804 w 808720"/>
                  <a:gd name="connsiteY5078" fmla="*/ 9447 h 1047182"/>
                  <a:gd name="connsiteX5079" fmla="*/ 527875 w 808720"/>
                  <a:gd name="connsiteY5079" fmla="*/ 9098 h 1047182"/>
                  <a:gd name="connsiteX5080" fmla="*/ 528064 w 808720"/>
                  <a:gd name="connsiteY5080" fmla="*/ 9194 h 1047182"/>
                  <a:gd name="connsiteX5081" fmla="*/ 527821 w 808720"/>
                  <a:gd name="connsiteY5081" fmla="*/ 9139 h 1047182"/>
                  <a:gd name="connsiteX5082" fmla="*/ 525687 w 808720"/>
                  <a:gd name="connsiteY5082" fmla="*/ 9086 h 1047182"/>
                  <a:gd name="connsiteX5083" fmla="*/ 525547 w 808720"/>
                  <a:gd name="connsiteY5083" fmla="*/ 9314 h 1047182"/>
                  <a:gd name="connsiteX5084" fmla="*/ 525209 w 808720"/>
                  <a:gd name="connsiteY5084" fmla="*/ 9603 h 1047182"/>
                  <a:gd name="connsiteX5085" fmla="*/ 524431 w 808720"/>
                  <a:gd name="connsiteY5085" fmla="*/ 9359 h 1047182"/>
                  <a:gd name="connsiteX5086" fmla="*/ 525829 w 808720"/>
                  <a:gd name="connsiteY5086" fmla="*/ 9072 h 1047182"/>
                  <a:gd name="connsiteX5087" fmla="*/ 526010 w 808720"/>
                  <a:gd name="connsiteY5087" fmla="*/ 9092 h 1047182"/>
                  <a:gd name="connsiteX5088" fmla="*/ 525490 w 808720"/>
                  <a:gd name="connsiteY5088" fmla="*/ 9692 h 1047182"/>
                  <a:gd name="connsiteX5089" fmla="*/ 525343 w 808720"/>
                  <a:gd name="connsiteY5089" fmla="*/ 9646 h 1047182"/>
                  <a:gd name="connsiteX5090" fmla="*/ 525547 w 808720"/>
                  <a:gd name="connsiteY5090" fmla="*/ 9314 h 1047182"/>
                  <a:gd name="connsiteX5091" fmla="*/ 493668 w 808720"/>
                  <a:gd name="connsiteY5091" fmla="*/ 9067 h 1047182"/>
                  <a:gd name="connsiteX5092" fmla="*/ 493653 w 808720"/>
                  <a:gd name="connsiteY5092" fmla="*/ 9077 h 1047182"/>
                  <a:gd name="connsiteX5093" fmla="*/ 491178 w 808720"/>
                  <a:gd name="connsiteY5093" fmla="*/ 9811 h 1047182"/>
                  <a:gd name="connsiteX5094" fmla="*/ 489287 w 808720"/>
                  <a:gd name="connsiteY5094" fmla="*/ 10102 h 1047182"/>
                  <a:gd name="connsiteX5095" fmla="*/ 487123 w 808720"/>
                  <a:gd name="connsiteY5095" fmla="*/ 10435 h 1047182"/>
                  <a:gd name="connsiteX5096" fmla="*/ 487329 w 808720"/>
                  <a:gd name="connsiteY5096" fmla="*/ 10372 h 1047182"/>
                  <a:gd name="connsiteX5097" fmla="*/ 488554 w 808720"/>
                  <a:gd name="connsiteY5097" fmla="*/ 10078 h 1047182"/>
                  <a:gd name="connsiteX5098" fmla="*/ 489737 w 808720"/>
                  <a:gd name="connsiteY5098" fmla="*/ 9795 h 1047182"/>
                  <a:gd name="connsiteX5099" fmla="*/ 523481 w 808720"/>
                  <a:gd name="connsiteY5099" fmla="*/ 9061 h 1047182"/>
                  <a:gd name="connsiteX5100" fmla="*/ 523691 w 808720"/>
                  <a:gd name="connsiteY5100" fmla="*/ 9126 h 1047182"/>
                  <a:gd name="connsiteX5101" fmla="*/ 523309 w 808720"/>
                  <a:gd name="connsiteY5101" fmla="*/ 9508 h 1047182"/>
                  <a:gd name="connsiteX5102" fmla="*/ 522859 w 808720"/>
                  <a:gd name="connsiteY5102" fmla="*/ 9701 h 1047182"/>
                  <a:gd name="connsiteX5103" fmla="*/ 522246 w 808720"/>
                  <a:gd name="connsiteY5103" fmla="*/ 9834 h 1047182"/>
                  <a:gd name="connsiteX5104" fmla="*/ 523392 w 808720"/>
                  <a:gd name="connsiteY5104" fmla="*/ 9079 h 1047182"/>
                  <a:gd name="connsiteX5105" fmla="*/ 481274 w 808720"/>
                  <a:gd name="connsiteY5105" fmla="*/ 9061 h 1047182"/>
                  <a:gd name="connsiteX5106" fmla="*/ 476518 w 808720"/>
                  <a:gd name="connsiteY5106" fmla="*/ 9589 h 1047182"/>
                  <a:gd name="connsiteX5107" fmla="*/ 476444 w 808720"/>
                  <a:gd name="connsiteY5107" fmla="*/ 9582 h 1047182"/>
                  <a:gd name="connsiteX5108" fmla="*/ 477716 w 808720"/>
                  <a:gd name="connsiteY5108" fmla="*/ 9219 h 1047182"/>
                  <a:gd name="connsiteX5109" fmla="*/ 525704 w 808720"/>
                  <a:gd name="connsiteY5109" fmla="*/ 9058 h 1047182"/>
                  <a:gd name="connsiteX5110" fmla="*/ 525778 w 808720"/>
                  <a:gd name="connsiteY5110" fmla="*/ 9066 h 1047182"/>
                  <a:gd name="connsiteX5111" fmla="*/ 525687 w 808720"/>
                  <a:gd name="connsiteY5111" fmla="*/ 9086 h 1047182"/>
                  <a:gd name="connsiteX5112" fmla="*/ 493719 w 808720"/>
                  <a:gd name="connsiteY5112" fmla="*/ 9057 h 1047182"/>
                  <a:gd name="connsiteX5113" fmla="*/ 493714 w 808720"/>
                  <a:gd name="connsiteY5113" fmla="*/ 9059 h 1047182"/>
                  <a:gd name="connsiteX5114" fmla="*/ 493668 w 808720"/>
                  <a:gd name="connsiteY5114" fmla="*/ 9067 h 1047182"/>
                  <a:gd name="connsiteX5115" fmla="*/ 493677 w 808720"/>
                  <a:gd name="connsiteY5115" fmla="*/ 9061 h 1047182"/>
                  <a:gd name="connsiteX5116" fmla="*/ 470914 w 808720"/>
                  <a:gd name="connsiteY5116" fmla="*/ 9053 h 1047182"/>
                  <a:gd name="connsiteX5117" fmla="*/ 471171 w 808720"/>
                  <a:gd name="connsiteY5117" fmla="*/ 9078 h 1047182"/>
                  <a:gd name="connsiteX5118" fmla="*/ 470503 w 808720"/>
                  <a:gd name="connsiteY5118" fmla="*/ 9139 h 1047182"/>
                  <a:gd name="connsiteX5119" fmla="*/ 525855 w 808720"/>
                  <a:gd name="connsiteY5119" fmla="*/ 9049 h 1047182"/>
                  <a:gd name="connsiteX5120" fmla="*/ 525829 w 808720"/>
                  <a:gd name="connsiteY5120" fmla="*/ 9072 h 1047182"/>
                  <a:gd name="connsiteX5121" fmla="*/ 525778 w 808720"/>
                  <a:gd name="connsiteY5121" fmla="*/ 9066 h 1047182"/>
                  <a:gd name="connsiteX5122" fmla="*/ 520365 w 808720"/>
                  <a:gd name="connsiteY5122" fmla="*/ 9047 h 1047182"/>
                  <a:gd name="connsiteX5123" fmla="*/ 520295 w 808720"/>
                  <a:gd name="connsiteY5123" fmla="*/ 9096 h 1047182"/>
                  <a:gd name="connsiteX5124" fmla="*/ 517827 w 808720"/>
                  <a:gd name="connsiteY5124" fmla="*/ 9507 h 1047182"/>
                  <a:gd name="connsiteX5125" fmla="*/ 518005 w 808720"/>
                  <a:gd name="connsiteY5125" fmla="*/ 9419 h 1047182"/>
                  <a:gd name="connsiteX5126" fmla="*/ 418528 w 808720"/>
                  <a:gd name="connsiteY5126" fmla="*/ 9038 h 1047182"/>
                  <a:gd name="connsiteX5127" fmla="*/ 415540 w 808720"/>
                  <a:gd name="connsiteY5127" fmla="*/ 9475 h 1047182"/>
                  <a:gd name="connsiteX5128" fmla="*/ 407074 w 808720"/>
                  <a:gd name="connsiteY5128" fmla="*/ 10056 h 1047182"/>
                  <a:gd name="connsiteX5129" fmla="*/ 351149 w 808720"/>
                  <a:gd name="connsiteY5129" fmla="*/ 17184 h 1047182"/>
                  <a:gd name="connsiteX5130" fmla="*/ 404058 w 808720"/>
                  <a:gd name="connsiteY5130" fmla="*/ 10056 h 1047182"/>
                  <a:gd name="connsiteX5131" fmla="*/ 523378 w 808720"/>
                  <a:gd name="connsiteY5131" fmla="*/ 9028 h 1047182"/>
                  <a:gd name="connsiteX5132" fmla="*/ 523440 w 808720"/>
                  <a:gd name="connsiteY5132" fmla="*/ 9048 h 1047182"/>
                  <a:gd name="connsiteX5133" fmla="*/ 523392 w 808720"/>
                  <a:gd name="connsiteY5133" fmla="*/ 9079 h 1047182"/>
                  <a:gd name="connsiteX5134" fmla="*/ 523240 w 808720"/>
                  <a:gd name="connsiteY5134" fmla="*/ 9111 h 1047182"/>
                  <a:gd name="connsiteX5135" fmla="*/ 478389 w 808720"/>
                  <a:gd name="connsiteY5135" fmla="*/ 9026 h 1047182"/>
                  <a:gd name="connsiteX5136" fmla="*/ 478255 w 808720"/>
                  <a:gd name="connsiteY5136" fmla="*/ 9065 h 1047182"/>
                  <a:gd name="connsiteX5137" fmla="*/ 476858 w 808720"/>
                  <a:gd name="connsiteY5137" fmla="*/ 9147 h 1047182"/>
                  <a:gd name="connsiteX5138" fmla="*/ 477771 w 808720"/>
                  <a:gd name="connsiteY5138" fmla="*/ 9051 h 1047182"/>
                  <a:gd name="connsiteX5139" fmla="*/ 520752 w 808720"/>
                  <a:gd name="connsiteY5139" fmla="*/ 9020 h 1047182"/>
                  <a:gd name="connsiteX5140" fmla="*/ 520569 w 808720"/>
                  <a:gd name="connsiteY5140" fmla="*/ 9096 h 1047182"/>
                  <a:gd name="connsiteX5141" fmla="*/ 520201 w 808720"/>
                  <a:gd name="connsiteY5141" fmla="*/ 9162 h 1047182"/>
                  <a:gd name="connsiteX5142" fmla="*/ 520295 w 808720"/>
                  <a:gd name="connsiteY5142" fmla="*/ 9096 h 1047182"/>
                  <a:gd name="connsiteX5143" fmla="*/ 428904 w 808720"/>
                  <a:gd name="connsiteY5143" fmla="*/ 9019 h 1047182"/>
                  <a:gd name="connsiteX5144" fmla="*/ 428015 w 808720"/>
                  <a:gd name="connsiteY5144" fmla="*/ 9140 h 1047182"/>
                  <a:gd name="connsiteX5145" fmla="*/ 427995 w 808720"/>
                  <a:gd name="connsiteY5145" fmla="*/ 9139 h 1047182"/>
                  <a:gd name="connsiteX5146" fmla="*/ 428776 w 808720"/>
                  <a:gd name="connsiteY5146" fmla="*/ 9032 h 1047182"/>
                  <a:gd name="connsiteX5147" fmla="*/ 464408 w 808720"/>
                  <a:gd name="connsiteY5147" fmla="*/ 9006 h 1047182"/>
                  <a:gd name="connsiteX5148" fmla="*/ 463412 w 808720"/>
                  <a:gd name="connsiteY5148" fmla="*/ 9206 h 1047182"/>
                  <a:gd name="connsiteX5149" fmla="*/ 462920 w 808720"/>
                  <a:gd name="connsiteY5149" fmla="*/ 9243 h 1047182"/>
                  <a:gd name="connsiteX5150" fmla="*/ 458271 w 808720"/>
                  <a:gd name="connsiteY5150" fmla="*/ 9593 h 1047182"/>
                  <a:gd name="connsiteX5151" fmla="*/ 459961 w 808720"/>
                  <a:gd name="connsiteY5151" fmla="*/ 9170 h 1047182"/>
                  <a:gd name="connsiteX5152" fmla="*/ 460310 w 808720"/>
                  <a:gd name="connsiteY5152" fmla="*/ 9157 h 1047182"/>
                  <a:gd name="connsiteX5153" fmla="*/ 529804 w 808720"/>
                  <a:gd name="connsiteY5153" fmla="*/ 9001 h 1047182"/>
                  <a:gd name="connsiteX5154" fmla="*/ 529740 w 808720"/>
                  <a:gd name="connsiteY5154" fmla="*/ 9034 h 1047182"/>
                  <a:gd name="connsiteX5155" fmla="*/ 529146 w 808720"/>
                  <a:gd name="connsiteY5155" fmla="*/ 9138 h 1047182"/>
                  <a:gd name="connsiteX5156" fmla="*/ 529119 w 808720"/>
                  <a:gd name="connsiteY5156" fmla="*/ 9126 h 1047182"/>
                  <a:gd name="connsiteX5157" fmla="*/ 529143 w 808720"/>
                  <a:gd name="connsiteY5157" fmla="*/ 9117 h 1047182"/>
                  <a:gd name="connsiteX5158" fmla="*/ 466278 w 808720"/>
                  <a:gd name="connsiteY5158" fmla="*/ 8990 h 1047182"/>
                  <a:gd name="connsiteX5159" fmla="*/ 465625 w 808720"/>
                  <a:gd name="connsiteY5159" fmla="*/ 9331 h 1047182"/>
                  <a:gd name="connsiteX5160" fmla="*/ 465192 w 808720"/>
                  <a:gd name="connsiteY5160" fmla="*/ 9557 h 1047182"/>
                  <a:gd name="connsiteX5161" fmla="*/ 460764 w 808720"/>
                  <a:gd name="connsiteY5161" fmla="*/ 9735 h 1047182"/>
                  <a:gd name="connsiteX5162" fmla="*/ 463184 w 808720"/>
                  <a:gd name="connsiteY5162" fmla="*/ 9251 h 1047182"/>
                  <a:gd name="connsiteX5163" fmla="*/ 463412 w 808720"/>
                  <a:gd name="connsiteY5163" fmla="*/ 9206 h 1047182"/>
                  <a:gd name="connsiteX5164" fmla="*/ 482952 w 808720"/>
                  <a:gd name="connsiteY5164" fmla="*/ 8986 h 1047182"/>
                  <a:gd name="connsiteX5165" fmla="*/ 480764 w 808720"/>
                  <a:gd name="connsiteY5165" fmla="*/ 9288 h 1047182"/>
                  <a:gd name="connsiteX5166" fmla="*/ 481900 w 808720"/>
                  <a:gd name="connsiteY5166" fmla="*/ 9049 h 1047182"/>
                  <a:gd name="connsiteX5167" fmla="*/ 481996 w 808720"/>
                  <a:gd name="connsiteY5167" fmla="*/ 9029 h 1047182"/>
                  <a:gd name="connsiteX5168" fmla="*/ 482153 w 808720"/>
                  <a:gd name="connsiteY5168" fmla="*/ 9022 h 1047182"/>
                  <a:gd name="connsiteX5169" fmla="*/ 444420 w 808720"/>
                  <a:gd name="connsiteY5169" fmla="*/ 8977 h 1047182"/>
                  <a:gd name="connsiteX5170" fmla="*/ 443865 w 808720"/>
                  <a:gd name="connsiteY5170" fmla="*/ 9085 h 1047182"/>
                  <a:gd name="connsiteX5171" fmla="*/ 439887 w 808720"/>
                  <a:gd name="connsiteY5171" fmla="*/ 9607 h 1047182"/>
                  <a:gd name="connsiteX5172" fmla="*/ 439847 w 808720"/>
                  <a:gd name="connsiteY5172" fmla="*/ 9606 h 1047182"/>
                  <a:gd name="connsiteX5173" fmla="*/ 441072 w 808720"/>
                  <a:gd name="connsiteY5173" fmla="*/ 9426 h 1047182"/>
                  <a:gd name="connsiteX5174" fmla="*/ 445986 w 808720"/>
                  <a:gd name="connsiteY5174" fmla="*/ 8974 h 1047182"/>
                  <a:gd name="connsiteX5175" fmla="*/ 444266 w 808720"/>
                  <a:gd name="connsiteY5175" fmla="*/ 9558 h 1047182"/>
                  <a:gd name="connsiteX5176" fmla="*/ 443013 w 808720"/>
                  <a:gd name="connsiteY5176" fmla="*/ 9731 h 1047182"/>
                  <a:gd name="connsiteX5177" fmla="*/ 440962 w 808720"/>
                  <a:gd name="connsiteY5177" fmla="*/ 9650 h 1047182"/>
                  <a:gd name="connsiteX5178" fmla="*/ 441992 w 808720"/>
                  <a:gd name="connsiteY5178" fmla="*/ 9450 h 1047182"/>
                  <a:gd name="connsiteX5179" fmla="*/ 530164 w 808720"/>
                  <a:gd name="connsiteY5179" fmla="*/ 8959 h 1047182"/>
                  <a:gd name="connsiteX5180" fmla="*/ 531221 w 808720"/>
                  <a:gd name="connsiteY5180" fmla="*/ 9479 h 1047182"/>
                  <a:gd name="connsiteX5181" fmla="*/ 530937 w 808720"/>
                  <a:gd name="connsiteY5181" fmla="*/ 9634 h 1047182"/>
                  <a:gd name="connsiteX5182" fmla="*/ 530065 w 808720"/>
                  <a:gd name="connsiteY5182" fmla="*/ 9538 h 1047182"/>
                  <a:gd name="connsiteX5183" fmla="*/ 529352 w 808720"/>
                  <a:gd name="connsiteY5183" fmla="*/ 9228 h 1047182"/>
                  <a:gd name="connsiteX5184" fmla="*/ 529740 w 808720"/>
                  <a:gd name="connsiteY5184" fmla="*/ 9034 h 1047182"/>
                  <a:gd name="connsiteX5185" fmla="*/ 516302 w 808720"/>
                  <a:gd name="connsiteY5185" fmla="*/ 8942 h 1047182"/>
                  <a:gd name="connsiteX5186" fmla="*/ 517200 w 808720"/>
                  <a:gd name="connsiteY5186" fmla="*/ 9278 h 1047182"/>
                  <a:gd name="connsiteX5187" fmla="*/ 508085 w 808720"/>
                  <a:gd name="connsiteY5187" fmla="*/ 10375 h 1047182"/>
                  <a:gd name="connsiteX5188" fmla="*/ 507399 w 808720"/>
                  <a:gd name="connsiteY5188" fmla="*/ 10214 h 1047182"/>
                  <a:gd name="connsiteX5189" fmla="*/ 528096 w 808720"/>
                  <a:gd name="connsiteY5189" fmla="*/ 8933 h 1047182"/>
                  <a:gd name="connsiteX5190" fmla="*/ 528383 w 808720"/>
                  <a:gd name="connsiteY5190" fmla="*/ 9065 h 1047182"/>
                  <a:gd name="connsiteX5191" fmla="*/ 528273 w 808720"/>
                  <a:gd name="connsiteY5191" fmla="*/ 9242 h 1047182"/>
                  <a:gd name="connsiteX5192" fmla="*/ 528189 w 808720"/>
                  <a:gd name="connsiteY5192" fmla="*/ 9223 h 1047182"/>
                  <a:gd name="connsiteX5193" fmla="*/ 527930 w 808720"/>
                  <a:gd name="connsiteY5193" fmla="*/ 9058 h 1047182"/>
                  <a:gd name="connsiteX5194" fmla="*/ 432794 w 808720"/>
                  <a:gd name="connsiteY5194" fmla="*/ 8929 h 1047182"/>
                  <a:gd name="connsiteX5195" fmla="*/ 430484 w 808720"/>
                  <a:gd name="connsiteY5195" fmla="*/ 9237 h 1047182"/>
                  <a:gd name="connsiteX5196" fmla="*/ 430285 w 808720"/>
                  <a:gd name="connsiteY5196" fmla="*/ 9229 h 1047182"/>
                  <a:gd name="connsiteX5197" fmla="*/ 430688 w 808720"/>
                  <a:gd name="connsiteY5197" fmla="*/ 9161 h 1047182"/>
                  <a:gd name="connsiteX5198" fmla="*/ 482479 w 808720"/>
                  <a:gd name="connsiteY5198" fmla="*/ 8927 h 1047182"/>
                  <a:gd name="connsiteX5199" fmla="*/ 481996 w 808720"/>
                  <a:gd name="connsiteY5199" fmla="*/ 9029 h 1047182"/>
                  <a:gd name="connsiteX5200" fmla="*/ 481274 w 808720"/>
                  <a:gd name="connsiteY5200" fmla="*/ 9061 h 1047182"/>
                  <a:gd name="connsiteX5201" fmla="*/ 521524 w 808720"/>
                  <a:gd name="connsiteY5201" fmla="*/ 8925 h 1047182"/>
                  <a:gd name="connsiteX5202" fmla="*/ 520826 w 808720"/>
                  <a:gd name="connsiteY5202" fmla="*/ 9581 h 1047182"/>
                  <a:gd name="connsiteX5203" fmla="*/ 520554 w 808720"/>
                  <a:gd name="connsiteY5203" fmla="*/ 9670 h 1047182"/>
                  <a:gd name="connsiteX5204" fmla="*/ 519072 w 808720"/>
                  <a:gd name="connsiteY5204" fmla="*/ 9979 h 1047182"/>
                  <a:gd name="connsiteX5205" fmla="*/ 519047 w 808720"/>
                  <a:gd name="connsiteY5205" fmla="*/ 9970 h 1047182"/>
                  <a:gd name="connsiteX5206" fmla="*/ 519892 w 808720"/>
                  <a:gd name="connsiteY5206" fmla="*/ 9378 h 1047182"/>
                  <a:gd name="connsiteX5207" fmla="*/ 520569 w 808720"/>
                  <a:gd name="connsiteY5207" fmla="*/ 9096 h 1047182"/>
                  <a:gd name="connsiteX5208" fmla="*/ 467034 w 808720"/>
                  <a:gd name="connsiteY5208" fmla="*/ 8909 h 1047182"/>
                  <a:gd name="connsiteX5209" fmla="*/ 467172 w 808720"/>
                  <a:gd name="connsiteY5209" fmla="*/ 8922 h 1047182"/>
                  <a:gd name="connsiteX5210" fmla="*/ 466278 w 808720"/>
                  <a:gd name="connsiteY5210" fmla="*/ 8990 h 1047182"/>
                  <a:gd name="connsiteX5211" fmla="*/ 466386 w 808720"/>
                  <a:gd name="connsiteY5211" fmla="*/ 8933 h 1047182"/>
                  <a:gd name="connsiteX5212" fmla="*/ 524257 w 808720"/>
                  <a:gd name="connsiteY5212" fmla="*/ 8899 h 1047182"/>
                  <a:gd name="connsiteX5213" fmla="*/ 524633 w 808720"/>
                  <a:gd name="connsiteY5213" fmla="*/ 8940 h 1047182"/>
                  <a:gd name="connsiteX5214" fmla="*/ 523984 w 808720"/>
                  <a:gd name="connsiteY5214" fmla="*/ 9219 h 1047182"/>
                  <a:gd name="connsiteX5215" fmla="*/ 523691 w 808720"/>
                  <a:gd name="connsiteY5215" fmla="*/ 9126 h 1047182"/>
                  <a:gd name="connsiteX5216" fmla="*/ 523829 w 808720"/>
                  <a:gd name="connsiteY5216" fmla="*/ 8988 h 1047182"/>
                  <a:gd name="connsiteX5217" fmla="*/ 430718 w 808720"/>
                  <a:gd name="connsiteY5217" fmla="*/ 8896 h 1047182"/>
                  <a:gd name="connsiteX5218" fmla="*/ 428691 w 808720"/>
                  <a:gd name="connsiteY5218" fmla="*/ 9167 h 1047182"/>
                  <a:gd name="connsiteX5219" fmla="*/ 428254 w 808720"/>
                  <a:gd name="connsiteY5219" fmla="*/ 9149 h 1047182"/>
                  <a:gd name="connsiteX5220" fmla="*/ 451645 w 808720"/>
                  <a:gd name="connsiteY5220" fmla="*/ 8890 h 1047182"/>
                  <a:gd name="connsiteX5221" fmla="*/ 446955 w 808720"/>
                  <a:gd name="connsiteY5221" fmla="*/ 9650 h 1047182"/>
                  <a:gd name="connsiteX5222" fmla="*/ 443866 w 808720"/>
                  <a:gd name="connsiteY5222" fmla="*/ 9764 h 1047182"/>
                  <a:gd name="connsiteX5223" fmla="*/ 443679 w 808720"/>
                  <a:gd name="connsiteY5223" fmla="*/ 9757 h 1047182"/>
                  <a:gd name="connsiteX5224" fmla="*/ 443808 w 808720"/>
                  <a:gd name="connsiteY5224" fmla="*/ 9713 h 1047182"/>
                  <a:gd name="connsiteX5225" fmla="*/ 445252 w 808720"/>
                  <a:gd name="connsiteY5225" fmla="*/ 9533 h 1047182"/>
                  <a:gd name="connsiteX5226" fmla="*/ 521737 w 808720"/>
                  <a:gd name="connsiteY5226" fmla="*/ 8888 h 1047182"/>
                  <a:gd name="connsiteX5227" fmla="*/ 521148 w 808720"/>
                  <a:gd name="connsiteY5227" fmla="*/ 9476 h 1047182"/>
                  <a:gd name="connsiteX5228" fmla="*/ 521016 w 808720"/>
                  <a:gd name="connsiteY5228" fmla="*/ 9519 h 1047182"/>
                  <a:gd name="connsiteX5229" fmla="*/ 521649 w 808720"/>
                  <a:gd name="connsiteY5229" fmla="*/ 8903 h 1047182"/>
                  <a:gd name="connsiteX5230" fmla="*/ 526661 w 808720"/>
                  <a:gd name="connsiteY5230" fmla="*/ 8874 h 1047182"/>
                  <a:gd name="connsiteX5231" fmla="*/ 527821 w 808720"/>
                  <a:gd name="connsiteY5231" fmla="*/ 9139 h 1047182"/>
                  <a:gd name="connsiteX5232" fmla="*/ 527645 w 808720"/>
                  <a:gd name="connsiteY5232" fmla="*/ 9271 h 1047182"/>
                  <a:gd name="connsiteX5233" fmla="*/ 526010 w 808720"/>
                  <a:gd name="connsiteY5233" fmla="*/ 9092 h 1047182"/>
                  <a:gd name="connsiteX5234" fmla="*/ 526091 w 808720"/>
                  <a:gd name="connsiteY5234" fmla="*/ 8998 h 1047182"/>
                  <a:gd name="connsiteX5235" fmla="*/ 497281 w 808720"/>
                  <a:gd name="connsiteY5235" fmla="*/ 8872 h 1047182"/>
                  <a:gd name="connsiteX5236" fmla="*/ 496289 w 808720"/>
                  <a:gd name="connsiteY5236" fmla="*/ 9229 h 1047182"/>
                  <a:gd name="connsiteX5237" fmla="*/ 496967 w 808720"/>
                  <a:gd name="connsiteY5237" fmla="*/ 8921 h 1047182"/>
                  <a:gd name="connsiteX5238" fmla="*/ 437799 w 808720"/>
                  <a:gd name="connsiteY5238" fmla="*/ 8867 h 1047182"/>
                  <a:gd name="connsiteX5239" fmla="*/ 434116 w 808720"/>
                  <a:gd name="connsiteY5239" fmla="*/ 9380 h 1047182"/>
                  <a:gd name="connsiteX5240" fmla="*/ 433419 w 808720"/>
                  <a:gd name="connsiteY5240" fmla="*/ 9353 h 1047182"/>
                  <a:gd name="connsiteX5241" fmla="*/ 521689 w 808720"/>
                  <a:gd name="connsiteY5241" fmla="*/ 8864 h 1047182"/>
                  <a:gd name="connsiteX5242" fmla="*/ 521649 w 808720"/>
                  <a:gd name="connsiteY5242" fmla="*/ 8903 h 1047182"/>
                  <a:gd name="connsiteX5243" fmla="*/ 521524 w 808720"/>
                  <a:gd name="connsiteY5243" fmla="*/ 8925 h 1047182"/>
                  <a:gd name="connsiteX5244" fmla="*/ 521569 w 808720"/>
                  <a:gd name="connsiteY5244" fmla="*/ 8884 h 1047182"/>
                  <a:gd name="connsiteX5245" fmla="*/ 528510 w 808720"/>
                  <a:gd name="connsiteY5245" fmla="*/ 8862 h 1047182"/>
                  <a:gd name="connsiteX5246" fmla="*/ 528706 w 808720"/>
                  <a:gd name="connsiteY5246" fmla="*/ 8947 h 1047182"/>
                  <a:gd name="connsiteX5247" fmla="*/ 528666 w 808720"/>
                  <a:gd name="connsiteY5247" fmla="*/ 9196 h 1047182"/>
                  <a:gd name="connsiteX5248" fmla="*/ 528383 w 808720"/>
                  <a:gd name="connsiteY5248" fmla="*/ 9065 h 1047182"/>
                  <a:gd name="connsiteX5249" fmla="*/ 482656 w 808720"/>
                  <a:gd name="connsiteY5249" fmla="*/ 8855 h 1047182"/>
                  <a:gd name="connsiteX5250" fmla="*/ 477873 w 808720"/>
                  <a:gd name="connsiteY5250" fmla="*/ 9174 h 1047182"/>
                  <a:gd name="connsiteX5251" fmla="*/ 478255 w 808720"/>
                  <a:gd name="connsiteY5251" fmla="*/ 9065 h 1047182"/>
                  <a:gd name="connsiteX5252" fmla="*/ 479991 w 808720"/>
                  <a:gd name="connsiteY5252" fmla="*/ 8962 h 1047182"/>
                  <a:gd name="connsiteX5253" fmla="*/ 521602 w 808720"/>
                  <a:gd name="connsiteY5253" fmla="*/ 8852 h 1047182"/>
                  <a:gd name="connsiteX5254" fmla="*/ 521569 w 808720"/>
                  <a:gd name="connsiteY5254" fmla="*/ 8884 h 1047182"/>
                  <a:gd name="connsiteX5255" fmla="*/ 520752 w 808720"/>
                  <a:gd name="connsiteY5255" fmla="*/ 9020 h 1047182"/>
                  <a:gd name="connsiteX5256" fmla="*/ 520882 w 808720"/>
                  <a:gd name="connsiteY5256" fmla="*/ 8966 h 1047182"/>
                  <a:gd name="connsiteX5257" fmla="*/ 468752 w 808720"/>
                  <a:gd name="connsiteY5257" fmla="*/ 8846 h 1047182"/>
                  <a:gd name="connsiteX5258" fmla="*/ 470165 w 808720"/>
                  <a:gd name="connsiteY5258" fmla="*/ 8981 h 1047182"/>
                  <a:gd name="connsiteX5259" fmla="*/ 469109 w 808720"/>
                  <a:gd name="connsiteY5259" fmla="*/ 9106 h 1047182"/>
                  <a:gd name="connsiteX5260" fmla="*/ 467172 w 808720"/>
                  <a:gd name="connsiteY5260" fmla="*/ 8922 h 1047182"/>
                  <a:gd name="connsiteX5261" fmla="*/ 467644 w 808720"/>
                  <a:gd name="connsiteY5261" fmla="*/ 8887 h 1047182"/>
                  <a:gd name="connsiteX5262" fmla="*/ 431101 w 808720"/>
                  <a:gd name="connsiteY5262" fmla="*/ 8844 h 1047182"/>
                  <a:gd name="connsiteX5263" fmla="*/ 430930 w 808720"/>
                  <a:gd name="connsiteY5263" fmla="*/ 8874 h 1047182"/>
                  <a:gd name="connsiteX5264" fmla="*/ 430718 w 808720"/>
                  <a:gd name="connsiteY5264" fmla="*/ 8896 h 1047182"/>
                  <a:gd name="connsiteX5265" fmla="*/ 523750 w 808720"/>
                  <a:gd name="connsiteY5265" fmla="*/ 8843 h 1047182"/>
                  <a:gd name="connsiteX5266" fmla="*/ 523952 w 808720"/>
                  <a:gd name="connsiteY5266" fmla="*/ 8865 h 1047182"/>
                  <a:gd name="connsiteX5267" fmla="*/ 523829 w 808720"/>
                  <a:gd name="connsiteY5267" fmla="*/ 8988 h 1047182"/>
                  <a:gd name="connsiteX5268" fmla="*/ 523481 w 808720"/>
                  <a:gd name="connsiteY5268" fmla="*/ 9061 h 1047182"/>
                  <a:gd name="connsiteX5269" fmla="*/ 523440 w 808720"/>
                  <a:gd name="connsiteY5269" fmla="*/ 9048 h 1047182"/>
                  <a:gd name="connsiteX5270" fmla="*/ 482897 w 808720"/>
                  <a:gd name="connsiteY5270" fmla="*/ 8839 h 1047182"/>
                  <a:gd name="connsiteX5271" fmla="*/ 482860 w 808720"/>
                  <a:gd name="connsiteY5271" fmla="*/ 8847 h 1047182"/>
                  <a:gd name="connsiteX5272" fmla="*/ 482656 w 808720"/>
                  <a:gd name="connsiteY5272" fmla="*/ 8855 h 1047182"/>
                  <a:gd name="connsiteX5273" fmla="*/ 483393 w 808720"/>
                  <a:gd name="connsiteY5273" fmla="*/ 8825 h 1047182"/>
                  <a:gd name="connsiteX5274" fmla="*/ 482479 w 808720"/>
                  <a:gd name="connsiteY5274" fmla="*/ 8927 h 1047182"/>
                  <a:gd name="connsiteX5275" fmla="*/ 482860 w 808720"/>
                  <a:gd name="connsiteY5275" fmla="*/ 8847 h 1047182"/>
                  <a:gd name="connsiteX5276" fmla="*/ 431273 w 808720"/>
                  <a:gd name="connsiteY5276" fmla="*/ 8821 h 1047182"/>
                  <a:gd name="connsiteX5277" fmla="*/ 431101 w 808720"/>
                  <a:gd name="connsiteY5277" fmla="*/ 8844 h 1047182"/>
                  <a:gd name="connsiteX5278" fmla="*/ 431233 w 808720"/>
                  <a:gd name="connsiteY5278" fmla="*/ 8822 h 1047182"/>
                  <a:gd name="connsiteX5279" fmla="*/ 521804 w 808720"/>
                  <a:gd name="connsiteY5279" fmla="*/ 8820 h 1047182"/>
                  <a:gd name="connsiteX5280" fmla="*/ 521775 w 808720"/>
                  <a:gd name="connsiteY5280" fmla="*/ 8849 h 1047182"/>
                  <a:gd name="connsiteX5281" fmla="*/ 521689 w 808720"/>
                  <a:gd name="connsiteY5281" fmla="*/ 8864 h 1047182"/>
                  <a:gd name="connsiteX5282" fmla="*/ 521720 w 808720"/>
                  <a:gd name="connsiteY5282" fmla="*/ 8834 h 1047182"/>
                  <a:gd name="connsiteX5283" fmla="*/ 486924 w 808720"/>
                  <a:gd name="connsiteY5283" fmla="*/ 8810 h 1047182"/>
                  <a:gd name="connsiteX5284" fmla="*/ 486024 w 808720"/>
                  <a:gd name="connsiteY5284" fmla="*/ 8959 h 1047182"/>
                  <a:gd name="connsiteX5285" fmla="*/ 483529 w 808720"/>
                  <a:gd name="connsiteY5285" fmla="*/ 9257 h 1047182"/>
                  <a:gd name="connsiteX5286" fmla="*/ 485080 w 808720"/>
                  <a:gd name="connsiteY5286" fmla="*/ 8892 h 1047182"/>
                  <a:gd name="connsiteX5287" fmla="*/ 522668 w 808720"/>
                  <a:gd name="connsiteY5287" fmla="*/ 8805 h 1047182"/>
                  <a:gd name="connsiteX5288" fmla="*/ 522940 w 808720"/>
                  <a:gd name="connsiteY5288" fmla="*/ 8890 h 1047182"/>
                  <a:gd name="connsiteX5289" fmla="*/ 521943 w 808720"/>
                  <a:gd name="connsiteY5289" fmla="*/ 9216 h 1047182"/>
                  <a:gd name="connsiteX5290" fmla="*/ 432772 w 808720"/>
                  <a:gd name="connsiteY5290" fmla="*/ 8804 h 1047182"/>
                  <a:gd name="connsiteX5291" fmla="*/ 430688 w 808720"/>
                  <a:gd name="connsiteY5291" fmla="*/ 9161 h 1047182"/>
                  <a:gd name="connsiteX5292" fmla="*/ 430121 w 808720"/>
                  <a:gd name="connsiteY5292" fmla="*/ 9223 h 1047182"/>
                  <a:gd name="connsiteX5293" fmla="*/ 429125 w 808720"/>
                  <a:gd name="connsiteY5293" fmla="*/ 9184 h 1047182"/>
                  <a:gd name="connsiteX5294" fmla="*/ 430930 w 808720"/>
                  <a:gd name="connsiteY5294" fmla="*/ 8874 h 1047182"/>
                  <a:gd name="connsiteX5295" fmla="*/ 431459 w 808720"/>
                  <a:gd name="connsiteY5295" fmla="*/ 8819 h 1047182"/>
                  <a:gd name="connsiteX5296" fmla="*/ 530947 w 808720"/>
                  <a:gd name="connsiteY5296" fmla="*/ 8801 h 1047182"/>
                  <a:gd name="connsiteX5297" fmla="*/ 531151 w 808720"/>
                  <a:gd name="connsiteY5297" fmla="*/ 8875 h 1047182"/>
                  <a:gd name="connsiteX5298" fmla="*/ 531748 w 808720"/>
                  <a:gd name="connsiteY5298" fmla="*/ 9191 h 1047182"/>
                  <a:gd name="connsiteX5299" fmla="*/ 531315 w 808720"/>
                  <a:gd name="connsiteY5299" fmla="*/ 9428 h 1047182"/>
                  <a:gd name="connsiteX5300" fmla="*/ 530508 w 808720"/>
                  <a:gd name="connsiteY5300" fmla="*/ 8878 h 1047182"/>
                  <a:gd name="connsiteX5301" fmla="*/ 434063 w 808720"/>
                  <a:gd name="connsiteY5301" fmla="*/ 8790 h 1047182"/>
                  <a:gd name="connsiteX5302" fmla="*/ 432794 w 808720"/>
                  <a:gd name="connsiteY5302" fmla="*/ 8929 h 1047182"/>
                  <a:gd name="connsiteX5303" fmla="*/ 433819 w 808720"/>
                  <a:gd name="connsiteY5303" fmla="*/ 8792 h 1047182"/>
                  <a:gd name="connsiteX5304" fmla="*/ 523252 w 808720"/>
                  <a:gd name="connsiteY5304" fmla="*/ 8788 h 1047182"/>
                  <a:gd name="connsiteX5305" fmla="*/ 523449 w 808720"/>
                  <a:gd name="connsiteY5305" fmla="*/ 8810 h 1047182"/>
                  <a:gd name="connsiteX5306" fmla="*/ 523696 w 808720"/>
                  <a:gd name="connsiteY5306" fmla="*/ 8837 h 1047182"/>
                  <a:gd name="connsiteX5307" fmla="*/ 523378 w 808720"/>
                  <a:gd name="connsiteY5307" fmla="*/ 9028 h 1047182"/>
                  <a:gd name="connsiteX5308" fmla="*/ 523120 w 808720"/>
                  <a:gd name="connsiteY5308" fmla="*/ 8947 h 1047182"/>
                  <a:gd name="connsiteX5309" fmla="*/ 522940 w 808720"/>
                  <a:gd name="connsiteY5309" fmla="*/ 8890 h 1047182"/>
                  <a:gd name="connsiteX5310" fmla="*/ 521323 w 808720"/>
                  <a:gd name="connsiteY5310" fmla="*/ 8782 h 1047182"/>
                  <a:gd name="connsiteX5311" fmla="*/ 520882 w 808720"/>
                  <a:gd name="connsiteY5311" fmla="*/ 8966 h 1047182"/>
                  <a:gd name="connsiteX5312" fmla="*/ 520365 w 808720"/>
                  <a:gd name="connsiteY5312" fmla="*/ 9047 h 1047182"/>
                  <a:gd name="connsiteX5313" fmla="*/ 520623 w 808720"/>
                  <a:gd name="connsiteY5313" fmla="*/ 8866 h 1047182"/>
                  <a:gd name="connsiteX5314" fmla="*/ 465581 w 808720"/>
                  <a:gd name="connsiteY5314" fmla="*/ 8772 h 1047182"/>
                  <a:gd name="connsiteX5315" fmla="*/ 466524 w 808720"/>
                  <a:gd name="connsiteY5315" fmla="*/ 8861 h 1047182"/>
                  <a:gd name="connsiteX5316" fmla="*/ 466386 w 808720"/>
                  <a:gd name="connsiteY5316" fmla="*/ 8933 h 1047182"/>
                  <a:gd name="connsiteX5317" fmla="*/ 464408 w 808720"/>
                  <a:gd name="connsiteY5317" fmla="*/ 9006 h 1047182"/>
                  <a:gd name="connsiteX5318" fmla="*/ 526186 w 808720"/>
                  <a:gd name="connsiteY5318" fmla="*/ 8766 h 1047182"/>
                  <a:gd name="connsiteX5319" fmla="*/ 526275 w 808720"/>
                  <a:gd name="connsiteY5319" fmla="*/ 8786 h 1047182"/>
                  <a:gd name="connsiteX5320" fmla="*/ 526091 w 808720"/>
                  <a:gd name="connsiteY5320" fmla="*/ 8998 h 1047182"/>
                  <a:gd name="connsiteX5321" fmla="*/ 525855 w 808720"/>
                  <a:gd name="connsiteY5321" fmla="*/ 9049 h 1047182"/>
                  <a:gd name="connsiteX5322" fmla="*/ 465616 w 808720"/>
                  <a:gd name="connsiteY5322" fmla="*/ 8765 h 1047182"/>
                  <a:gd name="connsiteX5323" fmla="*/ 465581 w 808720"/>
                  <a:gd name="connsiteY5323" fmla="*/ 8772 h 1047182"/>
                  <a:gd name="connsiteX5324" fmla="*/ 465552 w 808720"/>
                  <a:gd name="connsiteY5324" fmla="*/ 8769 h 1047182"/>
                  <a:gd name="connsiteX5325" fmla="*/ 494142 w 808720"/>
                  <a:gd name="connsiteY5325" fmla="*/ 8762 h 1047182"/>
                  <a:gd name="connsiteX5326" fmla="*/ 493677 w 808720"/>
                  <a:gd name="connsiteY5326" fmla="*/ 9061 h 1047182"/>
                  <a:gd name="connsiteX5327" fmla="*/ 492188 w 808720"/>
                  <a:gd name="connsiteY5327" fmla="*/ 9208 h 1047182"/>
                  <a:gd name="connsiteX5328" fmla="*/ 493589 w 808720"/>
                  <a:gd name="connsiteY5328" fmla="*/ 8872 h 1047182"/>
                  <a:gd name="connsiteX5329" fmla="*/ 437369 w 808720"/>
                  <a:gd name="connsiteY5329" fmla="*/ 8752 h 1047182"/>
                  <a:gd name="connsiteX5330" fmla="*/ 432406 w 808720"/>
                  <a:gd name="connsiteY5330" fmla="*/ 9313 h 1047182"/>
                  <a:gd name="connsiteX5331" fmla="*/ 431937 w 808720"/>
                  <a:gd name="connsiteY5331" fmla="*/ 9294 h 1047182"/>
                  <a:gd name="connsiteX5332" fmla="*/ 435714 w 808720"/>
                  <a:gd name="connsiteY5332" fmla="*/ 8771 h 1047182"/>
                  <a:gd name="connsiteX5333" fmla="*/ 530314 w 808720"/>
                  <a:gd name="connsiteY5333" fmla="*/ 8746 h 1047182"/>
                  <a:gd name="connsiteX5334" fmla="*/ 530508 w 808720"/>
                  <a:gd name="connsiteY5334" fmla="*/ 8878 h 1047182"/>
                  <a:gd name="connsiteX5335" fmla="*/ 529804 w 808720"/>
                  <a:gd name="connsiteY5335" fmla="*/ 9001 h 1047182"/>
                  <a:gd name="connsiteX5336" fmla="*/ 488388 w 808720"/>
                  <a:gd name="connsiteY5336" fmla="*/ 8745 h 1047182"/>
                  <a:gd name="connsiteX5337" fmla="*/ 487588 w 808720"/>
                  <a:gd name="connsiteY5337" fmla="*/ 9032 h 1047182"/>
                  <a:gd name="connsiteX5338" fmla="*/ 482474 w 808720"/>
                  <a:gd name="connsiteY5338" fmla="*/ 9551 h 1047182"/>
                  <a:gd name="connsiteX5339" fmla="*/ 486024 w 808720"/>
                  <a:gd name="connsiteY5339" fmla="*/ 8959 h 1047182"/>
                  <a:gd name="connsiteX5340" fmla="*/ 487498 w 808720"/>
                  <a:gd name="connsiteY5340" fmla="*/ 8784 h 1047182"/>
                  <a:gd name="connsiteX5341" fmla="*/ 515770 w 808720"/>
                  <a:gd name="connsiteY5341" fmla="*/ 8743 h 1047182"/>
                  <a:gd name="connsiteX5342" fmla="*/ 516060 w 808720"/>
                  <a:gd name="connsiteY5342" fmla="*/ 8851 h 1047182"/>
                  <a:gd name="connsiteX5343" fmla="*/ 507322 w 808720"/>
                  <a:gd name="connsiteY5343" fmla="*/ 10196 h 1047182"/>
                  <a:gd name="connsiteX5344" fmla="*/ 506849 w 808720"/>
                  <a:gd name="connsiteY5344" fmla="*/ 10084 h 1047182"/>
                  <a:gd name="connsiteX5345" fmla="*/ 512584 w 808720"/>
                  <a:gd name="connsiteY5345" fmla="*/ 8992 h 1047182"/>
                  <a:gd name="connsiteX5346" fmla="*/ 522451 w 808720"/>
                  <a:gd name="connsiteY5346" fmla="*/ 8737 h 1047182"/>
                  <a:gd name="connsiteX5347" fmla="*/ 522498 w 808720"/>
                  <a:gd name="connsiteY5347" fmla="*/ 8752 h 1047182"/>
                  <a:gd name="connsiteX5348" fmla="*/ 521737 w 808720"/>
                  <a:gd name="connsiteY5348" fmla="*/ 8888 h 1047182"/>
                  <a:gd name="connsiteX5349" fmla="*/ 521775 w 808720"/>
                  <a:gd name="connsiteY5349" fmla="*/ 8849 h 1047182"/>
                  <a:gd name="connsiteX5350" fmla="*/ 438997 w 808720"/>
                  <a:gd name="connsiteY5350" fmla="*/ 8734 h 1047182"/>
                  <a:gd name="connsiteX5351" fmla="*/ 437799 w 808720"/>
                  <a:gd name="connsiteY5351" fmla="*/ 8867 h 1047182"/>
                  <a:gd name="connsiteX5352" fmla="*/ 438731 w 808720"/>
                  <a:gd name="connsiteY5352" fmla="*/ 8737 h 1047182"/>
                  <a:gd name="connsiteX5353" fmla="*/ 509248 w 808720"/>
                  <a:gd name="connsiteY5353" fmla="*/ 8733 h 1047182"/>
                  <a:gd name="connsiteX5354" fmla="*/ 508761 w 808720"/>
                  <a:gd name="connsiteY5354" fmla="*/ 8962 h 1047182"/>
                  <a:gd name="connsiteX5355" fmla="*/ 507296 w 808720"/>
                  <a:gd name="connsiteY5355" fmla="*/ 9405 h 1047182"/>
                  <a:gd name="connsiteX5356" fmla="*/ 506168 w 808720"/>
                  <a:gd name="connsiteY5356" fmla="*/ 9493 h 1047182"/>
                  <a:gd name="connsiteX5357" fmla="*/ 507399 w 808720"/>
                  <a:gd name="connsiteY5357" fmla="*/ 9032 h 1047182"/>
                  <a:gd name="connsiteX5358" fmla="*/ 426381 w 808720"/>
                  <a:gd name="connsiteY5358" fmla="*/ 8731 h 1047182"/>
                  <a:gd name="connsiteX5359" fmla="*/ 412557 w 808720"/>
                  <a:gd name="connsiteY5359" fmla="*/ 10604 h 1047182"/>
                  <a:gd name="connsiteX5360" fmla="*/ 425861 w 808720"/>
                  <a:gd name="connsiteY5360" fmla="*/ 9314 h 1047182"/>
                  <a:gd name="connsiteX5361" fmla="*/ 424845 w 808720"/>
                  <a:gd name="connsiteY5361" fmla="*/ 9500 h 1047182"/>
                  <a:gd name="connsiteX5362" fmla="*/ 410222 w 808720"/>
                  <a:gd name="connsiteY5362" fmla="*/ 11006 h 1047182"/>
                  <a:gd name="connsiteX5363" fmla="*/ 406251 w 808720"/>
                  <a:gd name="connsiteY5363" fmla="*/ 11152 h 1047182"/>
                  <a:gd name="connsiteX5364" fmla="*/ 404625 w 808720"/>
                  <a:gd name="connsiteY5364" fmla="*/ 11582 h 1047182"/>
                  <a:gd name="connsiteX5365" fmla="*/ 392818 w 808720"/>
                  <a:gd name="connsiteY5365" fmla="*/ 12797 h 1047182"/>
                  <a:gd name="connsiteX5366" fmla="*/ 415540 w 808720"/>
                  <a:gd name="connsiteY5366" fmla="*/ 9475 h 1047182"/>
                  <a:gd name="connsiteX5367" fmla="*/ 485767 w 808720"/>
                  <a:gd name="connsiteY5367" fmla="*/ 8730 h 1047182"/>
                  <a:gd name="connsiteX5368" fmla="*/ 485080 w 808720"/>
                  <a:gd name="connsiteY5368" fmla="*/ 8892 h 1047182"/>
                  <a:gd name="connsiteX5369" fmla="*/ 482952 w 808720"/>
                  <a:gd name="connsiteY5369" fmla="*/ 8986 h 1047182"/>
                  <a:gd name="connsiteX5370" fmla="*/ 484417 w 808720"/>
                  <a:gd name="connsiteY5370" fmla="*/ 8784 h 1047182"/>
                  <a:gd name="connsiteX5371" fmla="*/ 522659 w 808720"/>
                  <a:gd name="connsiteY5371" fmla="*/ 8723 h 1047182"/>
                  <a:gd name="connsiteX5372" fmla="*/ 522787 w 808720"/>
                  <a:gd name="connsiteY5372" fmla="*/ 8737 h 1047182"/>
                  <a:gd name="connsiteX5373" fmla="*/ 522668 w 808720"/>
                  <a:gd name="connsiteY5373" fmla="*/ 8805 h 1047182"/>
                  <a:gd name="connsiteX5374" fmla="*/ 522498 w 808720"/>
                  <a:gd name="connsiteY5374" fmla="*/ 8752 h 1047182"/>
                  <a:gd name="connsiteX5375" fmla="*/ 521837 w 808720"/>
                  <a:gd name="connsiteY5375" fmla="*/ 8720 h 1047182"/>
                  <a:gd name="connsiteX5376" fmla="*/ 521720 w 808720"/>
                  <a:gd name="connsiteY5376" fmla="*/ 8834 h 1047182"/>
                  <a:gd name="connsiteX5377" fmla="*/ 521602 w 808720"/>
                  <a:gd name="connsiteY5377" fmla="*/ 8852 h 1047182"/>
                  <a:gd name="connsiteX5378" fmla="*/ 521729 w 808720"/>
                  <a:gd name="connsiteY5378" fmla="*/ 8733 h 1047182"/>
                  <a:gd name="connsiteX5379" fmla="*/ 527391 w 808720"/>
                  <a:gd name="connsiteY5379" fmla="*/ 8715 h 1047182"/>
                  <a:gd name="connsiteX5380" fmla="*/ 527930 w 808720"/>
                  <a:gd name="connsiteY5380" fmla="*/ 9058 h 1047182"/>
                  <a:gd name="connsiteX5381" fmla="*/ 527875 w 808720"/>
                  <a:gd name="connsiteY5381" fmla="*/ 9098 h 1047182"/>
                  <a:gd name="connsiteX5382" fmla="*/ 527203 w 808720"/>
                  <a:gd name="connsiteY5382" fmla="*/ 8756 h 1047182"/>
                  <a:gd name="connsiteX5383" fmla="*/ 522520 w 808720"/>
                  <a:gd name="connsiteY5383" fmla="*/ 8708 h 1047182"/>
                  <a:gd name="connsiteX5384" fmla="*/ 522583 w 808720"/>
                  <a:gd name="connsiteY5384" fmla="*/ 8715 h 1047182"/>
                  <a:gd name="connsiteX5385" fmla="*/ 522451 w 808720"/>
                  <a:gd name="connsiteY5385" fmla="*/ 8737 h 1047182"/>
                  <a:gd name="connsiteX5386" fmla="*/ 522412 w 808720"/>
                  <a:gd name="connsiteY5386" fmla="*/ 8725 h 1047182"/>
                  <a:gd name="connsiteX5387" fmla="*/ 472566 w 808720"/>
                  <a:gd name="connsiteY5387" fmla="*/ 8705 h 1047182"/>
                  <a:gd name="connsiteX5388" fmla="*/ 470914 w 808720"/>
                  <a:gd name="connsiteY5388" fmla="*/ 9053 h 1047182"/>
                  <a:gd name="connsiteX5389" fmla="*/ 470165 w 808720"/>
                  <a:gd name="connsiteY5389" fmla="*/ 8981 h 1047182"/>
                  <a:gd name="connsiteX5390" fmla="*/ 472474 w 808720"/>
                  <a:gd name="connsiteY5390" fmla="*/ 8709 h 1047182"/>
                  <a:gd name="connsiteX5391" fmla="*/ 441608 w 808720"/>
                  <a:gd name="connsiteY5391" fmla="*/ 8704 h 1047182"/>
                  <a:gd name="connsiteX5392" fmla="*/ 438482 w 808720"/>
                  <a:gd name="connsiteY5392" fmla="*/ 9104 h 1047182"/>
                  <a:gd name="connsiteX5393" fmla="*/ 439902 w 808720"/>
                  <a:gd name="connsiteY5393" fmla="*/ 8723 h 1047182"/>
                  <a:gd name="connsiteX5394" fmla="*/ 446790 w 808720"/>
                  <a:gd name="connsiteY5394" fmla="*/ 8701 h 1047182"/>
                  <a:gd name="connsiteX5395" fmla="*/ 446169 w 808720"/>
                  <a:gd name="connsiteY5395" fmla="*/ 8912 h 1047182"/>
                  <a:gd name="connsiteX5396" fmla="*/ 442380 w 808720"/>
                  <a:gd name="connsiteY5396" fmla="*/ 9374 h 1047182"/>
                  <a:gd name="connsiteX5397" fmla="*/ 443865 w 808720"/>
                  <a:gd name="connsiteY5397" fmla="*/ 9085 h 1047182"/>
                  <a:gd name="connsiteX5398" fmla="*/ 485070 w 808720"/>
                  <a:gd name="connsiteY5398" fmla="*/ 8694 h 1047182"/>
                  <a:gd name="connsiteX5399" fmla="*/ 484581 w 808720"/>
                  <a:gd name="connsiteY5399" fmla="*/ 8762 h 1047182"/>
                  <a:gd name="connsiteX5400" fmla="*/ 484417 w 808720"/>
                  <a:gd name="connsiteY5400" fmla="*/ 8784 h 1047182"/>
                  <a:gd name="connsiteX5401" fmla="*/ 484341 w 808720"/>
                  <a:gd name="connsiteY5401" fmla="*/ 8787 h 1047182"/>
                  <a:gd name="connsiteX5402" fmla="*/ 483393 w 808720"/>
                  <a:gd name="connsiteY5402" fmla="*/ 8825 h 1047182"/>
                  <a:gd name="connsiteX5403" fmla="*/ 483832 w 808720"/>
                  <a:gd name="connsiteY5403" fmla="*/ 8777 h 1047182"/>
                  <a:gd name="connsiteX5404" fmla="*/ 484630 w 808720"/>
                  <a:gd name="connsiteY5404" fmla="*/ 8688 h 1047182"/>
                  <a:gd name="connsiteX5405" fmla="*/ 483832 w 808720"/>
                  <a:gd name="connsiteY5405" fmla="*/ 8777 h 1047182"/>
                  <a:gd name="connsiteX5406" fmla="*/ 482897 w 808720"/>
                  <a:gd name="connsiteY5406" fmla="*/ 8839 h 1047182"/>
                  <a:gd name="connsiteX5407" fmla="*/ 483218 w 808720"/>
                  <a:gd name="connsiteY5407" fmla="*/ 8771 h 1047182"/>
                  <a:gd name="connsiteX5408" fmla="*/ 497483 w 808720"/>
                  <a:gd name="connsiteY5408" fmla="*/ 8686 h 1047182"/>
                  <a:gd name="connsiteX5409" fmla="*/ 496967 w 808720"/>
                  <a:gd name="connsiteY5409" fmla="*/ 8921 h 1047182"/>
                  <a:gd name="connsiteX5410" fmla="*/ 492931 w 808720"/>
                  <a:gd name="connsiteY5410" fmla="*/ 9542 h 1047182"/>
                  <a:gd name="connsiteX5411" fmla="*/ 493653 w 808720"/>
                  <a:gd name="connsiteY5411" fmla="*/ 9077 h 1047182"/>
                  <a:gd name="connsiteX5412" fmla="*/ 493714 w 808720"/>
                  <a:gd name="connsiteY5412" fmla="*/ 9059 h 1047182"/>
                  <a:gd name="connsiteX5413" fmla="*/ 493725 w 808720"/>
                  <a:gd name="connsiteY5413" fmla="*/ 9057 h 1047182"/>
                  <a:gd name="connsiteX5414" fmla="*/ 432785 w 808720"/>
                  <a:gd name="connsiteY5414" fmla="*/ 8683 h 1047182"/>
                  <a:gd name="connsiteX5415" fmla="*/ 431459 w 808720"/>
                  <a:gd name="connsiteY5415" fmla="*/ 8819 h 1047182"/>
                  <a:gd name="connsiteX5416" fmla="*/ 431273 w 808720"/>
                  <a:gd name="connsiteY5416" fmla="*/ 8821 h 1047182"/>
                  <a:gd name="connsiteX5417" fmla="*/ 432142 w 808720"/>
                  <a:gd name="connsiteY5417" fmla="*/ 8705 h 1047182"/>
                  <a:gd name="connsiteX5418" fmla="*/ 432356 w 808720"/>
                  <a:gd name="connsiteY5418" fmla="*/ 8685 h 1047182"/>
                  <a:gd name="connsiteX5419" fmla="*/ 539419 w 808720"/>
                  <a:gd name="connsiteY5419" fmla="*/ 8682 h 1047182"/>
                  <a:gd name="connsiteX5420" fmla="*/ 539909 w 808720"/>
                  <a:gd name="connsiteY5420" fmla="*/ 9784 h 1047182"/>
                  <a:gd name="connsiteX5421" fmla="*/ 538641 w 808720"/>
                  <a:gd name="connsiteY5421" fmla="*/ 9539 h 1047182"/>
                  <a:gd name="connsiteX5422" fmla="*/ 538512 w 808720"/>
                  <a:gd name="connsiteY5422" fmla="*/ 9408 h 1047182"/>
                  <a:gd name="connsiteX5423" fmla="*/ 466976 w 808720"/>
                  <a:gd name="connsiteY5423" fmla="*/ 8676 h 1047182"/>
                  <a:gd name="connsiteX5424" fmla="*/ 468503 w 808720"/>
                  <a:gd name="connsiteY5424" fmla="*/ 8822 h 1047182"/>
                  <a:gd name="connsiteX5425" fmla="*/ 467644 w 808720"/>
                  <a:gd name="connsiteY5425" fmla="*/ 8887 h 1047182"/>
                  <a:gd name="connsiteX5426" fmla="*/ 467034 w 808720"/>
                  <a:gd name="connsiteY5426" fmla="*/ 8909 h 1047182"/>
                  <a:gd name="connsiteX5427" fmla="*/ 466524 w 808720"/>
                  <a:gd name="connsiteY5427" fmla="*/ 8861 h 1047182"/>
                  <a:gd name="connsiteX5428" fmla="*/ 466864 w 808720"/>
                  <a:gd name="connsiteY5428" fmla="*/ 8684 h 1047182"/>
                  <a:gd name="connsiteX5429" fmla="*/ 434703 w 808720"/>
                  <a:gd name="connsiteY5429" fmla="*/ 8675 h 1047182"/>
                  <a:gd name="connsiteX5430" fmla="*/ 433819 w 808720"/>
                  <a:gd name="connsiteY5430" fmla="*/ 8792 h 1047182"/>
                  <a:gd name="connsiteX5431" fmla="*/ 432772 w 808720"/>
                  <a:gd name="connsiteY5431" fmla="*/ 8804 h 1047182"/>
                  <a:gd name="connsiteX5432" fmla="*/ 433502 w 808720"/>
                  <a:gd name="connsiteY5432" fmla="*/ 8680 h 1047182"/>
                  <a:gd name="connsiteX5433" fmla="*/ 522217 w 808720"/>
                  <a:gd name="connsiteY5433" fmla="*/ 8675 h 1047182"/>
                  <a:gd name="connsiteX5434" fmla="*/ 522271 w 808720"/>
                  <a:gd name="connsiteY5434" fmla="*/ 8680 h 1047182"/>
                  <a:gd name="connsiteX5435" fmla="*/ 522412 w 808720"/>
                  <a:gd name="connsiteY5435" fmla="*/ 8725 h 1047182"/>
                  <a:gd name="connsiteX5436" fmla="*/ 521804 w 808720"/>
                  <a:gd name="connsiteY5436" fmla="*/ 8820 h 1047182"/>
                  <a:gd name="connsiteX5437" fmla="*/ 521914 w 808720"/>
                  <a:gd name="connsiteY5437" fmla="*/ 8711 h 1047182"/>
                  <a:gd name="connsiteX5438" fmla="*/ 436465 w 808720"/>
                  <a:gd name="connsiteY5438" fmla="*/ 8667 h 1047182"/>
                  <a:gd name="connsiteX5439" fmla="*/ 435714 w 808720"/>
                  <a:gd name="connsiteY5439" fmla="*/ 8771 h 1047182"/>
                  <a:gd name="connsiteX5440" fmla="*/ 434063 w 808720"/>
                  <a:gd name="connsiteY5440" fmla="*/ 8790 h 1047182"/>
                  <a:gd name="connsiteX5441" fmla="*/ 435128 w 808720"/>
                  <a:gd name="connsiteY5441" fmla="*/ 8673 h 1047182"/>
                  <a:gd name="connsiteX5442" fmla="*/ 522928 w 808720"/>
                  <a:gd name="connsiteY5442" fmla="*/ 8657 h 1047182"/>
                  <a:gd name="connsiteX5443" fmla="*/ 522883 w 808720"/>
                  <a:gd name="connsiteY5443" fmla="*/ 8683 h 1047182"/>
                  <a:gd name="connsiteX5444" fmla="*/ 522659 w 808720"/>
                  <a:gd name="connsiteY5444" fmla="*/ 8723 h 1047182"/>
                  <a:gd name="connsiteX5445" fmla="*/ 522583 w 808720"/>
                  <a:gd name="connsiteY5445" fmla="*/ 8715 h 1047182"/>
                  <a:gd name="connsiteX5446" fmla="*/ 439319 w 808720"/>
                  <a:gd name="connsiteY5446" fmla="*/ 8655 h 1047182"/>
                  <a:gd name="connsiteX5447" fmla="*/ 438731 w 808720"/>
                  <a:gd name="connsiteY5447" fmla="*/ 8737 h 1047182"/>
                  <a:gd name="connsiteX5448" fmla="*/ 437369 w 808720"/>
                  <a:gd name="connsiteY5448" fmla="*/ 8752 h 1047182"/>
                  <a:gd name="connsiteX5449" fmla="*/ 438189 w 808720"/>
                  <a:gd name="connsiteY5449" fmla="*/ 8660 h 1047182"/>
                  <a:gd name="connsiteX5450" fmla="*/ 446089 w 808720"/>
                  <a:gd name="connsiteY5450" fmla="*/ 8653 h 1047182"/>
                  <a:gd name="connsiteX5451" fmla="*/ 445269 w 808720"/>
                  <a:gd name="connsiteY5451" fmla="*/ 8812 h 1047182"/>
                  <a:gd name="connsiteX5452" fmla="*/ 441072 w 808720"/>
                  <a:gd name="connsiteY5452" fmla="*/ 9426 h 1047182"/>
                  <a:gd name="connsiteX5453" fmla="*/ 439761 w 808720"/>
                  <a:gd name="connsiteY5453" fmla="*/ 9603 h 1047182"/>
                  <a:gd name="connsiteX5454" fmla="*/ 438319 w 808720"/>
                  <a:gd name="connsiteY5454" fmla="*/ 9546 h 1047182"/>
                  <a:gd name="connsiteX5455" fmla="*/ 445611 w 808720"/>
                  <a:gd name="connsiteY5455" fmla="*/ 8658 h 1047182"/>
                  <a:gd name="connsiteX5456" fmla="*/ 440172 w 808720"/>
                  <a:gd name="connsiteY5456" fmla="*/ 8651 h 1047182"/>
                  <a:gd name="connsiteX5457" fmla="*/ 439902 w 808720"/>
                  <a:gd name="connsiteY5457" fmla="*/ 8723 h 1047182"/>
                  <a:gd name="connsiteX5458" fmla="*/ 438997 w 808720"/>
                  <a:gd name="connsiteY5458" fmla="*/ 8734 h 1047182"/>
                  <a:gd name="connsiteX5459" fmla="*/ 439724 w 808720"/>
                  <a:gd name="connsiteY5459" fmla="*/ 8653 h 1047182"/>
                  <a:gd name="connsiteX5460" fmla="*/ 464281 w 808720"/>
                  <a:gd name="connsiteY5460" fmla="*/ 8649 h 1047182"/>
                  <a:gd name="connsiteX5461" fmla="*/ 465552 w 808720"/>
                  <a:gd name="connsiteY5461" fmla="*/ 8769 h 1047182"/>
                  <a:gd name="connsiteX5462" fmla="*/ 460160 w 808720"/>
                  <a:gd name="connsiteY5462" fmla="*/ 9120 h 1047182"/>
                  <a:gd name="connsiteX5463" fmla="*/ 461061 w 808720"/>
                  <a:gd name="connsiteY5463" fmla="*/ 8895 h 1047182"/>
                  <a:gd name="connsiteX5464" fmla="*/ 506776 w 808720"/>
                  <a:gd name="connsiteY5464" fmla="*/ 8646 h 1047182"/>
                  <a:gd name="connsiteX5465" fmla="*/ 503438 w 808720"/>
                  <a:gd name="connsiteY5465" fmla="*/ 9281 h 1047182"/>
                  <a:gd name="connsiteX5466" fmla="*/ 503056 w 808720"/>
                  <a:gd name="connsiteY5466" fmla="*/ 9190 h 1047182"/>
                  <a:gd name="connsiteX5467" fmla="*/ 505079 w 808720"/>
                  <a:gd name="connsiteY5467" fmla="*/ 8788 h 1047182"/>
                  <a:gd name="connsiteX5468" fmla="*/ 446908 w 808720"/>
                  <a:gd name="connsiteY5468" fmla="*/ 8644 h 1047182"/>
                  <a:gd name="connsiteX5469" fmla="*/ 444420 w 808720"/>
                  <a:gd name="connsiteY5469" fmla="*/ 8977 h 1047182"/>
                  <a:gd name="connsiteX5470" fmla="*/ 445269 w 808720"/>
                  <a:gd name="connsiteY5470" fmla="*/ 8812 h 1047182"/>
                  <a:gd name="connsiteX5471" fmla="*/ 446381 w 808720"/>
                  <a:gd name="connsiteY5471" fmla="*/ 8650 h 1047182"/>
                  <a:gd name="connsiteX5472" fmla="*/ 521918 w 808720"/>
                  <a:gd name="connsiteY5472" fmla="*/ 8641 h 1047182"/>
                  <a:gd name="connsiteX5473" fmla="*/ 521977 w 808720"/>
                  <a:gd name="connsiteY5473" fmla="*/ 8648 h 1047182"/>
                  <a:gd name="connsiteX5474" fmla="*/ 521914 w 808720"/>
                  <a:gd name="connsiteY5474" fmla="*/ 8711 h 1047182"/>
                  <a:gd name="connsiteX5475" fmla="*/ 521837 w 808720"/>
                  <a:gd name="connsiteY5475" fmla="*/ 8720 h 1047182"/>
                  <a:gd name="connsiteX5476" fmla="*/ 447261 w 808720"/>
                  <a:gd name="connsiteY5476" fmla="*/ 8640 h 1047182"/>
                  <a:gd name="connsiteX5477" fmla="*/ 446790 w 808720"/>
                  <a:gd name="connsiteY5477" fmla="*/ 8701 h 1047182"/>
                  <a:gd name="connsiteX5478" fmla="*/ 446962 w 808720"/>
                  <a:gd name="connsiteY5478" fmla="*/ 8643 h 1047182"/>
                  <a:gd name="connsiteX5479" fmla="*/ 446994 w 808720"/>
                  <a:gd name="connsiteY5479" fmla="*/ 8632 h 1047182"/>
                  <a:gd name="connsiteX5480" fmla="*/ 446962 w 808720"/>
                  <a:gd name="connsiteY5480" fmla="*/ 8643 h 1047182"/>
                  <a:gd name="connsiteX5481" fmla="*/ 446908 w 808720"/>
                  <a:gd name="connsiteY5481" fmla="*/ 8644 h 1047182"/>
                  <a:gd name="connsiteX5482" fmla="*/ 445874 w 808720"/>
                  <a:gd name="connsiteY5482" fmla="*/ 8626 h 1047182"/>
                  <a:gd name="connsiteX5483" fmla="*/ 445611 w 808720"/>
                  <a:gd name="connsiteY5483" fmla="*/ 8658 h 1047182"/>
                  <a:gd name="connsiteX5484" fmla="*/ 441608 w 808720"/>
                  <a:gd name="connsiteY5484" fmla="*/ 8704 h 1047182"/>
                  <a:gd name="connsiteX5485" fmla="*/ 442086 w 808720"/>
                  <a:gd name="connsiteY5485" fmla="*/ 8643 h 1047182"/>
                  <a:gd name="connsiteX5486" fmla="*/ 525571 w 808720"/>
                  <a:gd name="connsiteY5486" fmla="*/ 8625 h 1047182"/>
                  <a:gd name="connsiteX5487" fmla="*/ 525920 w 808720"/>
                  <a:gd name="connsiteY5487" fmla="*/ 8705 h 1047182"/>
                  <a:gd name="connsiteX5488" fmla="*/ 525704 w 808720"/>
                  <a:gd name="connsiteY5488" fmla="*/ 9058 h 1047182"/>
                  <a:gd name="connsiteX5489" fmla="*/ 524633 w 808720"/>
                  <a:gd name="connsiteY5489" fmla="*/ 8940 h 1047182"/>
                  <a:gd name="connsiteX5490" fmla="*/ 525176 w 808720"/>
                  <a:gd name="connsiteY5490" fmla="*/ 8707 h 1047182"/>
                  <a:gd name="connsiteX5491" fmla="*/ 446560 w 808720"/>
                  <a:gd name="connsiteY5491" fmla="*/ 8623 h 1047182"/>
                  <a:gd name="connsiteX5492" fmla="*/ 446381 w 808720"/>
                  <a:gd name="connsiteY5492" fmla="*/ 8650 h 1047182"/>
                  <a:gd name="connsiteX5493" fmla="*/ 446089 w 808720"/>
                  <a:gd name="connsiteY5493" fmla="*/ 8653 h 1047182"/>
                  <a:gd name="connsiteX5494" fmla="*/ 446233 w 808720"/>
                  <a:gd name="connsiteY5494" fmla="*/ 8625 h 1047182"/>
                  <a:gd name="connsiteX5495" fmla="*/ 447075 w 808720"/>
                  <a:gd name="connsiteY5495" fmla="*/ 8621 h 1047182"/>
                  <a:gd name="connsiteX5496" fmla="*/ 446994 w 808720"/>
                  <a:gd name="connsiteY5496" fmla="*/ 8632 h 1047182"/>
                  <a:gd name="connsiteX5497" fmla="*/ 447025 w 808720"/>
                  <a:gd name="connsiteY5497" fmla="*/ 8621 h 1047182"/>
                  <a:gd name="connsiteX5498" fmla="*/ 448957 w 808720"/>
                  <a:gd name="connsiteY5498" fmla="*/ 8620 h 1047182"/>
                  <a:gd name="connsiteX5499" fmla="*/ 445986 w 808720"/>
                  <a:gd name="connsiteY5499" fmla="*/ 8974 h 1047182"/>
                  <a:gd name="connsiteX5500" fmla="*/ 446169 w 808720"/>
                  <a:gd name="connsiteY5500" fmla="*/ 8912 h 1047182"/>
                  <a:gd name="connsiteX5501" fmla="*/ 448520 w 808720"/>
                  <a:gd name="connsiteY5501" fmla="*/ 8625 h 1047182"/>
                  <a:gd name="connsiteX5502" fmla="*/ 530441 w 808720"/>
                  <a:gd name="connsiteY5502" fmla="*/ 8619 h 1047182"/>
                  <a:gd name="connsiteX5503" fmla="*/ 530515 w 808720"/>
                  <a:gd name="connsiteY5503" fmla="*/ 8646 h 1047182"/>
                  <a:gd name="connsiteX5504" fmla="*/ 530314 w 808720"/>
                  <a:gd name="connsiteY5504" fmla="*/ 8746 h 1047182"/>
                  <a:gd name="connsiteX5505" fmla="*/ 530240 w 808720"/>
                  <a:gd name="connsiteY5505" fmla="*/ 8696 h 1047182"/>
                  <a:gd name="connsiteX5506" fmla="*/ 521714 w 808720"/>
                  <a:gd name="connsiteY5506" fmla="*/ 8619 h 1047182"/>
                  <a:gd name="connsiteX5507" fmla="*/ 521836 w 808720"/>
                  <a:gd name="connsiteY5507" fmla="*/ 8632 h 1047182"/>
                  <a:gd name="connsiteX5508" fmla="*/ 521729 w 808720"/>
                  <a:gd name="connsiteY5508" fmla="*/ 8733 h 1047182"/>
                  <a:gd name="connsiteX5509" fmla="*/ 521323 w 808720"/>
                  <a:gd name="connsiteY5509" fmla="*/ 8782 h 1047182"/>
                  <a:gd name="connsiteX5510" fmla="*/ 466356 w 808720"/>
                  <a:gd name="connsiteY5510" fmla="*/ 8617 h 1047182"/>
                  <a:gd name="connsiteX5511" fmla="*/ 466893 w 808720"/>
                  <a:gd name="connsiteY5511" fmla="*/ 8668 h 1047182"/>
                  <a:gd name="connsiteX5512" fmla="*/ 466864 w 808720"/>
                  <a:gd name="connsiteY5512" fmla="*/ 8684 h 1047182"/>
                  <a:gd name="connsiteX5513" fmla="*/ 465616 w 808720"/>
                  <a:gd name="connsiteY5513" fmla="*/ 8765 h 1047182"/>
                  <a:gd name="connsiteX5514" fmla="*/ 448607 w 808720"/>
                  <a:gd name="connsiteY5514" fmla="*/ 8615 h 1047182"/>
                  <a:gd name="connsiteX5515" fmla="*/ 448520 w 808720"/>
                  <a:gd name="connsiteY5515" fmla="*/ 8625 h 1047182"/>
                  <a:gd name="connsiteX5516" fmla="*/ 447261 w 808720"/>
                  <a:gd name="connsiteY5516" fmla="*/ 8640 h 1047182"/>
                  <a:gd name="connsiteX5517" fmla="*/ 447412 w 808720"/>
                  <a:gd name="connsiteY5517" fmla="*/ 8620 h 1047182"/>
                  <a:gd name="connsiteX5518" fmla="*/ 488764 w 808720"/>
                  <a:gd name="connsiteY5518" fmla="*/ 8609 h 1047182"/>
                  <a:gd name="connsiteX5519" fmla="*/ 488664 w 808720"/>
                  <a:gd name="connsiteY5519" fmla="*/ 8645 h 1047182"/>
                  <a:gd name="connsiteX5520" fmla="*/ 487498 w 808720"/>
                  <a:gd name="connsiteY5520" fmla="*/ 8784 h 1047182"/>
                  <a:gd name="connsiteX5521" fmla="*/ 486924 w 808720"/>
                  <a:gd name="connsiteY5521" fmla="*/ 8810 h 1047182"/>
                  <a:gd name="connsiteX5522" fmla="*/ 487922 w 808720"/>
                  <a:gd name="connsiteY5522" fmla="*/ 8643 h 1047182"/>
                  <a:gd name="connsiteX5523" fmla="*/ 449981 w 808720"/>
                  <a:gd name="connsiteY5523" fmla="*/ 8609 h 1047182"/>
                  <a:gd name="connsiteX5524" fmla="*/ 448957 w 808720"/>
                  <a:gd name="connsiteY5524" fmla="*/ 8620 h 1047182"/>
                  <a:gd name="connsiteX5525" fmla="*/ 449020 w 808720"/>
                  <a:gd name="connsiteY5525" fmla="*/ 8613 h 1047182"/>
                  <a:gd name="connsiteX5526" fmla="*/ 527912 w 808720"/>
                  <a:gd name="connsiteY5526" fmla="*/ 8602 h 1047182"/>
                  <a:gd name="connsiteX5527" fmla="*/ 528308 w 808720"/>
                  <a:gd name="connsiteY5527" fmla="*/ 8774 h 1047182"/>
                  <a:gd name="connsiteX5528" fmla="*/ 528096 w 808720"/>
                  <a:gd name="connsiteY5528" fmla="*/ 8933 h 1047182"/>
                  <a:gd name="connsiteX5529" fmla="*/ 527550 w 808720"/>
                  <a:gd name="connsiteY5529" fmla="*/ 8681 h 1047182"/>
                  <a:gd name="connsiteX5530" fmla="*/ 522022 w 808720"/>
                  <a:gd name="connsiteY5530" fmla="*/ 8602 h 1047182"/>
                  <a:gd name="connsiteX5531" fmla="*/ 522243 w 808720"/>
                  <a:gd name="connsiteY5531" fmla="*/ 8671 h 1047182"/>
                  <a:gd name="connsiteX5532" fmla="*/ 522217 w 808720"/>
                  <a:gd name="connsiteY5532" fmla="*/ 8675 h 1047182"/>
                  <a:gd name="connsiteX5533" fmla="*/ 521977 w 808720"/>
                  <a:gd name="connsiteY5533" fmla="*/ 8648 h 1047182"/>
                  <a:gd name="connsiteX5534" fmla="*/ 452738 w 808720"/>
                  <a:gd name="connsiteY5534" fmla="*/ 8597 h 1047182"/>
                  <a:gd name="connsiteX5535" fmla="*/ 445252 w 808720"/>
                  <a:gd name="connsiteY5535" fmla="*/ 9533 h 1047182"/>
                  <a:gd name="connsiteX5536" fmla="*/ 443956 w 808720"/>
                  <a:gd name="connsiteY5536" fmla="*/ 9663 h 1047182"/>
                  <a:gd name="connsiteX5537" fmla="*/ 444266 w 808720"/>
                  <a:gd name="connsiteY5537" fmla="*/ 9558 h 1047182"/>
                  <a:gd name="connsiteX5538" fmla="*/ 451184 w 808720"/>
                  <a:gd name="connsiteY5538" fmla="*/ 8603 h 1047182"/>
                  <a:gd name="connsiteX5539" fmla="*/ 451251 w 808720"/>
                  <a:gd name="connsiteY5539" fmla="*/ 8594 h 1047182"/>
                  <a:gd name="connsiteX5540" fmla="*/ 451184 w 808720"/>
                  <a:gd name="connsiteY5540" fmla="*/ 8603 h 1047182"/>
                  <a:gd name="connsiteX5541" fmla="*/ 449981 w 808720"/>
                  <a:gd name="connsiteY5541" fmla="*/ 8609 h 1047182"/>
                  <a:gd name="connsiteX5542" fmla="*/ 453616 w 808720"/>
                  <a:gd name="connsiteY5542" fmla="*/ 8593 h 1047182"/>
                  <a:gd name="connsiteX5543" fmla="*/ 451954 w 808720"/>
                  <a:gd name="connsiteY5543" fmla="*/ 8859 h 1047182"/>
                  <a:gd name="connsiteX5544" fmla="*/ 451645 w 808720"/>
                  <a:gd name="connsiteY5544" fmla="*/ 8890 h 1047182"/>
                  <a:gd name="connsiteX5545" fmla="*/ 453477 w 808720"/>
                  <a:gd name="connsiteY5545" fmla="*/ 8594 h 1047182"/>
                  <a:gd name="connsiteX5546" fmla="*/ 530621 w 808720"/>
                  <a:gd name="connsiteY5546" fmla="*/ 8593 h 1047182"/>
                  <a:gd name="connsiteX5547" fmla="*/ 530997 w 808720"/>
                  <a:gd name="connsiteY5547" fmla="*/ 8793 h 1047182"/>
                  <a:gd name="connsiteX5548" fmla="*/ 530947 w 808720"/>
                  <a:gd name="connsiteY5548" fmla="*/ 8801 h 1047182"/>
                  <a:gd name="connsiteX5549" fmla="*/ 530515 w 808720"/>
                  <a:gd name="connsiteY5549" fmla="*/ 8646 h 1047182"/>
                  <a:gd name="connsiteX5550" fmla="*/ 486387 w 808720"/>
                  <a:gd name="connsiteY5550" fmla="*/ 8584 h 1047182"/>
                  <a:gd name="connsiteX5551" fmla="*/ 486256 w 808720"/>
                  <a:gd name="connsiteY5551" fmla="*/ 8615 h 1047182"/>
                  <a:gd name="connsiteX5552" fmla="*/ 485443 w 808720"/>
                  <a:gd name="connsiteY5552" fmla="*/ 8669 h 1047182"/>
                  <a:gd name="connsiteX5553" fmla="*/ 485070 w 808720"/>
                  <a:gd name="connsiteY5553" fmla="*/ 8694 h 1047182"/>
                  <a:gd name="connsiteX5554" fmla="*/ 485479 w 808720"/>
                  <a:gd name="connsiteY5554" fmla="*/ 8638 h 1047182"/>
                  <a:gd name="connsiteX5555" fmla="*/ 486054 w 808720"/>
                  <a:gd name="connsiteY5555" fmla="*/ 8604 h 1047182"/>
                  <a:gd name="connsiteX5556" fmla="*/ 455822 w 808720"/>
                  <a:gd name="connsiteY5556" fmla="*/ 8584 h 1047182"/>
                  <a:gd name="connsiteX5557" fmla="*/ 454495 w 808720"/>
                  <a:gd name="connsiteY5557" fmla="*/ 8968 h 1047182"/>
                  <a:gd name="connsiteX5558" fmla="*/ 453304 w 808720"/>
                  <a:gd name="connsiteY5558" fmla="*/ 9313 h 1047182"/>
                  <a:gd name="connsiteX5559" fmla="*/ 451464 w 808720"/>
                  <a:gd name="connsiteY5559" fmla="*/ 9484 h 1047182"/>
                  <a:gd name="connsiteX5560" fmla="*/ 450874 w 808720"/>
                  <a:gd name="connsiteY5560" fmla="*/ 9506 h 1047182"/>
                  <a:gd name="connsiteX5561" fmla="*/ 447039 w 808720"/>
                  <a:gd name="connsiteY5561" fmla="*/ 9647 h 1047182"/>
                  <a:gd name="connsiteX5562" fmla="*/ 451954 w 808720"/>
                  <a:gd name="connsiteY5562" fmla="*/ 8859 h 1047182"/>
                  <a:gd name="connsiteX5563" fmla="*/ 454649 w 808720"/>
                  <a:gd name="connsiteY5563" fmla="*/ 8589 h 1047182"/>
                  <a:gd name="connsiteX5564" fmla="*/ 492281 w 808720"/>
                  <a:gd name="connsiteY5564" fmla="*/ 8571 h 1047182"/>
                  <a:gd name="connsiteX5565" fmla="*/ 487303 w 808720"/>
                  <a:gd name="connsiteY5565" fmla="*/ 9134 h 1047182"/>
                  <a:gd name="connsiteX5566" fmla="*/ 487588 w 808720"/>
                  <a:gd name="connsiteY5566" fmla="*/ 9032 h 1047182"/>
                  <a:gd name="connsiteX5567" fmla="*/ 491996 w 808720"/>
                  <a:gd name="connsiteY5567" fmla="*/ 8584 h 1047182"/>
                  <a:gd name="connsiteX5568" fmla="*/ 523081 w 808720"/>
                  <a:gd name="connsiteY5568" fmla="*/ 8571 h 1047182"/>
                  <a:gd name="connsiteX5569" fmla="*/ 522961 w 808720"/>
                  <a:gd name="connsiteY5569" fmla="*/ 8638 h 1047182"/>
                  <a:gd name="connsiteX5570" fmla="*/ 522520 w 808720"/>
                  <a:gd name="connsiteY5570" fmla="*/ 8708 h 1047182"/>
                  <a:gd name="connsiteX5571" fmla="*/ 522271 w 808720"/>
                  <a:gd name="connsiteY5571" fmla="*/ 8680 h 1047182"/>
                  <a:gd name="connsiteX5572" fmla="*/ 522243 w 808720"/>
                  <a:gd name="connsiteY5572" fmla="*/ 8671 h 1047182"/>
                  <a:gd name="connsiteX5573" fmla="*/ 453640 w 808720"/>
                  <a:gd name="connsiteY5573" fmla="*/ 8567 h 1047182"/>
                  <a:gd name="connsiteX5574" fmla="*/ 453477 w 808720"/>
                  <a:gd name="connsiteY5574" fmla="*/ 8594 h 1047182"/>
                  <a:gd name="connsiteX5575" fmla="*/ 452738 w 808720"/>
                  <a:gd name="connsiteY5575" fmla="*/ 8597 h 1047182"/>
                  <a:gd name="connsiteX5576" fmla="*/ 452910 w 808720"/>
                  <a:gd name="connsiteY5576" fmla="*/ 8575 h 1047182"/>
                  <a:gd name="connsiteX5577" fmla="*/ 521907 w 808720"/>
                  <a:gd name="connsiteY5577" fmla="*/ 8566 h 1047182"/>
                  <a:gd name="connsiteX5578" fmla="*/ 521974 w 808720"/>
                  <a:gd name="connsiteY5578" fmla="*/ 8587 h 1047182"/>
                  <a:gd name="connsiteX5579" fmla="*/ 521918 w 808720"/>
                  <a:gd name="connsiteY5579" fmla="*/ 8641 h 1047182"/>
                  <a:gd name="connsiteX5580" fmla="*/ 521836 w 808720"/>
                  <a:gd name="connsiteY5580" fmla="*/ 8632 h 1047182"/>
                  <a:gd name="connsiteX5581" fmla="*/ 462422 w 808720"/>
                  <a:gd name="connsiteY5581" fmla="*/ 8555 h 1047182"/>
                  <a:gd name="connsiteX5582" fmla="*/ 461061 w 808720"/>
                  <a:gd name="connsiteY5582" fmla="*/ 8895 h 1047182"/>
                  <a:gd name="connsiteX5583" fmla="*/ 458436 w 808720"/>
                  <a:gd name="connsiteY5583" fmla="*/ 9097 h 1047182"/>
                  <a:gd name="connsiteX5584" fmla="*/ 455154 w 808720"/>
                  <a:gd name="connsiteY5584" fmla="*/ 9348 h 1047182"/>
                  <a:gd name="connsiteX5585" fmla="*/ 452895 w 808720"/>
                  <a:gd name="connsiteY5585" fmla="*/ 9431 h 1047182"/>
                  <a:gd name="connsiteX5586" fmla="*/ 453304 w 808720"/>
                  <a:gd name="connsiteY5586" fmla="*/ 9313 h 1047182"/>
                  <a:gd name="connsiteX5587" fmla="*/ 456358 w 808720"/>
                  <a:gd name="connsiteY5587" fmla="*/ 9029 h 1047182"/>
                  <a:gd name="connsiteX5588" fmla="*/ 461400 w 808720"/>
                  <a:gd name="connsiteY5588" fmla="*/ 8559 h 1047182"/>
                  <a:gd name="connsiteX5589" fmla="*/ 455019 w 808720"/>
                  <a:gd name="connsiteY5589" fmla="*/ 8551 h 1047182"/>
                  <a:gd name="connsiteX5590" fmla="*/ 454649 w 808720"/>
                  <a:gd name="connsiteY5590" fmla="*/ 8589 h 1047182"/>
                  <a:gd name="connsiteX5591" fmla="*/ 453616 w 808720"/>
                  <a:gd name="connsiteY5591" fmla="*/ 8593 h 1047182"/>
                  <a:gd name="connsiteX5592" fmla="*/ 453788 w 808720"/>
                  <a:gd name="connsiteY5592" fmla="*/ 8565 h 1047182"/>
                  <a:gd name="connsiteX5593" fmla="*/ 480085 w 808720"/>
                  <a:gd name="connsiteY5593" fmla="*/ 8542 h 1047182"/>
                  <a:gd name="connsiteX5594" fmla="*/ 478611 w 808720"/>
                  <a:gd name="connsiteY5594" fmla="*/ 8963 h 1047182"/>
                  <a:gd name="connsiteX5595" fmla="*/ 477771 w 808720"/>
                  <a:gd name="connsiteY5595" fmla="*/ 9051 h 1047182"/>
                  <a:gd name="connsiteX5596" fmla="*/ 474911 w 808720"/>
                  <a:gd name="connsiteY5596" fmla="*/ 9166 h 1047182"/>
                  <a:gd name="connsiteX5597" fmla="*/ 465571 w 808720"/>
                  <a:gd name="connsiteY5597" fmla="*/ 8541 h 1047182"/>
                  <a:gd name="connsiteX5598" fmla="*/ 465619 w 808720"/>
                  <a:gd name="connsiteY5598" fmla="*/ 8546 h 1047182"/>
                  <a:gd name="connsiteX5599" fmla="*/ 464281 w 808720"/>
                  <a:gd name="connsiteY5599" fmla="*/ 8649 h 1047182"/>
                  <a:gd name="connsiteX5600" fmla="*/ 463256 w 808720"/>
                  <a:gd name="connsiteY5600" fmla="*/ 8551 h 1047182"/>
                  <a:gd name="connsiteX5601" fmla="*/ 466757 w 808720"/>
                  <a:gd name="connsiteY5601" fmla="*/ 8536 h 1047182"/>
                  <a:gd name="connsiteX5602" fmla="*/ 466356 w 808720"/>
                  <a:gd name="connsiteY5602" fmla="*/ 8617 h 1047182"/>
                  <a:gd name="connsiteX5603" fmla="*/ 465619 w 808720"/>
                  <a:gd name="connsiteY5603" fmla="*/ 8546 h 1047182"/>
                  <a:gd name="connsiteX5604" fmla="*/ 465685 w 808720"/>
                  <a:gd name="connsiteY5604" fmla="*/ 8541 h 1047182"/>
                  <a:gd name="connsiteX5605" fmla="*/ 477274 w 808720"/>
                  <a:gd name="connsiteY5605" fmla="*/ 8531 h 1047182"/>
                  <a:gd name="connsiteX5606" fmla="*/ 473760 w 808720"/>
                  <a:gd name="connsiteY5606" fmla="*/ 8925 h 1047182"/>
                  <a:gd name="connsiteX5607" fmla="*/ 471835 w 808720"/>
                  <a:gd name="connsiteY5607" fmla="*/ 9141 h 1047182"/>
                  <a:gd name="connsiteX5608" fmla="*/ 471558 w 808720"/>
                  <a:gd name="connsiteY5608" fmla="*/ 9115 h 1047182"/>
                  <a:gd name="connsiteX5609" fmla="*/ 471171 w 808720"/>
                  <a:gd name="connsiteY5609" fmla="*/ 9078 h 1047182"/>
                  <a:gd name="connsiteX5610" fmla="*/ 476904 w 808720"/>
                  <a:gd name="connsiteY5610" fmla="*/ 8545 h 1047182"/>
                  <a:gd name="connsiteX5611" fmla="*/ 493192 w 808720"/>
                  <a:gd name="connsiteY5611" fmla="*/ 8531 h 1047182"/>
                  <a:gd name="connsiteX5612" fmla="*/ 488967 w 808720"/>
                  <a:gd name="connsiteY5612" fmla="*/ 9525 h 1047182"/>
                  <a:gd name="connsiteX5613" fmla="*/ 485177 w 808720"/>
                  <a:gd name="connsiteY5613" fmla="*/ 9898 h 1047182"/>
                  <a:gd name="connsiteX5614" fmla="*/ 486174 w 808720"/>
                  <a:gd name="connsiteY5614" fmla="*/ 9540 h 1047182"/>
                  <a:gd name="connsiteX5615" fmla="*/ 492779 w 808720"/>
                  <a:gd name="connsiteY5615" fmla="*/ 8549 h 1047182"/>
                  <a:gd name="connsiteX5616" fmla="*/ 469283 w 808720"/>
                  <a:gd name="connsiteY5616" fmla="*/ 8525 h 1047182"/>
                  <a:gd name="connsiteX5617" fmla="*/ 466976 w 808720"/>
                  <a:gd name="connsiteY5617" fmla="*/ 8676 h 1047182"/>
                  <a:gd name="connsiteX5618" fmla="*/ 466893 w 808720"/>
                  <a:gd name="connsiteY5618" fmla="*/ 8668 h 1047182"/>
                  <a:gd name="connsiteX5619" fmla="*/ 467148 w 808720"/>
                  <a:gd name="connsiteY5619" fmla="*/ 8535 h 1047182"/>
                  <a:gd name="connsiteX5620" fmla="*/ 521959 w 808720"/>
                  <a:gd name="connsiteY5620" fmla="*/ 8517 h 1047182"/>
                  <a:gd name="connsiteX5621" fmla="*/ 521907 w 808720"/>
                  <a:gd name="connsiteY5621" fmla="*/ 8566 h 1047182"/>
                  <a:gd name="connsiteX5622" fmla="*/ 521870 w 808720"/>
                  <a:gd name="connsiteY5622" fmla="*/ 8554 h 1047182"/>
                  <a:gd name="connsiteX5623" fmla="*/ 446812 w 808720"/>
                  <a:gd name="connsiteY5623" fmla="*/ 8512 h 1047182"/>
                  <a:gd name="connsiteX5624" fmla="*/ 446233 w 808720"/>
                  <a:gd name="connsiteY5624" fmla="*/ 8625 h 1047182"/>
                  <a:gd name="connsiteX5625" fmla="*/ 445874 w 808720"/>
                  <a:gd name="connsiteY5625" fmla="*/ 8626 h 1047182"/>
                  <a:gd name="connsiteX5626" fmla="*/ 473506 w 808720"/>
                  <a:gd name="connsiteY5626" fmla="*/ 8507 h 1047182"/>
                  <a:gd name="connsiteX5627" fmla="*/ 472647 w 808720"/>
                  <a:gd name="connsiteY5627" fmla="*/ 8688 h 1047182"/>
                  <a:gd name="connsiteX5628" fmla="*/ 472474 w 808720"/>
                  <a:gd name="connsiteY5628" fmla="*/ 8709 h 1047182"/>
                  <a:gd name="connsiteX5629" fmla="*/ 468752 w 808720"/>
                  <a:gd name="connsiteY5629" fmla="*/ 8846 h 1047182"/>
                  <a:gd name="connsiteX5630" fmla="*/ 468503 w 808720"/>
                  <a:gd name="connsiteY5630" fmla="*/ 8822 h 1047182"/>
                  <a:gd name="connsiteX5631" fmla="*/ 472633 w 808720"/>
                  <a:gd name="connsiteY5631" fmla="*/ 8511 h 1047182"/>
                  <a:gd name="connsiteX5632" fmla="*/ 447368 w 808720"/>
                  <a:gd name="connsiteY5632" fmla="*/ 8505 h 1047182"/>
                  <a:gd name="connsiteX5633" fmla="*/ 447025 w 808720"/>
                  <a:gd name="connsiteY5633" fmla="*/ 8621 h 1047182"/>
                  <a:gd name="connsiteX5634" fmla="*/ 446560 w 808720"/>
                  <a:gd name="connsiteY5634" fmla="*/ 8623 h 1047182"/>
                  <a:gd name="connsiteX5635" fmla="*/ 434543 w 808720"/>
                  <a:gd name="connsiteY5635" fmla="*/ 8502 h 1047182"/>
                  <a:gd name="connsiteX5636" fmla="*/ 433502 w 808720"/>
                  <a:gd name="connsiteY5636" fmla="*/ 8680 h 1047182"/>
                  <a:gd name="connsiteX5637" fmla="*/ 432785 w 808720"/>
                  <a:gd name="connsiteY5637" fmla="*/ 8683 h 1047182"/>
                  <a:gd name="connsiteX5638" fmla="*/ 462661 w 808720"/>
                  <a:gd name="connsiteY5638" fmla="*/ 8495 h 1047182"/>
                  <a:gd name="connsiteX5639" fmla="*/ 463256 w 808720"/>
                  <a:gd name="connsiteY5639" fmla="*/ 8551 h 1047182"/>
                  <a:gd name="connsiteX5640" fmla="*/ 462422 w 808720"/>
                  <a:gd name="connsiteY5640" fmla="*/ 8555 h 1047182"/>
                  <a:gd name="connsiteX5641" fmla="*/ 477496 w 808720"/>
                  <a:gd name="connsiteY5641" fmla="*/ 8490 h 1047182"/>
                  <a:gd name="connsiteX5642" fmla="*/ 476904 w 808720"/>
                  <a:gd name="connsiteY5642" fmla="*/ 8545 h 1047182"/>
                  <a:gd name="connsiteX5643" fmla="*/ 472566 w 808720"/>
                  <a:gd name="connsiteY5643" fmla="*/ 8705 h 1047182"/>
                  <a:gd name="connsiteX5644" fmla="*/ 472647 w 808720"/>
                  <a:gd name="connsiteY5644" fmla="*/ 8688 h 1047182"/>
                  <a:gd name="connsiteX5645" fmla="*/ 474204 w 808720"/>
                  <a:gd name="connsiteY5645" fmla="*/ 8504 h 1047182"/>
                  <a:gd name="connsiteX5646" fmla="*/ 478513 w 808720"/>
                  <a:gd name="connsiteY5646" fmla="*/ 8486 h 1047182"/>
                  <a:gd name="connsiteX5647" fmla="*/ 477274 w 808720"/>
                  <a:gd name="connsiteY5647" fmla="*/ 8531 h 1047182"/>
                  <a:gd name="connsiteX5648" fmla="*/ 477648 w 808720"/>
                  <a:gd name="connsiteY5648" fmla="*/ 8489 h 1047182"/>
                  <a:gd name="connsiteX5649" fmla="*/ 515076 w 808720"/>
                  <a:gd name="connsiteY5649" fmla="*/ 8483 h 1047182"/>
                  <a:gd name="connsiteX5650" fmla="*/ 515136 w 808720"/>
                  <a:gd name="connsiteY5650" fmla="*/ 8506 h 1047182"/>
                  <a:gd name="connsiteX5651" fmla="*/ 512584 w 808720"/>
                  <a:gd name="connsiteY5651" fmla="*/ 8992 h 1047182"/>
                  <a:gd name="connsiteX5652" fmla="*/ 509028 w 808720"/>
                  <a:gd name="connsiteY5652" fmla="*/ 9270 h 1047182"/>
                  <a:gd name="connsiteX5653" fmla="*/ 480625 w 808720"/>
                  <a:gd name="connsiteY5653" fmla="*/ 8477 h 1047182"/>
                  <a:gd name="connsiteX5654" fmla="*/ 480085 w 808720"/>
                  <a:gd name="connsiteY5654" fmla="*/ 8542 h 1047182"/>
                  <a:gd name="connsiteX5655" fmla="*/ 480309 w 808720"/>
                  <a:gd name="connsiteY5655" fmla="*/ 8478 h 1047182"/>
                  <a:gd name="connsiteX5656" fmla="*/ 499635 w 808720"/>
                  <a:gd name="connsiteY5656" fmla="*/ 8475 h 1047182"/>
                  <a:gd name="connsiteX5657" fmla="*/ 499217 w 808720"/>
                  <a:gd name="connsiteY5657" fmla="*/ 8575 h 1047182"/>
                  <a:gd name="connsiteX5658" fmla="*/ 497281 w 808720"/>
                  <a:gd name="connsiteY5658" fmla="*/ 8872 h 1047182"/>
                  <a:gd name="connsiteX5659" fmla="*/ 497918 w 808720"/>
                  <a:gd name="connsiteY5659" fmla="*/ 8644 h 1047182"/>
                  <a:gd name="connsiteX5660" fmla="*/ 508897 w 808720"/>
                  <a:gd name="connsiteY5660" fmla="*/ 8470 h 1047182"/>
                  <a:gd name="connsiteX5661" fmla="*/ 507399 w 808720"/>
                  <a:gd name="connsiteY5661" fmla="*/ 9032 h 1047182"/>
                  <a:gd name="connsiteX5662" fmla="*/ 504420 w 808720"/>
                  <a:gd name="connsiteY5662" fmla="*/ 9512 h 1047182"/>
                  <a:gd name="connsiteX5663" fmla="*/ 503458 w 808720"/>
                  <a:gd name="connsiteY5663" fmla="*/ 9285 h 1047182"/>
                  <a:gd name="connsiteX5664" fmla="*/ 508427 w 808720"/>
                  <a:gd name="connsiteY5664" fmla="*/ 8509 h 1047182"/>
                  <a:gd name="connsiteX5665" fmla="*/ 494597 w 808720"/>
                  <a:gd name="connsiteY5665" fmla="*/ 8469 h 1047182"/>
                  <a:gd name="connsiteX5666" fmla="*/ 494196 w 808720"/>
                  <a:gd name="connsiteY5666" fmla="*/ 8727 h 1047182"/>
                  <a:gd name="connsiteX5667" fmla="*/ 493589 w 808720"/>
                  <a:gd name="connsiteY5667" fmla="*/ 8872 h 1047182"/>
                  <a:gd name="connsiteX5668" fmla="*/ 491641 w 808720"/>
                  <a:gd name="connsiteY5668" fmla="*/ 9262 h 1047182"/>
                  <a:gd name="connsiteX5669" fmla="*/ 490606 w 808720"/>
                  <a:gd name="connsiteY5669" fmla="*/ 9364 h 1047182"/>
                  <a:gd name="connsiteX5670" fmla="*/ 493332 w 808720"/>
                  <a:gd name="connsiteY5670" fmla="*/ 8525 h 1047182"/>
                  <a:gd name="connsiteX5671" fmla="*/ 462372 w 808720"/>
                  <a:gd name="connsiteY5671" fmla="*/ 8468 h 1047182"/>
                  <a:gd name="connsiteX5672" fmla="*/ 462379 w 808720"/>
                  <a:gd name="connsiteY5672" fmla="*/ 8468 h 1047182"/>
                  <a:gd name="connsiteX5673" fmla="*/ 461400 w 808720"/>
                  <a:gd name="connsiteY5673" fmla="*/ 8559 h 1047182"/>
                  <a:gd name="connsiteX5674" fmla="*/ 455822 w 808720"/>
                  <a:gd name="connsiteY5674" fmla="*/ 8584 h 1047182"/>
                  <a:gd name="connsiteX5675" fmla="*/ 455971 w 808720"/>
                  <a:gd name="connsiteY5675" fmla="*/ 8541 h 1047182"/>
                  <a:gd name="connsiteX5676" fmla="*/ 462790 w 808720"/>
                  <a:gd name="connsiteY5676" fmla="*/ 8463 h 1047182"/>
                  <a:gd name="connsiteX5677" fmla="*/ 462661 w 808720"/>
                  <a:gd name="connsiteY5677" fmla="*/ 8495 h 1047182"/>
                  <a:gd name="connsiteX5678" fmla="*/ 462379 w 808720"/>
                  <a:gd name="connsiteY5678" fmla="*/ 8468 h 1047182"/>
                  <a:gd name="connsiteX5679" fmla="*/ 462388 w 808720"/>
                  <a:gd name="connsiteY5679" fmla="*/ 8468 h 1047182"/>
                  <a:gd name="connsiteX5680" fmla="*/ 499959 w 808720"/>
                  <a:gd name="connsiteY5680" fmla="*/ 8461 h 1047182"/>
                  <a:gd name="connsiteX5681" fmla="*/ 501544 w 808720"/>
                  <a:gd name="connsiteY5681" fmla="*/ 8834 h 1047182"/>
                  <a:gd name="connsiteX5682" fmla="*/ 499028 w 808720"/>
                  <a:gd name="connsiteY5682" fmla="*/ 9978 h 1047182"/>
                  <a:gd name="connsiteX5683" fmla="*/ 498088 w 808720"/>
                  <a:gd name="connsiteY5683" fmla="*/ 10124 h 1047182"/>
                  <a:gd name="connsiteX5684" fmla="*/ 495694 w 808720"/>
                  <a:gd name="connsiteY5684" fmla="*/ 10311 h 1047182"/>
                  <a:gd name="connsiteX5685" fmla="*/ 493537 w 808720"/>
                  <a:gd name="connsiteY5685" fmla="*/ 10480 h 1047182"/>
                  <a:gd name="connsiteX5686" fmla="*/ 494028 w 808720"/>
                  <a:gd name="connsiteY5686" fmla="*/ 10257 h 1047182"/>
                  <a:gd name="connsiteX5687" fmla="*/ 496070 w 808720"/>
                  <a:gd name="connsiteY5687" fmla="*/ 9329 h 1047182"/>
                  <a:gd name="connsiteX5688" fmla="*/ 499217 w 808720"/>
                  <a:gd name="connsiteY5688" fmla="*/ 8575 h 1047182"/>
                  <a:gd name="connsiteX5689" fmla="*/ 484701 w 808720"/>
                  <a:gd name="connsiteY5689" fmla="*/ 8459 h 1047182"/>
                  <a:gd name="connsiteX5690" fmla="*/ 483218 w 808720"/>
                  <a:gd name="connsiteY5690" fmla="*/ 8771 h 1047182"/>
                  <a:gd name="connsiteX5691" fmla="*/ 479991 w 808720"/>
                  <a:gd name="connsiteY5691" fmla="*/ 8962 h 1047182"/>
                  <a:gd name="connsiteX5692" fmla="*/ 478389 w 808720"/>
                  <a:gd name="connsiteY5692" fmla="*/ 9026 h 1047182"/>
                  <a:gd name="connsiteX5693" fmla="*/ 478611 w 808720"/>
                  <a:gd name="connsiteY5693" fmla="*/ 8963 h 1047182"/>
                  <a:gd name="connsiteX5694" fmla="*/ 483350 w 808720"/>
                  <a:gd name="connsiteY5694" fmla="*/ 8465 h 1047182"/>
                  <a:gd name="connsiteX5695" fmla="*/ 486840 w 808720"/>
                  <a:gd name="connsiteY5695" fmla="*/ 8450 h 1047182"/>
                  <a:gd name="connsiteX5696" fmla="*/ 485479 w 808720"/>
                  <a:gd name="connsiteY5696" fmla="*/ 8638 h 1047182"/>
                  <a:gd name="connsiteX5697" fmla="*/ 484630 w 808720"/>
                  <a:gd name="connsiteY5697" fmla="*/ 8688 h 1047182"/>
                  <a:gd name="connsiteX5698" fmla="*/ 486769 w 808720"/>
                  <a:gd name="connsiteY5698" fmla="*/ 8450 h 1047182"/>
                  <a:gd name="connsiteX5699" fmla="*/ 488799 w 808720"/>
                  <a:gd name="connsiteY5699" fmla="*/ 8441 h 1047182"/>
                  <a:gd name="connsiteX5700" fmla="*/ 486387 w 808720"/>
                  <a:gd name="connsiteY5700" fmla="*/ 8584 h 1047182"/>
                  <a:gd name="connsiteX5701" fmla="*/ 486512 w 808720"/>
                  <a:gd name="connsiteY5701" fmla="*/ 8554 h 1047182"/>
                  <a:gd name="connsiteX5702" fmla="*/ 486960 w 808720"/>
                  <a:gd name="connsiteY5702" fmla="*/ 8449 h 1047182"/>
                  <a:gd name="connsiteX5703" fmla="*/ 487517 w 808720"/>
                  <a:gd name="connsiteY5703" fmla="*/ 8447 h 1047182"/>
                  <a:gd name="connsiteX5704" fmla="*/ 489142 w 808720"/>
                  <a:gd name="connsiteY5704" fmla="*/ 8440 h 1047182"/>
                  <a:gd name="connsiteX5705" fmla="*/ 487922 w 808720"/>
                  <a:gd name="connsiteY5705" fmla="*/ 8643 h 1047182"/>
                  <a:gd name="connsiteX5706" fmla="*/ 485767 w 808720"/>
                  <a:gd name="connsiteY5706" fmla="*/ 8730 h 1047182"/>
                  <a:gd name="connsiteX5707" fmla="*/ 486256 w 808720"/>
                  <a:gd name="connsiteY5707" fmla="*/ 8615 h 1047182"/>
                  <a:gd name="connsiteX5708" fmla="*/ 488863 w 808720"/>
                  <a:gd name="connsiteY5708" fmla="*/ 8441 h 1047182"/>
                  <a:gd name="connsiteX5709" fmla="*/ 526577 w 808720"/>
                  <a:gd name="connsiteY5709" fmla="*/ 8438 h 1047182"/>
                  <a:gd name="connsiteX5710" fmla="*/ 527203 w 808720"/>
                  <a:gd name="connsiteY5710" fmla="*/ 8756 h 1047182"/>
                  <a:gd name="connsiteX5711" fmla="*/ 526661 w 808720"/>
                  <a:gd name="connsiteY5711" fmla="*/ 8874 h 1047182"/>
                  <a:gd name="connsiteX5712" fmla="*/ 526275 w 808720"/>
                  <a:gd name="connsiteY5712" fmla="*/ 8786 h 1047182"/>
                  <a:gd name="connsiteX5713" fmla="*/ 490436 w 808720"/>
                  <a:gd name="connsiteY5713" fmla="*/ 8434 h 1047182"/>
                  <a:gd name="connsiteX5714" fmla="*/ 489068 w 808720"/>
                  <a:gd name="connsiteY5714" fmla="*/ 8597 h 1047182"/>
                  <a:gd name="connsiteX5715" fmla="*/ 488764 w 808720"/>
                  <a:gd name="connsiteY5715" fmla="*/ 8609 h 1047182"/>
                  <a:gd name="connsiteX5716" fmla="*/ 489236 w 808720"/>
                  <a:gd name="connsiteY5716" fmla="*/ 8440 h 1047182"/>
                  <a:gd name="connsiteX5717" fmla="*/ 499825 w 808720"/>
                  <a:gd name="connsiteY5717" fmla="*/ 8429 h 1047182"/>
                  <a:gd name="connsiteX5718" fmla="*/ 499905 w 808720"/>
                  <a:gd name="connsiteY5718" fmla="*/ 8448 h 1047182"/>
                  <a:gd name="connsiteX5719" fmla="*/ 499635 w 808720"/>
                  <a:gd name="connsiteY5719" fmla="*/ 8475 h 1047182"/>
                  <a:gd name="connsiteX5720" fmla="*/ 519984 w 808720"/>
                  <a:gd name="connsiteY5720" fmla="*/ 8429 h 1047182"/>
                  <a:gd name="connsiteX5721" fmla="*/ 521076 w 808720"/>
                  <a:gd name="connsiteY5721" fmla="*/ 8549 h 1047182"/>
                  <a:gd name="connsiteX5722" fmla="*/ 520623 w 808720"/>
                  <a:gd name="connsiteY5722" fmla="*/ 8866 h 1047182"/>
                  <a:gd name="connsiteX5723" fmla="*/ 518629 w 808720"/>
                  <a:gd name="connsiteY5723" fmla="*/ 9106 h 1047182"/>
                  <a:gd name="connsiteX5724" fmla="*/ 526546 w 808720"/>
                  <a:gd name="connsiteY5724" fmla="*/ 8422 h 1047182"/>
                  <a:gd name="connsiteX5725" fmla="*/ 526572 w 808720"/>
                  <a:gd name="connsiteY5725" fmla="*/ 8435 h 1047182"/>
                  <a:gd name="connsiteX5726" fmla="*/ 526186 w 808720"/>
                  <a:gd name="connsiteY5726" fmla="*/ 8766 h 1047182"/>
                  <a:gd name="connsiteX5727" fmla="*/ 525920 w 808720"/>
                  <a:gd name="connsiteY5727" fmla="*/ 8705 h 1047182"/>
                  <a:gd name="connsiteX5728" fmla="*/ 526028 w 808720"/>
                  <a:gd name="connsiteY5728" fmla="*/ 8530 h 1047182"/>
                  <a:gd name="connsiteX5729" fmla="*/ 493605 w 808720"/>
                  <a:gd name="connsiteY5729" fmla="*/ 8421 h 1047182"/>
                  <a:gd name="connsiteX5730" fmla="*/ 491996 w 808720"/>
                  <a:gd name="connsiteY5730" fmla="*/ 8584 h 1047182"/>
                  <a:gd name="connsiteX5731" fmla="*/ 488388 w 808720"/>
                  <a:gd name="connsiteY5731" fmla="*/ 8745 h 1047182"/>
                  <a:gd name="connsiteX5732" fmla="*/ 488664 w 808720"/>
                  <a:gd name="connsiteY5732" fmla="*/ 8645 h 1047182"/>
                  <a:gd name="connsiteX5733" fmla="*/ 489068 w 808720"/>
                  <a:gd name="connsiteY5733" fmla="*/ 8597 h 1047182"/>
                  <a:gd name="connsiteX5734" fmla="*/ 493439 w 808720"/>
                  <a:gd name="connsiteY5734" fmla="*/ 8421 h 1047182"/>
                  <a:gd name="connsiteX5735" fmla="*/ 493662 w 808720"/>
                  <a:gd name="connsiteY5735" fmla="*/ 8421 h 1047182"/>
                  <a:gd name="connsiteX5736" fmla="*/ 493672 w 808720"/>
                  <a:gd name="connsiteY5736" fmla="*/ 8421 h 1047182"/>
                  <a:gd name="connsiteX5737" fmla="*/ 493332 w 808720"/>
                  <a:gd name="connsiteY5737" fmla="*/ 8525 h 1047182"/>
                  <a:gd name="connsiteX5738" fmla="*/ 493192 w 808720"/>
                  <a:gd name="connsiteY5738" fmla="*/ 8531 h 1047182"/>
                  <a:gd name="connsiteX5739" fmla="*/ 493638 w 808720"/>
                  <a:gd name="connsiteY5739" fmla="*/ 8421 h 1047182"/>
                  <a:gd name="connsiteX5740" fmla="*/ 492779 w 808720"/>
                  <a:gd name="connsiteY5740" fmla="*/ 8549 h 1047182"/>
                  <a:gd name="connsiteX5741" fmla="*/ 492281 w 808720"/>
                  <a:gd name="connsiteY5741" fmla="*/ 8571 h 1047182"/>
                  <a:gd name="connsiteX5742" fmla="*/ 493616 w 808720"/>
                  <a:gd name="connsiteY5742" fmla="*/ 8421 h 1047182"/>
                  <a:gd name="connsiteX5743" fmla="*/ 519903 w 808720"/>
                  <a:gd name="connsiteY5743" fmla="*/ 8420 h 1047182"/>
                  <a:gd name="connsiteX5744" fmla="*/ 519934 w 808720"/>
                  <a:gd name="connsiteY5744" fmla="*/ 8423 h 1047182"/>
                  <a:gd name="connsiteX5745" fmla="*/ 516302 w 808720"/>
                  <a:gd name="connsiteY5745" fmla="*/ 8942 h 1047182"/>
                  <a:gd name="connsiteX5746" fmla="*/ 516060 w 808720"/>
                  <a:gd name="connsiteY5746" fmla="*/ 8851 h 1047182"/>
                  <a:gd name="connsiteX5747" fmla="*/ 517793 w 808720"/>
                  <a:gd name="connsiteY5747" fmla="*/ 8585 h 1047182"/>
                  <a:gd name="connsiteX5748" fmla="*/ 495508 w 808720"/>
                  <a:gd name="connsiteY5748" fmla="*/ 8412 h 1047182"/>
                  <a:gd name="connsiteX5749" fmla="*/ 495428 w 808720"/>
                  <a:gd name="connsiteY5749" fmla="*/ 8432 h 1047182"/>
                  <a:gd name="connsiteX5750" fmla="*/ 494597 w 808720"/>
                  <a:gd name="connsiteY5750" fmla="*/ 8469 h 1047182"/>
                  <a:gd name="connsiteX5751" fmla="*/ 494678 w 808720"/>
                  <a:gd name="connsiteY5751" fmla="*/ 8416 h 1047182"/>
                  <a:gd name="connsiteX5752" fmla="*/ 524405 w 808720"/>
                  <a:gd name="connsiteY5752" fmla="*/ 8412 h 1047182"/>
                  <a:gd name="connsiteX5753" fmla="*/ 524404 w 808720"/>
                  <a:gd name="connsiteY5753" fmla="*/ 8412 h 1047182"/>
                  <a:gd name="connsiteX5754" fmla="*/ 523750 w 808720"/>
                  <a:gd name="connsiteY5754" fmla="*/ 8843 h 1047182"/>
                  <a:gd name="connsiteX5755" fmla="*/ 523696 w 808720"/>
                  <a:gd name="connsiteY5755" fmla="*/ 8837 h 1047182"/>
                  <a:gd name="connsiteX5756" fmla="*/ 489312 w 808720"/>
                  <a:gd name="connsiteY5756" fmla="*/ 8411 h 1047182"/>
                  <a:gd name="connsiteX5757" fmla="*/ 488863 w 808720"/>
                  <a:gd name="connsiteY5757" fmla="*/ 8441 h 1047182"/>
                  <a:gd name="connsiteX5758" fmla="*/ 488799 w 808720"/>
                  <a:gd name="connsiteY5758" fmla="*/ 8441 h 1047182"/>
                  <a:gd name="connsiteX5759" fmla="*/ 520020 w 808720"/>
                  <a:gd name="connsiteY5759" fmla="*/ 8411 h 1047182"/>
                  <a:gd name="connsiteX5760" fmla="*/ 519984 w 808720"/>
                  <a:gd name="connsiteY5760" fmla="*/ 8429 h 1047182"/>
                  <a:gd name="connsiteX5761" fmla="*/ 519973 w 808720"/>
                  <a:gd name="connsiteY5761" fmla="*/ 8428 h 1047182"/>
                  <a:gd name="connsiteX5762" fmla="*/ 519934 w 808720"/>
                  <a:gd name="connsiteY5762" fmla="*/ 8423 h 1047182"/>
                  <a:gd name="connsiteX5763" fmla="*/ 520019 w 808720"/>
                  <a:gd name="connsiteY5763" fmla="*/ 8411 h 1047182"/>
                  <a:gd name="connsiteX5764" fmla="*/ 489316 w 808720"/>
                  <a:gd name="connsiteY5764" fmla="*/ 8411 h 1047182"/>
                  <a:gd name="connsiteX5765" fmla="*/ 489236 w 808720"/>
                  <a:gd name="connsiteY5765" fmla="*/ 8440 h 1047182"/>
                  <a:gd name="connsiteX5766" fmla="*/ 489142 w 808720"/>
                  <a:gd name="connsiteY5766" fmla="*/ 8440 h 1047182"/>
                  <a:gd name="connsiteX5767" fmla="*/ 489316 w 808720"/>
                  <a:gd name="connsiteY5767" fmla="*/ 8411 h 1047182"/>
                  <a:gd name="connsiteX5768" fmla="*/ 539758 w 808720"/>
                  <a:gd name="connsiteY5768" fmla="*/ 8411 h 1047182"/>
                  <a:gd name="connsiteX5769" fmla="*/ 540212 w 808720"/>
                  <a:gd name="connsiteY5769" fmla="*/ 9257 h 1047182"/>
                  <a:gd name="connsiteX5770" fmla="*/ 539592 w 808720"/>
                  <a:gd name="connsiteY5770" fmla="*/ 8544 h 1047182"/>
                  <a:gd name="connsiteX5771" fmla="*/ 533179 w 808720"/>
                  <a:gd name="connsiteY5771" fmla="*/ 8411 h 1047182"/>
                  <a:gd name="connsiteX5772" fmla="*/ 531860 w 808720"/>
                  <a:gd name="connsiteY5772" fmla="*/ 9130 h 1047182"/>
                  <a:gd name="connsiteX5773" fmla="*/ 531151 w 808720"/>
                  <a:gd name="connsiteY5773" fmla="*/ 8875 h 1047182"/>
                  <a:gd name="connsiteX5774" fmla="*/ 530997 w 808720"/>
                  <a:gd name="connsiteY5774" fmla="*/ 8793 h 1047182"/>
                  <a:gd name="connsiteX5775" fmla="*/ 533179 w 808720"/>
                  <a:gd name="connsiteY5775" fmla="*/ 8411 h 1047182"/>
                  <a:gd name="connsiteX5776" fmla="*/ 532103 w 808720"/>
                  <a:gd name="connsiteY5776" fmla="*/ 9217 h 1047182"/>
                  <a:gd name="connsiteX5777" fmla="*/ 531935 w 808720"/>
                  <a:gd name="connsiteY5777" fmla="*/ 9157 h 1047182"/>
                  <a:gd name="connsiteX5778" fmla="*/ 530985 w 808720"/>
                  <a:gd name="connsiteY5778" fmla="*/ 8411 h 1047182"/>
                  <a:gd name="connsiteX5779" fmla="*/ 530621 w 808720"/>
                  <a:gd name="connsiteY5779" fmla="*/ 8593 h 1047182"/>
                  <a:gd name="connsiteX5780" fmla="*/ 530574 w 808720"/>
                  <a:gd name="connsiteY5780" fmla="*/ 8568 h 1047182"/>
                  <a:gd name="connsiteX5781" fmla="*/ 528792 w 808720"/>
                  <a:gd name="connsiteY5781" fmla="*/ 8411 h 1047182"/>
                  <a:gd name="connsiteX5782" fmla="*/ 528510 w 808720"/>
                  <a:gd name="connsiteY5782" fmla="*/ 8862 h 1047182"/>
                  <a:gd name="connsiteX5783" fmla="*/ 528308 w 808720"/>
                  <a:gd name="connsiteY5783" fmla="*/ 8774 h 1047182"/>
                  <a:gd name="connsiteX5784" fmla="*/ 526600 w 808720"/>
                  <a:gd name="connsiteY5784" fmla="*/ 8411 h 1047182"/>
                  <a:gd name="connsiteX5785" fmla="*/ 526577 w 808720"/>
                  <a:gd name="connsiteY5785" fmla="*/ 8438 h 1047182"/>
                  <a:gd name="connsiteX5786" fmla="*/ 526572 w 808720"/>
                  <a:gd name="connsiteY5786" fmla="*/ 8435 h 1047182"/>
                  <a:gd name="connsiteX5787" fmla="*/ 524407 w 808720"/>
                  <a:gd name="connsiteY5787" fmla="*/ 8411 h 1047182"/>
                  <a:gd name="connsiteX5788" fmla="*/ 524405 w 808720"/>
                  <a:gd name="connsiteY5788" fmla="*/ 8412 h 1047182"/>
                  <a:gd name="connsiteX5789" fmla="*/ 524405 w 808720"/>
                  <a:gd name="connsiteY5789" fmla="*/ 8412 h 1047182"/>
                  <a:gd name="connsiteX5790" fmla="*/ 524406 w 808720"/>
                  <a:gd name="connsiteY5790" fmla="*/ 8411 h 1047182"/>
                  <a:gd name="connsiteX5791" fmla="*/ 524406 w 808720"/>
                  <a:gd name="connsiteY5791" fmla="*/ 8411 h 1047182"/>
                  <a:gd name="connsiteX5792" fmla="*/ 522928 w 808720"/>
                  <a:gd name="connsiteY5792" fmla="*/ 8657 h 1047182"/>
                  <a:gd name="connsiteX5793" fmla="*/ 522961 w 808720"/>
                  <a:gd name="connsiteY5793" fmla="*/ 8638 h 1047182"/>
                  <a:gd name="connsiteX5794" fmla="*/ 524406 w 808720"/>
                  <a:gd name="connsiteY5794" fmla="*/ 8411 h 1047182"/>
                  <a:gd name="connsiteX5795" fmla="*/ 524406 w 808720"/>
                  <a:gd name="connsiteY5795" fmla="*/ 8411 h 1047182"/>
                  <a:gd name="connsiteX5796" fmla="*/ 523252 w 808720"/>
                  <a:gd name="connsiteY5796" fmla="*/ 8788 h 1047182"/>
                  <a:gd name="connsiteX5797" fmla="*/ 522787 w 808720"/>
                  <a:gd name="connsiteY5797" fmla="*/ 8737 h 1047182"/>
                  <a:gd name="connsiteX5798" fmla="*/ 522883 w 808720"/>
                  <a:gd name="connsiteY5798" fmla="*/ 8683 h 1047182"/>
                  <a:gd name="connsiteX5799" fmla="*/ 522214 w 808720"/>
                  <a:gd name="connsiteY5799" fmla="*/ 8411 h 1047182"/>
                  <a:gd name="connsiteX5800" fmla="*/ 522022 w 808720"/>
                  <a:gd name="connsiteY5800" fmla="*/ 8602 h 1047182"/>
                  <a:gd name="connsiteX5801" fmla="*/ 521974 w 808720"/>
                  <a:gd name="connsiteY5801" fmla="*/ 8587 h 1047182"/>
                  <a:gd name="connsiteX5802" fmla="*/ 522110 w 808720"/>
                  <a:gd name="connsiteY5802" fmla="*/ 8454 h 1047182"/>
                  <a:gd name="connsiteX5803" fmla="*/ 520020 w 808720"/>
                  <a:gd name="connsiteY5803" fmla="*/ 8411 h 1047182"/>
                  <a:gd name="connsiteX5804" fmla="*/ 520020 w 808720"/>
                  <a:gd name="connsiteY5804" fmla="*/ 8411 h 1047182"/>
                  <a:gd name="connsiteX5805" fmla="*/ 520020 w 808720"/>
                  <a:gd name="connsiteY5805" fmla="*/ 8411 h 1047182"/>
                  <a:gd name="connsiteX5806" fmla="*/ 511248 w 808720"/>
                  <a:gd name="connsiteY5806" fmla="*/ 8411 h 1047182"/>
                  <a:gd name="connsiteX5807" fmla="*/ 508277 w 808720"/>
                  <a:gd name="connsiteY5807" fmla="*/ 9328 h 1047182"/>
                  <a:gd name="connsiteX5808" fmla="*/ 507919 w 808720"/>
                  <a:gd name="connsiteY5808" fmla="*/ 9356 h 1047182"/>
                  <a:gd name="connsiteX5809" fmla="*/ 508761 w 808720"/>
                  <a:gd name="connsiteY5809" fmla="*/ 8962 h 1047182"/>
                  <a:gd name="connsiteX5810" fmla="*/ 509820 w 808720"/>
                  <a:gd name="connsiteY5810" fmla="*/ 8641 h 1047182"/>
                  <a:gd name="connsiteX5811" fmla="*/ 500282 w 808720"/>
                  <a:gd name="connsiteY5811" fmla="*/ 8411 h 1047182"/>
                  <a:gd name="connsiteX5812" fmla="*/ 499959 w 808720"/>
                  <a:gd name="connsiteY5812" fmla="*/ 8461 h 1047182"/>
                  <a:gd name="connsiteX5813" fmla="*/ 499905 w 808720"/>
                  <a:gd name="connsiteY5813" fmla="*/ 8448 h 1047182"/>
                  <a:gd name="connsiteX5814" fmla="*/ 495896 w 808720"/>
                  <a:gd name="connsiteY5814" fmla="*/ 8411 h 1047182"/>
                  <a:gd name="connsiteX5815" fmla="*/ 494142 w 808720"/>
                  <a:gd name="connsiteY5815" fmla="*/ 8762 h 1047182"/>
                  <a:gd name="connsiteX5816" fmla="*/ 494196 w 808720"/>
                  <a:gd name="connsiteY5816" fmla="*/ 8727 h 1047182"/>
                  <a:gd name="connsiteX5817" fmla="*/ 495428 w 808720"/>
                  <a:gd name="connsiteY5817" fmla="*/ 8432 h 1047182"/>
                  <a:gd name="connsiteX5818" fmla="*/ 493703 w 808720"/>
                  <a:gd name="connsiteY5818" fmla="*/ 8411 h 1047182"/>
                  <a:gd name="connsiteX5819" fmla="*/ 493616 w 808720"/>
                  <a:gd name="connsiteY5819" fmla="*/ 8421 h 1047182"/>
                  <a:gd name="connsiteX5820" fmla="*/ 493605 w 808720"/>
                  <a:gd name="connsiteY5820" fmla="*/ 8421 h 1047182"/>
                  <a:gd name="connsiteX5821" fmla="*/ 493703 w 808720"/>
                  <a:gd name="connsiteY5821" fmla="*/ 8411 h 1047182"/>
                  <a:gd name="connsiteX5822" fmla="*/ 493662 w 808720"/>
                  <a:gd name="connsiteY5822" fmla="*/ 8421 h 1047182"/>
                  <a:gd name="connsiteX5823" fmla="*/ 493638 w 808720"/>
                  <a:gd name="connsiteY5823" fmla="*/ 8421 h 1047182"/>
                  <a:gd name="connsiteX5824" fmla="*/ 489316 w 808720"/>
                  <a:gd name="connsiteY5824" fmla="*/ 8411 h 1047182"/>
                  <a:gd name="connsiteX5825" fmla="*/ 489316 w 808720"/>
                  <a:gd name="connsiteY5825" fmla="*/ 8411 h 1047182"/>
                  <a:gd name="connsiteX5826" fmla="*/ 489312 w 808720"/>
                  <a:gd name="connsiteY5826" fmla="*/ 8411 h 1047182"/>
                  <a:gd name="connsiteX5827" fmla="*/ 489316 w 808720"/>
                  <a:gd name="connsiteY5827" fmla="*/ 8411 h 1047182"/>
                  <a:gd name="connsiteX5828" fmla="*/ 489316 w 808720"/>
                  <a:gd name="connsiteY5828" fmla="*/ 8411 h 1047182"/>
                  <a:gd name="connsiteX5829" fmla="*/ 489316 w 808720"/>
                  <a:gd name="connsiteY5829" fmla="*/ 8411 h 1047182"/>
                  <a:gd name="connsiteX5830" fmla="*/ 487123 w 808720"/>
                  <a:gd name="connsiteY5830" fmla="*/ 8411 h 1047182"/>
                  <a:gd name="connsiteX5831" fmla="*/ 486960 w 808720"/>
                  <a:gd name="connsiteY5831" fmla="*/ 8449 h 1047182"/>
                  <a:gd name="connsiteX5832" fmla="*/ 486840 w 808720"/>
                  <a:gd name="connsiteY5832" fmla="*/ 8450 h 1047182"/>
                  <a:gd name="connsiteX5833" fmla="*/ 480544 w 808720"/>
                  <a:gd name="connsiteY5833" fmla="*/ 8411 h 1047182"/>
                  <a:gd name="connsiteX5834" fmla="*/ 480309 w 808720"/>
                  <a:gd name="connsiteY5834" fmla="*/ 8478 h 1047182"/>
                  <a:gd name="connsiteX5835" fmla="*/ 478893 w 808720"/>
                  <a:gd name="connsiteY5835" fmla="*/ 8484 h 1047182"/>
                  <a:gd name="connsiteX5836" fmla="*/ 478513 w 808720"/>
                  <a:gd name="connsiteY5836" fmla="*/ 8486 h 1047182"/>
                  <a:gd name="connsiteX5837" fmla="*/ 479146 w 808720"/>
                  <a:gd name="connsiteY5837" fmla="*/ 8462 h 1047182"/>
                  <a:gd name="connsiteX5838" fmla="*/ 478350 w 808720"/>
                  <a:gd name="connsiteY5838" fmla="*/ 8411 h 1047182"/>
                  <a:gd name="connsiteX5839" fmla="*/ 477648 w 808720"/>
                  <a:gd name="connsiteY5839" fmla="*/ 8489 h 1047182"/>
                  <a:gd name="connsiteX5840" fmla="*/ 477496 w 808720"/>
                  <a:gd name="connsiteY5840" fmla="*/ 8490 h 1047182"/>
                  <a:gd name="connsiteX5841" fmla="*/ 467385 w 808720"/>
                  <a:gd name="connsiteY5841" fmla="*/ 8411 h 1047182"/>
                  <a:gd name="connsiteX5842" fmla="*/ 465685 w 808720"/>
                  <a:gd name="connsiteY5842" fmla="*/ 8541 h 1047182"/>
                  <a:gd name="connsiteX5843" fmla="*/ 465571 w 808720"/>
                  <a:gd name="connsiteY5843" fmla="*/ 8541 h 1047182"/>
                  <a:gd name="connsiteX5844" fmla="*/ 464543 w 808720"/>
                  <a:gd name="connsiteY5844" fmla="*/ 8443 h 1047182"/>
                  <a:gd name="connsiteX5845" fmla="*/ 467385 w 808720"/>
                  <a:gd name="connsiteY5845" fmla="*/ 8411 h 1047182"/>
                  <a:gd name="connsiteX5846" fmla="*/ 467148 w 808720"/>
                  <a:gd name="connsiteY5846" fmla="*/ 8535 h 1047182"/>
                  <a:gd name="connsiteX5847" fmla="*/ 466757 w 808720"/>
                  <a:gd name="connsiteY5847" fmla="*/ 8536 h 1047182"/>
                  <a:gd name="connsiteX5848" fmla="*/ 456419 w 808720"/>
                  <a:gd name="connsiteY5848" fmla="*/ 8411 h 1047182"/>
                  <a:gd name="connsiteX5849" fmla="*/ 455971 w 808720"/>
                  <a:gd name="connsiteY5849" fmla="*/ 8541 h 1047182"/>
                  <a:gd name="connsiteX5850" fmla="*/ 455019 w 808720"/>
                  <a:gd name="connsiteY5850" fmla="*/ 8551 h 1047182"/>
                  <a:gd name="connsiteX5851" fmla="*/ 441068 w 808720"/>
                  <a:gd name="connsiteY5851" fmla="*/ 8411 h 1047182"/>
                  <a:gd name="connsiteX5852" fmla="*/ 440476 w 808720"/>
                  <a:gd name="connsiteY5852" fmla="*/ 8569 h 1047182"/>
                  <a:gd name="connsiteX5853" fmla="*/ 439724 w 808720"/>
                  <a:gd name="connsiteY5853" fmla="*/ 8653 h 1047182"/>
                  <a:gd name="connsiteX5854" fmla="*/ 439319 w 808720"/>
                  <a:gd name="connsiteY5854" fmla="*/ 8655 h 1047182"/>
                  <a:gd name="connsiteX5855" fmla="*/ 520020 w 808720"/>
                  <a:gd name="connsiteY5855" fmla="*/ 8411 h 1047182"/>
                  <a:gd name="connsiteX5856" fmla="*/ 520020 w 808720"/>
                  <a:gd name="connsiteY5856" fmla="*/ 8411 h 1047182"/>
                  <a:gd name="connsiteX5857" fmla="*/ 520020 w 808720"/>
                  <a:gd name="connsiteY5857" fmla="*/ 8411 h 1047182"/>
                  <a:gd name="connsiteX5858" fmla="*/ 526503 w 808720"/>
                  <a:gd name="connsiteY5858" fmla="*/ 8400 h 1047182"/>
                  <a:gd name="connsiteX5859" fmla="*/ 526600 w 808720"/>
                  <a:gd name="connsiteY5859" fmla="*/ 8411 h 1047182"/>
                  <a:gd name="connsiteX5860" fmla="*/ 526546 w 808720"/>
                  <a:gd name="connsiteY5860" fmla="*/ 8422 h 1047182"/>
                  <a:gd name="connsiteX5861" fmla="*/ 522166 w 808720"/>
                  <a:gd name="connsiteY5861" fmla="*/ 8400 h 1047182"/>
                  <a:gd name="connsiteX5862" fmla="*/ 522214 w 808720"/>
                  <a:gd name="connsiteY5862" fmla="*/ 8411 h 1047182"/>
                  <a:gd name="connsiteX5863" fmla="*/ 522159 w 808720"/>
                  <a:gd name="connsiteY5863" fmla="*/ 8406 h 1047182"/>
                  <a:gd name="connsiteX5864" fmla="*/ 522084 w 808720"/>
                  <a:gd name="connsiteY5864" fmla="*/ 8400 h 1047182"/>
                  <a:gd name="connsiteX5865" fmla="*/ 522159 w 808720"/>
                  <a:gd name="connsiteY5865" fmla="*/ 8406 h 1047182"/>
                  <a:gd name="connsiteX5866" fmla="*/ 522110 w 808720"/>
                  <a:gd name="connsiteY5866" fmla="*/ 8454 h 1047182"/>
                  <a:gd name="connsiteX5867" fmla="*/ 521959 w 808720"/>
                  <a:gd name="connsiteY5867" fmla="*/ 8517 h 1047182"/>
                  <a:gd name="connsiteX5868" fmla="*/ 499698 w 808720"/>
                  <a:gd name="connsiteY5868" fmla="*/ 8399 h 1047182"/>
                  <a:gd name="connsiteX5869" fmla="*/ 499945 w 808720"/>
                  <a:gd name="connsiteY5869" fmla="*/ 8400 h 1047182"/>
                  <a:gd name="connsiteX5870" fmla="*/ 499825 w 808720"/>
                  <a:gd name="connsiteY5870" fmla="*/ 8429 h 1047182"/>
                  <a:gd name="connsiteX5871" fmla="*/ 497779 w 808720"/>
                  <a:gd name="connsiteY5871" fmla="*/ 8391 h 1047182"/>
                  <a:gd name="connsiteX5872" fmla="*/ 498611 w 808720"/>
                  <a:gd name="connsiteY5872" fmla="*/ 8395 h 1047182"/>
                  <a:gd name="connsiteX5873" fmla="*/ 497918 w 808720"/>
                  <a:gd name="connsiteY5873" fmla="*/ 8644 h 1047182"/>
                  <a:gd name="connsiteX5874" fmla="*/ 497483 w 808720"/>
                  <a:gd name="connsiteY5874" fmla="*/ 8686 h 1047182"/>
                  <a:gd name="connsiteX5875" fmla="*/ 498089 w 808720"/>
                  <a:gd name="connsiteY5875" fmla="*/ 8411 h 1047182"/>
                  <a:gd name="connsiteX5876" fmla="*/ 495634 w 808720"/>
                  <a:gd name="connsiteY5876" fmla="*/ 8382 h 1047182"/>
                  <a:gd name="connsiteX5877" fmla="*/ 497328 w 808720"/>
                  <a:gd name="connsiteY5877" fmla="*/ 8389 h 1047182"/>
                  <a:gd name="connsiteX5878" fmla="*/ 493725 w 808720"/>
                  <a:gd name="connsiteY5878" fmla="*/ 9057 h 1047182"/>
                  <a:gd name="connsiteX5879" fmla="*/ 493719 w 808720"/>
                  <a:gd name="connsiteY5879" fmla="*/ 9057 h 1047182"/>
                  <a:gd name="connsiteX5880" fmla="*/ 495896 w 808720"/>
                  <a:gd name="connsiteY5880" fmla="*/ 8411 h 1047182"/>
                  <a:gd name="connsiteX5881" fmla="*/ 495508 w 808720"/>
                  <a:gd name="connsiteY5881" fmla="*/ 8412 h 1047182"/>
                  <a:gd name="connsiteX5882" fmla="*/ 521317 w 808720"/>
                  <a:gd name="connsiteY5882" fmla="*/ 8380 h 1047182"/>
                  <a:gd name="connsiteX5883" fmla="*/ 521870 w 808720"/>
                  <a:gd name="connsiteY5883" fmla="*/ 8554 h 1047182"/>
                  <a:gd name="connsiteX5884" fmla="*/ 521714 w 808720"/>
                  <a:gd name="connsiteY5884" fmla="*/ 8619 h 1047182"/>
                  <a:gd name="connsiteX5885" fmla="*/ 521076 w 808720"/>
                  <a:gd name="connsiteY5885" fmla="*/ 8549 h 1047182"/>
                  <a:gd name="connsiteX5886" fmla="*/ 493297 w 808720"/>
                  <a:gd name="connsiteY5886" fmla="*/ 8373 h 1047182"/>
                  <a:gd name="connsiteX5887" fmla="*/ 494736 w 808720"/>
                  <a:gd name="connsiteY5887" fmla="*/ 8379 h 1047182"/>
                  <a:gd name="connsiteX5888" fmla="*/ 494678 w 808720"/>
                  <a:gd name="connsiteY5888" fmla="*/ 8416 h 1047182"/>
                  <a:gd name="connsiteX5889" fmla="*/ 493672 w 808720"/>
                  <a:gd name="connsiteY5889" fmla="*/ 8421 h 1047182"/>
                  <a:gd name="connsiteX5890" fmla="*/ 493703 w 808720"/>
                  <a:gd name="connsiteY5890" fmla="*/ 8411 h 1047182"/>
                  <a:gd name="connsiteX5891" fmla="*/ 497435 w 808720"/>
                  <a:gd name="connsiteY5891" fmla="*/ 8369 h 1047182"/>
                  <a:gd name="connsiteX5892" fmla="*/ 497779 w 808720"/>
                  <a:gd name="connsiteY5892" fmla="*/ 8391 h 1047182"/>
                  <a:gd name="connsiteX5893" fmla="*/ 497328 w 808720"/>
                  <a:gd name="connsiteY5893" fmla="*/ 8389 h 1047182"/>
                  <a:gd name="connsiteX5894" fmla="*/ 524448 w 808720"/>
                  <a:gd name="connsiteY5894" fmla="*/ 8369 h 1047182"/>
                  <a:gd name="connsiteX5895" fmla="*/ 525438 w 808720"/>
                  <a:gd name="connsiteY5895" fmla="*/ 8595 h 1047182"/>
                  <a:gd name="connsiteX5896" fmla="*/ 525176 w 808720"/>
                  <a:gd name="connsiteY5896" fmla="*/ 8707 h 1047182"/>
                  <a:gd name="connsiteX5897" fmla="*/ 524257 w 808720"/>
                  <a:gd name="connsiteY5897" fmla="*/ 8899 h 1047182"/>
                  <a:gd name="connsiteX5898" fmla="*/ 523952 w 808720"/>
                  <a:gd name="connsiteY5898" fmla="*/ 8865 h 1047182"/>
                  <a:gd name="connsiteX5899" fmla="*/ 524404 w 808720"/>
                  <a:gd name="connsiteY5899" fmla="*/ 8412 h 1047182"/>
                  <a:gd name="connsiteX5900" fmla="*/ 524407 w 808720"/>
                  <a:gd name="connsiteY5900" fmla="*/ 8411 h 1047182"/>
                  <a:gd name="connsiteX5901" fmla="*/ 524406 w 808720"/>
                  <a:gd name="connsiteY5901" fmla="*/ 8411 h 1047182"/>
                  <a:gd name="connsiteX5902" fmla="*/ 491034 w 808720"/>
                  <a:gd name="connsiteY5902" fmla="*/ 8363 h 1047182"/>
                  <a:gd name="connsiteX5903" fmla="*/ 493005 w 808720"/>
                  <a:gd name="connsiteY5903" fmla="*/ 8371 h 1047182"/>
                  <a:gd name="connsiteX5904" fmla="*/ 493703 w 808720"/>
                  <a:gd name="connsiteY5904" fmla="*/ 8411 h 1047182"/>
                  <a:gd name="connsiteX5905" fmla="*/ 493439 w 808720"/>
                  <a:gd name="connsiteY5905" fmla="*/ 8421 h 1047182"/>
                  <a:gd name="connsiteX5906" fmla="*/ 490436 w 808720"/>
                  <a:gd name="connsiteY5906" fmla="*/ 8434 h 1047182"/>
                  <a:gd name="connsiteX5907" fmla="*/ 489638 w 808720"/>
                  <a:gd name="connsiteY5907" fmla="*/ 8357 h 1047182"/>
                  <a:gd name="connsiteX5908" fmla="*/ 490092 w 808720"/>
                  <a:gd name="connsiteY5908" fmla="*/ 8359 h 1047182"/>
                  <a:gd name="connsiteX5909" fmla="*/ 489316 w 808720"/>
                  <a:gd name="connsiteY5909" fmla="*/ 8411 h 1047182"/>
                  <a:gd name="connsiteX5910" fmla="*/ 526017 w 808720"/>
                  <a:gd name="connsiteY5910" fmla="*/ 8347 h 1047182"/>
                  <a:gd name="connsiteX5911" fmla="*/ 526132 w 808720"/>
                  <a:gd name="connsiteY5911" fmla="*/ 8360 h 1047182"/>
                  <a:gd name="connsiteX5912" fmla="*/ 526028 w 808720"/>
                  <a:gd name="connsiteY5912" fmla="*/ 8530 h 1047182"/>
                  <a:gd name="connsiteX5913" fmla="*/ 525571 w 808720"/>
                  <a:gd name="connsiteY5913" fmla="*/ 8625 h 1047182"/>
                  <a:gd name="connsiteX5914" fmla="*/ 525438 w 808720"/>
                  <a:gd name="connsiteY5914" fmla="*/ 8595 h 1047182"/>
                  <a:gd name="connsiteX5915" fmla="*/ 435493 w 808720"/>
                  <a:gd name="connsiteY5915" fmla="*/ 8340 h 1047182"/>
                  <a:gd name="connsiteX5916" fmla="*/ 434939 w 808720"/>
                  <a:gd name="connsiteY5916" fmla="*/ 8434 h 1047182"/>
                  <a:gd name="connsiteX5917" fmla="*/ 432356 w 808720"/>
                  <a:gd name="connsiteY5917" fmla="*/ 8685 h 1047182"/>
                  <a:gd name="connsiteX5918" fmla="*/ 432295 w 808720"/>
                  <a:gd name="connsiteY5918" fmla="*/ 8685 h 1047182"/>
                  <a:gd name="connsiteX5919" fmla="*/ 432142 w 808720"/>
                  <a:gd name="connsiteY5919" fmla="*/ 8705 h 1047182"/>
                  <a:gd name="connsiteX5920" fmla="*/ 428904 w 808720"/>
                  <a:gd name="connsiteY5920" fmla="*/ 9019 h 1047182"/>
                  <a:gd name="connsiteX5921" fmla="*/ 433392 w 808720"/>
                  <a:gd name="connsiteY5921" fmla="*/ 8411 h 1047182"/>
                  <a:gd name="connsiteX5922" fmla="*/ 484574 w 808720"/>
                  <a:gd name="connsiteY5922" fmla="*/ 8336 h 1047182"/>
                  <a:gd name="connsiteX5923" fmla="*/ 486356 w 808720"/>
                  <a:gd name="connsiteY5923" fmla="*/ 8344 h 1047182"/>
                  <a:gd name="connsiteX5924" fmla="*/ 487123 w 808720"/>
                  <a:gd name="connsiteY5924" fmla="*/ 8411 h 1047182"/>
                  <a:gd name="connsiteX5925" fmla="*/ 486769 w 808720"/>
                  <a:gd name="connsiteY5925" fmla="*/ 8450 h 1047182"/>
                  <a:gd name="connsiteX5926" fmla="*/ 484701 w 808720"/>
                  <a:gd name="connsiteY5926" fmla="*/ 8459 h 1047182"/>
                  <a:gd name="connsiteX5927" fmla="*/ 484930 w 808720"/>
                  <a:gd name="connsiteY5927" fmla="*/ 8411 h 1047182"/>
                  <a:gd name="connsiteX5928" fmla="*/ 484252 w 808720"/>
                  <a:gd name="connsiteY5928" fmla="*/ 8370 h 1047182"/>
                  <a:gd name="connsiteX5929" fmla="*/ 481882 w 808720"/>
                  <a:gd name="connsiteY5929" fmla="*/ 8325 h 1047182"/>
                  <a:gd name="connsiteX5930" fmla="*/ 483622 w 808720"/>
                  <a:gd name="connsiteY5930" fmla="*/ 8332 h 1047182"/>
                  <a:gd name="connsiteX5931" fmla="*/ 484252 w 808720"/>
                  <a:gd name="connsiteY5931" fmla="*/ 8370 h 1047182"/>
                  <a:gd name="connsiteX5932" fmla="*/ 483350 w 808720"/>
                  <a:gd name="connsiteY5932" fmla="*/ 8465 h 1047182"/>
                  <a:gd name="connsiteX5933" fmla="*/ 480625 w 808720"/>
                  <a:gd name="connsiteY5933" fmla="*/ 8477 h 1047182"/>
                  <a:gd name="connsiteX5934" fmla="*/ 519484 w 808720"/>
                  <a:gd name="connsiteY5934" fmla="*/ 8325 h 1047182"/>
                  <a:gd name="connsiteX5935" fmla="*/ 520020 w 808720"/>
                  <a:gd name="connsiteY5935" fmla="*/ 8411 h 1047182"/>
                  <a:gd name="connsiteX5936" fmla="*/ 520020 w 808720"/>
                  <a:gd name="connsiteY5936" fmla="*/ 8411 h 1047182"/>
                  <a:gd name="connsiteX5937" fmla="*/ 520019 w 808720"/>
                  <a:gd name="connsiteY5937" fmla="*/ 8411 h 1047182"/>
                  <a:gd name="connsiteX5938" fmla="*/ 519903 w 808720"/>
                  <a:gd name="connsiteY5938" fmla="*/ 8420 h 1047182"/>
                  <a:gd name="connsiteX5939" fmla="*/ 519298 w 808720"/>
                  <a:gd name="connsiteY5939" fmla="*/ 8353 h 1047182"/>
                  <a:gd name="connsiteX5940" fmla="*/ 526775 w 808720"/>
                  <a:gd name="connsiteY5940" fmla="*/ 8323 h 1047182"/>
                  <a:gd name="connsiteX5941" fmla="*/ 527550 w 808720"/>
                  <a:gd name="connsiteY5941" fmla="*/ 8681 h 1047182"/>
                  <a:gd name="connsiteX5942" fmla="*/ 527391 w 808720"/>
                  <a:gd name="connsiteY5942" fmla="*/ 8715 h 1047182"/>
                  <a:gd name="connsiteX5943" fmla="*/ 521115 w 808720"/>
                  <a:gd name="connsiteY5943" fmla="*/ 8317 h 1047182"/>
                  <a:gd name="connsiteX5944" fmla="*/ 521376 w 808720"/>
                  <a:gd name="connsiteY5944" fmla="*/ 8339 h 1047182"/>
                  <a:gd name="connsiteX5945" fmla="*/ 521317 w 808720"/>
                  <a:gd name="connsiteY5945" fmla="*/ 8380 h 1047182"/>
                  <a:gd name="connsiteX5946" fmla="*/ 436428 w 808720"/>
                  <a:gd name="connsiteY5946" fmla="*/ 8308 h 1047182"/>
                  <a:gd name="connsiteX5947" fmla="*/ 434543 w 808720"/>
                  <a:gd name="connsiteY5947" fmla="*/ 8502 h 1047182"/>
                  <a:gd name="connsiteX5948" fmla="*/ 434939 w 808720"/>
                  <a:gd name="connsiteY5948" fmla="*/ 8434 h 1047182"/>
                  <a:gd name="connsiteX5949" fmla="*/ 436143 w 808720"/>
                  <a:gd name="connsiteY5949" fmla="*/ 8318 h 1047182"/>
                  <a:gd name="connsiteX5950" fmla="*/ 510952 w 808720"/>
                  <a:gd name="connsiteY5950" fmla="*/ 8299 h 1047182"/>
                  <a:gd name="connsiteX5951" fmla="*/ 509820 w 808720"/>
                  <a:gd name="connsiteY5951" fmla="*/ 8641 h 1047182"/>
                  <a:gd name="connsiteX5952" fmla="*/ 509248 w 808720"/>
                  <a:gd name="connsiteY5952" fmla="*/ 8733 h 1047182"/>
                  <a:gd name="connsiteX5953" fmla="*/ 510008 w 808720"/>
                  <a:gd name="connsiteY5953" fmla="*/ 8377 h 1047182"/>
                  <a:gd name="connsiteX5954" fmla="*/ 472930 w 808720"/>
                  <a:gd name="connsiteY5954" fmla="*/ 8288 h 1047182"/>
                  <a:gd name="connsiteX5955" fmla="*/ 475933 w 808720"/>
                  <a:gd name="connsiteY5955" fmla="*/ 8300 h 1047182"/>
                  <a:gd name="connsiteX5956" fmla="*/ 474204 w 808720"/>
                  <a:gd name="connsiteY5956" fmla="*/ 8504 h 1047182"/>
                  <a:gd name="connsiteX5957" fmla="*/ 473506 w 808720"/>
                  <a:gd name="connsiteY5957" fmla="*/ 8507 h 1047182"/>
                  <a:gd name="connsiteX5958" fmla="*/ 473964 w 808720"/>
                  <a:gd name="connsiteY5958" fmla="*/ 8411 h 1047182"/>
                  <a:gd name="connsiteX5959" fmla="*/ 472633 w 808720"/>
                  <a:gd name="connsiteY5959" fmla="*/ 8511 h 1047182"/>
                  <a:gd name="connsiteX5960" fmla="*/ 469283 w 808720"/>
                  <a:gd name="connsiteY5960" fmla="*/ 8525 h 1047182"/>
                  <a:gd name="connsiteX5961" fmla="*/ 491330 w 808720"/>
                  <a:gd name="connsiteY5961" fmla="*/ 8277 h 1047182"/>
                  <a:gd name="connsiteX5962" fmla="*/ 491622 w 808720"/>
                  <a:gd name="connsiteY5962" fmla="*/ 8293 h 1047182"/>
                  <a:gd name="connsiteX5963" fmla="*/ 491034 w 808720"/>
                  <a:gd name="connsiteY5963" fmla="*/ 8363 h 1047182"/>
                  <a:gd name="connsiteX5964" fmla="*/ 490092 w 808720"/>
                  <a:gd name="connsiteY5964" fmla="*/ 8359 h 1047182"/>
                  <a:gd name="connsiteX5965" fmla="*/ 520978 w 808720"/>
                  <a:gd name="connsiteY5965" fmla="*/ 8274 h 1047182"/>
                  <a:gd name="connsiteX5966" fmla="*/ 521115 w 808720"/>
                  <a:gd name="connsiteY5966" fmla="*/ 8317 h 1047182"/>
                  <a:gd name="connsiteX5967" fmla="*/ 520841 w 808720"/>
                  <a:gd name="connsiteY5967" fmla="*/ 8294 h 1047182"/>
                  <a:gd name="connsiteX5968" fmla="*/ 526224 w 808720"/>
                  <a:gd name="connsiteY5968" fmla="*/ 8258 h 1047182"/>
                  <a:gd name="connsiteX5969" fmla="*/ 526503 w 808720"/>
                  <a:gd name="connsiteY5969" fmla="*/ 8400 h 1047182"/>
                  <a:gd name="connsiteX5970" fmla="*/ 526132 w 808720"/>
                  <a:gd name="connsiteY5970" fmla="*/ 8360 h 1047182"/>
                  <a:gd name="connsiteX5971" fmla="*/ 526184 w 808720"/>
                  <a:gd name="connsiteY5971" fmla="*/ 8276 h 1047182"/>
                  <a:gd name="connsiteX5972" fmla="*/ 491990 w 808720"/>
                  <a:gd name="connsiteY5972" fmla="*/ 8249 h 1047182"/>
                  <a:gd name="connsiteX5973" fmla="*/ 493297 w 808720"/>
                  <a:gd name="connsiteY5973" fmla="*/ 8373 h 1047182"/>
                  <a:gd name="connsiteX5974" fmla="*/ 493005 w 808720"/>
                  <a:gd name="connsiteY5974" fmla="*/ 8371 h 1047182"/>
                  <a:gd name="connsiteX5975" fmla="*/ 491622 w 808720"/>
                  <a:gd name="connsiteY5975" fmla="*/ 8293 h 1047182"/>
                  <a:gd name="connsiteX5976" fmla="*/ 521507 w 808720"/>
                  <a:gd name="connsiteY5976" fmla="*/ 8248 h 1047182"/>
                  <a:gd name="connsiteX5977" fmla="*/ 522100 w 808720"/>
                  <a:gd name="connsiteY5977" fmla="*/ 8385 h 1047182"/>
                  <a:gd name="connsiteX5978" fmla="*/ 522084 w 808720"/>
                  <a:gd name="connsiteY5978" fmla="*/ 8400 h 1047182"/>
                  <a:gd name="connsiteX5979" fmla="*/ 521376 w 808720"/>
                  <a:gd name="connsiteY5979" fmla="*/ 8339 h 1047182"/>
                  <a:gd name="connsiteX5980" fmla="*/ 523654 w 808720"/>
                  <a:gd name="connsiteY5980" fmla="*/ 8245 h 1047182"/>
                  <a:gd name="connsiteX5981" fmla="*/ 524406 w 808720"/>
                  <a:gd name="connsiteY5981" fmla="*/ 8411 h 1047182"/>
                  <a:gd name="connsiteX5982" fmla="*/ 524406 w 808720"/>
                  <a:gd name="connsiteY5982" fmla="*/ 8411 h 1047182"/>
                  <a:gd name="connsiteX5983" fmla="*/ 523081 w 808720"/>
                  <a:gd name="connsiteY5983" fmla="*/ 8571 h 1047182"/>
                  <a:gd name="connsiteX5984" fmla="*/ 499034 w 808720"/>
                  <a:gd name="connsiteY5984" fmla="*/ 8243 h 1047182"/>
                  <a:gd name="connsiteX5985" fmla="*/ 499698 w 808720"/>
                  <a:gd name="connsiteY5985" fmla="*/ 8399 h 1047182"/>
                  <a:gd name="connsiteX5986" fmla="*/ 498611 w 808720"/>
                  <a:gd name="connsiteY5986" fmla="*/ 8395 h 1047182"/>
                  <a:gd name="connsiteX5987" fmla="*/ 459897 w 808720"/>
                  <a:gd name="connsiteY5987" fmla="*/ 8234 h 1047182"/>
                  <a:gd name="connsiteX5988" fmla="*/ 462462 w 808720"/>
                  <a:gd name="connsiteY5988" fmla="*/ 8244 h 1047182"/>
                  <a:gd name="connsiteX5989" fmla="*/ 464543 w 808720"/>
                  <a:gd name="connsiteY5989" fmla="*/ 8443 h 1047182"/>
                  <a:gd name="connsiteX5990" fmla="*/ 462790 w 808720"/>
                  <a:gd name="connsiteY5990" fmla="*/ 8463 h 1047182"/>
                  <a:gd name="connsiteX5991" fmla="*/ 462999 w 808720"/>
                  <a:gd name="connsiteY5991" fmla="*/ 8411 h 1047182"/>
                  <a:gd name="connsiteX5992" fmla="*/ 462388 w 808720"/>
                  <a:gd name="connsiteY5992" fmla="*/ 8468 h 1047182"/>
                  <a:gd name="connsiteX5993" fmla="*/ 462372 w 808720"/>
                  <a:gd name="connsiteY5993" fmla="*/ 8468 h 1047182"/>
                  <a:gd name="connsiteX5994" fmla="*/ 520098 w 808720"/>
                  <a:gd name="connsiteY5994" fmla="*/ 8230 h 1047182"/>
                  <a:gd name="connsiteX5995" fmla="*/ 520841 w 808720"/>
                  <a:gd name="connsiteY5995" fmla="*/ 8294 h 1047182"/>
                  <a:gd name="connsiteX5996" fmla="*/ 520020 w 808720"/>
                  <a:gd name="connsiteY5996" fmla="*/ 8411 h 1047182"/>
                  <a:gd name="connsiteX5997" fmla="*/ 519548 w 808720"/>
                  <a:gd name="connsiteY5997" fmla="*/ 8315 h 1047182"/>
                  <a:gd name="connsiteX5998" fmla="*/ 455806 w 808720"/>
                  <a:gd name="connsiteY5998" fmla="*/ 8216 h 1047182"/>
                  <a:gd name="connsiteX5999" fmla="*/ 455962 w 808720"/>
                  <a:gd name="connsiteY5999" fmla="*/ 8217 h 1047182"/>
                  <a:gd name="connsiteX6000" fmla="*/ 453788 w 808720"/>
                  <a:gd name="connsiteY6000" fmla="*/ 8565 h 1047182"/>
                  <a:gd name="connsiteX6001" fmla="*/ 453640 w 808720"/>
                  <a:gd name="connsiteY6001" fmla="*/ 8567 h 1047182"/>
                  <a:gd name="connsiteX6002" fmla="*/ 494990 w 808720"/>
                  <a:gd name="connsiteY6002" fmla="*/ 8215 h 1047182"/>
                  <a:gd name="connsiteX6003" fmla="*/ 496052 w 808720"/>
                  <a:gd name="connsiteY6003" fmla="*/ 8282 h 1047182"/>
                  <a:gd name="connsiteX6004" fmla="*/ 495634 w 808720"/>
                  <a:gd name="connsiteY6004" fmla="*/ 8382 h 1047182"/>
                  <a:gd name="connsiteX6005" fmla="*/ 494736 w 808720"/>
                  <a:gd name="connsiteY6005" fmla="*/ 8379 h 1047182"/>
                  <a:gd name="connsiteX6006" fmla="*/ 492307 w 808720"/>
                  <a:gd name="connsiteY6006" fmla="*/ 8211 h 1047182"/>
                  <a:gd name="connsiteX6007" fmla="*/ 491990 w 808720"/>
                  <a:gd name="connsiteY6007" fmla="*/ 8249 h 1047182"/>
                  <a:gd name="connsiteX6008" fmla="*/ 491886 w 808720"/>
                  <a:gd name="connsiteY6008" fmla="*/ 8240 h 1047182"/>
                  <a:gd name="connsiteX6009" fmla="*/ 454045 w 808720"/>
                  <a:gd name="connsiteY6009" fmla="*/ 8209 h 1047182"/>
                  <a:gd name="connsiteX6010" fmla="*/ 455783 w 808720"/>
                  <a:gd name="connsiteY6010" fmla="*/ 8216 h 1047182"/>
                  <a:gd name="connsiteX6011" fmla="*/ 452910 w 808720"/>
                  <a:gd name="connsiteY6011" fmla="*/ 8575 h 1047182"/>
                  <a:gd name="connsiteX6012" fmla="*/ 451251 w 808720"/>
                  <a:gd name="connsiteY6012" fmla="*/ 8594 h 1047182"/>
                  <a:gd name="connsiteX6013" fmla="*/ 439352 w 808720"/>
                  <a:gd name="connsiteY6013" fmla="*/ 8209 h 1047182"/>
                  <a:gd name="connsiteX6014" fmla="*/ 435128 w 808720"/>
                  <a:gd name="connsiteY6014" fmla="*/ 8673 h 1047182"/>
                  <a:gd name="connsiteX6015" fmla="*/ 434703 w 808720"/>
                  <a:gd name="connsiteY6015" fmla="*/ 8675 h 1047182"/>
                  <a:gd name="connsiteX6016" fmla="*/ 437803 w 808720"/>
                  <a:gd name="connsiteY6016" fmla="*/ 8261 h 1047182"/>
                  <a:gd name="connsiteX6017" fmla="*/ 455884 w 808720"/>
                  <a:gd name="connsiteY6017" fmla="*/ 8204 h 1047182"/>
                  <a:gd name="connsiteX6018" fmla="*/ 455806 w 808720"/>
                  <a:gd name="connsiteY6018" fmla="*/ 8216 h 1047182"/>
                  <a:gd name="connsiteX6019" fmla="*/ 455783 w 808720"/>
                  <a:gd name="connsiteY6019" fmla="*/ 8216 h 1047182"/>
                  <a:gd name="connsiteX6020" fmla="*/ 452004 w 808720"/>
                  <a:gd name="connsiteY6020" fmla="*/ 8200 h 1047182"/>
                  <a:gd name="connsiteX6021" fmla="*/ 452468 w 808720"/>
                  <a:gd name="connsiteY6021" fmla="*/ 8202 h 1047182"/>
                  <a:gd name="connsiteX6022" fmla="*/ 449020 w 808720"/>
                  <a:gd name="connsiteY6022" fmla="*/ 8613 h 1047182"/>
                  <a:gd name="connsiteX6023" fmla="*/ 448607 w 808720"/>
                  <a:gd name="connsiteY6023" fmla="*/ 8615 h 1047182"/>
                  <a:gd name="connsiteX6024" fmla="*/ 450266 w 808720"/>
                  <a:gd name="connsiteY6024" fmla="*/ 8193 h 1047182"/>
                  <a:gd name="connsiteX6025" fmla="*/ 450650 w 808720"/>
                  <a:gd name="connsiteY6025" fmla="*/ 8195 h 1047182"/>
                  <a:gd name="connsiteX6026" fmla="*/ 447412 w 808720"/>
                  <a:gd name="connsiteY6026" fmla="*/ 8620 h 1047182"/>
                  <a:gd name="connsiteX6027" fmla="*/ 447075 w 808720"/>
                  <a:gd name="connsiteY6027" fmla="*/ 8621 h 1047182"/>
                  <a:gd name="connsiteX6028" fmla="*/ 521595 w 808720"/>
                  <a:gd name="connsiteY6028" fmla="*/ 8186 h 1047182"/>
                  <a:gd name="connsiteX6029" fmla="*/ 521507 w 808720"/>
                  <a:gd name="connsiteY6029" fmla="*/ 8248 h 1047182"/>
                  <a:gd name="connsiteX6030" fmla="*/ 521374 w 808720"/>
                  <a:gd name="connsiteY6030" fmla="*/ 8217 h 1047182"/>
                  <a:gd name="connsiteX6031" fmla="*/ 448491 w 808720"/>
                  <a:gd name="connsiteY6031" fmla="*/ 8186 h 1047182"/>
                  <a:gd name="connsiteX6032" fmla="*/ 449521 w 808720"/>
                  <a:gd name="connsiteY6032" fmla="*/ 8190 h 1047182"/>
                  <a:gd name="connsiteX6033" fmla="*/ 447368 w 808720"/>
                  <a:gd name="connsiteY6033" fmla="*/ 8505 h 1047182"/>
                  <a:gd name="connsiteX6034" fmla="*/ 447646 w 808720"/>
                  <a:gd name="connsiteY6034" fmla="*/ 8411 h 1047182"/>
                  <a:gd name="connsiteX6035" fmla="*/ 446812 w 808720"/>
                  <a:gd name="connsiteY6035" fmla="*/ 8512 h 1047182"/>
                  <a:gd name="connsiteX6036" fmla="*/ 444096 w 808720"/>
                  <a:gd name="connsiteY6036" fmla="*/ 8168 h 1047182"/>
                  <a:gd name="connsiteX6037" fmla="*/ 445745 w 808720"/>
                  <a:gd name="connsiteY6037" fmla="*/ 8174 h 1047182"/>
                  <a:gd name="connsiteX6038" fmla="*/ 442086 w 808720"/>
                  <a:gd name="connsiteY6038" fmla="*/ 8643 h 1047182"/>
                  <a:gd name="connsiteX6039" fmla="*/ 440172 w 808720"/>
                  <a:gd name="connsiteY6039" fmla="*/ 8651 h 1047182"/>
                  <a:gd name="connsiteX6040" fmla="*/ 440476 w 808720"/>
                  <a:gd name="connsiteY6040" fmla="*/ 8569 h 1047182"/>
                  <a:gd name="connsiteX6041" fmla="*/ 443493 w 808720"/>
                  <a:gd name="connsiteY6041" fmla="*/ 8165 h 1047182"/>
                  <a:gd name="connsiteX6042" fmla="*/ 443556 w 808720"/>
                  <a:gd name="connsiteY6042" fmla="*/ 8165 h 1047182"/>
                  <a:gd name="connsiteX6043" fmla="*/ 441068 w 808720"/>
                  <a:gd name="connsiteY6043" fmla="*/ 8411 h 1047182"/>
                  <a:gd name="connsiteX6044" fmla="*/ 440955 w 808720"/>
                  <a:gd name="connsiteY6044" fmla="*/ 8154 h 1047182"/>
                  <a:gd name="connsiteX6045" fmla="*/ 442600 w 808720"/>
                  <a:gd name="connsiteY6045" fmla="*/ 8161 h 1047182"/>
                  <a:gd name="connsiteX6046" fmla="*/ 438189 w 808720"/>
                  <a:gd name="connsiteY6046" fmla="*/ 8660 h 1047182"/>
                  <a:gd name="connsiteX6047" fmla="*/ 436465 w 808720"/>
                  <a:gd name="connsiteY6047" fmla="*/ 8667 h 1047182"/>
                  <a:gd name="connsiteX6048" fmla="*/ 439908 w 808720"/>
                  <a:gd name="connsiteY6048" fmla="*/ 8190 h 1047182"/>
                  <a:gd name="connsiteX6049" fmla="*/ 439887 w 808720"/>
                  <a:gd name="connsiteY6049" fmla="*/ 8150 h 1047182"/>
                  <a:gd name="connsiteX6050" fmla="*/ 440187 w 808720"/>
                  <a:gd name="connsiteY6050" fmla="*/ 8151 h 1047182"/>
                  <a:gd name="connsiteX6051" fmla="*/ 439908 w 808720"/>
                  <a:gd name="connsiteY6051" fmla="*/ 8190 h 1047182"/>
                  <a:gd name="connsiteX6052" fmla="*/ 439352 w 808720"/>
                  <a:gd name="connsiteY6052" fmla="*/ 8209 h 1047182"/>
                  <a:gd name="connsiteX6053" fmla="*/ 490901 w 808720"/>
                  <a:gd name="connsiteY6053" fmla="*/ 8147 h 1047182"/>
                  <a:gd name="connsiteX6054" fmla="*/ 491886 w 808720"/>
                  <a:gd name="connsiteY6054" fmla="*/ 8240 h 1047182"/>
                  <a:gd name="connsiteX6055" fmla="*/ 491330 w 808720"/>
                  <a:gd name="connsiteY6055" fmla="*/ 8277 h 1047182"/>
                  <a:gd name="connsiteX6056" fmla="*/ 490428 w 808720"/>
                  <a:gd name="connsiteY6056" fmla="*/ 8226 h 1047182"/>
                  <a:gd name="connsiteX6057" fmla="*/ 526493 w 808720"/>
                  <a:gd name="connsiteY6057" fmla="*/ 8143 h 1047182"/>
                  <a:gd name="connsiteX6058" fmla="*/ 526775 w 808720"/>
                  <a:gd name="connsiteY6058" fmla="*/ 8323 h 1047182"/>
                  <a:gd name="connsiteX6059" fmla="*/ 526437 w 808720"/>
                  <a:gd name="connsiteY6059" fmla="*/ 8167 h 1047182"/>
                  <a:gd name="connsiteX6060" fmla="*/ 438037 w 808720"/>
                  <a:gd name="connsiteY6060" fmla="*/ 8142 h 1047182"/>
                  <a:gd name="connsiteX6061" fmla="*/ 438676 w 808720"/>
                  <a:gd name="connsiteY6061" fmla="*/ 8145 h 1047182"/>
                  <a:gd name="connsiteX6062" fmla="*/ 437803 w 808720"/>
                  <a:gd name="connsiteY6062" fmla="*/ 8261 h 1047182"/>
                  <a:gd name="connsiteX6063" fmla="*/ 436428 w 808720"/>
                  <a:gd name="connsiteY6063" fmla="*/ 8308 h 1047182"/>
                  <a:gd name="connsiteX6064" fmla="*/ 436681 w 808720"/>
                  <a:gd name="connsiteY6064" fmla="*/ 8137 h 1047182"/>
                  <a:gd name="connsiteX6065" fmla="*/ 437955 w 808720"/>
                  <a:gd name="connsiteY6065" fmla="*/ 8142 h 1047182"/>
                  <a:gd name="connsiteX6066" fmla="*/ 436143 w 808720"/>
                  <a:gd name="connsiteY6066" fmla="*/ 8318 h 1047182"/>
                  <a:gd name="connsiteX6067" fmla="*/ 435493 w 808720"/>
                  <a:gd name="connsiteY6067" fmla="*/ 8340 h 1047182"/>
                  <a:gd name="connsiteX6068" fmla="*/ 523884 w 808720"/>
                  <a:gd name="connsiteY6068" fmla="*/ 8115 h 1047182"/>
                  <a:gd name="connsiteX6069" fmla="*/ 524622 w 808720"/>
                  <a:gd name="connsiteY6069" fmla="*/ 8195 h 1047182"/>
                  <a:gd name="connsiteX6070" fmla="*/ 524448 w 808720"/>
                  <a:gd name="connsiteY6070" fmla="*/ 8369 h 1047182"/>
                  <a:gd name="connsiteX6071" fmla="*/ 523726 w 808720"/>
                  <a:gd name="connsiteY6071" fmla="*/ 8205 h 1047182"/>
                  <a:gd name="connsiteX6072" fmla="*/ 483672 w 808720"/>
                  <a:gd name="connsiteY6072" fmla="*/ 8109 h 1047182"/>
                  <a:gd name="connsiteX6073" fmla="*/ 485345 w 808720"/>
                  <a:gd name="connsiteY6073" fmla="*/ 8255 h 1047182"/>
                  <a:gd name="connsiteX6074" fmla="*/ 484574 w 808720"/>
                  <a:gd name="connsiteY6074" fmla="*/ 8336 h 1047182"/>
                  <a:gd name="connsiteX6075" fmla="*/ 483622 w 808720"/>
                  <a:gd name="connsiteY6075" fmla="*/ 8332 h 1047182"/>
                  <a:gd name="connsiteX6076" fmla="*/ 482420 w 808720"/>
                  <a:gd name="connsiteY6076" fmla="*/ 8260 h 1047182"/>
                  <a:gd name="connsiteX6077" fmla="*/ 520897 w 808720"/>
                  <a:gd name="connsiteY6077" fmla="*/ 8107 h 1047182"/>
                  <a:gd name="connsiteX6078" fmla="*/ 521374 w 808720"/>
                  <a:gd name="connsiteY6078" fmla="*/ 8217 h 1047182"/>
                  <a:gd name="connsiteX6079" fmla="*/ 520978 w 808720"/>
                  <a:gd name="connsiteY6079" fmla="*/ 8274 h 1047182"/>
                  <a:gd name="connsiteX6080" fmla="*/ 520595 w 808720"/>
                  <a:gd name="connsiteY6080" fmla="*/ 8154 h 1047182"/>
                  <a:gd name="connsiteX6081" fmla="*/ 493218 w 808720"/>
                  <a:gd name="connsiteY6081" fmla="*/ 8103 h 1047182"/>
                  <a:gd name="connsiteX6082" fmla="*/ 493585 w 808720"/>
                  <a:gd name="connsiteY6082" fmla="*/ 8126 h 1047182"/>
                  <a:gd name="connsiteX6083" fmla="*/ 492307 w 808720"/>
                  <a:gd name="connsiteY6083" fmla="*/ 8211 h 1047182"/>
                  <a:gd name="connsiteX6084" fmla="*/ 435533 w 808720"/>
                  <a:gd name="connsiteY6084" fmla="*/ 8103 h 1047182"/>
                  <a:gd name="connsiteX6085" fmla="*/ 428776 w 808720"/>
                  <a:gd name="connsiteY6085" fmla="*/ 9032 h 1047182"/>
                  <a:gd name="connsiteX6086" fmla="*/ 425861 w 808720"/>
                  <a:gd name="connsiteY6086" fmla="*/ 9314 h 1047182"/>
                  <a:gd name="connsiteX6087" fmla="*/ 430650 w 808720"/>
                  <a:gd name="connsiteY6087" fmla="*/ 8438 h 1047182"/>
                  <a:gd name="connsiteX6088" fmla="*/ 526292 w 808720"/>
                  <a:gd name="connsiteY6088" fmla="*/ 8100 h 1047182"/>
                  <a:gd name="connsiteX6089" fmla="*/ 526437 w 808720"/>
                  <a:gd name="connsiteY6089" fmla="*/ 8167 h 1047182"/>
                  <a:gd name="connsiteX6090" fmla="*/ 526224 w 808720"/>
                  <a:gd name="connsiteY6090" fmla="*/ 8258 h 1047182"/>
                  <a:gd name="connsiteX6091" fmla="*/ 526201 w 808720"/>
                  <a:gd name="connsiteY6091" fmla="*/ 8247 h 1047182"/>
                  <a:gd name="connsiteX6092" fmla="*/ 516584 w 808720"/>
                  <a:gd name="connsiteY6092" fmla="*/ 8055 h 1047182"/>
                  <a:gd name="connsiteX6093" fmla="*/ 519298 w 808720"/>
                  <a:gd name="connsiteY6093" fmla="*/ 8353 h 1047182"/>
                  <a:gd name="connsiteX6094" fmla="*/ 517793 w 808720"/>
                  <a:gd name="connsiteY6094" fmla="*/ 8585 h 1047182"/>
                  <a:gd name="connsiteX6095" fmla="*/ 515770 w 808720"/>
                  <a:gd name="connsiteY6095" fmla="*/ 8743 h 1047182"/>
                  <a:gd name="connsiteX6096" fmla="*/ 515136 w 808720"/>
                  <a:gd name="connsiteY6096" fmla="*/ 8506 h 1047182"/>
                  <a:gd name="connsiteX6097" fmla="*/ 515634 w 808720"/>
                  <a:gd name="connsiteY6097" fmla="*/ 8411 h 1047182"/>
                  <a:gd name="connsiteX6098" fmla="*/ 522521 w 808720"/>
                  <a:gd name="connsiteY6098" fmla="*/ 8054 h 1047182"/>
                  <a:gd name="connsiteX6099" fmla="*/ 522166 w 808720"/>
                  <a:gd name="connsiteY6099" fmla="*/ 8400 h 1047182"/>
                  <a:gd name="connsiteX6100" fmla="*/ 522100 w 808720"/>
                  <a:gd name="connsiteY6100" fmla="*/ 8385 h 1047182"/>
                  <a:gd name="connsiteX6101" fmla="*/ 522440 w 808720"/>
                  <a:gd name="connsiteY6101" fmla="*/ 8065 h 1047182"/>
                  <a:gd name="connsiteX6102" fmla="*/ 487365 w 808720"/>
                  <a:gd name="connsiteY6102" fmla="*/ 8052 h 1047182"/>
                  <a:gd name="connsiteX6103" fmla="*/ 489874 w 808720"/>
                  <a:gd name="connsiteY6103" fmla="*/ 8194 h 1047182"/>
                  <a:gd name="connsiteX6104" fmla="*/ 490428 w 808720"/>
                  <a:gd name="connsiteY6104" fmla="*/ 8226 h 1047182"/>
                  <a:gd name="connsiteX6105" fmla="*/ 489638 w 808720"/>
                  <a:gd name="connsiteY6105" fmla="*/ 8357 h 1047182"/>
                  <a:gd name="connsiteX6106" fmla="*/ 488401 w 808720"/>
                  <a:gd name="connsiteY6106" fmla="*/ 8352 h 1047182"/>
                  <a:gd name="connsiteX6107" fmla="*/ 486356 w 808720"/>
                  <a:gd name="connsiteY6107" fmla="*/ 8344 h 1047182"/>
                  <a:gd name="connsiteX6108" fmla="*/ 485345 w 808720"/>
                  <a:gd name="connsiteY6108" fmla="*/ 8255 h 1047182"/>
                  <a:gd name="connsiteX6109" fmla="*/ 486472 w 808720"/>
                  <a:gd name="connsiteY6109" fmla="*/ 8137 h 1047182"/>
                  <a:gd name="connsiteX6110" fmla="*/ 444925 w 808720"/>
                  <a:gd name="connsiteY6110" fmla="*/ 8020 h 1047182"/>
                  <a:gd name="connsiteX6111" fmla="*/ 443493 w 808720"/>
                  <a:gd name="connsiteY6111" fmla="*/ 8165 h 1047182"/>
                  <a:gd name="connsiteX6112" fmla="*/ 442600 w 808720"/>
                  <a:gd name="connsiteY6112" fmla="*/ 8161 h 1047182"/>
                  <a:gd name="connsiteX6113" fmla="*/ 443393 w 808720"/>
                  <a:gd name="connsiteY6113" fmla="*/ 8072 h 1047182"/>
                  <a:gd name="connsiteX6114" fmla="*/ 478346 w 808720"/>
                  <a:gd name="connsiteY6114" fmla="*/ 8015 h 1047182"/>
                  <a:gd name="connsiteX6115" fmla="*/ 481879 w 808720"/>
                  <a:gd name="connsiteY6115" fmla="*/ 8227 h 1047182"/>
                  <a:gd name="connsiteX6116" fmla="*/ 482420 w 808720"/>
                  <a:gd name="connsiteY6116" fmla="*/ 8260 h 1047182"/>
                  <a:gd name="connsiteX6117" fmla="*/ 481882 w 808720"/>
                  <a:gd name="connsiteY6117" fmla="*/ 8325 h 1047182"/>
                  <a:gd name="connsiteX6118" fmla="*/ 480797 w 808720"/>
                  <a:gd name="connsiteY6118" fmla="*/ 8320 h 1047182"/>
                  <a:gd name="connsiteX6119" fmla="*/ 475933 w 808720"/>
                  <a:gd name="connsiteY6119" fmla="*/ 8300 h 1047182"/>
                  <a:gd name="connsiteX6120" fmla="*/ 495306 w 808720"/>
                  <a:gd name="connsiteY6120" fmla="*/ 8012 h 1047182"/>
                  <a:gd name="connsiteX6121" fmla="*/ 494990 w 808720"/>
                  <a:gd name="connsiteY6121" fmla="*/ 8215 h 1047182"/>
                  <a:gd name="connsiteX6122" fmla="*/ 493585 w 808720"/>
                  <a:gd name="connsiteY6122" fmla="*/ 8126 h 1047182"/>
                  <a:gd name="connsiteX6123" fmla="*/ 517534 w 808720"/>
                  <a:gd name="connsiteY6123" fmla="*/ 8011 h 1047182"/>
                  <a:gd name="connsiteX6124" fmla="*/ 518436 w 808720"/>
                  <a:gd name="connsiteY6124" fmla="*/ 8088 h 1047182"/>
                  <a:gd name="connsiteX6125" fmla="*/ 519548 w 808720"/>
                  <a:gd name="connsiteY6125" fmla="*/ 8315 h 1047182"/>
                  <a:gd name="connsiteX6126" fmla="*/ 519484 w 808720"/>
                  <a:gd name="connsiteY6126" fmla="*/ 8325 h 1047182"/>
                  <a:gd name="connsiteX6127" fmla="*/ 522569 w 808720"/>
                  <a:gd name="connsiteY6127" fmla="*/ 8007 h 1047182"/>
                  <a:gd name="connsiteX6128" fmla="*/ 522680 w 808720"/>
                  <a:gd name="connsiteY6128" fmla="*/ 8031 h 1047182"/>
                  <a:gd name="connsiteX6129" fmla="*/ 522521 w 808720"/>
                  <a:gd name="connsiteY6129" fmla="*/ 8054 h 1047182"/>
                  <a:gd name="connsiteX6130" fmla="*/ 522856 w 808720"/>
                  <a:gd name="connsiteY6130" fmla="*/ 8006 h 1047182"/>
                  <a:gd name="connsiteX6131" fmla="*/ 523726 w 808720"/>
                  <a:gd name="connsiteY6131" fmla="*/ 8205 h 1047182"/>
                  <a:gd name="connsiteX6132" fmla="*/ 523654 w 808720"/>
                  <a:gd name="connsiteY6132" fmla="*/ 8245 h 1047182"/>
                  <a:gd name="connsiteX6133" fmla="*/ 522680 w 808720"/>
                  <a:gd name="connsiteY6133" fmla="*/ 8031 h 1047182"/>
                  <a:gd name="connsiteX6134" fmla="*/ 457478 w 808720"/>
                  <a:gd name="connsiteY6134" fmla="*/ 8004 h 1047182"/>
                  <a:gd name="connsiteX6135" fmla="*/ 459897 w 808720"/>
                  <a:gd name="connsiteY6135" fmla="*/ 8234 h 1047182"/>
                  <a:gd name="connsiteX6136" fmla="*/ 455962 w 808720"/>
                  <a:gd name="connsiteY6136" fmla="*/ 8217 h 1047182"/>
                  <a:gd name="connsiteX6137" fmla="*/ 456620 w 808720"/>
                  <a:gd name="connsiteY6137" fmla="*/ 8112 h 1047182"/>
                  <a:gd name="connsiteX6138" fmla="*/ 522831 w 808720"/>
                  <a:gd name="connsiteY6138" fmla="*/ 8000 h 1047182"/>
                  <a:gd name="connsiteX6139" fmla="*/ 522868 w 808720"/>
                  <a:gd name="connsiteY6139" fmla="*/ 8004 h 1047182"/>
                  <a:gd name="connsiteX6140" fmla="*/ 522856 w 808720"/>
                  <a:gd name="connsiteY6140" fmla="*/ 8006 h 1047182"/>
                  <a:gd name="connsiteX6141" fmla="*/ 439418 w 808720"/>
                  <a:gd name="connsiteY6141" fmla="*/ 8000 h 1047182"/>
                  <a:gd name="connsiteX6142" fmla="*/ 438037 w 808720"/>
                  <a:gd name="connsiteY6142" fmla="*/ 8142 h 1047182"/>
                  <a:gd name="connsiteX6143" fmla="*/ 437955 w 808720"/>
                  <a:gd name="connsiteY6143" fmla="*/ 8142 h 1047182"/>
                  <a:gd name="connsiteX6144" fmla="*/ 445647 w 808720"/>
                  <a:gd name="connsiteY6144" fmla="*/ 7995 h 1047182"/>
                  <a:gd name="connsiteX6145" fmla="*/ 444096 w 808720"/>
                  <a:gd name="connsiteY6145" fmla="*/ 8168 h 1047182"/>
                  <a:gd name="connsiteX6146" fmla="*/ 443556 w 808720"/>
                  <a:gd name="connsiteY6146" fmla="*/ 8165 h 1047182"/>
                  <a:gd name="connsiteX6147" fmla="*/ 445084 w 808720"/>
                  <a:gd name="connsiteY6147" fmla="*/ 8014 h 1047182"/>
                  <a:gd name="connsiteX6148" fmla="*/ 457248 w 808720"/>
                  <a:gd name="connsiteY6148" fmla="*/ 7983 h 1047182"/>
                  <a:gd name="connsiteX6149" fmla="*/ 457360 w 808720"/>
                  <a:gd name="connsiteY6149" fmla="*/ 7993 h 1047182"/>
                  <a:gd name="connsiteX6150" fmla="*/ 456620 w 808720"/>
                  <a:gd name="connsiteY6150" fmla="*/ 8112 h 1047182"/>
                  <a:gd name="connsiteX6151" fmla="*/ 455884 w 808720"/>
                  <a:gd name="connsiteY6151" fmla="*/ 8204 h 1047182"/>
                  <a:gd name="connsiteX6152" fmla="*/ 522543 w 808720"/>
                  <a:gd name="connsiteY6152" fmla="*/ 7969 h 1047182"/>
                  <a:gd name="connsiteX6153" fmla="*/ 522602 w 808720"/>
                  <a:gd name="connsiteY6153" fmla="*/ 7975 h 1047182"/>
                  <a:gd name="connsiteX6154" fmla="*/ 522569 w 808720"/>
                  <a:gd name="connsiteY6154" fmla="*/ 8007 h 1047182"/>
                  <a:gd name="connsiteX6155" fmla="*/ 522515 w 808720"/>
                  <a:gd name="connsiteY6155" fmla="*/ 7995 h 1047182"/>
                  <a:gd name="connsiteX6156" fmla="*/ 522625 w 808720"/>
                  <a:gd name="connsiteY6156" fmla="*/ 7953 h 1047182"/>
                  <a:gd name="connsiteX6157" fmla="*/ 522831 w 808720"/>
                  <a:gd name="connsiteY6157" fmla="*/ 8000 h 1047182"/>
                  <a:gd name="connsiteX6158" fmla="*/ 522602 w 808720"/>
                  <a:gd name="connsiteY6158" fmla="*/ 7975 h 1047182"/>
                  <a:gd name="connsiteX6159" fmla="*/ 516791 w 808720"/>
                  <a:gd name="connsiteY6159" fmla="*/ 7948 h 1047182"/>
                  <a:gd name="connsiteX6160" fmla="*/ 516854 w 808720"/>
                  <a:gd name="connsiteY6160" fmla="*/ 7953 h 1047182"/>
                  <a:gd name="connsiteX6161" fmla="*/ 516584 w 808720"/>
                  <a:gd name="connsiteY6161" fmla="*/ 8055 h 1047182"/>
                  <a:gd name="connsiteX6162" fmla="*/ 516537 w 808720"/>
                  <a:gd name="connsiteY6162" fmla="*/ 8050 h 1047182"/>
                  <a:gd name="connsiteX6163" fmla="*/ 526389 w 808720"/>
                  <a:gd name="connsiteY6163" fmla="*/ 7940 h 1047182"/>
                  <a:gd name="connsiteX6164" fmla="*/ 526676 w 808720"/>
                  <a:gd name="connsiteY6164" fmla="*/ 8065 h 1047182"/>
                  <a:gd name="connsiteX6165" fmla="*/ 526493 w 808720"/>
                  <a:gd name="connsiteY6165" fmla="*/ 8143 h 1047182"/>
                  <a:gd name="connsiteX6166" fmla="*/ 526329 w 808720"/>
                  <a:gd name="connsiteY6166" fmla="*/ 8039 h 1047182"/>
                  <a:gd name="connsiteX6167" fmla="*/ 515416 w 808720"/>
                  <a:gd name="connsiteY6167" fmla="*/ 7926 h 1047182"/>
                  <a:gd name="connsiteX6168" fmla="*/ 516537 w 808720"/>
                  <a:gd name="connsiteY6168" fmla="*/ 8050 h 1047182"/>
                  <a:gd name="connsiteX6169" fmla="*/ 515634 w 808720"/>
                  <a:gd name="connsiteY6169" fmla="*/ 8411 h 1047182"/>
                  <a:gd name="connsiteX6170" fmla="*/ 515076 w 808720"/>
                  <a:gd name="connsiteY6170" fmla="*/ 8483 h 1047182"/>
                  <a:gd name="connsiteX6171" fmla="*/ 513921 w 808720"/>
                  <a:gd name="connsiteY6171" fmla="*/ 8051 h 1047182"/>
                  <a:gd name="connsiteX6172" fmla="*/ 522107 w 808720"/>
                  <a:gd name="connsiteY6172" fmla="*/ 7921 h 1047182"/>
                  <a:gd name="connsiteX6173" fmla="*/ 522251 w 808720"/>
                  <a:gd name="connsiteY6173" fmla="*/ 7937 h 1047182"/>
                  <a:gd name="connsiteX6174" fmla="*/ 522515 w 808720"/>
                  <a:gd name="connsiteY6174" fmla="*/ 7995 h 1047182"/>
                  <a:gd name="connsiteX6175" fmla="*/ 522440 w 808720"/>
                  <a:gd name="connsiteY6175" fmla="*/ 8065 h 1047182"/>
                  <a:gd name="connsiteX6176" fmla="*/ 521595 w 808720"/>
                  <a:gd name="connsiteY6176" fmla="*/ 8186 h 1047182"/>
                  <a:gd name="connsiteX6177" fmla="*/ 521936 w 808720"/>
                  <a:gd name="connsiteY6177" fmla="*/ 7947 h 1047182"/>
                  <a:gd name="connsiteX6178" fmla="*/ 516950 w 808720"/>
                  <a:gd name="connsiteY6178" fmla="*/ 7917 h 1047182"/>
                  <a:gd name="connsiteX6179" fmla="*/ 517534 w 808720"/>
                  <a:gd name="connsiteY6179" fmla="*/ 8011 h 1047182"/>
                  <a:gd name="connsiteX6180" fmla="*/ 516854 w 808720"/>
                  <a:gd name="connsiteY6180" fmla="*/ 7953 h 1047182"/>
                  <a:gd name="connsiteX6181" fmla="*/ 497614 w 808720"/>
                  <a:gd name="connsiteY6181" fmla="*/ 7908 h 1047182"/>
                  <a:gd name="connsiteX6182" fmla="*/ 498632 w 808720"/>
                  <a:gd name="connsiteY6182" fmla="*/ 8148 h 1047182"/>
                  <a:gd name="connsiteX6183" fmla="*/ 497435 w 808720"/>
                  <a:gd name="connsiteY6183" fmla="*/ 8369 h 1047182"/>
                  <a:gd name="connsiteX6184" fmla="*/ 496052 w 808720"/>
                  <a:gd name="connsiteY6184" fmla="*/ 8282 h 1047182"/>
                  <a:gd name="connsiteX6185" fmla="*/ 500005 w 808720"/>
                  <a:gd name="connsiteY6185" fmla="*/ 7894 h 1047182"/>
                  <a:gd name="connsiteX6186" fmla="*/ 499034 w 808720"/>
                  <a:gd name="connsiteY6186" fmla="*/ 8243 h 1047182"/>
                  <a:gd name="connsiteX6187" fmla="*/ 498632 w 808720"/>
                  <a:gd name="connsiteY6187" fmla="*/ 8148 h 1047182"/>
                  <a:gd name="connsiteX6188" fmla="*/ 522023 w 808720"/>
                  <a:gd name="connsiteY6188" fmla="*/ 7887 h 1047182"/>
                  <a:gd name="connsiteX6189" fmla="*/ 522150 w 808720"/>
                  <a:gd name="connsiteY6189" fmla="*/ 7915 h 1047182"/>
                  <a:gd name="connsiteX6190" fmla="*/ 522107 w 808720"/>
                  <a:gd name="connsiteY6190" fmla="*/ 7921 h 1047182"/>
                  <a:gd name="connsiteX6191" fmla="*/ 521991 w 808720"/>
                  <a:gd name="connsiteY6191" fmla="*/ 7909 h 1047182"/>
                  <a:gd name="connsiteX6192" fmla="*/ 522333 w 808720"/>
                  <a:gd name="connsiteY6192" fmla="*/ 7887 h 1047182"/>
                  <a:gd name="connsiteX6193" fmla="*/ 522572 w 808720"/>
                  <a:gd name="connsiteY6193" fmla="*/ 7941 h 1047182"/>
                  <a:gd name="connsiteX6194" fmla="*/ 522543 w 808720"/>
                  <a:gd name="connsiteY6194" fmla="*/ 7969 h 1047182"/>
                  <a:gd name="connsiteX6195" fmla="*/ 522251 w 808720"/>
                  <a:gd name="connsiteY6195" fmla="*/ 7937 h 1047182"/>
                  <a:gd name="connsiteX6196" fmla="*/ 522150 w 808720"/>
                  <a:gd name="connsiteY6196" fmla="*/ 7915 h 1047182"/>
                  <a:gd name="connsiteX6197" fmla="*/ 489390 w 808720"/>
                  <a:gd name="connsiteY6197" fmla="*/ 7861 h 1047182"/>
                  <a:gd name="connsiteX6198" fmla="*/ 491650 w 808720"/>
                  <a:gd name="connsiteY6198" fmla="*/ 8004 h 1047182"/>
                  <a:gd name="connsiteX6199" fmla="*/ 491727 w 808720"/>
                  <a:gd name="connsiteY6199" fmla="*/ 8009 h 1047182"/>
                  <a:gd name="connsiteX6200" fmla="*/ 490901 w 808720"/>
                  <a:gd name="connsiteY6200" fmla="*/ 8147 h 1047182"/>
                  <a:gd name="connsiteX6201" fmla="*/ 490591 w 808720"/>
                  <a:gd name="connsiteY6201" fmla="*/ 8117 h 1047182"/>
                  <a:gd name="connsiteX6202" fmla="*/ 488632 w 808720"/>
                  <a:gd name="connsiteY6202" fmla="*/ 7933 h 1047182"/>
                  <a:gd name="connsiteX6203" fmla="*/ 440928 w 808720"/>
                  <a:gd name="connsiteY6203" fmla="*/ 7845 h 1047182"/>
                  <a:gd name="connsiteX6204" fmla="*/ 440679 w 808720"/>
                  <a:gd name="connsiteY6204" fmla="*/ 7878 h 1047182"/>
                  <a:gd name="connsiteX6205" fmla="*/ 439418 w 808720"/>
                  <a:gd name="connsiteY6205" fmla="*/ 8000 h 1047182"/>
                  <a:gd name="connsiteX6206" fmla="*/ 458287 w 808720"/>
                  <a:gd name="connsiteY6206" fmla="*/ 7844 h 1047182"/>
                  <a:gd name="connsiteX6207" fmla="*/ 458553 w 808720"/>
                  <a:gd name="connsiteY6207" fmla="*/ 7870 h 1047182"/>
                  <a:gd name="connsiteX6208" fmla="*/ 457478 w 808720"/>
                  <a:gd name="connsiteY6208" fmla="*/ 8004 h 1047182"/>
                  <a:gd name="connsiteX6209" fmla="*/ 457360 w 808720"/>
                  <a:gd name="connsiteY6209" fmla="*/ 7993 h 1047182"/>
                  <a:gd name="connsiteX6210" fmla="*/ 516463 w 808720"/>
                  <a:gd name="connsiteY6210" fmla="*/ 7839 h 1047182"/>
                  <a:gd name="connsiteX6211" fmla="*/ 516891 w 808720"/>
                  <a:gd name="connsiteY6211" fmla="*/ 7908 h 1047182"/>
                  <a:gd name="connsiteX6212" fmla="*/ 516791 w 808720"/>
                  <a:gd name="connsiteY6212" fmla="*/ 7948 h 1047182"/>
                  <a:gd name="connsiteX6213" fmla="*/ 515984 w 808720"/>
                  <a:gd name="connsiteY6213" fmla="*/ 7879 h 1047182"/>
                  <a:gd name="connsiteX6214" fmla="*/ 497904 w 808720"/>
                  <a:gd name="connsiteY6214" fmla="*/ 7838 h 1047182"/>
                  <a:gd name="connsiteX6215" fmla="*/ 497614 w 808720"/>
                  <a:gd name="connsiteY6215" fmla="*/ 7908 h 1047182"/>
                  <a:gd name="connsiteX6216" fmla="*/ 497447 w 808720"/>
                  <a:gd name="connsiteY6216" fmla="*/ 7869 h 1047182"/>
                  <a:gd name="connsiteX6217" fmla="*/ 450278 w 808720"/>
                  <a:gd name="connsiteY6217" fmla="*/ 7838 h 1047182"/>
                  <a:gd name="connsiteX6218" fmla="*/ 448491 w 808720"/>
                  <a:gd name="connsiteY6218" fmla="*/ 8186 h 1047182"/>
                  <a:gd name="connsiteX6219" fmla="*/ 445745 w 808720"/>
                  <a:gd name="connsiteY6219" fmla="*/ 8174 h 1047182"/>
                  <a:gd name="connsiteX6220" fmla="*/ 447683 w 808720"/>
                  <a:gd name="connsiteY6220" fmla="*/ 7926 h 1047182"/>
                  <a:gd name="connsiteX6221" fmla="*/ 479876 w 808720"/>
                  <a:gd name="connsiteY6221" fmla="*/ 7835 h 1047182"/>
                  <a:gd name="connsiteX6222" fmla="*/ 478346 w 808720"/>
                  <a:gd name="connsiteY6222" fmla="*/ 8015 h 1047182"/>
                  <a:gd name="connsiteX6223" fmla="*/ 477701 w 808720"/>
                  <a:gd name="connsiteY6223" fmla="*/ 7977 h 1047182"/>
                  <a:gd name="connsiteX6224" fmla="*/ 455614 w 808720"/>
                  <a:gd name="connsiteY6224" fmla="*/ 7828 h 1047182"/>
                  <a:gd name="connsiteX6225" fmla="*/ 456322 w 808720"/>
                  <a:gd name="connsiteY6225" fmla="*/ 7895 h 1047182"/>
                  <a:gd name="connsiteX6226" fmla="*/ 454045 w 808720"/>
                  <a:gd name="connsiteY6226" fmla="*/ 8209 h 1047182"/>
                  <a:gd name="connsiteX6227" fmla="*/ 452468 w 808720"/>
                  <a:gd name="connsiteY6227" fmla="*/ 8202 h 1047182"/>
                  <a:gd name="connsiteX6228" fmla="*/ 522761 w 808720"/>
                  <a:gd name="connsiteY6228" fmla="*/ 7821 h 1047182"/>
                  <a:gd name="connsiteX6229" fmla="*/ 522625 w 808720"/>
                  <a:gd name="connsiteY6229" fmla="*/ 7953 h 1047182"/>
                  <a:gd name="connsiteX6230" fmla="*/ 522572 w 808720"/>
                  <a:gd name="connsiteY6230" fmla="*/ 7941 h 1047182"/>
                  <a:gd name="connsiteX6231" fmla="*/ 522689 w 808720"/>
                  <a:gd name="connsiteY6231" fmla="*/ 7832 h 1047182"/>
                  <a:gd name="connsiteX6232" fmla="*/ 517114 w 808720"/>
                  <a:gd name="connsiteY6232" fmla="*/ 7819 h 1047182"/>
                  <a:gd name="connsiteX6233" fmla="*/ 517177 w 808720"/>
                  <a:gd name="connsiteY6233" fmla="*/ 7832 h 1047182"/>
                  <a:gd name="connsiteX6234" fmla="*/ 516950 w 808720"/>
                  <a:gd name="connsiteY6234" fmla="*/ 7917 h 1047182"/>
                  <a:gd name="connsiteX6235" fmla="*/ 516891 w 808720"/>
                  <a:gd name="connsiteY6235" fmla="*/ 7908 h 1047182"/>
                  <a:gd name="connsiteX6236" fmla="*/ 480158 w 808720"/>
                  <a:gd name="connsiteY6236" fmla="*/ 7802 h 1047182"/>
                  <a:gd name="connsiteX6237" fmla="*/ 480256 w 808720"/>
                  <a:gd name="connsiteY6237" fmla="*/ 7810 h 1047182"/>
                  <a:gd name="connsiteX6238" fmla="*/ 479876 w 808720"/>
                  <a:gd name="connsiteY6238" fmla="*/ 7835 h 1047182"/>
                  <a:gd name="connsiteX6239" fmla="*/ 517221 w 808720"/>
                  <a:gd name="connsiteY6239" fmla="*/ 7776 h 1047182"/>
                  <a:gd name="connsiteX6240" fmla="*/ 517114 w 808720"/>
                  <a:gd name="connsiteY6240" fmla="*/ 7819 h 1047182"/>
                  <a:gd name="connsiteX6241" fmla="*/ 516995 w 808720"/>
                  <a:gd name="connsiteY6241" fmla="*/ 7795 h 1047182"/>
                  <a:gd name="connsiteX6242" fmla="*/ 436464 w 808720"/>
                  <a:gd name="connsiteY6242" fmla="*/ 7776 h 1047182"/>
                  <a:gd name="connsiteX6243" fmla="*/ 432295 w 808720"/>
                  <a:gd name="connsiteY6243" fmla="*/ 8137 h 1047182"/>
                  <a:gd name="connsiteX6244" fmla="*/ 430650 w 808720"/>
                  <a:gd name="connsiteY6244" fmla="*/ 8438 h 1047182"/>
                  <a:gd name="connsiteX6245" fmla="*/ 426381 w 808720"/>
                  <a:gd name="connsiteY6245" fmla="*/ 8731 h 1047182"/>
                  <a:gd name="connsiteX6246" fmla="*/ 430147 w 808720"/>
                  <a:gd name="connsiteY6246" fmla="*/ 8220 h 1047182"/>
                  <a:gd name="connsiteX6247" fmla="*/ 524486 w 808720"/>
                  <a:gd name="connsiteY6247" fmla="*/ 7773 h 1047182"/>
                  <a:gd name="connsiteX6248" fmla="*/ 523884 w 808720"/>
                  <a:gd name="connsiteY6248" fmla="*/ 8115 h 1047182"/>
                  <a:gd name="connsiteX6249" fmla="*/ 522868 w 808720"/>
                  <a:gd name="connsiteY6249" fmla="*/ 8004 h 1047182"/>
                  <a:gd name="connsiteX6250" fmla="*/ 457342 w 808720"/>
                  <a:gd name="connsiteY6250" fmla="*/ 7754 h 1047182"/>
                  <a:gd name="connsiteX6251" fmla="*/ 458170 w 808720"/>
                  <a:gd name="connsiteY6251" fmla="*/ 7833 h 1047182"/>
                  <a:gd name="connsiteX6252" fmla="*/ 457248 w 808720"/>
                  <a:gd name="connsiteY6252" fmla="*/ 7983 h 1047182"/>
                  <a:gd name="connsiteX6253" fmla="*/ 456322 w 808720"/>
                  <a:gd name="connsiteY6253" fmla="*/ 7895 h 1047182"/>
                  <a:gd name="connsiteX6254" fmla="*/ 486665 w 808720"/>
                  <a:gd name="connsiteY6254" fmla="*/ 7748 h 1047182"/>
                  <a:gd name="connsiteX6255" fmla="*/ 487046 w 808720"/>
                  <a:gd name="connsiteY6255" fmla="*/ 7783 h 1047182"/>
                  <a:gd name="connsiteX6256" fmla="*/ 488632 w 808720"/>
                  <a:gd name="connsiteY6256" fmla="*/ 7933 h 1047182"/>
                  <a:gd name="connsiteX6257" fmla="*/ 487365 w 808720"/>
                  <a:gd name="connsiteY6257" fmla="*/ 8052 h 1047182"/>
                  <a:gd name="connsiteX6258" fmla="*/ 485285 w 808720"/>
                  <a:gd name="connsiteY6258" fmla="*/ 7935 h 1047182"/>
                  <a:gd name="connsiteX6259" fmla="*/ 485169 w 808720"/>
                  <a:gd name="connsiteY6259" fmla="*/ 7928 h 1047182"/>
                  <a:gd name="connsiteX6260" fmla="*/ 528012 w 808720"/>
                  <a:gd name="connsiteY6260" fmla="*/ 7746 h 1047182"/>
                  <a:gd name="connsiteX6261" fmla="*/ 529776 w 808720"/>
                  <a:gd name="connsiteY6261" fmla="*/ 8380 h 1047182"/>
                  <a:gd name="connsiteX6262" fmla="*/ 530240 w 808720"/>
                  <a:gd name="connsiteY6262" fmla="*/ 8696 h 1047182"/>
                  <a:gd name="connsiteX6263" fmla="*/ 529143 w 808720"/>
                  <a:gd name="connsiteY6263" fmla="*/ 9117 h 1047182"/>
                  <a:gd name="connsiteX6264" fmla="*/ 529110 w 808720"/>
                  <a:gd name="connsiteY6264" fmla="*/ 9123 h 1047182"/>
                  <a:gd name="connsiteX6265" fmla="*/ 528706 w 808720"/>
                  <a:gd name="connsiteY6265" fmla="*/ 8947 h 1047182"/>
                  <a:gd name="connsiteX6266" fmla="*/ 528792 w 808720"/>
                  <a:gd name="connsiteY6266" fmla="*/ 8411 h 1047182"/>
                  <a:gd name="connsiteX6267" fmla="*/ 513084 w 808720"/>
                  <a:gd name="connsiteY6267" fmla="*/ 7737 h 1047182"/>
                  <a:gd name="connsiteX6268" fmla="*/ 513921 w 808720"/>
                  <a:gd name="connsiteY6268" fmla="*/ 8051 h 1047182"/>
                  <a:gd name="connsiteX6269" fmla="*/ 510952 w 808720"/>
                  <a:gd name="connsiteY6269" fmla="*/ 8299 h 1047182"/>
                  <a:gd name="connsiteX6270" fmla="*/ 512754 w 808720"/>
                  <a:gd name="connsiteY6270" fmla="*/ 7753 h 1047182"/>
                  <a:gd name="connsiteX6271" fmla="*/ 481566 w 808720"/>
                  <a:gd name="connsiteY6271" fmla="*/ 7724 h 1047182"/>
                  <a:gd name="connsiteX6272" fmla="*/ 485169 w 808720"/>
                  <a:gd name="connsiteY6272" fmla="*/ 7928 h 1047182"/>
                  <a:gd name="connsiteX6273" fmla="*/ 484694 w 808720"/>
                  <a:gd name="connsiteY6273" fmla="*/ 7986 h 1047182"/>
                  <a:gd name="connsiteX6274" fmla="*/ 483672 w 808720"/>
                  <a:gd name="connsiteY6274" fmla="*/ 8109 h 1047182"/>
                  <a:gd name="connsiteX6275" fmla="*/ 483468 w 808720"/>
                  <a:gd name="connsiteY6275" fmla="*/ 8091 h 1047182"/>
                  <a:gd name="connsiteX6276" fmla="*/ 480256 w 808720"/>
                  <a:gd name="connsiteY6276" fmla="*/ 7810 h 1047182"/>
                  <a:gd name="connsiteX6277" fmla="*/ 453801 w 808720"/>
                  <a:gd name="connsiteY6277" fmla="*/ 7719 h 1047182"/>
                  <a:gd name="connsiteX6278" fmla="*/ 450266 w 808720"/>
                  <a:gd name="connsiteY6278" fmla="*/ 8193 h 1047182"/>
                  <a:gd name="connsiteX6279" fmla="*/ 449521 w 808720"/>
                  <a:gd name="connsiteY6279" fmla="*/ 8190 h 1047182"/>
                  <a:gd name="connsiteX6280" fmla="*/ 452421 w 808720"/>
                  <a:gd name="connsiteY6280" fmla="*/ 7766 h 1047182"/>
                  <a:gd name="connsiteX6281" fmla="*/ 454355 w 808720"/>
                  <a:gd name="connsiteY6281" fmla="*/ 7708 h 1047182"/>
                  <a:gd name="connsiteX6282" fmla="*/ 455302 w 808720"/>
                  <a:gd name="connsiteY6282" fmla="*/ 7798 h 1047182"/>
                  <a:gd name="connsiteX6283" fmla="*/ 452004 w 808720"/>
                  <a:gd name="connsiteY6283" fmla="*/ 8200 h 1047182"/>
                  <a:gd name="connsiteX6284" fmla="*/ 450650 w 808720"/>
                  <a:gd name="connsiteY6284" fmla="*/ 8195 h 1047182"/>
                  <a:gd name="connsiteX6285" fmla="*/ 513880 w 808720"/>
                  <a:gd name="connsiteY6285" fmla="*/ 7699 h 1047182"/>
                  <a:gd name="connsiteX6286" fmla="*/ 515984 w 808720"/>
                  <a:gd name="connsiteY6286" fmla="*/ 7879 h 1047182"/>
                  <a:gd name="connsiteX6287" fmla="*/ 515416 w 808720"/>
                  <a:gd name="connsiteY6287" fmla="*/ 7926 h 1047182"/>
                  <a:gd name="connsiteX6288" fmla="*/ 513512 w 808720"/>
                  <a:gd name="connsiteY6288" fmla="*/ 7717 h 1047182"/>
                  <a:gd name="connsiteX6289" fmla="*/ 454440 w 808720"/>
                  <a:gd name="connsiteY6289" fmla="*/ 7697 h 1047182"/>
                  <a:gd name="connsiteX6290" fmla="*/ 454355 w 808720"/>
                  <a:gd name="connsiteY6290" fmla="*/ 7708 h 1047182"/>
                  <a:gd name="connsiteX6291" fmla="*/ 454290 w 808720"/>
                  <a:gd name="connsiteY6291" fmla="*/ 7702 h 1047182"/>
                  <a:gd name="connsiteX6292" fmla="*/ 525120 w 808720"/>
                  <a:gd name="connsiteY6292" fmla="*/ 7697 h 1047182"/>
                  <a:gd name="connsiteX6293" fmla="*/ 526201 w 808720"/>
                  <a:gd name="connsiteY6293" fmla="*/ 8247 h 1047182"/>
                  <a:gd name="connsiteX6294" fmla="*/ 526184 w 808720"/>
                  <a:gd name="connsiteY6294" fmla="*/ 8276 h 1047182"/>
                  <a:gd name="connsiteX6295" fmla="*/ 526017 w 808720"/>
                  <a:gd name="connsiteY6295" fmla="*/ 8347 h 1047182"/>
                  <a:gd name="connsiteX6296" fmla="*/ 524622 w 808720"/>
                  <a:gd name="connsiteY6296" fmla="*/ 8195 h 1047182"/>
                  <a:gd name="connsiteX6297" fmla="*/ 496688 w 808720"/>
                  <a:gd name="connsiteY6297" fmla="*/ 7690 h 1047182"/>
                  <a:gd name="connsiteX6298" fmla="*/ 497447 w 808720"/>
                  <a:gd name="connsiteY6298" fmla="*/ 7869 h 1047182"/>
                  <a:gd name="connsiteX6299" fmla="*/ 495306 w 808720"/>
                  <a:gd name="connsiteY6299" fmla="*/ 8012 h 1047182"/>
                  <a:gd name="connsiteX6300" fmla="*/ 495605 w 808720"/>
                  <a:gd name="connsiteY6300" fmla="*/ 7819 h 1047182"/>
                  <a:gd name="connsiteX6301" fmla="*/ 454076 w 808720"/>
                  <a:gd name="connsiteY6301" fmla="*/ 7682 h 1047182"/>
                  <a:gd name="connsiteX6302" fmla="*/ 454290 w 808720"/>
                  <a:gd name="connsiteY6302" fmla="*/ 7702 h 1047182"/>
                  <a:gd name="connsiteX6303" fmla="*/ 453801 w 808720"/>
                  <a:gd name="connsiteY6303" fmla="*/ 7719 h 1047182"/>
                  <a:gd name="connsiteX6304" fmla="*/ 525137 w 808720"/>
                  <a:gd name="connsiteY6304" fmla="*/ 7680 h 1047182"/>
                  <a:gd name="connsiteX6305" fmla="*/ 525120 w 808720"/>
                  <a:gd name="connsiteY6305" fmla="*/ 7697 h 1047182"/>
                  <a:gd name="connsiteX6306" fmla="*/ 525098 w 808720"/>
                  <a:gd name="connsiteY6306" fmla="*/ 7685 h 1047182"/>
                  <a:gd name="connsiteX6307" fmla="*/ 513044 w 808720"/>
                  <a:gd name="connsiteY6307" fmla="*/ 7665 h 1047182"/>
                  <a:gd name="connsiteX6308" fmla="*/ 513512 w 808720"/>
                  <a:gd name="connsiteY6308" fmla="*/ 7717 h 1047182"/>
                  <a:gd name="connsiteX6309" fmla="*/ 513084 w 808720"/>
                  <a:gd name="connsiteY6309" fmla="*/ 7737 h 1047182"/>
                  <a:gd name="connsiteX6310" fmla="*/ 512960 w 808720"/>
                  <a:gd name="connsiteY6310" fmla="*/ 7691 h 1047182"/>
                  <a:gd name="connsiteX6311" fmla="*/ 456402 w 808720"/>
                  <a:gd name="connsiteY6311" fmla="*/ 7664 h 1047182"/>
                  <a:gd name="connsiteX6312" fmla="*/ 456728 w 808720"/>
                  <a:gd name="connsiteY6312" fmla="*/ 7695 h 1047182"/>
                  <a:gd name="connsiteX6313" fmla="*/ 455614 w 808720"/>
                  <a:gd name="connsiteY6313" fmla="*/ 7828 h 1047182"/>
                  <a:gd name="connsiteX6314" fmla="*/ 455302 w 808720"/>
                  <a:gd name="connsiteY6314" fmla="*/ 7798 h 1047182"/>
                  <a:gd name="connsiteX6315" fmla="*/ 518864 w 808720"/>
                  <a:gd name="connsiteY6315" fmla="*/ 7639 h 1047182"/>
                  <a:gd name="connsiteX6316" fmla="*/ 519215 w 808720"/>
                  <a:gd name="connsiteY6316" fmla="*/ 7720 h 1047182"/>
                  <a:gd name="connsiteX6317" fmla="*/ 520595 w 808720"/>
                  <a:gd name="connsiteY6317" fmla="*/ 8154 h 1047182"/>
                  <a:gd name="connsiteX6318" fmla="*/ 520098 w 808720"/>
                  <a:gd name="connsiteY6318" fmla="*/ 8230 h 1047182"/>
                  <a:gd name="connsiteX6319" fmla="*/ 518436 w 808720"/>
                  <a:gd name="connsiteY6319" fmla="*/ 8088 h 1047182"/>
                  <a:gd name="connsiteX6320" fmla="*/ 517177 w 808720"/>
                  <a:gd name="connsiteY6320" fmla="*/ 7832 h 1047182"/>
                  <a:gd name="connsiteX6321" fmla="*/ 517357 w 808720"/>
                  <a:gd name="connsiteY6321" fmla="*/ 7765 h 1047182"/>
                  <a:gd name="connsiteX6322" fmla="*/ 527685 w 808720"/>
                  <a:gd name="connsiteY6322" fmla="*/ 7632 h 1047182"/>
                  <a:gd name="connsiteX6323" fmla="*/ 528792 w 808720"/>
                  <a:gd name="connsiteY6323" fmla="*/ 8411 h 1047182"/>
                  <a:gd name="connsiteX6324" fmla="*/ 527912 w 808720"/>
                  <a:gd name="connsiteY6324" fmla="*/ 8602 h 1047182"/>
                  <a:gd name="connsiteX6325" fmla="*/ 526676 w 808720"/>
                  <a:gd name="connsiteY6325" fmla="*/ 8065 h 1047182"/>
                  <a:gd name="connsiteX6326" fmla="*/ 527672 w 808720"/>
                  <a:gd name="connsiteY6326" fmla="*/ 7623 h 1047182"/>
                  <a:gd name="connsiteX6327" fmla="*/ 527691 w 808720"/>
                  <a:gd name="connsiteY6327" fmla="*/ 7630 h 1047182"/>
                  <a:gd name="connsiteX6328" fmla="*/ 527685 w 808720"/>
                  <a:gd name="connsiteY6328" fmla="*/ 7632 h 1047182"/>
                  <a:gd name="connsiteX6329" fmla="*/ 456780 w 808720"/>
                  <a:gd name="connsiteY6329" fmla="*/ 7618 h 1047182"/>
                  <a:gd name="connsiteX6330" fmla="*/ 456402 w 808720"/>
                  <a:gd name="connsiteY6330" fmla="*/ 7664 h 1047182"/>
                  <a:gd name="connsiteX6331" fmla="*/ 456145 w 808720"/>
                  <a:gd name="connsiteY6331" fmla="*/ 7639 h 1047182"/>
                  <a:gd name="connsiteX6332" fmla="*/ 525629 w 808720"/>
                  <a:gd name="connsiteY6332" fmla="*/ 7610 h 1047182"/>
                  <a:gd name="connsiteX6333" fmla="*/ 525709 w 808720"/>
                  <a:gd name="connsiteY6333" fmla="*/ 7645 h 1047182"/>
                  <a:gd name="connsiteX6334" fmla="*/ 526329 w 808720"/>
                  <a:gd name="connsiteY6334" fmla="*/ 8039 h 1047182"/>
                  <a:gd name="connsiteX6335" fmla="*/ 526292 w 808720"/>
                  <a:gd name="connsiteY6335" fmla="*/ 8100 h 1047182"/>
                  <a:gd name="connsiteX6336" fmla="*/ 525324 w 808720"/>
                  <a:gd name="connsiteY6336" fmla="*/ 7653 h 1047182"/>
                  <a:gd name="connsiteX6337" fmla="*/ 519235 w 808720"/>
                  <a:gd name="connsiteY6337" fmla="*/ 7608 h 1047182"/>
                  <a:gd name="connsiteX6338" fmla="*/ 521991 w 808720"/>
                  <a:gd name="connsiteY6338" fmla="*/ 7909 h 1047182"/>
                  <a:gd name="connsiteX6339" fmla="*/ 521936 w 808720"/>
                  <a:gd name="connsiteY6339" fmla="*/ 7947 h 1047182"/>
                  <a:gd name="connsiteX6340" fmla="*/ 520897 w 808720"/>
                  <a:gd name="connsiteY6340" fmla="*/ 8107 h 1047182"/>
                  <a:gd name="connsiteX6341" fmla="*/ 519215 w 808720"/>
                  <a:gd name="connsiteY6341" fmla="*/ 7720 h 1047182"/>
                  <a:gd name="connsiteX6342" fmla="*/ 518938 w 808720"/>
                  <a:gd name="connsiteY6342" fmla="*/ 7633 h 1047182"/>
                  <a:gd name="connsiteX6343" fmla="*/ 525214 w 808720"/>
                  <a:gd name="connsiteY6343" fmla="*/ 7603 h 1047182"/>
                  <a:gd name="connsiteX6344" fmla="*/ 525324 w 808720"/>
                  <a:gd name="connsiteY6344" fmla="*/ 7653 h 1047182"/>
                  <a:gd name="connsiteX6345" fmla="*/ 525137 w 808720"/>
                  <a:gd name="connsiteY6345" fmla="*/ 7680 h 1047182"/>
                  <a:gd name="connsiteX6346" fmla="*/ 512717 w 808720"/>
                  <a:gd name="connsiteY6346" fmla="*/ 7600 h 1047182"/>
                  <a:gd name="connsiteX6347" fmla="*/ 513140 w 808720"/>
                  <a:gd name="connsiteY6347" fmla="*/ 7636 h 1047182"/>
                  <a:gd name="connsiteX6348" fmla="*/ 513044 w 808720"/>
                  <a:gd name="connsiteY6348" fmla="*/ 7665 h 1047182"/>
                  <a:gd name="connsiteX6349" fmla="*/ 512828 w 808720"/>
                  <a:gd name="connsiteY6349" fmla="*/ 7642 h 1047182"/>
                  <a:gd name="connsiteX6350" fmla="*/ 516023 w 808720"/>
                  <a:gd name="connsiteY6350" fmla="*/ 7597 h 1047182"/>
                  <a:gd name="connsiteX6351" fmla="*/ 516995 w 808720"/>
                  <a:gd name="connsiteY6351" fmla="*/ 7795 h 1047182"/>
                  <a:gd name="connsiteX6352" fmla="*/ 516463 w 808720"/>
                  <a:gd name="connsiteY6352" fmla="*/ 7839 h 1047182"/>
                  <a:gd name="connsiteX6353" fmla="*/ 515200 w 808720"/>
                  <a:gd name="connsiteY6353" fmla="*/ 7636 h 1047182"/>
                  <a:gd name="connsiteX6354" fmla="*/ 512344 w 808720"/>
                  <a:gd name="connsiteY6354" fmla="*/ 7588 h 1047182"/>
                  <a:gd name="connsiteX6355" fmla="*/ 512828 w 808720"/>
                  <a:gd name="connsiteY6355" fmla="*/ 7642 h 1047182"/>
                  <a:gd name="connsiteX6356" fmla="*/ 512960 w 808720"/>
                  <a:gd name="connsiteY6356" fmla="*/ 7691 h 1047182"/>
                  <a:gd name="connsiteX6357" fmla="*/ 512754 w 808720"/>
                  <a:gd name="connsiteY6357" fmla="*/ 7753 h 1047182"/>
                  <a:gd name="connsiteX6358" fmla="*/ 511179 w 808720"/>
                  <a:gd name="connsiteY6358" fmla="*/ 7828 h 1047182"/>
                  <a:gd name="connsiteX6359" fmla="*/ 510008 w 808720"/>
                  <a:gd name="connsiteY6359" fmla="*/ 8377 h 1047182"/>
                  <a:gd name="connsiteX6360" fmla="*/ 508897 w 808720"/>
                  <a:gd name="connsiteY6360" fmla="*/ 8470 h 1047182"/>
                  <a:gd name="connsiteX6361" fmla="*/ 509054 w 808720"/>
                  <a:gd name="connsiteY6361" fmla="*/ 8411 h 1047182"/>
                  <a:gd name="connsiteX6362" fmla="*/ 508427 w 808720"/>
                  <a:gd name="connsiteY6362" fmla="*/ 8509 h 1047182"/>
                  <a:gd name="connsiteX6363" fmla="*/ 506776 w 808720"/>
                  <a:gd name="connsiteY6363" fmla="*/ 8646 h 1047182"/>
                  <a:gd name="connsiteX6364" fmla="*/ 501653 w 808720"/>
                  <a:gd name="connsiteY6364" fmla="*/ 7588 h 1047182"/>
                  <a:gd name="connsiteX6365" fmla="*/ 500005 w 808720"/>
                  <a:gd name="connsiteY6365" fmla="*/ 7894 h 1047182"/>
                  <a:gd name="connsiteX6366" fmla="*/ 500672 w 808720"/>
                  <a:gd name="connsiteY6366" fmla="*/ 7654 h 1047182"/>
                  <a:gd name="connsiteX6367" fmla="*/ 527814 w 808720"/>
                  <a:gd name="connsiteY6367" fmla="*/ 7577 h 1047182"/>
                  <a:gd name="connsiteX6368" fmla="*/ 528012 w 808720"/>
                  <a:gd name="connsiteY6368" fmla="*/ 7746 h 1047182"/>
                  <a:gd name="connsiteX6369" fmla="*/ 527691 w 808720"/>
                  <a:gd name="connsiteY6369" fmla="*/ 7630 h 1047182"/>
                  <a:gd name="connsiteX6370" fmla="*/ 484789 w 808720"/>
                  <a:gd name="connsiteY6370" fmla="*/ 7571 h 1047182"/>
                  <a:gd name="connsiteX6371" fmla="*/ 486983 w 808720"/>
                  <a:gd name="connsiteY6371" fmla="*/ 7709 h 1047182"/>
                  <a:gd name="connsiteX6372" fmla="*/ 486665 w 808720"/>
                  <a:gd name="connsiteY6372" fmla="*/ 7748 h 1047182"/>
                  <a:gd name="connsiteX6373" fmla="*/ 455414 w 808720"/>
                  <a:gd name="connsiteY6373" fmla="*/ 7569 h 1047182"/>
                  <a:gd name="connsiteX6374" fmla="*/ 456145 w 808720"/>
                  <a:gd name="connsiteY6374" fmla="*/ 7639 h 1047182"/>
                  <a:gd name="connsiteX6375" fmla="*/ 454440 w 808720"/>
                  <a:gd name="connsiteY6375" fmla="*/ 7697 h 1047182"/>
                  <a:gd name="connsiteX6376" fmla="*/ 524857 w 808720"/>
                  <a:gd name="connsiteY6376" fmla="*/ 7562 h 1047182"/>
                  <a:gd name="connsiteX6377" fmla="*/ 525098 w 808720"/>
                  <a:gd name="connsiteY6377" fmla="*/ 7685 h 1047182"/>
                  <a:gd name="connsiteX6378" fmla="*/ 524486 w 808720"/>
                  <a:gd name="connsiteY6378" fmla="*/ 7773 h 1047182"/>
                  <a:gd name="connsiteX6379" fmla="*/ 458834 w 808720"/>
                  <a:gd name="connsiteY6379" fmla="*/ 7549 h 1047182"/>
                  <a:gd name="connsiteX6380" fmla="*/ 457342 w 808720"/>
                  <a:gd name="connsiteY6380" fmla="*/ 7754 h 1047182"/>
                  <a:gd name="connsiteX6381" fmla="*/ 456728 w 808720"/>
                  <a:gd name="connsiteY6381" fmla="*/ 7695 h 1047182"/>
                  <a:gd name="connsiteX6382" fmla="*/ 457615 w 808720"/>
                  <a:gd name="connsiteY6382" fmla="*/ 7590 h 1047182"/>
                  <a:gd name="connsiteX6383" fmla="*/ 484435 w 808720"/>
                  <a:gd name="connsiteY6383" fmla="*/ 7537 h 1047182"/>
                  <a:gd name="connsiteX6384" fmla="*/ 484789 w 808720"/>
                  <a:gd name="connsiteY6384" fmla="*/ 7571 h 1047182"/>
                  <a:gd name="connsiteX6385" fmla="*/ 484349 w 808720"/>
                  <a:gd name="connsiteY6385" fmla="*/ 7543 h 1047182"/>
                  <a:gd name="connsiteX6386" fmla="*/ 444198 w 808720"/>
                  <a:gd name="connsiteY6386" fmla="*/ 7508 h 1047182"/>
                  <a:gd name="connsiteX6387" fmla="*/ 440928 w 808720"/>
                  <a:gd name="connsiteY6387" fmla="*/ 7845 h 1047182"/>
                  <a:gd name="connsiteX6388" fmla="*/ 442662 w 808720"/>
                  <a:gd name="connsiteY6388" fmla="*/ 7614 h 1047182"/>
                  <a:gd name="connsiteX6389" fmla="*/ 518276 w 808720"/>
                  <a:gd name="connsiteY6389" fmla="*/ 7504 h 1047182"/>
                  <a:gd name="connsiteX6390" fmla="*/ 518660 w 808720"/>
                  <a:gd name="connsiteY6390" fmla="*/ 7545 h 1047182"/>
                  <a:gd name="connsiteX6391" fmla="*/ 518938 w 808720"/>
                  <a:gd name="connsiteY6391" fmla="*/ 7633 h 1047182"/>
                  <a:gd name="connsiteX6392" fmla="*/ 518864 w 808720"/>
                  <a:gd name="connsiteY6392" fmla="*/ 7639 h 1047182"/>
                  <a:gd name="connsiteX6393" fmla="*/ 518064 w 808720"/>
                  <a:gd name="connsiteY6393" fmla="*/ 7500 h 1047182"/>
                  <a:gd name="connsiteX6394" fmla="*/ 517357 w 808720"/>
                  <a:gd name="connsiteY6394" fmla="*/ 7765 h 1047182"/>
                  <a:gd name="connsiteX6395" fmla="*/ 517221 w 808720"/>
                  <a:gd name="connsiteY6395" fmla="*/ 7776 h 1047182"/>
                  <a:gd name="connsiteX6396" fmla="*/ 517891 w 808720"/>
                  <a:gd name="connsiteY6396" fmla="*/ 7508 h 1047182"/>
                  <a:gd name="connsiteX6397" fmla="*/ 520611 w 808720"/>
                  <a:gd name="connsiteY6397" fmla="*/ 7493 h 1047182"/>
                  <a:gd name="connsiteX6398" fmla="*/ 522099 w 808720"/>
                  <a:gd name="connsiteY6398" fmla="*/ 7833 h 1047182"/>
                  <a:gd name="connsiteX6399" fmla="*/ 522023 w 808720"/>
                  <a:gd name="connsiteY6399" fmla="*/ 7887 h 1047182"/>
                  <a:gd name="connsiteX6400" fmla="*/ 520338 w 808720"/>
                  <a:gd name="connsiteY6400" fmla="*/ 7516 h 1047182"/>
                  <a:gd name="connsiteX6401" fmla="*/ 460483 w 808720"/>
                  <a:gd name="connsiteY6401" fmla="*/ 7493 h 1047182"/>
                  <a:gd name="connsiteX6402" fmla="*/ 458287 w 808720"/>
                  <a:gd name="connsiteY6402" fmla="*/ 7844 h 1047182"/>
                  <a:gd name="connsiteX6403" fmla="*/ 458170 w 808720"/>
                  <a:gd name="connsiteY6403" fmla="*/ 7833 h 1047182"/>
                  <a:gd name="connsiteX6404" fmla="*/ 460218 w 808720"/>
                  <a:gd name="connsiteY6404" fmla="*/ 7502 h 1047182"/>
                  <a:gd name="connsiteX6405" fmla="*/ 518225 w 808720"/>
                  <a:gd name="connsiteY6405" fmla="*/ 7492 h 1047182"/>
                  <a:gd name="connsiteX6406" fmla="*/ 518276 w 808720"/>
                  <a:gd name="connsiteY6406" fmla="*/ 7504 h 1047182"/>
                  <a:gd name="connsiteX6407" fmla="*/ 518186 w 808720"/>
                  <a:gd name="connsiteY6407" fmla="*/ 7494 h 1047182"/>
                  <a:gd name="connsiteX6408" fmla="*/ 452062 w 808720"/>
                  <a:gd name="connsiteY6408" fmla="*/ 7491 h 1047182"/>
                  <a:gd name="connsiteX6409" fmla="*/ 453418 w 808720"/>
                  <a:gd name="connsiteY6409" fmla="*/ 7620 h 1047182"/>
                  <a:gd name="connsiteX6410" fmla="*/ 452421 w 808720"/>
                  <a:gd name="connsiteY6410" fmla="*/ 7766 h 1047182"/>
                  <a:gd name="connsiteX6411" fmla="*/ 450278 w 808720"/>
                  <a:gd name="connsiteY6411" fmla="*/ 7838 h 1047182"/>
                  <a:gd name="connsiteX6412" fmla="*/ 518103 w 808720"/>
                  <a:gd name="connsiteY6412" fmla="*/ 7485 h 1047182"/>
                  <a:gd name="connsiteX6413" fmla="*/ 518186 w 808720"/>
                  <a:gd name="connsiteY6413" fmla="*/ 7494 h 1047182"/>
                  <a:gd name="connsiteX6414" fmla="*/ 518064 w 808720"/>
                  <a:gd name="connsiteY6414" fmla="*/ 7500 h 1047182"/>
                  <a:gd name="connsiteX6415" fmla="*/ 524955 w 808720"/>
                  <a:gd name="connsiteY6415" fmla="*/ 7483 h 1047182"/>
                  <a:gd name="connsiteX6416" fmla="*/ 524978 w 808720"/>
                  <a:gd name="connsiteY6416" fmla="*/ 7494 h 1047182"/>
                  <a:gd name="connsiteX6417" fmla="*/ 524857 w 808720"/>
                  <a:gd name="connsiteY6417" fmla="*/ 7562 h 1047182"/>
                  <a:gd name="connsiteX6418" fmla="*/ 524760 w 808720"/>
                  <a:gd name="connsiteY6418" fmla="*/ 7513 h 1047182"/>
                  <a:gd name="connsiteX6419" fmla="*/ 454415 w 808720"/>
                  <a:gd name="connsiteY6419" fmla="*/ 7474 h 1047182"/>
                  <a:gd name="connsiteX6420" fmla="*/ 455123 w 808720"/>
                  <a:gd name="connsiteY6420" fmla="*/ 7542 h 1047182"/>
                  <a:gd name="connsiteX6421" fmla="*/ 454076 w 808720"/>
                  <a:gd name="connsiteY6421" fmla="*/ 7682 h 1047182"/>
                  <a:gd name="connsiteX6422" fmla="*/ 453418 w 808720"/>
                  <a:gd name="connsiteY6422" fmla="*/ 7620 h 1047182"/>
                  <a:gd name="connsiteX6423" fmla="*/ 483045 w 808720"/>
                  <a:gd name="connsiteY6423" fmla="*/ 7461 h 1047182"/>
                  <a:gd name="connsiteX6424" fmla="*/ 484349 w 808720"/>
                  <a:gd name="connsiteY6424" fmla="*/ 7543 h 1047182"/>
                  <a:gd name="connsiteX6425" fmla="*/ 481566 w 808720"/>
                  <a:gd name="connsiteY6425" fmla="*/ 7724 h 1047182"/>
                  <a:gd name="connsiteX6426" fmla="*/ 481054 w 808720"/>
                  <a:gd name="connsiteY6426" fmla="*/ 7696 h 1047182"/>
                  <a:gd name="connsiteX6427" fmla="*/ 526685 w 808720"/>
                  <a:gd name="connsiteY6427" fmla="*/ 7459 h 1047182"/>
                  <a:gd name="connsiteX6428" fmla="*/ 526389 w 808720"/>
                  <a:gd name="connsiteY6428" fmla="*/ 7940 h 1047182"/>
                  <a:gd name="connsiteX6429" fmla="*/ 525709 w 808720"/>
                  <a:gd name="connsiteY6429" fmla="*/ 7645 h 1047182"/>
                  <a:gd name="connsiteX6430" fmla="*/ 525649 w 808720"/>
                  <a:gd name="connsiteY6430" fmla="*/ 7607 h 1047182"/>
                  <a:gd name="connsiteX6431" fmla="*/ 518039 w 808720"/>
                  <a:gd name="connsiteY6431" fmla="*/ 7449 h 1047182"/>
                  <a:gd name="connsiteX6432" fmla="*/ 518138 w 808720"/>
                  <a:gd name="connsiteY6432" fmla="*/ 7472 h 1047182"/>
                  <a:gd name="connsiteX6433" fmla="*/ 518103 w 808720"/>
                  <a:gd name="connsiteY6433" fmla="*/ 7485 h 1047182"/>
                  <a:gd name="connsiteX6434" fmla="*/ 517982 w 808720"/>
                  <a:gd name="connsiteY6434" fmla="*/ 7472 h 1047182"/>
                  <a:gd name="connsiteX6435" fmla="*/ 525237 w 808720"/>
                  <a:gd name="connsiteY6435" fmla="*/ 7440 h 1047182"/>
                  <a:gd name="connsiteX6436" fmla="*/ 525335 w 808720"/>
                  <a:gd name="connsiteY6436" fmla="*/ 7482 h 1047182"/>
                  <a:gd name="connsiteX6437" fmla="*/ 525214 w 808720"/>
                  <a:gd name="connsiteY6437" fmla="*/ 7603 h 1047182"/>
                  <a:gd name="connsiteX6438" fmla="*/ 524978 w 808720"/>
                  <a:gd name="connsiteY6438" fmla="*/ 7494 h 1047182"/>
                  <a:gd name="connsiteX6439" fmla="*/ 525012 w 808720"/>
                  <a:gd name="connsiteY6439" fmla="*/ 7474 h 1047182"/>
                  <a:gd name="connsiteX6440" fmla="*/ 440361 w 808720"/>
                  <a:gd name="connsiteY6440" fmla="*/ 7439 h 1047182"/>
                  <a:gd name="connsiteX6441" fmla="*/ 439423 w 808720"/>
                  <a:gd name="connsiteY6441" fmla="*/ 7568 h 1047182"/>
                  <a:gd name="connsiteX6442" fmla="*/ 436464 w 808720"/>
                  <a:gd name="connsiteY6442" fmla="*/ 7776 h 1047182"/>
                  <a:gd name="connsiteX6443" fmla="*/ 525381 w 808720"/>
                  <a:gd name="connsiteY6443" fmla="*/ 7436 h 1047182"/>
                  <a:gd name="connsiteX6444" fmla="*/ 525649 w 808720"/>
                  <a:gd name="connsiteY6444" fmla="*/ 7607 h 1047182"/>
                  <a:gd name="connsiteX6445" fmla="*/ 525629 w 808720"/>
                  <a:gd name="connsiteY6445" fmla="*/ 7610 h 1047182"/>
                  <a:gd name="connsiteX6446" fmla="*/ 525335 w 808720"/>
                  <a:gd name="connsiteY6446" fmla="*/ 7482 h 1047182"/>
                  <a:gd name="connsiteX6447" fmla="*/ 450695 w 808720"/>
                  <a:gd name="connsiteY6447" fmla="*/ 7435 h 1047182"/>
                  <a:gd name="connsiteX6448" fmla="*/ 448611 w 808720"/>
                  <a:gd name="connsiteY6448" fmla="*/ 7666 h 1047182"/>
                  <a:gd name="connsiteX6449" fmla="*/ 445084 w 808720"/>
                  <a:gd name="connsiteY6449" fmla="*/ 8014 h 1047182"/>
                  <a:gd name="connsiteX6450" fmla="*/ 444925 w 808720"/>
                  <a:gd name="connsiteY6450" fmla="*/ 8020 h 1047182"/>
                  <a:gd name="connsiteX6451" fmla="*/ 518269 w 808720"/>
                  <a:gd name="connsiteY6451" fmla="*/ 7423 h 1047182"/>
                  <a:gd name="connsiteX6452" fmla="*/ 518455 w 808720"/>
                  <a:gd name="connsiteY6452" fmla="*/ 7481 h 1047182"/>
                  <a:gd name="connsiteX6453" fmla="*/ 518225 w 808720"/>
                  <a:gd name="connsiteY6453" fmla="*/ 7492 h 1047182"/>
                  <a:gd name="connsiteX6454" fmla="*/ 518138 w 808720"/>
                  <a:gd name="connsiteY6454" fmla="*/ 7472 h 1047182"/>
                  <a:gd name="connsiteX6455" fmla="*/ 445448 w 808720"/>
                  <a:gd name="connsiteY6455" fmla="*/ 7422 h 1047182"/>
                  <a:gd name="connsiteX6456" fmla="*/ 441376 w 808720"/>
                  <a:gd name="connsiteY6456" fmla="*/ 7986 h 1047182"/>
                  <a:gd name="connsiteX6457" fmla="*/ 439887 w 808720"/>
                  <a:gd name="connsiteY6457" fmla="*/ 8150 h 1047182"/>
                  <a:gd name="connsiteX6458" fmla="*/ 438676 w 808720"/>
                  <a:gd name="connsiteY6458" fmla="*/ 8145 h 1047182"/>
                  <a:gd name="connsiteX6459" fmla="*/ 440679 w 808720"/>
                  <a:gd name="connsiteY6459" fmla="*/ 7878 h 1047182"/>
                  <a:gd name="connsiteX6460" fmla="*/ 445211 w 808720"/>
                  <a:gd name="connsiteY6460" fmla="*/ 7438 h 1047182"/>
                  <a:gd name="connsiteX6461" fmla="*/ 513854 w 808720"/>
                  <a:gd name="connsiteY6461" fmla="*/ 7420 h 1047182"/>
                  <a:gd name="connsiteX6462" fmla="*/ 515200 w 808720"/>
                  <a:gd name="connsiteY6462" fmla="*/ 7636 h 1047182"/>
                  <a:gd name="connsiteX6463" fmla="*/ 513880 w 808720"/>
                  <a:gd name="connsiteY6463" fmla="*/ 7699 h 1047182"/>
                  <a:gd name="connsiteX6464" fmla="*/ 513140 w 808720"/>
                  <a:gd name="connsiteY6464" fmla="*/ 7636 h 1047182"/>
                  <a:gd name="connsiteX6465" fmla="*/ 525403 w 808720"/>
                  <a:gd name="connsiteY6465" fmla="*/ 7414 h 1047182"/>
                  <a:gd name="connsiteX6466" fmla="*/ 525381 w 808720"/>
                  <a:gd name="connsiteY6466" fmla="*/ 7436 h 1047182"/>
                  <a:gd name="connsiteX6467" fmla="*/ 525358 w 808720"/>
                  <a:gd name="connsiteY6467" fmla="*/ 7421 h 1047182"/>
                  <a:gd name="connsiteX6468" fmla="*/ 519871 w 808720"/>
                  <a:gd name="connsiteY6468" fmla="*/ 7413 h 1047182"/>
                  <a:gd name="connsiteX6469" fmla="*/ 520338 w 808720"/>
                  <a:gd name="connsiteY6469" fmla="*/ 7516 h 1047182"/>
                  <a:gd name="connsiteX6470" fmla="*/ 519235 w 808720"/>
                  <a:gd name="connsiteY6470" fmla="*/ 7608 h 1047182"/>
                  <a:gd name="connsiteX6471" fmla="*/ 518660 w 808720"/>
                  <a:gd name="connsiteY6471" fmla="*/ 7545 h 1047182"/>
                  <a:gd name="connsiteX6472" fmla="*/ 518455 w 808720"/>
                  <a:gd name="connsiteY6472" fmla="*/ 7481 h 1047182"/>
                  <a:gd name="connsiteX6473" fmla="*/ 451206 w 808720"/>
                  <a:gd name="connsiteY6473" fmla="*/ 7410 h 1047182"/>
                  <a:gd name="connsiteX6474" fmla="*/ 451499 w 808720"/>
                  <a:gd name="connsiteY6474" fmla="*/ 7438 h 1047182"/>
                  <a:gd name="connsiteX6475" fmla="*/ 447683 w 808720"/>
                  <a:gd name="connsiteY6475" fmla="*/ 7926 h 1047182"/>
                  <a:gd name="connsiteX6476" fmla="*/ 445647 w 808720"/>
                  <a:gd name="connsiteY6476" fmla="*/ 7995 h 1047182"/>
                  <a:gd name="connsiteX6477" fmla="*/ 448611 w 808720"/>
                  <a:gd name="connsiteY6477" fmla="*/ 7666 h 1047182"/>
                  <a:gd name="connsiteX6478" fmla="*/ 451050 w 808720"/>
                  <a:gd name="connsiteY6478" fmla="*/ 7396 h 1047182"/>
                  <a:gd name="connsiteX6479" fmla="*/ 451068 w 808720"/>
                  <a:gd name="connsiteY6479" fmla="*/ 7397 h 1047182"/>
                  <a:gd name="connsiteX6480" fmla="*/ 450695 w 808720"/>
                  <a:gd name="connsiteY6480" fmla="*/ 7435 h 1047182"/>
                  <a:gd name="connsiteX6481" fmla="*/ 495426 w 808720"/>
                  <a:gd name="connsiteY6481" fmla="*/ 7392 h 1047182"/>
                  <a:gd name="connsiteX6482" fmla="*/ 496030 w 808720"/>
                  <a:gd name="connsiteY6482" fmla="*/ 7535 h 1047182"/>
                  <a:gd name="connsiteX6483" fmla="*/ 496041 w 808720"/>
                  <a:gd name="connsiteY6483" fmla="*/ 7537 h 1047182"/>
                  <a:gd name="connsiteX6484" fmla="*/ 495605 w 808720"/>
                  <a:gd name="connsiteY6484" fmla="*/ 7819 h 1047182"/>
                  <a:gd name="connsiteX6485" fmla="*/ 493218 w 808720"/>
                  <a:gd name="connsiteY6485" fmla="*/ 8103 h 1047182"/>
                  <a:gd name="connsiteX6486" fmla="*/ 491727 w 808720"/>
                  <a:gd name="connsiteY6486" fmla="*/ 8009 h 1047182"/>
                  <a:gd name="connsiteX6487" fmla="*/ 491950 w 808720"/>
                  <a:gd name="connsiteY6487" fmla="*/ 7972 h 1047182"/>
                  <a:gd name="connsiteX6488" fmla="*/ 527311 w 808720"/>
                  <a:gd name="connsiteY6488" fmla="*/ 7369 h 1047182"/>
                  <a:gd name="connsiteX6489" fmla="*/ 527672 w 808720"/>
                  <a:gd name="connsiteY6489" fmla="*/ 7623 h 1047182"/>
                  <a:gd name="connsiteX6490" fmla="*/ 527065 w 808720"/>
                  <a:gd name="connsiteY6490" fmla="*/ 7405 h 1047182"/>
                  <a:gd name="connsiteX6491" fmla="*/ 528309 w 808720"/>
                  <a:gd name="connsiteY6491" fmla="*/ 7365 h 1047182"/>
                  <a:gd name="connsiteX6492" fmla="*/ 530574 w 808720"/>
                  <a:gd name="connsiteY6492" fmla="*/ 8568 h 1047182"/>
                  <a:gd name="connsiteX6493" fmla="*/ 530441 w 808720"/>
                  <a:gd name="connsiteY6493" fmla="*/ 8619 h 1047182"/>
                  <a:gd name="connsiteX6494" fmla="*/ 529776 w 808720"/>
                  <a:gd name="connsiteY6494" fmla="*/ 8380 h 1047182"/>
                  <a:gd name="connsiteX6495" fmla="*/ 528294 w 808720"/>
                  <a:gd name="connsiteY6495" fmla="*/ 7371 h 1047182"/>
                  <a:gd name="connsiteX6496" fmla="*/ 535878 w 808720"/>
                  <a:gd name="connsiteY6496" fmla="*/ 7364 h 1047182"/>
                  <a:gd name="connsiteX6497" fmla="*/ 536687 w 808720"/>
                  <a:gd name="connsiteY6497" fmla="*/ 7553 h 1047182"/>
                  <a:gd name="connsiteX6498" fmla="*/ 538512 w 808720"/>
                  <a:gd name="connsiteY6498" fmla="*/ 9408 h 1047182"/>
                  <a:gd name="connsiteX6499" fmla="*/ 538405 w 808720"/>
                  <a:gd name="connsiteY6499" fmla="*/ 9493 h 1047182"/>
                  <a:gd name="connsiteX6500" fmla="*/ 537238 w 808720"/>
                  <a:gd name="connsiteY6500" fmla="*/ 9267 h 1047182"/>
                  <a:gd name="connsiteX6501" fmla="*/ 536071 w 808720"/>
                  <a:gd name="connsiteY6501" fmla="*/ 7760 h 1047182"/>
                  <a:gd name="connsiteX6502" fmla="*/ 475103 w 808720"/>
                  <a:gd name="connsiteY6502" fmla="*/ 7359 h 1047182"/>
                  <a:gd name="connsiteX6503" fmla="*/ 481054 w 808720"/>
                  <a:gd name="connsiteY6503" fmla="*/ 7696 h 1047182"/>
                  <a:gd name="connsiteX6504" fmla="*/ 480158 w 808720"/>
                  <a:gd name="connsiteY6504" fmla="*/ 7802 h 1047182"/>
                  <a:gd name="connsiteX6505" fmla="*/ 525239 w 808720"/>
                  <a:gd name="connsiteY6505" fmla="*/ 7345 h 1047182"/>
                  <a:gd name="connsiteX6506" fmla="*/ 525358 w 808720"/>
                  <a:gd name="connsiteY6506" fmla="*/ 7421 h 1047182"/>
                  <a:gd name="connsiteX6507" fmla="*/ 525237 w 808720"/>
                  <a:gd name="connsiteY6507" fmla="*/ 7440 h 1047182"/>
                  <a:gd name="connsiteX6508" fmla="*/ 525144 w 808720"/>
                  <a:gd name="connsiteY6508" fmla="*/ 7399 h 1047182"/>
                  <a:gd name="connsiteX6509" fmla="*/ 526781 w 808720"/>
                  <a:gd name="connsiteY6509" fmla="*/ 7302 h 1047182"/>
                  <a:gd name="connsiteX6510" fmla="*/ 527065 w 808720"/>
                  <a:gd name="connsiteY6510" fmla="*/ 7405 h 1047182"/>
                  <a:gd name="connsiteX6511" fmla="*/ 526685 w 808720"/>
                  <a:gd name="connsiteY6511" fmla="*/ 7459 h 1047182"/>
                  <a:gd name="connsiteX6512" fmla="*/ 452586 w 808720"/>
                  <a:gd name="connsiteY6512" fmla="*/ 7299 h 1047182"/>
                  <a:gd name="connsiteX6513" fmla="*/ 452898 w 808720"/>
                  <a:gd name="connsiteY6513" fmla="*/ 7329 h 1047182"/>
                  <a:gd name="connsiteX6514" fmla="*/ 452062 w 808720"/>
                  <a:gd name="connsiteY6514" fmla="*/ 7491 h 1047182"/>
                  <a:gd name="connsiteX6515" fmla="*/ 451499 w 808720"/>
                  <a:gd name="connsiteY6515" fmla="*/ 7438 h 1047182"/>
                  <a:gd name="connsiteX6516" fmla="*/ 466338 w 808720"/>
                  <a:gd name="connsiteY6516" fmla="*/ 7294 h 1047182"/>
                  <a:gd name="connsiteX6517" fmla="*/ 477701 w 808720"/>
                  <a:gd name="connsiteY6517" fmla="*/ 7977 h 1047182"/>
                  <a:gd name="connsiteX6518" fmla="*/ 472930 w 808720"/>
                  <a:gd name="connsiteY6518" fmla="*/ 8288 h 1047182"/>
                  <a:gd name="connsiteX6519" fmla="*/ 462462 w 808720"/>
                  <a:gd name="connsiteY6519" fmla="*/ 8244 h 1047182"/>
                  <a:gd name="connsiteX6520" fmla="*/ 458553 w 808720"/>
                  <a:gd name="connsiteY6520" fmla="*/ 7870 h 1047182"/>
                  <a:gd name="connsiteX6521" fmla="*/ 461978 w 808720"/>
                  <a:gd name="connsiteY6521" fmla="*/ 7442 h 1047182"/>
                  <a:gd name="connsiteX6522" fmla="*/ 452304 w 808720"/>
                  <a:gd name="connsiteY6522" fmla="*/ 7272 h 1047182"/>
                  <a:gd name="connsiteX6523" fmla="*/ 452458 w 808720"/>
                  <a:gd name="connsiteY6523" fmla="*/ 7287 h 1047182"/>
                  <a:gd name="connsiteX6524" fmla="*/ 451206 w 808720"/>
                  <a:gd name="connsiteY6524" fmla="*/ 7410 h 1047182"/>
                  <a:gd name="connsiteX6525" fmla="*/ 451068 w 808720"/>
                  <a:gd name="connsiteY6525" fmla="*/ 7397 h 1047182"/>
                  <a:gd name="connsiteX6526" fmla="*/ 523286 w 808720"/>
                  <a:gd name="connsiteY6526" fmla="*/ 7270 h 1047182"/>
                  <a:gd name="connsiteX6527" fmla="*/ 522689 w 808720"/>
                  <a:gd name="connsiteY6527" fmla="*/ 7832 h 1047182"/>
                  <a:gd name="connsiteX6528" fmla="*/ 522333 w 808720"/>
                  <a:gd name="connsiteY6528" fmla="*/ 7887 h 1047182"/>
                  <a:gd name="connsiteX6529" fmla="*/ 522099 w 808720"/>
                  <a:gd name="connsiteY6529" fmla="*/ 7833 h 1047182"/>
                  <a:gd name="connsiteX6530" fmla="*/ 522851 w 808720"/>
                  <a:gd name="connsiteY6530" fmla="*/ 7307 h 1047182"/>
                  <a:gd name="connsiteX6531" fmla="*/ 522906 w 808720"/>
                  <a:gd name="connsiteY6531" fmla="*/ 7269 h 1047182"/>
                  <a:gd name="connsiteX6532" fmla="*/ 522851 w 808720"/>
                  <a:gd name="connsiteY6532" fmla="*/ 7307 h 1047182"/>
                  <a:gd name="connsiteX6533" fmla="*/ 520611 w 808720"/>
                  <a:gd name="connsiteY6533" fmla="*/ 7493 h 1047182"/>
                  <a:gd name="connsiteX6534" fmla="*/ 520193 w 808720"/>
                  <a:gd name="connsiteY6534" fmla="*/ 7398 h 1047182"/>
                  <a:gd name="connsiteX6535" fmla="*/ 528104 w 808720"/>
                  <a:gd name="connsiteY6535" fmla="*/ 7256 h 1047182"/>
                  <a:gd name="connsiteX6536" fmla="*/ 528202 w 808720"/>
                  <a:gd name="connsiteY6536" fmla="*/ 7309 h 1047182"/>
                  <a:gd name="connsiteX6537" fmla="*/ 528294 w 808720"/>
                  <a:gd name="connsiteY6537" fmla="*/ 7371 h 1047182"/>
                  <a:gd name="connsiteX6538" fmla="*/ 527814 w 808720"/>
                  <a:gd name="connsiteY6538" fmla="*/ 7577 h 1047182"/>
                  <a:gd name="connsiteX6539" fmla="*/ 527534 w 808720"/>
                  <a:gd name="connsiteY6539" fmla="*/ 7338 h 1047182"/>
                  <a:gd name="connsiteX6540" fmla="*/ 446652 w 808720"/>
                  <a:gd name="connsiteY6540" fmla="*/ 7255 h 1047182"/>
                  <a:gd name="connsiteX6541" fmla="*/ 445609 w 808720"/>
                  <a:gd name="connsiteY6541" fmla="*/ 7400 h 1047182"/>
                  <a:gd name="connsiteX6542" fmla="*/ 445211 w 808720"/>
                  <a:gd name="connsiteY6542" fmla="*/ 7438 h 1047182"/>
                  <a:gd name="connsiteX6543" fmla="*/ 444198 w 808720"/>
                  <a:gd name="connsiteY6543" fmla="*/ 7508 h 1047182"/>
                  <a:gd name="connsiteX6544" fmla="*/ 523349 w 808720"/>
                  <a:gd name="connsiteY6544" fmla="*/ 7247 h 1047182"/>
                  <a:gd name="connsiteX6545" fmla="*/ 523329 w 808720"/>
                  <a:gd name="connsiteY6545" fmla="*/ 7267 h 1047182"/>
                  <a:gd name="connsiteX6546" fmla="*/ 523286 w 808720"/>
                  <a:gd name="connsiteY6546" fmla="*/ 7270 h 1047182"/>
                  <a:gd name="connsiteX6547" fmla="*/ 523309 w 808720"/>
                  <a:gd name="connsiteY6547" fmla="*/ 7249 h 1047182"/>
                  <a:gd name="connsiteX6548" fmla="*/ 506802 w 808720"/>
                  <a:gd name="connsiteY6548" fmla="*/ 7245 h 1047182"/>
                  <a:gd name="connsiteX6549" fmla="*/ 502714 w 808720"/>
                  <a:gd name="connsiteY6549" fmla="*/ 9110 h 1047182"/>
                  <a:gd name="connsiteX6550" fmla="*/ 501544 w 808720"/>
                  <a:gd name="connsiteY6550" fmla="*/ 8834 h 1047182"/>
                  <a:gd name="connsiteX6551" fmla="*/ 502475 w 808720"/>
                  <a:gd name="connsiteY6551" fmla="*/ 8411 h 1047182"/>
                  <a:gd name="connsiteX6552" fmla="*/ 499945 w 808720"/>
                  <a:gd name="connsiteY6552" fmla="*/ 8400 h 1047182"/>
                  <a:gd name="connsiteX6553" fmla="*/ 503981 w 808720"/>
                  <a:gd name="connsiteY6553" fmla="*/ 7433 h 1047182"/>
                  <a:gd name="connsiteX6554" fmla="*/ 524161 w 808720"/>
                  <a:gd name="connsiteY6554" fmla="*/ 7209 h 1047182"/>
                  <a:gd name="connsiteX6555" fmla="*/ 524760 w 808720"/>
                  <a:gd name="connsiteY6555" fmla="*/ 7513 h 1047182"/>
                  <a:gd name="connsiteX6556" fmla="*/ 522761 w 808720"/>
                  <a:gd name="connsiteY6556" fmla="*/ 7821 h 1047182"/>
                  <a:gd name="connsiteX6557" fmla="*/ 523329 w 808720"/>
                  <a:gd name="connsiteY6557" fmla="*/ 7267 h 1047182"/>
                  <a:gd name="connsiteX6558" fmla="*/ 523850 w 808720"/>
                  <a:gd name="connsiteY6558" fmla="*/ 7224 h 1047182"/>
                  <a:gd name="connsiteX6559" fmla="*/ 526849 w 808720"/>
                  <a:gd name="connsiteY6559" fmla="*/ 7192 h 1047182"/>
                  <a:gd name="connsiteX6560" fmla="*/ 526781 w 808720"/>
                  <a:gd name="connsiteY6560" fmla="*/ 7302 h 1047182"/>
                  <a:gd name="connsiteX6561" fmla="*/ 526585 w 808720"/>
                  <a:gd name="connsiteY6561" fmla="*/ 7232 h 1047182"/>
                  <a:gd name="connsiteX6562" fmla="*/ 453434 w 808720"/>
                  <a:gd name="connsiteY6562" fmla="*/ 7190 h 1047182"/>
                  <a:gd name="connsiteX6563" fmla="*/ 452586 w 808720"/>
                  <a:gd name="connsiteY6563" fmla="*/ 7299 h 1047182"/>
                  <a:gd name="connsiteX6564" fmla="*/ 452458 w 808720"/>
                  <a:gd name="connsiteY6564" fmla="*/ 7287 h 1047182"/>
                  <a:gd name="connsiteX6565" fmla="*/ 448859 w 808720"/>
                  <a:gd name="connsiteY6565" fmla="*/ 7188 h 1047182"/>
                  <a:gd name="connsiteX6566" fmla="*/ 450141 w 808720"/>
                  <a:gd name="connsiteY6566" fmla="*/ 7310 h 1047182"/>
                  <a:gd name="connsiteX6567" fmla="*/ 443393 w 808720"/>
                  <a:gd name="connsiteY6567" fmla="*/ 8072 h 1047182"/>
                  <a:gd name="connsiteX6568" fmla="*/ 440955 w 808720"/>
                  <a:gd name="connsiteY6568" fmla="*/ 8154 h 1047182"/>
                  <a:gd name="connsiteX6569" fmla="*/ 440187 w 808720"/>
                  <a:gd name="connsiteY6569" fmla="*/ 8151 h 1047182"/>
                  <a:gd name="connsiteX6570" fmla="*/ 441376 w 808720"/>
                  <a:gd name="connsiteY6570" fmla="*/ 7986 h 1047182"/>
                  <a:gd name="connsiteX6571" fmla="*/ 448285 w 808720"/>
                  <a:gd name="connsiteY6571" fmla="*/ 7228 h 1047182"/>
                  <a:gd name="connsiteX6572" fmla="*/ 524652 w 808720"/>
                  <a:gd name="connsiteY6572" fmla="*/ 7185 h 1047182"/>
                  <a:gd name="connsiteX6573" fmla="*/ 525144 w 808720"/>
                  <a:gd name="connsiteY6573" fmla="*/ 7399 h 1047182"/>
                  <a:gd name="connsiteX6574" fmla="*/ 525012 w 808720"/>
                  <a:gd name="connsiteY6574" fmla="*/ 7474 h 1047182"/>
                  <a:gd name="connsiteX6575" fmla="*/ 524955 w 808720"/>
                  <a:gd name="connsiteY6575" fmla="*/ 7483 h 1047182"/>
                  <a:gd name="connsiteX6576" fmla="*/ 524342 w 808720"/>
                  <a:gd name="connsiteY6576" fmla="*/ 7200 h 1047182"/>
                  <a:gd name="connsiteX6577" fmla="*/ 524310 w 808720"/>
                  <a:gd name="connsiteY6577" fmla="*/ 7185 h 1047182"/>
                  <a:gd name="connsiteX6578" fmla="*/ 524342 w 808720"/>
                  <a:gd name="connsiteY6578" fmla="*/ 7200 h 1047182"/>
                  <a:gd name="connsiteX6579" fmla="*/ 524161 w 808720"/>
                  <a:gd name="connsiteY6579" fmla="*/ 7209 h 1047182"/>
                  <a:gd name="connsiteX6580" fmla="*/ 524143 w 808720"/>
                  <a:gd name="connsiteY6580" fmla="*/ 7199 h 1047182"/>
                  <a:gd name="connsiteX6581" fmla="*/ 496594 w 808720"/>
                  <a:gd name="connsiteY6581" fmla="*/ 7182 h 1047182"/>
                  <a:gd name="connsiteX6582" fmla="*/ 496559 w 808720"/>
                  <a:gd name="connsiteY6582" fmla="*/ 7204 h 1047182"/>
                  <a:gd name="connsiteX6583" fmla="*/ 495762 w 808720"/>
                  <a:gd name="connsiteY6583" fmla="*/ 7337 h 1047182"/>
                  <a:gd name="connsiteX6584" fmla="*/ 495426 w 808720"/>
                  <a:gd name="connsiteY6584" fmla="*/ 7392 h 1047182"/>
                  <a:gd name="connsiteX6585" fmla="*/ 495270 w 808720"/>
                  <a:gd name="connsiteY6585" fmla="*/ 7356 h 1047182"/>
                  <a:gd name="connsiteX6586" fmla="*/ 495121 w 808720"/>
                  <a:gd name="connsiteY6586" fmla="*/ 7321 h 1047182"/>
                  <a:gd name="connsiteX6587" fmla="*/ 451313 w 808720"/>
                  <a:gd name="connsiteY6587" fmla="*/ 7177 h 1047182"/>
                  <a:gd name="connsiteX6588" fmla="*/ 452229 w 808720"/>
                  <a:gd name="connsiteY6588" fmla="*/ 7265 h 1047182"/>
                  <a:gd name="connsiteX6589" fmla="*/ 451050 w 808720"/>
                  <a:gd name="connsiteY6589" fmla="*/ 7396 h 1047182"/>
                  <a:gd name="connsiteX6590" fmla="*/ 450141 w 808720"/>
                  <a:gd name="connsiteY6590" fmla="*/ 7310 h 1047182"/>
                  <a:gd name="connsiteX6591" fmla="*/ 518746 w 808720"/>
                  <a:gd name="connsiteY6591" fmla="*/ 7166 h 1047182"/>
                  <a:gd name="connsiteX6592" fmla="*/ 518877 w 808720"/>
                  <a:gd name="connsiteY6592" fmla="*/ 7195 h 1047182"/>
                  <a:gd name="connsiteX6593" fmla="*/ 518269 w 808720"/>
                  <a:gd name="connsiteY6593" fmla="*/ 7423 h 1047182"/>
                  <a:gd name="connsiteX6594" fmla="*/ 518177 w 808720"/>
                  <a:gd name="connsiteY6594" fmla="*/ 7394 h 1047182"/>
                  <a:gd name="connsiteX6595" fmla="*/ 528792 w 808720"/>
                  <a:gd name="connsiteY6595" fmla="*/ 7158 h 1047182"/>
                  <a:gd name="connsiteX6596" fmla="*/ 528309 w 808720"/>
                  <a:gd name="connsiteY6596" fmla="*/ 7365 h 1047182"/>
                  <a:gd name="connsiteX6597" fmla="*/ 528202 w 808720"/>
                  <a:gd name="connsiteY6597" fmla="*/ 7309 h 1047182"/>
                  <a:gd name="connsiteX6598" fmla="*/ 528121 w 808720"/>
                  <a:gd name="connsiteY6598" fmla="*/ 7254 h 1047182"/>
                  <a:gd name="connsiteX6599" fmla="*/ 525601 w 808720"/>
                  <a:gd name="connsiteY6599" fmla="*/ 7140 h 1047182"/>
                  <a:gd name="connsiteX6600" fmla="*/ 525239 w 808720"/>
                  <a:gd name="connsiteY6600" fmla="*/ 7345 h 1047182"/>
                  <a:gd name="connsiteX6601" fmla="*/ 524964 w 808720"/>
                  <a:gd name="connsiteY6601" fmla="*/ 7170 h 1047182"/>
                  <a:gd name="connsiteX6602" fmla="*/ 524909 w 808720"/>
                  <a:gd name="connsiteY6602" fmla="*/ 7136 h 1047182"/>
                  <a:gd name="connsiteX6603" fmla="*/ 524964 w 808720"/>
                  <a:gd name="connsiteY6603" fmla="*/ 7170 h 1047182"/>
                  <a:gd name="connsiteX6604" fmla="*/ 524652 w 808720"/>
                  <a:gd name="connsiteY6604" fmla="*/ 7185 h 1047182"/>
                  <a:gd name="connsiteX6605" fmla="*/ 524597 w 808720"/>
                  <a:gd name="connsiteY6605" fmla="*/ 7161 h 1047182"/>
                  <a:gd name="connsiteX6606" fmla="*/ 519038 w 808720"/>
                  <a:gd name="connsiteY6606" fmla="*/ 7134 h 1047182"/>
                  <a:gd name="connsiteX6607" fmla="*/ 520193 w 808720"/>
                  <a:gd name="connsiteY6607" fmla="*/ 7398 h 1047182"/>
                  <a:gd name="connsiteX6608" fmla="*/ 519871 w 808720"/>
                  <a:gd name="connsiteY6608" fmla="*/ 7413 h 1047182"/>
                  <a:gd name="connsiteX6609" fmla="*/ 518877 w 808720"/>
                  <a:gd name="connsiteY6609" fmla="*/ 7195 h 1047182"/>
                  <a:gd name="connsiteX6610" fmla="*/ 514822 w 808720"/>
                  <a:gd name="connsiteY6610" fmla="*/ 7127 h 1047182"/>
                  <a:gd name="connsiteX6611" fmla="*/ 517982 w 808720"/>
                  <a:gd name="connsiteY6611" fmla="*/ 7472 h 1047182"/>
                  <a:gd name="connsiteX6612" fmla="*/ 517891 w 808720"/>
                  <a:gd name="connsiteY6612" fmla="*/ 7508 h 1047182"/>
                  <a:gd name="connsiteX6613" fmla="*/ 516023 w 808720"/>
                  <a:gd name="connsiteY6613" fmla="*/ 7597 h 1047182"/>
                  <a:gd name="connsiteX6614" fmla="*/ 514377 w 808720"/>
                  <a:gd name="connsiteY6614" fmla="*/ 7262 h 1047182"/>
                  <a:gd name="connsiteX6615" fmla="*/ 527284 w 808720"/>
                  <a:gd name="connsiteY6615" fmla="*/ 7125 h 1047182"/>
                  <a:gd name="connsiteX6616" fmla="*/ 527534 w 808720"/>
                  <a:gd name="connsiteY6616" fmla="*/ 7338 h 1047182"/>
                  <a:gd name="connsiteX6617" fmla="*/ 527311 w 808720"/>
                  <a:gd name="connsiteY6617" fmla="*/ 7369 h 1047182"/>
                  <a:gd name="connsiteX6618" fmla="*/ 527021 w 808720"/>
                  <a:gd name="connsiteY6618" fmla="*/ 7165 h 1047182"/>
                  <a:gd name="connsiteX6619" fmla="*/ 453950 w 808720"/>
                  <a:gd name="connsiteY6619" fmla="*/ 7124 h 1047182"/>
                  <a:gd name="connsiteX6620" fmla="*/ 453792 w 808720"/>
                  <a:gd name="connsiteY6620" fmla="*/ 7155 h 1047182"/>
                  <a:gd name="connsiteX6621" fmla="*/ 453434 w 808720"/>
                  <a:gd name="connsiteY6621" fmla="*/ 7190 h 1047182"/>
                  <a:gd name="connsiteX6622" fmla="*/ 507079 w 808720"/>
                  <a:gd name="connsiteY6622" fmla="*/ 7119 h 1047182"/>
                  <a:gd name="connsiteX6623" fmla="*/ 507789 w 808720"/>
                  <a:gd name="connsiteY6623" fmla="*/ 7179 h 1047182"/>
                  <a:gd name="connsiteX6624" fmla="*/ 506802 w 808720"/>
                  <a:gd name="connsiteY6624" fmla="*/ 7245 h 1047182"/>
                  <a:gd name="connsiteX6625" fmla="*/ 526244 w 808720"/>
                  <a:gd name="connsiteY6625" fmla="*/ 7109 h 1047182"/>
                  <a:gd name="connsiteX6626" fmla="*/ 526585 w 808720"/>
                  <a:gd name="connsiteY6626" fmla="*/ 7232 h 1047182"/>
                  <a:gd name="connsiteX6627" fmla="*/ 525403 w 808720"/>
                  <a:gd name="connsiteY6627" fmla="*/ 7414 h 1047182"/>
                  <a:gd name="connsiteX6628" fmla="*/ 525681 w 808720"/>
                  <a:gd name="connsiteY6628" fmla="*/ 7136 h 1047182"/>
                  <a:gd name="connsiteX6629" fmla="*/ 472120 w 808720"/>
                  <a:gd name="connsiteY6629" fmla="*/ 7098 h 1047182"/>
                  <a:gd name="connsiteX6630" fmla="*/ 475103 w 808720"/>
                  <a:gd name="connsiteY6630" fmla="*/ 7359 h 1047182"/>
                  <a:gd name="connsiteX6631" fmla="*/ 471100 w 808720"/>
                  <a:gd name="connsiteY6631" fmla="*/ 7133 h 1047182"/>
                  <a:gd name="connsiteX6632" fmla="*/ 462980 w 808720"/>
                  <a:gd name="connsiteY6632" fmla="*/ 7092 h 1047182"/>
                  <a:gd name="connsiteX6633" fmla="*/ 464192 w 808720"/>
                  <a:gd name="connsiteY6633" fmla="*/ 7165 h 1047182"/>
                  <a:gd name="connsiteX6634" fmla="*/ 461978 w 808720"/>
                  <a:gd name="connsiteY6634" fmla="*/ 7442 h 1047182"/>
                  <a:gd name="connsiteX6635" fmla="*/ 460483 w 808720"/>
                  <a:gd name="connsiteY6635" fmla="*/ 7493 h 1047182"/>
                  <a:gd name="connsiteX6636" fmla="*/ 526912 w 808720"/>
                  <a:gd name="connsiteY6636" fmla="*/ 7089 h 1047182"/>
                  <a:gd name="connsiteX6637" fmla="*/ 527021 w 808720"/>
                  <a:gd name="connsiteY6637" fmla="*/ 7165 h 1047182"/>
                  <a:gd name="connsiteX6638" fmla="*/ 526849 w 808720"/>
                  <a:gd name="connsiteY6638" fmla="*/ 7192 h 1047182"/>
                  <a:gd name="connsiteX6639" fmla="*/ 526919 w 808720"/>
                  <a:gd name="connsiteY6639" fmla="*/ 7077 h 1047182"/>
                  <a:gd name="connsiteX6640" fmla="*/ 526912 w 808720"/>
                  <a:gd name="connsiteY6640" fmla="*/ 7089 h 1047182"/>
                  <a:gd name="connsiteX6641" fmla="*/ 526897 w 808720"/>
                  <a:gd name="connsiteY6641" fmla="*/ 7078 h 1047182"/>
                  <a:gd name="connsiteX6642" fmla="*/ 525752 w 808720"/>
                  <a:gd name="connsiteY6642" fmla="*/ 7065 h 1047182"/>
                  <a:gd name="connsiteX6643" fmla="*/ 525681 w 808720"/>
                  <a:gd name="connsiteY6643" fmla="*/ 7136 h 1047182"/>
                  <a:gd name="connsiteX6644" fmla="*/ 525601 w 808720"/>
                  <a:gd name="connsiteY6644" fmla="*/ 7140 h 1047182"/>
                  <a:gd name="connsiteX6645" fmla="*/ 525730 w 808720"/>
                  <a:gd name="connsiteY6645" fmla="*/ 7067 h 1047182"/>
                  <a:gd name="connsiteX6646" fmla="*/ 462395 w 808720"/>
                  <a:gd name="connsiteY6646" fmla="*/ 7057 h 1047182"/>
                  <a:gd name="connsiteX6647" fmla="*/ 462807 w 808720"/>
                  <a:gd name="connsiteY6647" fmla="*/ 7082 h 1047182"/>
                  <a:gd name="connsiteX6648" fmla="*/ 460218 w 808720"/>
                  <a:gd name="connsiteY6648" fmla="*/ 7502 h 1047182"/>
                  <a:gd name="connsiteX6649" fmla="*/ 458834 w 808720"/>
                  <a:gd name="connsiteY6649" fmla="*/ 7549 h 1047182"/>
                  <a:gd name="connsiteX6650" fmla="*/ 527813 w 808720"/>
                  <a:gd name="connsiteY6650" fmla="*/ 7043 h 1047182"/>
                  <a:gd name="connsiteX6651" fmla="*/ 528121 w 808720"/>
                  <a:gd name="connsiteY6651" fmla="*/ 7254 h 1047182"/>
                  <a:gd name="connsiteX6652" fmla="*/ 528104 w 808720"/>
                  <a:gd name="connsiteY6652" fmla="*/ 7256 h 1047182"/>
                  <a:gd name="connsiteX6653" fmla="*/ 527727 w 808720"/>
                  <a:gd name="connsiteY6653" fmla="*/ 7056 h 1047182"/>
                  <a:gd name="connsiteX6654" fmla="*/ 527696 w 808720"/>
                  <a:gd name="connsiteY6654" fmla="*/ 7040 h 1047182"/>
                  <a:gd name="connsiteX6655" fmla="*/ 527727 w 808720"/>
                  <a:gd name="connsiteY6655" fmla="*/ 7056 h 1047182"/>
                  <a:gd name="connsiteX6656" fmla="*/ 527284 w 808720"/>
                  <a:gd name="connsiteY6656" fmla="*/ 7125 h 1047182"/>
                  <a:gd name="connsiteX6657" fmla="*/ 527212 w 808720"/>
                  <a:gd name="connsiteY6657" fmla="*/ 7063 h 1047182"/>
                  <a:gd name="connsiteX6658" fmla="*/ 447005 w 808720"/>
                  <a:gd name="connsiteY6658" fmla="*/ 7034 h 1047182"/>
                  <a:gd name="connsiteX6659" fmla="*/ 442662 w 808720"/>
                  <a:gd name="connsiteY6659" fmla="*/ 7614 h 1047182"/>
                  <a:gd name="connsiteX6660" fmla="*/ 435533 w 808720"/>
                  <a:gd name="connsiteY6660" fmla="*/ 8103 h 1047182"/>
                  <a:gd name="connsiteX6661" fmla="*/ 439423 w 808720"/>
                  <a:gd name="connsiteY6661" fmla="*/ 7568 h 1047182"/>
                  <a:gd name="connsiteX6662" fmla="*/ 454672 w 808720"/>
                  <a:gd name="connsiteY6662" fmla="*/ 7032 h 1047182"/>
                  <a:gd name="connsiteX6663" fmla="*/ 453950 w 808720"/>
                  <a:gd name="connsiteY6663" fmla="*/ 7124 h 1047182"/>
                  <a:gd name="connsiteX6664" fmla="*/ 454157 w 808720"/>
                  <a:gd name="connsiteY6664" fmla="*/ 7084 h 1047182"/>
                  <a:gd name="connsiteX6665" fmla="*/ 461714 w 808720"/>
                  <a:gd name="connsiteY6665" fmla="*/ 7016 h 1047182"/>
                  <a:gd name="connsiteX6666" fmla="*/ 462191 w 808720"/>
                  <a:gd name="connsiteY6666" fmla="*/ 7045 h 1047182"/>
                  <a:gd name="connsiteX6667" fmla="*/ 457615 w 808720"/>
                  <a:gd name="connsiteY6667" fmla="*/ 7590 h 1047182"/>
                  <a:gd name="connsiteX6668" fmla="*/ 456780 w 808720"/>
                  <a:gd name="connsiteY6668" fmla="*/ 7618 h 1047182"/>
                  <a:gd name="connsiteX6669" fmla="*/ 454557 w 808720"/>
                  <a:gd name="connsiteY6669" fmla="*/ 7006 h 1047182"/>
                  <a:gd name="connsiteX6670" fmla="*/ 454157 w 808720"/>
                  <a:gd name="connsiteY6670" fmla="*/ 7084 h 1047182"/>
                  <a:gd name="connsiteX6671" fmla="*/ 452304 w 808720"/>
                  <a:gd name="connsiteY6671" fmla="*/ 7272 h 1047182"/>
                  <a:gd name="connsiteX6672" fmla="*/ 452229 w 808720"/>
                  <a:gd name="connsiteY6672" fmla="*/ 7265 h 1047182"/>
                  <a:gd name="connsiteX6673" fmla="*/ 502496 w 808720"/>
                  <a:gd name="connsiteY6673" fmla="*/ 6999 h 1047182"/>
                  <a:gd name="connsiteX6674" fmla="*/ 502262 w 808720"/>
                  <a:gd name="connsiteY6674" fmla="*/ 7083 h 1047182"/>
                  <a:gd name="connsiteX6675" fmla="*/ 500672 w 808720"/>
                  <a:gd name="connsiteY6675" fmla="*/ 7654 h 1047182"/>
                  <a:gd name="connsiteX6676" fmla="*/ 497904 w 808720"/>
                  <a:gd name="connsiteY6676" fmla="*/ 7838 h 1047182"/>
                  <a:gd name="connsiteX6677" fmla="*/ 500336 w 808720"/>
                  <a:gd name="connsiteY6677" fmla="*/ 7256 h 1047182"/>
                  <a:gd name="connsiteX6678" fmla="*/ 501558 w 808720"/>
                  <a:gd name="connsiteY6678" fmla="*/ 7110 h 1047182"/>
                  <a:gd name="connsiteX6679" fmla="*/ 451636 w 808720"/>
                  <a:gd name="connsiteY6679" fmla="*/ 6997 h 1047182"/>
                  <a:gd name="connsiteX6680" fmla="*/ 448859 w 808720"/>
                  <a:gd name="connsiteY6680" fmla="*/ 7188 h 1047182"/>
                  <a:gd name="connsiteX6681" fmla="*/ 448743 w 808720"/>
                  <a:gd name="connsiteY6681" fmla="*/ 7177 h 1047182"/>
                  <a:gd name="connsiteX6682" fmla="*/ 448285 w 808720"/>
                  <a:gd name="connsiteY6682" fmla="*/ 7228 h 1047182"/>
                  <a:gd name="connsiteX6683" fmla="*/ 445448 w 808720"/>
                  <a:gd name="connsiteY6683" fmla="*/ 7422 h 1047182"/>
                  <a:gd name="connsiteX6684" fmla="*/ 445609 w 808720"/>
                  <a:gd name="connsiteY6684" fmla="*/ 7400 h 1047182"/>
                  <a:gd name="connsiteX6685" fmla="*/ 449424 w 808720"/>
                  <a:gd name="connsiteY6685" fmla="*/ 7030 h 1047182"/>
                  <a:gd name="connsiteX6686" fmla="*/ 526747 w 808720"/>
                  <a:gd name="connsiteY6686" fmla="*/ 6972 h 1047182"/>
                  <a:gd name="connsiteX6687" fmla="*/ 526897 w 808720"/>
                  <a:gd name="connsiteY6687" fmla="*/ 7078 h 1047182"/>
                  <a:gd name="connsiteX6688" fmla="*/ 526244 w 808720"/>
                  <a:gd name="connsiteY6688" fmla="*/ 7109 h 1047182"/>
                  <a:gd name="connsiteX6689" fmla="*/ 526051 w 808720"/>
                  <a:gd name="connsiteY6689" fmla="*/ 7040 h 1047182"/>
                  <a:gd name="connsiteX6690" fmla="*/ 525752 w 808720"/>
                  <a:gd name="connsiteY6690" fmla="*/ 7065 h 1047182"/>
                  <a:gd name="connsiteX6691" fmla="*/ 525776 w 808720"/>
                  <a:gd name="connsiteY6691" fmla="*/ 7041 h 1047182"/>
                  <a:gd name="connsiteX6692" fmla="*/ 525777 w 808720"/>
                  <a:gd name="connsiteY6692" fmla="*/ 7040 h 1047182"/>
                  <a:gd name="connsiteX6693" fmla="*/ 511017 w 808720"/>
                  <a:gd name="connsiteY6693" fmla="*/ 6964 h 1047182"/>
                  <a:gd name="connsiteX6694" fmla="*/ 511019 w 808720"/>
                  <a:gd name="connsiteY6694" fmla="*/ 6965 h 1047182"/>
                  <a:gd name="connsiteX6695" fmla="*/ 512717 w 808720"/>
                  <a:gd name="connsiteY6695" fmla="*/ 7600 h 1047182"/>
                  <a:gd name="connsiteX6696" fmla="*/ 507789 w 808720"/>
                  <a:gd name="connsiteY6696" fmla="*/ 7179 h 1047182"/>
                  <a:gd name="connsiteX6697" fmla="*/ 523654 w 808720"/>
                  <a:gd name="connsiteY6697" fmla="*/ 6951 h 1047182"/>
                  <a:gd name="connsiteX6698" fmla="*/ 524143 w 808720"/>
                  <a:gd name="connsiteY6698" fmla="*/ 7199 h 1047182"/>
                  <a:gd name="connsiteX6699" fmla="*/ 523850 w 808720"/>
                  <a:gd name="connsiteY6699" fmla="*/ 7224 h 1047182"/>
                  <a:gd name="connsiteX6700" fmla="*/ 523349 w 808720"/>
                  <a:gd name="connsiteY6700" fmla="*/ 7247 h 1047182"/>
                  <a:gd name="connsiteX6701" fmla="*/ 505101 w 808720"/>
                  <a:gd name="connsiteY6701" fmla="*/ 6950 h 1047182"/>
                  <a:gd name="connsiteX6702" fmla="*/ 505277 w 808720"/>
                  <a:gd name="connsiteY6702" fmla="*/ 6965 h 1047182"/>
                  <a:gd name="connsiteX6703" fmla="*/ 505763 w 808720"/>
                  <a:gd name="connsiteY6703" fmla="*/ 7006 h 1047182"/>
                  <a:gd name="connsiteX6704" fmla="*/ 503981 w 808720"/>
                  <a:gd name="connsiteY6704" fmla="*/ 7433 h 1047182"/>
                  <a:gd name="connsiteX6705" fmla="*/ 501653 w 808720"/>
                  <a:gd name="connsiteY6705" fmla="*/ 7588 h 1047182"/>
                  <a:gd name="connsiteX6706" fmla="*/ 504951 w 808720"/>
                  <a:gd name="connsiteY6706" fmla="*/ 6978 h 1047182"/>
                  <a:gd name="connsiteX6707" fmla="*/ 527079 w 808720"/>
                  <a:gd name="connsiteY6707" fmla="*/ 6949 h 1047182"/>
                  <a:gd name="connsiteX6708" fmla="*/ 527212 w 808720"/>
                  <a:gd name="connsiteY6708" fmla="*/ 7063 h 1047182"/>
                  <a:gd name="connsiteX6709" fmla="*/ 526919 w 808720"/>
                  <a:gd name="connsiteY6709" fmla="*/ 7077 h 1047182"/>
                  <a:gd name="connsiteX6710" fmla="*/ 526994 w 808720"/>
                  <a:gd name="connsiteY6710" fmla="*/ 6955 h 1047182"/>
                  <a:gd name="connsiteX6711" fmla="*/ 455094 w 808720"/>
                  <a:gd name="connsiteY6711" fmla="*/ 6947 h 1047182"/>
                  <a:gd name="connsiteX6712" fmla="*/ 454557 w 808720"/>
                  <a:gd name="connsiteY6712" fmla="*/ 7006 h 1047182"/>
                  <a:gd name="connsiteX6713" fmla="*/ 454845 w 808720"/>
                  <a:gd name="connsiteY6713" fmla="*/ 6950 h 1047182"/>
                  <a:gd name="connsiteX6714" fmla="*/ 493525 w 808720"/>
                  <a:gd name="connsiteY6714" fmla="*/ 6944 h 1047182"/>
                  <a:gd name="connsiteX6715" fmla="*/ 495121 w 808720"/>
                  <a:gd name="connsiteY6715" fmla="*/ 7321 h 1047182"/>
                  <a:gd name="connsiteX6716" fmla="*/ 494379 w 808720"/>
                  <a:gd name="connsiteY6716" fmla="*/ 7391 h 1047182"/>
                  <a:gd name="connsiteX6717" fmla="*/ 489390 w 808720"/>
                  <a:gd name="connsiteY6717" fmla="*/ 7861 h 1047182"/>
                  <a:gd name="connsiteX6718" fmla="*/ 487516 w 808720"/>
                  <a:gd name="connsiteY6718" fmla="*/ 7743 h 1047182"/>
                  <a:gd name="connsiteX6719" fmla="*/ 486983 w 808720"/>
                  <a:gd name="connsiteY6719" fmla="*/ 7709 h 1047182"/>
                  <a:gd name="connsiteX6720" fmla="*/ 493078 w 808720"/>
                  <a:gd name="connsiteY6720" fmla="*/ 6974 h 1047182"/>
                  <a:gd name="connsiteX6721" fmla="*/ 455584 w 808720"/>
                  <a:gd name="connsiteY6721" fmla="*/ 6939 h 1047182"/>
                  <a:gd name="connsiteX6722" fmla="*/ 454672 w 808720"/>
                  <a:gd name="connsiteY6722" fmla="*/ 7032 h 1047182"/>
                  <a:gd name="connsiteX6723" fmla="*/ 455370 w 808720"/>
                  <a:gd name="connsiteY6723" fmla="*/ 6943 h 1047182"/>
                  <a:gd name="connsiteX6724" fmla="*/ 477748 w 808720"/>
                  <a:gd name="connsiteY6724" fmla="*/ 6907 h 1047182"/>
                  <a:gd name="connsiteX6725" fmla="*/ 483300 w 808720"/>
                  <a:gd name="connsiteY6725" fmla="*/ 7430 h 1047182"/>
                  <a:gd name="connsiteX6726" fmla="*/ 483045 w 808720"/>
                  <a:gd name="connsiteY6726" fmla="*/ 7461 h 1047182"/>
                  <a:gd name="connsiteX6727" fmla="*/ 475494 w 808720"/>
                  <a:gd name="connsiteY6727" fmla="*/ 6984 h 1047182"/>
                  <a:gd name="connsiteX6728" fmla="*/ 459866 w 808720"/>
                  <a:gd name="connsiteY6728" fmla="*/ 6905 h 1047182"/>
                  <a:gd name="connsiteX6729" fmla="*/ 460283 w 808720"/>
                  <a:gd name="connsiteY6729" fmla="*/ 6930 h 1047182"/>
                  <a:gd name="connsiteX6730" fmla="*/ 455414 w 808720"/>
                  <a:gd name="connsiteY6730" fmla="*/ 7569 h 1047182"/>
                  <a:gd name="connsiteX6731" fmla="*/ 455123 w 808720"/>
                  <a:gd name="connsiteY6731" fmla="*/ 7542 h 1047182"/>
                  <a:gd name="connsiteX6732" fmla="*/ 458344 w 808720"/>
                  <a:gd name="connsiteY6732" fmla="*/ 6899 h 1047182"/>
                  <a:gd name="connsiteX6733" fmla="*/ 454415 w 808720"/>
                  <a:gd name="connsiteY6733" fmla="*/ 7474 h 1047182"/>
                  <a:gd name="connsiteX6734" fmla="*/ 452898 w 808720"/>
                  <a:gd name="connsiteY6734" fmla="*/ 7329 h 1047182"/>
                  <a:gd name="connsiteX6735" fmla="*/ 453792 w 808720"/>
                  <a:gd name="connsiteY6735" fmla="*/ 7155 h 1047182"/>
                  <a:gd name="connsiteX6736" fmla="*/ 456045 w 808720"/>
                  <a:gd name="connsiteY6736" fmla="*/ 6933 h 1047182"/>
                  <a:gd name="connsiteX6737" fmla="*/ 523684 w 808720"/>
                  <a:gd name="connsiteY6737" fmla="*/ 6896 h 1047182"/>
                  <a:gd name="connsiteX6738" fmla="*/ 523702 w 808720"/>
                  <a:gd name="connsiteY6738" fmla="*/ 6904 h 1047182"/>
                  <a:gd name="connsiteX6739" fmla="*/ 523654 w 808720"/>
                  <a:gd name="connsiteY6739" fmla="*/ 6951 h 1047182"/>
                  <a:gd name="connsiteX6740" fmla="*/ 523636 w 808720"/>
                  <a:gd name="connsiteY6740" fmla="*/ 6942 h 1047182"/>
                  <a:gd name="connsiteX6741" fmla="*/ 466522 w 808720"/>
                  <a:gd name="connsiteY6741" fmla="*/ 6874 h 1047182"/>
                  <a:gd name="connsiteX6742" fmla="*/ 471100 w 808720"/>
                  <a:gd name="connsiteY6742" fmla="*/ 7133 h 1047182"/>
                  <a:gd name="connsiteX6743" fmla="*/ 466338 w 808720"/>
                  <a:gd name="connsiteY6743" fmla="*/ 7294 h 1047182"/>
                  <a:gd name="connsiteX6744" fmla="*/ 464192 w 808720"/>
                  <a:gd name="connsiteY6744" fmla="*/ 7165 h 1047182"/>
                  <a:gd name="connsiteX6745" fmla="*/ 460108 w 808720"/>
                  <a:gd name="connsiteY6745" fmla="*/ 6873 h 1047182"/>
                  <a:gd name="connsiteX6746" fmla="*/ 459866 w 808720"/>
                  <a:gd name="connsiteY6746" fmla="*/ 6905 h 1047182"/>
                  <a:gd name="connsiteX6747" fmla="*/ 459481 w 808720"/>
                  <a:gd name="connsiteY6747" fmla="*/ 6882 h 1047182"/>
                  <a:gd name="connsiteX6748" fmla="*/ 512447 w 808720"/>
                  <a:gd name="connsiteY6748" fmla="*/ 6869 h 1047182"/>
                  <a:gd name="connsiteX6749" fmla="*/ 514377 w 808720"/>
                  <a:gd name="connsiteY6749" fmla="*/ 7262 h 1047182"/>
                  <a:gd name="connsiteX6750" fmla="*/ 513854 w 808720"/>
                  <a:gd name="connsiteY6750" fmla="*/ 7420 h 1047182"/>
                  <a:gd name="connsiteX6751" fmla="*/ 511019 w 808720"/>
                  <a:gd name="connsiteY6751" fmla="*/ 6965 h 1047182"/>
                  <a:gd name="connsiteX6752" fmla="*/ 511018 w 808720"/>
                  <a:gd name="connsiteY6752" fmla="*/ 6964 h 1047182"/>
                  <a:gd name="connsiteX6753" fmla="*/ 512442 w 808720"/>
                  <a:gd name="connsiteY6753" fmla="*/ 6868 h 1047182"/>
                  <a:gd name="connsiteX6754" fmla="*/ 512450 w 808720"/>
                  <a:gd name="connsiteY6754" fmla="*/ 6869 h 1047182"/>
                  <a:gd name="connsiteX6755" fmla="*/ 512447 w 808720"/>
                  <a:gd name="connsiteY6755" fmla="*/ 6869 h 1047182"/>
                  <a:gd name="connsiteX6756" fmla="*/ 523484 w 808720"/>
                  <a:gd name="connsiteY6756" fmla="*/ 6864 h 1047182"/>
                  <a:gd name="connsiteX6757" fmla="*/ 523636 w 808720"/>
                  <a:gd name="connsiteY6757" fmla="*/ 6942 h 1047182"/>
                  <a:gd name="connsiteX6758" fmla="*/ 523309 w 808720"/>
                  <a:gd name="connsiteY6758" fmla="*/ 7249 h 1047182"/>
                  <a:gd name="connsiteX6759" fmla="*/ 522906 w 808720"/>
                  <a:gd name="connsiteY6759" fmla="*/ 7269 h 1047182"/>
                  <a:gd name="connsiteX6760" fmla="*/ 458756 w 808720"/>
                  <a:gd name="connsiteY6760" fmla="*/ 6839 h 1047182"/>
                  <a:gd name="connsiteX6761" fmla="*/ 459481 w 808720"/>
                  <a:gd name="connsiteY6761" fmla="*/ 6882 h 1047182"/>
                  <a:gd name="connsiteX6762" fmla="*/ 458344 w 808720"/>
                  <a:gd name="connsiteY6762" fmla="*/ 6899 h 1047182"/>
                  <a:gd name="connsiteX6763" fmla="*/ 463270 w 808720"/>
                  <a:gd name="connsiteY6763" fmla="*/ 6827 h 1047182"/>
                  <a:gd name="connsiteX6764" fmla="*/ 461714 w 808720"/>
                  <a:gd name="connsiteY6764" fmla="*/ 7016 h 1047182"/>
                  <a:gd name="connsiteX6765" fmla="*/ 460283 w 808720"/>
                  <a:gd name="connsiteY6765" fmla="*/ 6930 h 1047182"/>
                  <a:gd name="connsiteX6766" fmla="*/ 460798 w 808720"/>
                  <a:gd name="connsiteY6766" fmla="*/ 6863 h 1047182"/>
                  <a:gd name="connsiteX6767" fmla="*/ 464163 w 808720"/>
                  <a:gd name="connsiteY6767" fmla="*/ 6813 h 1047182"/>
                  <a:gd name="connsiteX6768" fmla="*/ 462395 w 808720"/>
                  <a:gd name="connsiteY6768" fmla="*/ 7057 h 1047182"/>
                  <a:gd name="connsiteX6769" fmla="*/ 462191 w 808720"/>
                  <a:gd name="connsiteY6769" fmla="*/ 7045 h 1047182"/>
                  <a:gd name="connsiteX6770" fmla="*/ 464132 w 808720"/>
                  <a:gd name="connsiteY6770" fmla="*/ 6814 h 1047182"/>
                  <a:gd name="connsiteX6771" fmla="*/ 523795 w 808720"/>
                  <a:gd name="connsiteY6771" fmla="*/ 6813 h 1047182"/>
                  <a:gd name="connsiteX6772" fmla="*/ 524597 w 808720"/>
                  <a:gd name="connsiteY6772" fmla="*/ 7161 h 1047182"/>
                  <a:gd name="connsiteX6773" fmla="*/ 524310 w 808720"/>
                  <a:gd name="connsiteY6773" fmla="*/ 7185 h 1047182"/>
                  <a:gd name="connsiteX6774" fmla="*/ 523702 w 808720"/>
                  <a:gd name="connsiteY6774" fmla="*/ 6904 h 1047182"/>
                  <a:gd name="connsiteX6775" fmla="*/ 464777 w 808720"/>
                  <a:gd name="connsiteY6775" fmla="*/ 6804 h 1047182"/>
                  <a:gd name="connsiteX6776" fmla="*/ 462980 w 808720"/>
                  <a:gd name="connsiteY6776" fmla="*/ 7092 h 1047182"/>
                  <a:gd name="connsiteX6777" fmla="*/ 462807 w 808720"/>
                  <a:gd name="connsiteY6777" fmla="*/ 7082 h 1047182"/>
                  <a:gd name="connsiteX6778" fmla="*/ 464495 w 808720"/>
                  <a:gd name="connsiteY6778" fmla="*/ 6808 h 1047182"/>
                  <a:gd name="connsiteX6779" fmla="*/ 533434 w 808720"/>
                  <a:gd name="connsiteY6779" fmla="*/ 6791 h 1047182"/>
                  <a:gd name="connsiteX6780" fmla="*/ 535739 w 808720"/>
                  <a:gd name="connsiteY6780" fmla="*/ 7331 h 1047182"/>
                  <a:gd name="connsiteX6781" fmla="*/ 536071 w 808720"/>
                  <a:gd name="connsiteY6781" fmla="*/ 7760 h 1047182"/>
                  <a:gd name="connsiteX6782" fmla="*/ 536761 w 808720"/>
                  <a:gd name="connsiteY6782" fmla="*/ 9175 h 1047182"/>
                  <a:gd name="connsiteX6783" fmla="*/ 535646 w 808720"/>
                  <a:gd name="connsiteY6783" fmla="*/ 8959 h 1047182"/>
                  <a:gd name="connsiteX6784" fmla="*/ 534832 w 808720"/>
                  <a:gd name="connsiteY6784" fmla="*/ 9936 h 1047182"/>
                  <a:gd name="connsiteX6785" fmla="*/ 464912 w 808720"/>
                  <a:gd name="connsiteY6785" fmla="*/ 6783 h 1047182"/>
                  <a:gd name="connsiteX6786" fmla="*/ 465187 w 808720"/>
                  <a:gd name="connsiteY6786" fmla="*/ 6798 h 1047182"/>
                  <a:gd name="connsiteX6787" fmla="*/ 464777 w 808720"/>
                  <a:gd name="connsiteY6787" fmla="*/ 6804 h 1047182"/>
                  <a:gd name="connsiteX6788" fmla="*/ 503105 w 808720"/>
                  <a:gd name="connsiteY6788" fmla="*/ 6780 h 1047182"/>
                  <a:gd name="connsiteX6789" fmla="*/ 503822 w 808720"/>
                  <a:gd name="connsiteY6789" fmla="*/ 6841 h 1047182"/>
                  <a:gd name="connsiteX6790" fmla="*/ 502496 w 808720"/>
                  <a:gd name="connsiteY6790" fmla="*/ 6999 h 1047182"/>
                  <a:gd name="connsiteX6791" fmla="*/ 529540 w 808720"/>
                  <a:gd name="connsiteY6791" fmla="*/ 6778 h 1047182"/>
                  <a:gd name="connsiteX6792" fmla="*/ 527813 w 808720"/>
                  <a:gd name="connsiteY6792" fmla="*/ 7043 h 1047182"/>
                  <a:gd name="connsiteX6793" fmla="*/ 527619 w 808720"/>
                  <a:gd name="connsiteY6793" fmla="*/ 6912 h 1047182"/>
                  <a:gd name="connsiteX6794" fmla="*/ 467385 w 808720"/>
                  <a:gd name="connsiteY6794" fmla="*/ 6766 h 1047182"/>
                  <a:gd name="connsiteX6795" fmla="*/ 466522 w 808720"/>
                  <a:gd name="connsiteY6795" fmla="*/ 6874 h 1047182"/>
                  <a:gd name="connsiteX6796" fmla="*/ 465187 w 808720"/>
                  <a:gd name="connsiteY6796" fmla="*/ 6798 h 1047182"/>
                  <a:gd name="connsiteX6797" fmla="*/ 464560 w 808720"/>
                  <a:gd name="connsiteY6797" fmla="*/ 6763 h 1047182"/>
                  <a:gd name="connsiteX6798" fmla="*/ 464721 w 808720"/>
                  <a:gd name="connsiteY6798" fmla="*/ 6772 h 1047182"/>
                  <a:gd name="connsiteX6799" fmla="*/ 464495 w 808720"/>
                  <a:gd name="connsiteY6799" fmla="*/ 6808 h 1047182"/>
                  <a:gd name="connsiteX6800" fmla="*/ 464163 w 808720"/>
                  <a:gd name="connsiteY6800" fmla="*/ 6813 h 1047182"/>
                  <a:gd name="connsiteX6801" fmla="*/ 464330 w 808720"/>
                  <a:gd name="connsiteY6801" fmla="*/ 6790 h 1047182"/>
                  <a:gd name="connsiteX6802" fmla="*/ 457389 w 808720"/>
                  <a:gd name="connsiteY6802" fmla="*/ 6757 h 1047182"/>
                  <a:gd name="connsiteX6803" fmla="*/ 457663 w 808720"/>
                  <a:gd name="connsiteY6803" fmla="*/ 6773 h 1047182"/>
                  <a:gd name="connsiteX6804" fmla="*/ 456045 w 808720"/>
                  <a:gd name="connsiteY6804" fmla="*/ 6933 h 1047182"/>
                  <a:gd name="connsiteX6805" fmla="*/ 455584 w 808720"/>
                  <a:gd name="connsiteY6805" fmla="*/ 6939 h 1047182"/>
                  <a:gd name="connsiteX6806" fmla="*/ 523648 w 808720"/>
                  <a:gd name="connsiteY6806" fmla="*/ 6749 h 1047182"/>
                  <a:gd name="connsiteX6807" fmla="*/ 523780 w 808720"/>
                  <a:gd name="connsiteY6807" fmla="*/ 6806 h 1047182"/>
                  <a:gd name="connsiteX6808" fmla="*/ 523684 w 808720"/>
                  <a:gd name="connsiteY6808" fmla="*/ 6896 h 1047182"/>
                  <a:gd name="connsiteX6809" fmla="*/ 523535 w 808720"/>
                  <a:gd name="connsiteY6809" fmla="*/ 6828 h 1047182"/>
                  <a:gd name="connsiteX6810" fmla="*/ 529757 w 808720"/>
                  <a:gd name="connsiteY6810" fmla="*/ 6744 h 1047182"/>
                  <a:gd name="connsiteX6811" fmla="*/ 529706 w 808720"/>
                  <a:gd name="connsiteY6811" fmla="*/ 6766 h 1047182"/>
                  <a:gd name="connsiteX6812" fmla="*/ 529540 w 808720"/>
                  <a:gd name="connsiteY6812" fmla="*/ 6778 h 1047182"/>
                  <a:gd name="connsiteX6813" fmla="*/ 456934 w 808720"/>
                  <a:gd name="connsiteY6813" fmla="*/ 6742 h 1047182"/>
                  <a:gd name="connsiteX6814" fmla="*/ 455370 w 808720"/>
                  <a:gd name="connsiteY6814" fmla="*/ 6943 h 1047182"/>
                  <a:gd name="connsiteX6815" fmla="*/ 455094 w 808720"/>
                  <a:gd name="connsiteY6815" fmla="*/ 6947 h 1047182"/>
                  <a:gd name="connsiteX6816" fmla="*/ 516099 w 808720"/>
                  <a:gd name="connsiteY6816" fmla="*/ 6741 h 1047182"/>
                  <a:gd name="connsiteX6817" fmla="*/ 518177 w 808720"/>
                  <a:gd name="connsiteY6817" fmla="*/ 7394 h 1047182"/>
                  <a:gd name="connsiteX6818" fmla="*/ 518039 w 808720"/>
                  <a:gd name="connsiteY6818" fmla="*/ 7449 h 1047182"/>
                  <a:gd name="connsiteX6819" fmla="*/ 515609 w 808720"/>
                  <a:gd name="connsiteY6819" fmla="*/ 6889 h 1047182"/>
                  <a:gd name="connsiteX6820" fmla="*/ 457004 w 808720"/>
                  <a:gd name="connsiteY6820" fmla="*/ 6733 h 1047182"/>
                  <a:gd name="connsiteX6821" fmla="*/ 457011 w 808720"/>
                  <a:gd name="connsiteY6821" fmla="*/ 6734 h 1047182"/>
                  <a:gd name="connsiteX6822" fmla="*/ 456934 w 808720"/>
                  <a:gd name="connsiteY6822" fmla="*/ 6742 h 1047182"/>
                  <a:gd name="connsiteX6823" fmla="*/ 464036 w 808720"/>
                  <a:gd name="connsiteY6823" fmla="*/ 6733 h 1047182"/>
                  <a:gd name="connsiteX6824" fmla="*/ 464538 w 808720"/>
                  <a:gd name="connsiteY6824" fmla="*/ 6762 h 1047182"/>
                  <a:gd name="connsiteX6825" fmla="*/ 464330 w 808720"/>
                  <a:gd name="connsiteY6825" fmla="*/ 6790 h 1047182"/>
                  <a:gd name="connsiteX6826" fmla="*/ 464132 w 808720"/>
                  <a:gd name="connsiteY6826" fmla="*/ 6814 h 1047182"/>
                  <a:gd name="connsiteX6827" fmla="*/ 463270 w 808720"/>
                  <a:gd name="connsiteY6827" fmla="*/ 6827 h 1047182"/>
                  <a:gd name="connsiteX6828" fmla="*/ 496790 w 808720"/>
                  <a:gd name="connsiteY6828" fmla="*/ 6732 h 1047182"/>
                  <a:gd name="connsiteX6829" fmla="*/ 493525 w 808720"/>
                  <a:gd name="connsiteY6829" fmla="*/ 6944 h 1047182"/>
                  <a:gd name="connsiteX6830" fmla="*/ 493455 w 808720"/>
                  <a:gd name="connsiteY6830" fmla="*/ 6928 h 1047182"/>
                  <a:gd name="connsiteX6831" fmla="*/ 494799 w 808720"/>
                  <a:gd name="connsiteY6831" fmla="*/ 6766 h 1047182"/>
                  <a:gd name="connsiteX6832" fmla="*/ 467772 w 808720"/>
                  <a:gd name="connsiteY6832" fmla="*/ 6718 h 1047182"/>
                  <a:gd name="connsiteX6833" fmla="*/ 468190 w 808720"/>
                  <a:gd name="connsiteY6833" fmla="*/ 6754 h 1047182"/>
                  <a:gd name="connsiteX6834" fmla="*/ 467385 w 808720"/>
                  <a:gd name="connsiteY6834" fmla="*/ 6766 h 1047182"/>
                  <a:gd name="connsiteX6835" fmla="*/ 471166 w 808720"/>
                  <a:gd name="connsiteY6835" fmla="*/ 6710 h 1047182"/>
                  <a:gd name="connsiteX6836" fmla="*/ 475494 w 808720"/>
                  <a:gd name="connsiteY6836" fmla="*/ 6984 h 1047182"/>
                  <a:gd name="connsiteX6837" fmla="*/ 472120 w 808720"/>
                  <a:gd name="connsiteY6837" fmla="*/ 7098 h 1047182"/>
                  <a:gd name="connsiteX6838" fmla="*/ 468190 w 808720"/>
                  <a:gd name="connsiteY6838" fmla="*/ 6754 h 1047182"/>
                  <a:gd name="connsiteX6839" fmla="*/ 514831 w 808720"/>
                  <a:gd name="connsiteY6839" fmla="*/ 6710 h 1047182"/>
                  <a:gd name="connsiteX6840" fmla="*/ 515609 w 808720"/>
                  <a:gd name="connsiteY6840" fmla="*/ 6889 h 1047182"/>
                  <a:gd name="connsiteX6841" fmla="*/ 514822 w 808720"/>
                  <a:gd name="connsiteY6841" fmla="*/ 7127 h 1047182"/>
                  <a:gd name="connsiteX6842" fmla="*/ 512450 w 808720"/>
                  <a:gd name="connsiteY6842" fmla="*/ 6869 h 1047182"/>
                  <a:gd name="connsiteX6843" fmla="*/ 497348 w 808720"/>
                  <a:gd name="connsiteY6843" fmla="*/ 6695 h 1047182"/>
                  <a:gd name="connsiteX6844" fmla="*/ 497306 w 808720"/>
                  <a:gd name="connsiteY6844" fmla="*/ 6723 h 1047182"/>
                  <a:gd name="connsiteX6845" fmla="*/ 496790 w 808720"/>
                  <a:gd name="connsiteY6845" fmla="*/ 6732 h 1047182"/>
                  <a:gd name="connsiteX6846" fmla="*/ 456194 w 808720"/>
                  <a:gd name="connsiteY6846" fmla="*/ 6685 h 1047182"/>
                  <a:gd name="connsiteX6847" fmla="*/ 456207 w 808720"/>
                  <a:gd name="connsiteY6847" fmla="*/ 6686 h 1047182"/>
                  <a:gd name="connsiteX6848" fmla="*/ 454845 w 808720"/>
                  <a:gd name="connsiteY6848" fmla="*/ 6950 h 1047182"/>
                  <a:gd name="connsiteX6849" fmla="*/ 451636 w 808720"/>
                  <a:gd name="connsiteY6849" fmla="*/ 6997 h 1047182"/>
                  <a:gd name="connsiteX6850" fmla="*/ 499692 w 808720"/>
                  <a:gd name="connsiteY6850" fmla="*/ 6682 h 1047182"/>
                  <a:gd name="connsiteX6851" fmla="*/ 496820 w 808720"/>
                  <a:gd name="connsiteY6851" fmla="*/ 7160 h 1047182"/>
                  <a:gd name="connsiteX6852" fmla="*/ 496594 w 808720"/>
                  <a:gd name="connsiteY6852" fmla="*/ 7182 h 1047182"/>
                  <a:gd name="connsiteX6853" fmla="*/ 497306 w 808720"/>
                  <a:gd name="connsiteY6853" fmla="*/ 6723 h 1047182"/>
                  <a:gd name="connsiteX6854" fmla="*/ 501923 w 808720"/>
                  <a:gd name="connsiteY6854" fmla="*/ 6679 h 1047182"/>
                  <a:gd name="connsiteX6855" fmla="*/ 502529 w 808720"/>
                  <a:gd name="connsiteY6855" fmla="*/ 6730 h 1047182"/>
                  <a:gd name="connsiteX6856" fmla="*/ 501713 w 808720"/>
                  <a:gd name="connsiteY6856" fmla="*/ 6926 h 1047182"/>
                  <a:gd name="connsiteX6857" fmla="*/ 500824 w 808720"/>
                  <a:gd name="connsiteY6857" fmla="*/ 7139 h 1047182"/>
                  <a:gd name="connsiteX6858" fmla="*/ 500336 w 808720"/>
                  <a:gd name="connsiteY6858" fmla="*/ 7256 h 1047182"/>
                  <a:gd name="connsiteX6859" fmla="*/ 496688 w 808720"/>
                  <a:gd name="connsiteY6859" fmla="*/ 7690 h 1047182"/>
                  <a:gd name="connsiteX6860" fmla="*/ 496041 w 808720"/>
                  <a:gd name="connsiteY6860" fmla="*/ 7537 h 1047182"/>
                  <a:gd name="connsiteX6861" fmla="*/ 496049 w 808720"/>
                  <a:gd name="connsiteY6861" fmla="*/ 7533 h 1047182"/>
                  <a:gd name="connsiteX6862" fmla="*/ 496391 w 808720"/>
                  <a:gd name="connsiteY6862" fmla="*/ 7312 h 1047182"/>
                  <a:gd name="connsiteX6863" fmla="*/ 496559 w 808720"/>
                  <a:gd name="connsiteY6863" fmla="*/ 7204 h 1047182"/>
                  <a:gd name="connsiteX6864" fmla="*/ 496820 w 808720"/>
                  <a:gd name="connsiteY6864" fmla="*/ 7160 h 1047182"/>
                  <a:gd name="connsiteX6865" fmla="*/ 502384 w 808720"/>
                  <a:gd name="connsiteY6865" fmla="*/ 6635 h 1047182"/>
                  <a:gd name="connsiteX6866" fmla="*/ 501923 w 808720"/>
                  <a:gd name="connsiteY6866" fmla="*/ 6679 h 1047182"/>
                  <a:gd name="connsiteX6867" fmla="*/ 501577 w 808720"/>
                  <a:gd name="connsiteY6867" fmla="*/ 6649 h 1047182"/>
                  <a:gd name="connsiteX6868" fmla="*/ 527197 w 808720"/>
                  <a:gd name="connsiteY6868" fmla="*/ 6624 h 1047182"/>
                  <a:gd name="connsiteX6869" fmla="*/ 527619 w 808720"/>
                  <a:gd name="connsiteY6869" fmla="*/ 6912 h 1047182"/>
                  <a:gd name="connsiteX6870" fmla="*/ 527079 w 808720"/>
                  <a:gd name="connsiteY6870" fmla="*/ 6949 h 1047182"/>
                  <a:gd name="connsiteX6871" fmla="*/ 527025 w 808720"/>
                  <a:gd name="connsiteY6871" fmla="*/ 6904 h 1047182"/>
                  <a:gd name="connsiteX6872" fmla="*/ 462006 w 808720"/>
                  <a:gd name="connsiteY6872" fmla="*/ 6618 h 1047182"/>
                  <a:gd name="connsiteX6873" fmla="*/ 462463 w 808720"/>
                  <a:gd name="connsiteY6873" fmla="*/ 6644 h 1047182"/>
                  <a:gd name="connsiteX6874" fmla="*/ 460798 w 808720"/>
                  <a:gd name="connsiteY6874" fmla="*/ 6863 h 1047182"/>
                  <a:gd name="connsiteX6875" fmla="*/ 460108 w 808720"/>
                  <a:gd name="connsiteY6875" fmla="*/ 6873 h 1047182"/>
                  <a:gd name="connsiteX6876" fmla="*/ 516243 w 808720"/>
                  <a:gd name="connsiteY6876" fmla="*/ 6616 h 1047182"/>
                  <a:gd name="connsiteX6877" fmla="*/ 516399 w 808720"/>
                  <a:gd name="connsiteY6877" fmla="*/ 6650 h 1047182"/>
                  <a:gd name="connsiteX6878" fmla="*/ 516099 w 808720"/>
                  <a:gd name="connsiteY6878" fmla="*/ 6741 h 1047182"/>
                  <a:gd name="connsiteX6879" fmla="*/ 515796 w 808720"/>
                  <a:gd name="connsiteY6879" fmla="*/ 6646 h 1047182"/>
                  <a:gd name="connsiteX6880" fmla="*/ 503563 w 808720"/>
                  <a:gd name="connsiteY6880" fmla="*/ 6615 h 1047182"/>
                  <a:gd name="connsiteX6881" fmla="*/ 503117 w 808720"/>
                  <a:gd name="connsiteY6881" fmla="*/ 6775 h 1047182"/>
                  <a:gd name="connsiteX6882" fmla="*/ 503105 w 808720"/>
                  <a:gd name="connsiteY6882" fmla="*/ 6780 h 1047182"/>
                  <a:gd name="connsiteX6883" fmla="*/ 503090 w 808720"/>
                  <a:gd name="connsiteY6883" fmla="*/ 6778 h 1047182"/>
                  <a:gd name="connsiteX6884" fmla="*/ 502529 w 808720"/>
                  <a:gd name="connsiteY6884" fmla="*/ 6730 h 1047182"/>
                  <a:gd name="connsiteX6885" fmla="*/ 502968 w 808720"/>
                  <a:gd name="connsiteY6885" fmla="*/ 6625 h 1047182"/>
                  <a:gd name="connsiteX6886" fmla="*/ 516647 w 808720"/>
                  <a:gd name="connsiteY6886" fmla="*/ 6589 h 1047182"/>
                  <a:gd name="connsiteX6887" fmla="*/ 518902 w 808720"/>
                  <a:gd name="connsiteY6887" fmla="*/ 7103 h 1047182"/>
                  <a:gd name="connsiteX6888" fmla="*/ 518746 w 808720"/>
                  <a:gd name="connsiteY6888" fmla="*/ 7166 h 1047182"/>
                  <a:gd name="connsiteX6889" fmla="*/ 516399 w 808720"/>
                  <a:gd name="connsiteY6889" fmla="*/ 6650 h 1047182"/>
                  <a:gd name="connsiteX6890" fmla="*/ 516588 w 808720"/>
                  <a:gd name="connsiteY6890" fmla="*/ 6593 h 1047182"/>
                  <a:gd name="connsiteX6891" fmla="*/ 466140 w 808720"/>
                  <a:gd name="connsiteY6891" fmla="*/ 6575 h 1047182"/>
                  <a:gd name="connsiteX6892" fmla="*/ 466185 w 808720"/>
                  <a:gd name="connsiteY6892" fmla="*/ 6579 h 1047182"/>
                  <a:gd name="connsiteX6893" fmla="*/ 464912 w 808720"/>
                  <a:gd name="connsiteY6893" fmla="*/ 6783 h 1047182"/>
                  <a:gd name="connsiteX6894" fmla="*/ 464721 w 808720"/>
                  <a:gd name="connsiteY6894" fmla="*/ 6772 h 1047182"/>
                  <a:gd name="connsiteX6895" fmla="*/ 465377 w 808720"/>
                  <a:gd name="connsiteY6895" fmla="*/ 6666 h 1047182"/>
                  <a:gd name="connsiteX6896" fmla="*/ 524027 w 808720"/>
                  <a:gd name="connsiteY6896" fmla="*/ 6574 h 1047182"/>
                  <a:gd name="connsiteX6897" fmla="*/ 524035 w 808720"/>
                  <a:gd name="connsiteY6897" fmla="*/ 6579 h 1047182"/>
                  <a:gd name="connsiteX6898" fmla="*/ 523795 w 808720"/>
                  <a:gd name="connsiteY6898" fmla="*/ 6813 h 1047182"/>
                  <a:gd name="connsiteX6899" fmla="*/ 523780 w 808720"/>
                  <a:gd name="connsiteY6899" fmla="*/ 6806 h 1047182"/>
                  <a:gd name="connsiteX6900" fmla="*/ 532495 w 808720"/>
                  <a:gd name="connsiteY6900" fmla="*/ 6571 h 1047182"/>
                  <a:gd name="connsiteX6901" fmla="*/ 532647 w 808720"/>
                  <a:gd name="connsiteY6901" fmla="*/ 6607 h 1047182"/>
                  <a:gd name="connsiteX6902" fmla="*/ 528792 w 808720"/>
                  <a:gd name="connsiteY6902" fmla="*/ 7158 h 1047182"/>
                  <a:gd name="connsiteX6903" fmla="*/ 529706 w 808720"/>
                  <a:gd name="connsiteY6903" fmla="*/ 6766 h 1047182"/>
                  <a:gd name="connsiteX6904" fmla="*/ 465989 w 808720"/>
                  <a:gd name="connsiteY6904" fmla="*/ 6561 h 1047182"/>
                  <a:gd name="connsiteX6905" fmla="*/ 466009 w 808720"/>
                  <a:gd name="connsiteY6905" fmla="*/ 6563 h 1047182"/>
                  <a:gd name="connsiteX6906" fmla="*/ 465377 w 808720"/>
                  <a:gd name="connsiteY6906" fmla="*/ 6666 h 1047182"/>
                  <a:gd name="connsiteX6907" fmla="*/ 464560 w 808720"/>
                  <a:gd name="connsiteY6907" fmla="*/ 6763 h 1047182"/>
                  <a:gd name="connsiteX6908" fmla="*/ 464538 w 808720"/>
                  <a:gd name="connsiteY6908" fmla="*/ 6762 h 1047182"/>
                  <a:gd name="connsiteX6909" fmla="*/ 500459 w 808720"/>
                  <a:gd name="connsiteY6909" fmla="*/ 6554 h 1047182"/>
                  <a:gd name="connsiteX6910" fmla="*/ 501577 w 808720"/>
                  <a:gd name="connsiteY6910" fmla="*/ 6649 h 1047182"/>
                  <a:gd name="connsiteX6911" fmla="*/ 499692 w 808720"/>
                  <a:gd name="connsiteY6911" fmla="*/ 6682 h 1047182"/>
                  <a:gd name="connsiteX6912" fmla="*/ 507254 w 808720"/>
                  <a:gd name="connsiteY6912" fmla="*/ 6551 h 1047182"/>
                  <a:gd name="connsiteX6913" fmla="*/ 505101 w 808720"/>
                  <a:gd name="connsiteY6913" fmla="*/ 6950 h 1047182"/>
                  <a:gd name="connsiteX6914" fmla="*/ 503822 w 808720"/>
                  <a:gd name="connsiteY6914" fmla="*/ 6841 h 1047182"/>
                  <a:gd name="connsiteX6915" fmla="*/ 506084 w 808720"/>
                  <a:gd name="connsiteY6915" fmla="*/ 6571 h 1047182"/>
                  <a:gd name="connsiteX6916" fmla="*/ 503278 w 808720"/>
                  <a:gd name="connsiteY6916" fmla="*/ 6551 h 1047182"/>
                  <a:gd name="connsiteX6917" fmla="*/ 502968 w 808720"/>
                  <a:gd name="connsiteY6917" fmla="*/ 6625 h 1047182"/>
                  <a:gd name="connsiteX6918" fmla="*/ 502384 w 808720"/>
                  <a:gd name="connsiteY6918" fmla="*/ 6635 h 1047182"/>
                  <a:gd name="connsiteX6919" fmla="*/ 453918 w 808720"/>
                  <a:gd name="connsiteY6919" fmla="*/ 6548 h 1047182"/>
                  <a:gd name="connsiteX6920" fmla="*/ 454213 w 808720"/>
                  <a:gd name="connsiteY6920" fmla="*/ 6566 h 1047182"/>
                  <a:gd name="connsiteX6921" fmla="*/ 449424 w 808720"/>
                  <a:gd name="connsiteY6921" fmla="*/ 7030 h 1047182"/>
                  <a:gd name="connsiteX6922" fmla="*/ 448743 w 808720"/>
                  <a:gd name="connsiteY6922" fmla="*/ 7040 h 1047182"/>
                  <a:gd name="connsiteX6923" fmla="*/ 446652 w 808720"/>
                  <a:gd name="connsiteY6923" fmla="*/ 7255 h 1047182"/>
                  <a:gd name="connsiteX6924" fmla="*/ 449528 w 808720"/>
                  <a:gd name="connsiteY6924" fmla="*/ 6857 h 1047182"/>
                  <a:gd name="connsiteX6925" fmla="*/ 514112 w 808720"/>
                  <a:gd name="connsiteY6925" fmla="*/ 6545 h 1047182"/>
                  <a:gd name="connsiteX6926" fmla="*/ 515160 w 808720"/>
                  <a:gd name="connsiteY6926" fmla="*/ 6579 h 1047182"/>
                  <a:gd name="connsiteX6927" fmla="*/ 515634 w 808720"/>
                  <a:gd name="connsiteY6927" fmla="*/ 6595 h 1047182"/>
                  <a:gd name="connsiteX6928" fmla="*/ 515796 w 808720"/>
                  <a:gd name="connsiteY6928" fmla="*/ 6646 h 1047182"/>
                  <a:gd name="connsiteX6929" fmla="*/ 514831 w 808720"/>
                  <a:gd name="connsiteY6929" fmla="*/ 6710 h 1047182"/>
                  <a:gd name="connsiteX6930" fmla="*/ 514392 w 808720"/>
                  <a:gd name="connsiteY6930" fmla="*/ 6609 h 1047182"/>
                  <a:gd name="connsiteX6931" fmla="*/ 508331 w 808720"/>
                  <a:gd name="connsiteY6931" fmla="*/ 6533 h 1047182"/>
                  <a:gd name="connsiteX6932" fmla="*/ 508355 w 808720"/>
                  <a:gd name="connsiteY6932" fmla="*/ 6537 h 1047182"/>
                  <a:gd name="connsiteX6933" fmla="*/ 507617 w 808720"/>
                  <a:gd name="connsiteY6933" fmla="*/ 6874 h 1047182"/>
                  <a:gd name="connsiteX6934" fmla="*/ 507079 w 808720"/>
                  <a:gd name="connsiteY6934" fmla="*/ 7119 h 1047182"/>
                  <a:gd name="connsiteX6935" fmla="*/ 505763 w 808720"/>
                  <a:gd name="connsiteY6935" fmla="*/ 7006 h 1047182"/>
                  <a:gd name="connsiteX6936" fmla="*/ 506064 w 808720"/>
                  <a:gd name="connsiteY6936" fmla="*/ 6934 h 1047182"/>
                  <a:gd name="connsiteX6937" fmla="*/ 507694 w 808720"/>
                  <a:gd name="connsiteY6937" fmla="*/ 6544 h 1047182"/>
                  <a:gd name="connsiteX6938" fmla="*/ 460241 w 808720"/>
                  <a:gd name="connsiteY6938" fmla="*/ 6519 h 1047182"/>
                  <a:gd name="connsiteX6939" fmla="*/ 460748 w 808720"/>
                  <a:gd name="connsiteY6939" fmla="*/ 6547 h 1047182"/>
                  <a:gd name="connsiteX6940" fmla="*/ 458756 w 808720"/>
                  <a:gd name="connsiteY6940" fmla="*/ 6839 h 1047182"/>
                  <a:gd name="connsiteX6941" fmla="*/ 457663 w 808720"/>
                  <a:gd name="connsiteY6941" fmla="*/ 6773 h 1047182"/>
                  <a:gd name="connsiteX6942" fmla="*/ 509225 w 808720"/>
                  <a:gd name="connsiteY6942" fmla="*/ 6517 h 1047182"/>
                  <a:gd name="connsiteX6943" fmla="*/ 510071 w 808720"/>
                  <a:gd name="connsiteY6943" fmla="*/ 6609 h 1047182"/>
                  <a:gd name="connsiteX6944" fmla="*/ 510478 w 808720"/>
                  <a:gd name="connsiteY6944" fmla="*/ 6762 h 1047182"/>
                  <a:gd name="connsiteX6945" fmla="*/ 511018 w 808720"/>
                  <a:gd name="connsiteY6945" fmla="*/ 6964 h 1047182"/>
                  <a:gd name="connsiteX6946" fmla="*/ 511017 w 808720"/>
                  <a:gd name="connsiteY6946" fmla="*/ 6964 h 1047182"/>
                  <a:gd name="connsiteX6947" fmla="*/ 509898 w 808720"/>
                  <a:gd name="connsiteY6947" fmla="*/ 6784 h 1047182"/>
                  <a:gd name="connsiteX6948" fmla="*/ 508355 w 808720"/>
                  <a:gd name="connsiteY6948" fmla="*/ 6537 h 1047182"/>
                  <a:gd name="connsiteX6949" fmla="*/ 508365 w 808720"/>
                  <a:gd name="connsiteY6949" fmla="*/ 6532 h 1047182"/>
                  <a:gd name="connsiteX6950" fmla="*/ 533311 w 808720"/>
                  <a:gd name="connsiteY6950" fmla="*/ 6515 h 1047182"/>
                  <a:gd name="connsiteX6951" fmla="*/ 533434 w 808720"/>
                  <a:gd name="connsiteY6951" fmla="*/ 6791 h 1047182"/>
                  <a:gd name="connsiteX6952" fmla="*/ 532647 w 808720"/>
                  <a:gd name="connsiteY6952" fmla="*/ 6607 h 1047182"/>
                  <a:gd name="connsiteX6953" fmla="*/ 533280 w 808720"/>
                  <a:gd name="connsiteY6953" fmla="*/ 6517 h 1047182"/>
                  <a:gd name="connsiteX6954" fmla="*/ 458762 w 808720"/>
                  <a:gd name="connsiteY6954" fmla="*/ 6509 h 1047182"/>
                  <a:gd name="connsiteX6955" fmla="*/ 457004 w 808720"/>
                  <a:gd name="connsiteY6955" fmla="*/ 6733 h 1047182"/>
                  <a:gd name="connsiteX6956" fmla="*/ 456207 w 808720"/>
                  <a:gd name="connsiteY6956" fmla="*/ 6686 h 1047182"/>
                  <a:gd name="connsiteX6957" fmla="*/ 456220 w 808720"/>
                  <a:gd name="connsiteY6957" fmla="*/ 6683 h 1047182"/>
                  <a:gd name="connsiteX6958" fmla="*/ 510603 w 808720"/>
                  <a:gd name="connsiteY6958" fmla="*/ 6493 h 1047182"/>
                  <a:gd name="connsiteX6959" fmla="*/ 511688 w 808720"/>
                  <a:gd name="connsiteY6959" fmla="*/ 6714 h 1047182"/>
                  <a:gd name="connsiteX6960" fmla="*/ 512442 w 808720"/>
                  <a:gd name="connsiteY6960" fmla="*/ 6868 h 1047182"/>
                  <a:gd name="connsiteX6961" fmla="*/ 511207 w 808720"/>
                  <a:gd name="connsiteY6961" fmla="*/ 6733 h 1047182"/>
                  <a:gd name="connsiteX6962" fmla="*/ 510071 w 808720"/>
                  <a:gd name="connsiteY6962" fmla="*/ 6609 h 1047182"/>
                  <a:gd name="connsiteX6963" fmla="*/ 509798 w 808720"/>
                  <a:gd name="connsiteY6963" fmla="*/ 6508 h 1047182"/>
                  <a:gd name="connsiteX6964" fmla="*/ 459386 w 808720"/>
                  <a:gd name="connsiteY6964" fmla="*/ 6470 h 1047182"/>
                  <a:gd name="connsiteX6965" fmla="*/ 459917 w 808720"/>
                  <a:gd name="connsiteY6965" fmla="*/ 6500 h 1047182"/>
                  <a:gd name="connsiteX6966" fmla="*/ 457389 w 808720"/>
                  <a:gd name="connsiteY6966" fmla="*/ 6757 h 1047182"/>
                  <a:gd name="connsiteX6967" fmla="*/ 457011 w 808720"/>
                  <a:gd name="connsiteY6967" fmla="*/ 6734 h 1047182"/>
                  <a:gd name="connsiteX6968" fmla="*/ 491486 w 808720"/>
                  <a:gd name="connsiteY6968" fmla="*/ 6464 h 1047182"/>
                  <a:gd name="connsiteX6969" fmla="*/ 493455 w 808720"/>
                  <a:gd name="connsiteY6969" fmla="*/ 6928 h 1047182"/>
                  <a:gd name="connsiteX6970" fmla="*/ 493078 w 808720"/>
                  <a:gd name="connsiteY6970" fmla="*/ 6974 h 1047182"/>
                  <a:gd name="connsiteX6971" fmla="*/ 484435 w 808720"/>
                  <a:gd name="connsiteY6971" fmla="*/ 7537 h 1047182"/>
                  <a:gd name="connsiteX6972" fmla="*/ 483300 w 808720"/>
                  <a:gd name="connsiteY6972" fmla="*/ 7430 h 1047182"/>
                  <a:gd name="connsiteX6973" fmla="*/ 459493 w 808720"/>
                  <a:gd name="connsiteY6973" fmla="*/ 6458 h 1047182"/>
                  <a:gd name="connsiteX6974" fmla="*/ 459386 w 808720"/>
                  <a:gd name="connsiteY6974" fmla="*/ 6470 h 1047182"/>
                  <a:gd name="connsiteX6975" fmla="*/ 459350 w 808720"/>
                  <a:gd name="connsiteY6975" fmla="*/ 6468 h 1047182"/>
                  <a:gd name="connsiteX6976" fmla="*/ 459161 w 808720"/>
                  <a:gd name="connsiteY6976" fmla="*/ 6457 h 1047182"/>
                  <a:gd name="connsiteX6977" fmla="*/ 459350 w 808720"/>
                  <a:gd name="connsiteY6977" fmla="*/ 6468 h 1047182"/>
                  <a:gd name="connsiteX6978" fmla="*/ 458762 w 808720"/>
                  <a:gd name="connsiteY6978" fmla="*/ 6509 h 1047182"/>
                  <a:gd name="connsiteX6979" fmla="*/ 467138 w 808720"/>
                  <a:gd name="connsiteY6979" fmla="*/ 6456 h 1047182"/>
                  <a:gd name="connsiteX6980" fmla="*/ 468950 w 808720"/>
                  <a:gd name="connsiteY6980" fmla="*/ 6570 h 1047182"/>
                  <a:gd name="connsiteX6981" fmla="*/ 467772 w 808720"/>
                  <a:gd name="connsiteY6981" fmla="*/ 6718 h 1047182"/>
                  <a:gd name="connsiteX6982" fmla="*/ 466185 w 808720"/>
                  <a:gd name="connsiteY6982" fmla="*/ 6579 h 1047182"/>
                  <a:gd name="connsiteX6983" fmla="*/ 466410 w 808720"/>
                  <a:gd name="connsiteY6983" fmla="*/ 6543 h 1047182"/>
                  <a:gd name="connsiteX6984" fmla="*/ 501065 w 808720"/>
                  <a:gd name="connsiteY6984" fmla="*/ 6453 h 1047182"/>
                  <a:gd name="connsiteX6985" fmla="*/ 500459 w 808720"/>
                  <a:gd name="connsiteY6985" fmla="*/ 6554 h 1047182"/>
                  <a:gd name="connsiteX6986" fmla="*/ 500051 w 808720"/>
                  <a:gd name="connsiteY6986" fmla="*/ 6519 h 1047182"/>
                  <a:gd name="connsiteX6987" fmla="*/ 507808 w 808720"/>
                  <a:gd name="connsiteY6987" fmla="*/ 6449 h 1047182"/>
                  <a:gd name="connsiteX6988" fmla="*/ 507977 w 808720"/>
                  <a:gd name="connsiteY6988" fmla="*/ 6476 h 1047182"/>
                  <a:gd name="connsiteX6989" fmla="*/ 507694 w 808720"/>
                  <a:gd name="connsiteY6989" fmla="*/ 6544 h 1047182"/>
                  <a:gd name="connsiteX6990" fmla="*/ 507254 w 808720"/>
                  <a:gd name="connsiteY6990" fmla="*/ 6551 h 1047182"/>
                  <a:gd name="connsiteX6991" fmla="*/ 513663 w 808720"/>
                  <a:gd name="connsiteY6991" fmla="*/ 6441 h 1047182"/>
                  <a:gd name="connsiteX6992" fmla="*/ 514112 w 808720"/>
                  <a:gd name="connsiteY6992" fmla="*/ 6545 h 1047182"/>
                  <a:gd name="connsiteX6993" fmla="*/ 511895 w 808720"/>
                  <a:gd name="connsiteY6993" fmla="*/ 6471 h 1047182"/>
                  <a:gd name="connsiteX6994" fmla="*/ 466874 w 808720"/>
                  <a:gd name="connsiteY6994" fmla="*/ 6439 h 1047182"/>
                  <a:gd name="connsiteX6995" fmla="*/ 467004 w 808720"/>
                  <a:gd name="connsiteY6995" fmla="*/ 6447 h 1047182"/>
                  <a:gd name="connsiteX6996" fmla="*/ 466410 w 808720"/>
                  <a:gd name="connsiteY6996" fmla="*/ 6543 h 1047182"/>
                  <a:gd name="connsiteX6997" fmla="*/ 466140 w 808720"/>
                  <a:gd name="connsiteY6997" fmla="*/ 6575 h 1047182"/>
                  <a:gd name="connsiteX6998" fmla="*/ 466009 w 808720"/>
                  <a:gd name="connsiteY6998" fmla="*/ 6563 h 1047182"/>
                  <a:gd name="connsiteX6999" fmla="*/ 466199 w 808720"/>
                  <a:gd name="connsiteY6999" fmla="*/ 6532 h 1047182"/>
                  <a:gd name="connsiteX7000" fmla="*/ 491752 w 808720"/>
                  <a:gd name="connsiteY7000" fmla="*/ 6433 h 1047182"/>
                  <a:gd name="connsiteX7001" fmla="*/ 491486 w 808720"/>
                  <a:gd name="connsiteY7001" fmla="*/ 6464 h 1047182"/>
                  <a:gd name="connsiteX7002" fmla="*/ 491403 w 808720"/>
                  <a:gd name="connsiteY7002" fmla="*/ 6444 h 1047182"/>
                  <a:gd name="connsiteX7003" fmla="*/ 466592 w 808720"/>
                  <a:gd name="connsiteY7003" fmla="*/ 6421 h 1047182"/>
                  <a:gd name="connsiteX7004" fmla="*/ 466802 w 808720"/>
                  <a:gd name="connsiteY7004" fmla="*/ 6435 h 1047182"/>
                  <a:gd name="connsiteX7005" fmla="*/ 466199 w 808720"/>
                  <a:gd name="connsiteY7005" fmla="*/ 6532 h 1047182"/>
                  <a:gd name="connsiteX7006" fmla="*/ 465989 w 808720"/>
                  <a:gd name="connsiteY7006" fmla="*/ 6561 h 1047182"/>
                  <a:gd name="connsiteX7007" fmla="*/ 465671 w 808720"/>
                  <a:gd name="connsiteY7007" fmla="*/ 6534 h 1047182"/>
                  <a:gd name="connsiteX7008" fmla="*/ 510222 w 808720"/>
                  <a:gd name="connsiteY7008" fmla="*/ 6416 h 1047182"/>
                  <a:gd name="connsiteX7009" fmla="*/ 511895 w 808720"/>
                  <a:gd name="connsiteY7009" fmla="*/ 6471 h 1047182"/>
                  <a:gd name="connsiteX7010" fmla="*/ 510603 w 808720"/>
                  <a:gd name="connsiteY7010" fmla="*/ 6493 h 1047182"/>
                  <a:gd name="connsiteX7011" fmla="*/ 491277 w 808720"/>
                  <a:gd name="connsiteY7011" fmla="*/ 6415 h 1047182"/>
                  <a:gd name="connsiteX7012" fmla="*/ 491403 w 808720"/>
                  <a:gd name="connsiteY7012" fmla="*/ 6444 h 1047182"/>
                  <a:gd name="connsiteX7013" fmla="*/ 477748 w 808720"/>
                  <a:gd name="connsiteY7013" fmla="*/ 6907 h 1047182"/>
                  <a:gd name="connsiteX7014" fmla="*/ 475053 w 808720"/>
                  <a:gd name="connsiteY7014" fmla="*/ 6653 h 1047182"/>
                  <a:gd name="connsiteX7015" fmla="*/ 508248 w 808720"/>
                  <a:gd name="connsiteY7015" fmla="*/ 6411 h 1047182"/>
                  <a:gd name="connsiteX7016" fmla="*/ 508557 w 808720"/>
                  <a:gd name="connsiteY7016" fmla="*/ 6445 h 1047182"/>
                  <a:gd name="connsiteX7017" fmla="*/ 508365 w 808720"/>
                  <a:gd name="connsiteY7017" fmla="*/ 6532 h 1047182"/>
                  <a:gd name="connsiteX7018" fmla="*/ 508331 w 808720"/>
                  <a:gd name="connsiteY7018" fmla="*/ 6533 h 1047182"/>
                  <a:gd name="connsiteX7019" fmla="*/ 507977 w 808720"/>
                  <a:gd name="connsiteY7019" fmla="*/ 6476 h 1047182"/>
                  <a:gd name="connsiteX7020" fmla="*/ 464252 w 808720"/>
                  <a:gd name="connsiteY7020" fmla="*/ 6409 h 1047182"/>
                  <a:gd name="connsiteX7021" fmla="*/ 465671 w 808720"/>
                  <a:gd name="connsiteY7021" fmla="*/ 6534 h 1047182"/>
                  <a:gd name="connsiteX7022" fmla="*/ 464036 w 808720"/>
                  <a:gd name="connsiteY7022" fmla="*/ 6733 h 1047182"/>
                  <a:gd name="connsiteX7023" fmla="*/ 462463 w 808720"/>
                  <a:gd name="connsiteY7023" fmla="*/ 6644 h 1047182"/>
                  <a:gd name="connsiteX7024" fmla="*/ 515834 w 808720"/>
                  <a:gd name="connsiteY7024" fmla="*/ 6404 h 1047182"/>
                  <a:gd name="connsiteX7025" fmla="*/ 516393 w 808720"/>
                  <a:gd name="connsiteY7025" fmla="*/ 6531 h 1047182"/>
                  <a:gd name="connsiteX7026" fmla="*/ 516621 w 808720"/>
                  <a:gd name="connsiteY7026" fmla="*/ 6583 h 1047182"/>
                  <a:gd name="connsiteX7027" fmla="*/ 516588 w 808720"/>
                  <a:gd name="connsiteY7027" fmla="*/ 6593 h 1047182"/>
                  <a:gd name="connsiteX7028" fmla="*/ 516243 w 808720"/>
                  <a:gd name="connsiteY7028" fmla="*/ 6616 h 1047182"/>
                  <a:gd name="connsiteX7029" fmla="*/ 515937 w 808720"/>
                  <a:gd name="connsiteY7029" fmla="*/ 6549 h 1047182"/>
                  <a:gd name="connsiteX7030" fmla="*/ 515317 w 808720"/>
                  <a:gd name="connsiteY7030" fmla="*/ 6412 h 1047182"/>
                  <a:gd name="connsiteX7031" fmla="*/ 526425 w 808720"/>
                  <a:gd name="connsiteY7031" fmla="*/ 6392 h 1047182"/>
                  <a:gd name="connsiteX7032" fmla="*/ 527025 w 808720"/>
                  <a:gd name="connsiteY7032" fmla="*/ 6904 h 1047182"/>
                  <a:gd name="connsiteX7033" fmla="*/ 526994 w 808720"/>
                  <a:gd name="connsiteY7033" fmla="*/ 6955 h 1047182"/>
                  <a:gd name="connsiteX7034" fmla="*/ 526747 w 808720"/>
                  <a:gd name="connsiteY7034" fmla="*/ 6972 h 1047182"/>
                  <a:gd name="connsiteX7035" fmla="*/ 526217 w 808720"/>
                  <a:gd name="connsiteY7035" fmla="*/ 6600 h 1047182"/>
                  <a:gd name="connsiteX7036" fmla="*/ 493049 w 808720"/>
                  <a:gd name="connsiteY7036" fmla="*/ 6389 h 1047182"/>
                  <a:gd name="connsiteX7037" fmla="*/ 491752 w 808720"/>
                  <a:gd name="connsiteY7037" fmla="*/ 6433 h 1047182"/>
                  <a:gd name="connsiteX7038" fmla="*/ 491993 w 808720"/>
                  <a:gd name="connsiteY7038" fmla="*/ 6404 h 1047182"/>
                  <a:gd name="connsiteX7039" fmla="*/ 535392 w 808720"/>
                  <a:gd name="connsiteY7039" fmla="*/ 6369 h 1047182"/>
                  <a:gd name="connsiteX7040" fmla="*/ 535878 w 808720"/>
                  <a:gd name="connsiteY7040" fmla="*/ 7364 h 1047182"/>
                  <a:gd name="connsiteX7041" fmla="*/ 535739 w 808720"/>
                  <a:gd name="connsiteY7041" fmla="*/ 7331 h 1047182"/>
                  <a:gd name="connsiteX7042" fmla="*/ 535015 w 808720"/>
                  <a:gd name="connsiteY7042" fmla="*/ 6396 h 1047182"/>
                  <a:gd name="connsiteX7043" fmla="*/ 508728 w 808720"/>
                  <a:gd name="connsiteY7043" fmla="*/ 6367 h 1047182"/>
                  <a:gd name="connsiteX7044" fmla="*/ 509490 w 808720"/>
                  <a:gd name="connsiteY7044" fmla="*/ 6392 h 1047182"/>
                  <a:gd name="connsiteX7045" fmla="*/ 509798 w 808720"/>
                  <a:gd name="connsiteY7045" fmla="*/ 6508 h 1047182"/>
                  <a:gd name="connsiteX7046" fmla="*/ 509225 w 808720"/>
                  <a:gd name="connsiteY7046" fmla="*/ 6517 h 1047182"/>
                  <a:gd name="connsiteX7047" fmla="*/ 508557 w 808720"/>
                  <a:gd name="connsiteY7047" fmla="*/ 6445 h 1047182"/>
                  <a:gd name="connsiteX7048" fmla="*/ 507822 w 808720"/>
                  <a:gd name="connsiteY7048" fmla="*/ 6364 h 1047182"/>
                  <a:gd name="connsiteX7049" fmla="*/ 508099 w 808720"/>
                  <a:gd name="connsiteY7049" fmla="*/ 6395 h 1047182"/>
                  <a:gd name="connsiteX7050" fmla="*/ 507808 w 808720"/>
                  <a:gd name="connsiteY7050" fmla="*/ 6449 h 1047182"/>
                  <a:gd name="connsiteX7051" fmla="*/ 507513 w 808720"/>
                  <a:gd name="connsiteY7051" fmla="*/ 6401 h 1047182"/>
                  <a:gd name="connsiteX7052" fmla="*/ 508322 w 808720"/>
                  <a:gd name="connsiteY7052" fmla="*/ 6353 h 1047182"/>
                  <a:gd name="connsiteX7053" fmla="*/ 508468 w 808720"/>
                  <a:gd name="connsiteY7053" fmla="*/ 6358 h 1047182"/>
                  <a:gd name="connsiteX7054" fmla="*/ 508248 w 808720"/>
                  <a:gd name="connsiteY7054" fmla="*/ 6411 h 1047182"/>
                  <a:gd name="connsiteX7055" fmla="*/ 508099 w 808720"/>
                  <a:gd name="connsiteY7055" fmla="*/ 6395 h 1047182"/>
                  <a:gd name="connsiteX7056" fmla="*/ 497906 w 808720"/>
                  <a:gd name="connsiteY7056" fmla="*/ 6336 h 1047182"/>
                  <a:gd name="connsiteX7057" fmla="*/ 500051 w 808720"/>
                  <a:gd name="connsiteY7057" fmla="*/ 6519 h 1047182"/>
                  <a:gd name="connsiteX7058" fmla="*/ 497348 w 808720"/>
                  <a:gd name="connsiteY7058" fmla="*/ 6695 h 1047182"/>
                  <a:gd name="connsiteX7059" fmla="*/ 507459 w 808720"/>
                  <a:gd name="connsiteY7059" fmla="*/ 6325 h 1047182"/>
                  <a:gd name="connsiteX7060" fmla="*/ 508004 w 808720"/>
                  <a:gd name="connsiteY7060" fmla="*/ 6343 h 1047182"/>
                  <a:gd name="connsiteX7061" fmla="*/ 507822 w 808720"/>
                  <a:gd name="connsiteY7061" fmla="*/ 6364 h 1047182"/>
                  <a:gd name="connsiteX7062" fmla="*/ 520684 w 808720"/>
                  <a:gd name="connsiteY7062" fmla="*/ 6320 h 1047182"/>
                  <a:gd name="connsiteX7063" fmla="*/ 519111 w 808720"/>
                  <a:gd name="connsiteY7063" fmla="*/ 6425 h 1047182"/>
                  <a:gd name="connsiteX7064" fmla="*/ 516647 w 808720"/>
                  <a:gd name="connsiteY7064" fmla="*/ 6589 h 1047182"/>
                  <a:gd name="connsiteX7065" fmla="*/ 516621 w 808720"/>
                  <a:gd name="connsiteY7065" fmla="*/ 6583 h 1047182"/>
                  <a:gd name="connsiteX7066" fmla="*/ 516852 w 808720"/>
                  <a:gd name="connsiteY7066" fmla="*/ 6513 h 1047182"/>
                  <a:gd name="connsiteX7067" fmla="*/ 517297 w 808720"/>
                  <a:gd name="connsiteY7067" fmla="*/ 6378 h 1047182"/>
                  <a:gd name="connsiteX7068" fmla="*/ 497936 w 808720"/>
                  <a:gd name="connsiteY7068" fmla="*/ 6317 h 1047182"/>
                  <a:gd name="connsiteX7069" fmla="*/ 497906 w 808720"/>
                  <a:gd name="connsiteY7069" fmla="*/ 6336 h 1047182"/>
                  <a:gd name="connsiteX7070" fmla="*/ 497721 w 808720"/>
                  <a:gd name="connsiteY7070" fmla="*/ 6320 h 1047182"/>
                  <a:gd name="connsiteX7071" fmla="*/ 521235 w 808720"/>
                  <a:gd name="connsiteY7071" fmla="*/ 6310 h 1047182"/>
                  <a:gd name="connsiteX7072" fmla="*/ 521142 w 808720"/>
                  <a:gd name="connsiteY7072" fmla="*/ 6345 h 1047182"/>
                  <a:gd name="connsiteX7073" fmla="*/ 519038 w 808720"/>
                  <a:gd name="connsiteY7073" fmla="*/ 7134 h 1047182"/>
                  <a:gd name="connsiteX7074" fmla="*/ 518902 w 808720"/>
                  <a:gd name="connsiteY7074" fmla="*/ 7103 h 1047182"/>
                  <a:gd name="connsiteX7075" fmla="*/ 520761 w 808720"/>
                  <a:gd name="connsiteY7075" fmla="*/ 6360 h 1047182"/>
                  <a:gd name="connsiteX7076" fmla="*/ 520870 w 808720"/>
                  <a:gd name="connsiteY7076" fmla="*/ 6317 h 1047182"/>
                  <a:gd name="connsiteX7077" fmla="*/ 520897 w 808720"/>
                  <a:gd name="connsiteY7077" fmla="*/ 6306 h 1047182"/>
                  <a:gd name="connsiteX7078" fmla="*/ 520870 w 808720"/>
                  <a:gd name="connsiteY7078" fmla="*/ 6317 h 1047182"/>
                  <a:gd name="connsiteX7079" fmla="*/ 520684 w 808720"/>
                  <a:gd name="connsiteY7079" fmla="*/ 6320 h 1047182"/>
                  <a:gd name="connsiteX7080" fmla="*/ 522372 w 808720"/>
                  <a:gd name="connsiteY7080" fmla="*/ 6291 h 1047182"/>
                  <a:gd name="connsiteX7081" fmla="*/ 522385 w 808720"/>
                  <a:gd name="connsiteY7081" fmla="*/ 6297 h 1047182"/>
                  <a:gd name="connsiteX7082" fmla="*/ 523535 w 808720"/>
                  <a:gd name="connsiteY7082" fmla="*/ 6828 h 1047182"/>
                  <a:gd name="connsiteX7083" fmla="*/ 523484 w 808720"/>
                  <a:gd name="connsiteY7083" fmla="*/ 6864 h 1047182"/>
                  <a:gd name="connsiteX7084" fmla="*/ 522370 w 808720"/>
                  <a:gd name="connsiteY7084" fmla="*/ 6297 h 1047182"/>
                  <a:gd name="connsiteX7085" fmla="*/ 522357 w 808720"/>
                  <a:gd name="connsiteY7085" fmla="*/ 6291 h 1047182"/>
                  <a:gd name="connsiteX7086" fmla="*/ 471195 w 808720"/>
                  <a:gd name="connsiteY7086" fmla="*/ 6290 h 1047182"/>
                  <a:gd name="connsiteX7087" fmla="*/ 475053 w 808720"/>
                  <a:gd name="connsiteY7087" fmla="*/ 6653 h 1047182"/>
                  <a:gd name="connsiteX7088" fmla="*/ 471166 w 808720"/>
                  <a:gd name="connsiteY7088" fmla="*/ 6710 h 1047182"/>
                  <a:gd name="connsiteX7089" fmla="*/ 468950 w 808720"/>
                  <a:gd name="connsiteY7089" fmla="*/ 6570 h 1047182"/>
                  <a:gd name="connsiteX7090" fmla="*/ 464472 w 808720"/>
                  <a:gd name="connsiteY7090" fmla="*/ 6288 h 1047182"/>
                  <a:gd name="connsiteX7091" fmla="*/ 464950 w 808720"/>
                  <a:gd name="connsiteY7091" fmla="*/ 6318 h 1047182"/>
                  <a:gd name="connsiteX7092" fmla="*/ 464252 w 808720"/>
                  <a:gd name="connsiteY7092" fmla="*/ 6409 h 1047182"/>
                  <a:gd name="connsiteX7093" fmla="*/ 463835 w 808720"/>
                  <a:gd name="connsiteY7093" fmla="*/ 6373 h 1047182"/>
                  <a:gd name="connsiteX7094" fmla="*/ 534926 w 808720"/>
                  <a:gd name="connsiteY7094" fmla="*/ 6282 h 1047182"/>
                  <a:gd name="connsiteX7095" fmla="*/ 535015 w 808720"/>
                  <a:gd name="connsiteY7095" fmla="*/ 6396 h 1047182"/>
                  <a:gd name="connsiteX7096" fmla="*/ 533311 w 808720"/>
                  <a:gd name="connsiteY7096" fmla="*/ 6515 h 1047182"/>
                  <a:gd name="connsiteX7097" fmla="*/ 533310 w 808720"/>
                  <a:gd name="connsiteY7097" fmla="*/ 6512 h 1047182"/>
                  <a:gd name="connsiteX7098" fmla="*/ 506135 w 808720"/>
                  <a:gd name="connsiteY7098" fmla="*/ 6281 h 1047182"/>
                  <a:gd name="connsiteX7099" fmla="*/ 506929 w 808720"/>
                  <a:gd name="connsiteY7099" fmla="*/ 6307 h 1047182"/>
                  <a:gd name="connsiteX7100" fmla="*/ 507151 w 808720"/>
                  <a:gd name="connsiteY7100" fmla="*/ 6343 h 1047182"/>
                  <a:gd name="connsiteX7101" fmla="*/ 507513 w 808720"/>
                  <a:gd name="connsiteY7101" fmla="*/ 6401 h 1047182"/>
                  <a:gd name="connsiteX7102" fmla="*/ 506084 w 808720"/>
                  <a:gd name="connsiteY7102" fmla="*/ 6571 h 1047182"/>
                  <a:gd name="connsiteX7103" fmla="*/ 504817 w 808720"/>
                  <a:gd name="connsiteY7103" fmla="*/ 6593 h 1047182"/>
                  <a:gd name="connsiteX7104" fmla="*/ 503563 w 808720"/>
                  <a:gd name="connsiteY7104" fmla="*/ 6615 h 1047182"/>
                  <a:gd name="connsiteX7105" fmla="*/ 503906 w 808720"/>
                  <a:gd name="connsiteY7105" fmla="*/ 6491 h 1047182"/>
                  <a:gd name="connsiteX7106" fmla="*/ 462712 w 808720"/>
                  <a:gd name="connsiteY7106" fmla="*/ 6275 h 1047182"/>
                  <a:gd name="connsiteX7107" fmla="*/ 463835 w 808720"/>
                  <a:gd name="connsiteY7107" fmla="*/ 6373 h 1047182"/>
                  <a:gd name="connsiteX7108" fmla="*/ 462006 w 808720"/>
                  <a:gd name="connsiteY7108" fmla="*/ 6618 h 1047182"/>
                  <a:gd name="connsiteX7109" fmla="*/ 460748 w 808720"/>
                  <a:gd name="connsiteY7109" fmla="*/ 6547 h 1047182"/>
                  <a:gd name="connsiteX7110" fmla="*/ 462397 w 808720"/>
                  <a:gd name="connsiteY7110" fmla="*/ 6306 h 1047182"/>
                  <a:gd name="connsiteX7111" fmla="*/ 523550 w 808720"/>
                  <a:gd name="connsiteY7111" fmla="*/ 6270 h 1047182"/>
                  <a:gd name="connsiteX7112" fmla="*/ 523959 w 808720"/>
                  <a:gd name="connsiteY7112" fmla="*/ 6531 h 1047182"/>
                  <a:gd name="connsiteX7113" fmla="*/ 523648 w 808720"/>
                  <a:gd name="connsiteY7113" fmla="*/ 6749 h 1047182"/>
                  <a:gd name="connsiteX7114" fmla="*/ 522589 w 808720"/>
                  <a:gd name="connsiteY7114" fmla="*/ 6289 h 1047182"/>
                  <a:gd name="connsiteX7115" fmla="*/ 522585 w 808720"/>
                  <a:gd name="connsiteY7115" fmla="*/ 6287 h 1047182"/>
                  <a:gd name="connsiteX7116" fmla="*/ 522674 w 808720"/>
                  <a:gd name="connsiteY7116" fmla="*/ 6285 h 1047182"/>
                  <a:gd name="connsiteX7117" fmla="*/ 524366 w 808720"/>
                  <a:gd name="connsiteY7117" fmla="*/ 6256 h 1047182"/>
                  <a:gd name="connsiteX7118" fmla="*/ 524027 w 808720"/>
                  <a:gd name="connsiteY7118" fmla="*/ 6574 h 1047182"/>
                  <a:gd name="connsiteX7119" fmla="*/ 523959 w 808720"/>
                  <a:gd name="connsiteY7119" fmla="*/ 6531 h 1047182"/>
                  <a:gd name="connsiteX7120" fmla="*/ 524351 w 808720"/>
                  <a:gd name="connsiteY7120" fmla="*/ 6257 h 1047182"/>
                  <a:gd name="connsiteX7121" fmla="*/ 496969 w 808720"/>
                  <a:gd name="connsiteY7121" fmla="*/ 6256 h 1047182"/>
                  <a:gd name="connsiteX7122" fmla="*/ 497721 w 808720"/>
                  <a:gd name="connsiteY7122" fmla="*/ 6320 h 1047182"/>
                  <a:gd name="connsiteX7123" fmla="*/ 493049 w 808720"/>
                  <a:gd name="connsiteY7123" fmla="*/ 6389 h 1047182"/>
                  <a:gd name="connsiteX7124" fmla="*/ 462473 w 808720"/>
                  <a:gd name="connsiteY7124" fmla="*/ 6254 h 1047182"/>
                  <a:gd name="connsiteX7125" fmla="*/ 462648 w 808720"/>
                  <a:gd name="connsiteY7125" fmla="*/ 6269 h 1047182"/>
                  <a:gd name="connsiteX7126" fmla="*/ 462397 w 808720"/>
                  <a:gd name="connsiteY7126" fmla="*/ 6306 h 1047182"/>
                  <a:gd name="connsiteX7127" fmla="*/ 460241 w 808720"/>
                  <a:gd name="connsiteY7127" fmla="*/ 6519 h 1047182"/>
                  <a:gd name="connsiteX7128" fmla="*/ 459917 w 808720"/>
                  <a:gd name="connsiteY7128" fmla="*/ 6500 h 1047182"/>
                  <a:gd name="connsiteX7129" fmla="*/ 462088 w 808720"/>
                  <a:gd name="connsiteY7129" fmla="*/ 6280 h 1047182"/>
                  <a:gd name="connsiteX7130" fmla="*/ 506630 w 808720"/>
                  <a:gd name="connsiteY7130" fmla="*/ 6234 h 1047182"/>
                  <a:gd name="connsiteX7131" fmla="*/ 507391 w 808720"/>
                  <a:gd name="connsiteY7131" fmla="*/ 6317 h 1047182"/>
                  <a:gd name="connsiteX7132" fmla="*/ 507459 w 808720"/>
                  <a:gd name="connsiteY7132" fmla="*/ 6325 h 1047182"/>
                  <a:gd name="connsiteX7133" fmla="*/ 507354 w 808720"/>
                  <a:gd name="connsiteY7133" fmla="*/ 6321 h 1047182"/>
                  <a:gd name="connsiteX7134" fmla="*/ 506929 w 808720"/>
                  <a:gd name="connsiteY7134" fmla="*/ 6307 h 1047182"/>
                  <a:gd name="connsiteX7135" fmla="*/ 506533 w 808720"/>
                  <a:gd name="connsiteY7135" fmla="*/ 6244 h 1047182"/>
                  <a:gd name="connsiteX7136" fmla="*/ 525696 w 808720"/>
                  <a:gd name="connsiteY7136" fmla="*/ 6233 h 1047182"/>
                  <a:gd name="connsiteX7137" fmla="*/ 526217 w 808720"/>
                  <a:gd name="connsiteY7137" fmla="*/ 6600 h 1047182"/>
                  <a:gd name="connsiteX7138" fmla="*/ 525776 w 808720"/>
                  <a:gd name="connsiteY7138" fmla="*/ 7041 h 1047182"/>
                  <a:gd name="connsiteX7139" fmla="*/ 525730 w 808720"/>
                  <a:gd name="connsiteY7139" fmla="*/ 7067 h 1047182"/>
                  <a:gd name="connsiteX7140" fmla="*/ 524909 w 808720"/>
                  <a:gd name="connsiteY7140" fmla="*/ 7136 h 1047182"/>
                  <a:gd name="connsiteX7141" fmla="*/ 524035 w 808720"/>
                  <a:gd name="connsiteY7141" fmla="*/ 6579 h 1047182"/>
                  <a:gd name="connsiteX7142" fmla="*/ 524367 w 808720"/>
                  <a:gd name="connsiteY7142" fmla="*/ 6256 h 1047182"/>
                  <a:gd name="connsiteX7143" fmla="*/ 504613 w 808720"/>
                  <a:gd name="connsiteY7143" fmla="*/ 6231 h 1047182"/>
                  <a:gd name="connsiteX7144" fmla="*/ 504630 w 808720"/>
                  <a:gd name="connsiteY7144" fmla="*/ 6232 h 1047182"/>
                  <a:gd name="connsiteX7145" fmla="*/ 503906 w 808720"/>
                  <a:gd name="connsiteY7145" fmla="*/ 6491 h 1047182"/>
                  <a:gd name="connsiteX7146" fmla="*/ 503278 w 808720"/>
                  <a:gd name="connsiteY7146" fmla="*/ 6551 h 1047182"/>
                  <a:gd name="connsiteX7147" fmla="*/ 504353 w 808720"/>
                  <a:gd name="connsiteY7147" fmla="*/ 6222 h 1047182"/>
                  <a:gd name="connsiteX7148" fmla="*/ 504515 w 808720"/>
                  <a:gd name="connsiteY7148" fmla="*/ 6228 h 1047182"/>
                  <a:gd name="connsiteX7149" fmla="*/ 501065 w 808720"/>
                  <a:gd name="connsiteY7149" fmla="*/ 6453 h 1047182"/>
                  <a:gd name="connsiteX7150" fmla="*/ 502263 w 808720"/>
                  <a:gd name="connsiteY7150" fmla="*/ 6253 h 1047182"/>
                  <a:gd name="connsiteX7151" fmla="*/ 509036 w 808720"/>
                  <a:gd name="connsiteY7151" fmla="*/ 6222 h 1047182"/>
                  <a:gd name="connsiteX7152" fmla="*/ 509041 w 808720"/>
                  <a:gd name="connsiteY7152" fmla="*/ 6224 h 1047182"/>
                  <a:gd name="connsiteX7153" fmla="*/ 508728 w 808720"/>
                  <a:gd name="connsiteY7153" fmla="*/ 6367 h 1047182"/>
                  <a:gd name="connsiteX7154" fmla="*/ 508468 w 808720"/>
                  <a:gd name="connsiteY7154" fmla="*/ 6358 h 1047182"/>
                  <a:gd name="connsiteX7155" fmla="*/ 509032 w 808720"/>
                  <a:gd name="connsiteY7155" fmla="*/ 6220 h 1047182"/>
                  <a:gd name="connsiteX7156" fmla="*/ 509034 w 808720"/>
                  <a:gd name="connsiteY7156" fmla="*/ 6221 h 1047182"/>
                  <a:gd name="connsiteX7157" fmla="*/ 508322 w 808720"/>
                  <a:gd name="connsiteY7157" fmla="*/ 6353 h 1047182"/>
                  <a:gd name="connsiteX7158" fmla="*/ 508004 w 808720"/>
                  <a:gd name="connsiteY7158" fmla="*/ 6343 h 1047182"/>
                  <a:gd name="connsiteX7159" fmla="*/ 526599 w 808720"/>
                  <a:gd name="connsiteY7159" fmla="*/ 6218 h 1047182"/>
                  <a:gd name="connsiteX7160" fmla="*/ 526425 w 808720"/>
                  <a:gd name="connsiteY7160" fmla="*/ 6392 h 1047182"/>
                  <a:gd name="connsiteX7161" fmla="*/ 526228 w 808720"/>
                  <a:gd name="connsiteY7161" fmla="*/ 6224 h 1047182"/>
                  <a:gd name="connsiteX7162" fmla="*/ 546338 w 808720"/>
                  <a:gd name="connsiteY7162" fmla="*/ 6218 h 1047182"/>
                  <a:gd name="connsiteX7163" fmla="*/ 545350 w 808720"/>
                  <a:gd name="connsiteY7163" fmla="*/ 9334 h 1047182"/>
                  <a:gd name="connsiteX7164" fmla="*/ 545280 w 808720"/>
                  <a:gd name="connsiteY7164" fmla="*/ 9317 h 1047182"/>
                  <a:gd name="connsiteX7165" fmla="*/ 537565 w 808720"/>
                  <a:gd name="connsiteY7165" fmla="*/ 6218 h 1047182"/>
                  <a:gd name="connsiteX7166" fmla="*/ 539592 w 808720"/>
                  <a:gd name="connsiteY7166" fmla="*/ 8544 h 1047182"/>
                  <a:gd name="connsiteX7167" fmla="*/ 539419 w 808720"/>
                  <a:gd name="connsiteY7167" fmla="*/ 8682 h 1047182"/>
                  <a:gd name="connsiteX7168" fmla="*/ 539176 w 808720"/>
                  <a:gd name="connsiteY7168" fmla="*/ 8136 h 1047182"/>
                  <a:gd name="connsiteX7169" fmla="*/ 536687 w 808720"/>
                  <a:gd name="connsiteY7169" fmla="*/ 7553 h 1047182"/>
                  <a:gd name="connsiteX7170" fmla="*/ 535513 w 808720"/>
                  <a:gd name="connsiteY7170" fmla="*/ 6361 h 1047182"/>
                  <a:gd name="connsiteX7171" fmla="*/ 535372 w 808720"/>
                  <a:gd name="connsiteY7171" fmla="*/ 6218 h 1047182"/>
                  <a:gd name="connsiteX7172" fmla="*/ 535513 w 808720"/>
                  <a:gd name="connsiteY7172" fmla="*/ 6361 h 1047182"/>
                  <a:gd name="connsiteX7173" fmla="*/ 535392 w 808720"/>
                  <a:gd name="connsiteY7173" fmla="*/ 6369 h 1047182"/>
                  <a:gd name="connsiteX7174" fmla="*/ 535322 w 808720"/>
                  <a:gd name="connsiteY7174" fmla="*/ 6225 h 1047182"/>
                  <a:gd name="connsiteX7175" fmla="*/ 533179 w 808720"/>
                  <a:gd name="connsiteY7175" fmla="*/ 6218 h 1047182"/>
                  <a:gd name="connsiteX7176" fmla="*/ 533310 w 808720"/>
                  <a:gd name="connsiteY7176" fmla="*/ 6512 h 1047182"/>
                  <a:gd name="connsiteX7177" fmla="*/ 533280 w 808720"/>
                  <a:gd name="connsiteY7177" fmla="*/ 6517 h 1047182"/>
                  <a:gd name="connsiteX7178" fmla="*/ 532495 w 808720"/>
                  <a:gd name="connsiteY7178" fmla="*/ 6571 h 1047182"/>
                  <a:gd name="connsiteX7179" fmla="*/ 531855 w 808720"/>
                  <a:gd name="connsiteY7179" fmla="*/ 6421 h 1047182"/>
                  <a:gd name="connsiteX7180" fmla="*/ 530985 w 808720"/>
                  <a:gd name="connsiteY7180" fmla="*/ 6218 h 1047182"/>
                  <a:gd name="connsiteX7181" fmla="*/ 531855 w 808720"/>
                  <a:gd name="connsiteY7181" fmla="*/ 6421 h 1047182"/>
                  <a:gd name="connsiteX7182" fmla="*/ 529757 w 808720"/>
                  <a:gd name="connsiteY7182" fmla="*/ 6744 h 1047182"/>
                  <a:gd name="connsiteX7183" fmla="*/ 524407 w 808720"/>
                  <a:gd name="connsiteY7183" fmla="*/ 6218 h 1047182"/>
                  <a:gd name="connsiteX7184" fmla="*/ 524367 w 808720"/>
                  <a:gd name="connsiteY7184" fmla="*/ 6256 h 1047182"/>
                  <a:gd name="connsiteX7185" fmla="*/ 524366 w 808720"/>
                  <a:gd name="connsiteY7185" fmla="*/ 6256 h 1047182"/>
                  <a:gd name="connsiteX7186" fmla="*/ 522214 w 808720"/>
                  <a:gd name="connsiteY7186" fmla="*/ 6218 h 1047182"/>
                  <a:gd name="connsiteX7187" fmla="*/ 522357 w 808720"/>
                  <a:gd name="connsiteY7187" fmla="*/ 6291 h 1047182"/>
                  <a:gd name="connsiteX7188" fmla="*/ 521235 w 808720"/>
                  <a:gd name="connsiteY7188" fmla="*/ 6310 h 1047182"/>
                  <a:gd name="connsiteX7189" fmla="*/ 521324 w 808720"/>
                  <a:gd name="connsiteY7189" fmla="*/ 6277 h 1047182"/>
                  <a:gd name="connsiteX7190" fmla="*/ 509054 w 808720"/>
                  <a:gd name="connsiteY7190" fmla="*/ 6218 h 1047182"/>
                  <a:gd name="connsiteX7191" fmla="*/ 509036 w 808720"/>
                  <a:gd name="connsiteY7191" fmla="*/ 6222 h 1047182"/>
                  <a:gd name="connsiteX7192" fmla="*/ 509034 w 808720"/>
                  <a:gd name="connsiteY7192" fmla="*/ 6221 h 1047182"/>
                  <a:gd name="connsiteX7193" fmla="*/ 504668 w 808720"/>
                  <a:gd name="connsiteY7193" fmla="*/ 6218 h 1047182"/>
                  <a:gd name="connsiteX7194" fmla="*/ 504613 w 808720"/>
                  <a:gd name="connsiteY7194" fmla="*/ 6231 h 1047182"/>
                  <a:gd name="connsiteX7195" fmla="*/ 504515 w 808720"/>
                  <a:gd name="connsiteY7195" fmla="*/ 6228 h 1047182"/>
                  <a:gd name="connsiteX7196" fmla="*/ 498089 w 808720"/>
                  <a:gd name="connsiteY7196" fmla="*/ 6218 h 1047182"/>
                  <a:gd name="connsiteX7197" fmla="*/ 502475 w 808720"/>
                  <a:gd name="connsiteY7197" fmla="*/ 6218 h 1047182"/>
                  <a:gd name="connsiteX7198" fmla="*/ 502263 w 808720"/>
                  <a:gd name="connsiteY7198" fmla="*/ 6253 h 1047182"/>
                  <a:gd name="connsiteX7199" fmla="*/ 497936 w 808720"/>
                  <a:gd name="connsiteY7199" fmla="*/ 6317 h 1047182"/>
                  <a:gd name="connsiteX7200" fmla="*/ 496524 w 808720"/>
                  <a:gd name="connsiteY7200" fmla="*/ 6218 h 1047182"/>
                  <a:gd name="connsiteX7201" fmla="*/ 498089 w 808720"/>
                  <a:gd name="connsiteY7201" fmla="*/ 6218 h 1047182"/>
                  <a:gd name="connsiteX7202" fmla="*/ 496969 w 808720"/>
                  <a:gd name="connsiteY7202" fmla="*/ 6256 h 1047182"/>
                  <a:gd name="connsiteX7203" fmla="*/ 490441 w 808720"/>
                  <a:gd name="connsiteY7203" fmla="*/ 6218 h 1047182"/>
                  <a:gd name="connsiteX7204" fmla="*/ 493572 w 808720"/>
                  <a:gd name="connsiteY7204" fmla="*/ 6218 h 1047182"/>
                  <a:gd name="connsiteX7205" fmla="*/ 491993 w 808720"/>
                  <a:gd name="connsiteY7205" fmla="*/ 6404 h 1047182"/>
                  <a:gd name="connsiteX7206" fmla="*/ 491277 w 808720"/>
                  <a:gd name="connsiteY7206" fmla="*/ 6415 h 1047182"/>
                  <a:gd name="connsiteX7207" fmla="*/ 470431 w 808720"/>
                  <a:gd name="connsiteY7207" fmla="*/ 6218 h 1047182"/>
                  <a:gd name="connsiteX7208" fmla="*/ 471771 w 808720"/>
                  <a:gd name="connsiteY7208" fmla="*/ 6218 h 1047182"/>
                  <a:gd name="connsiteX7209" fmla="*/ 471195 w 808720"/>
                  <a:gd name="connsiteY7209" fmla="*/ 6290 h 1047182"/>
                  <a:gd name="connsiteX7210" fmla="*/ 468481 w 808720"/>
                  <a:gd name="connsiteY7210" fmla="*/ 6218 h 1047182"/>
                  <a:gd name="connsiteX7211" fmla="*/ 469139 w 808720"/>
                  <a:gd name="connsiteY7211" fmla="*/ 6218 h 1047182"/>
                  <a:gd name="connsiteX7212" fmla="*/ 467138 w 808720"/>
                  <a:gd name="connsiteY7212" fmla="*/ 6456 h 1047182"/>
                  <a:gd name="connsiteX7213" fmla="*/ 467004 w 808720"/>
                  <a:gd name="connsiteY7213" fmla="*/ 6447 h 1047182"/>
                  <a:gd name="connsiteX7214" fmla="*/ 468170 w 808720"/>
                  <a:gd name="connsiteY7214" fmla="*/ 6261 h 1047182"/>
                  <a:gd name="connsiteX7215" fmla="*/ 468262 w 808720"/>
                  <a:gd name="connsiteY7215" fmla="*/ 6218 h 1047182"/>
                  <a:gd name="connsiteX7216" fmla="*/ 468438 w 808720"/>
                  <a:gd name="connsiteY7216" fmla="*/ 6218 h 1047182"/>
                  <a:gd name="connsiteX7217" fmla="*/ 468170 w 808720"/>
                  <a:gd name="connsiteY7217" fmla="*/ 6261 h 1047182"/>
                  <a:gd name="connsiteX7218" fmla="*/ 466874 w 808720"/>
                  <a:gd name="connsiteY7218" fmla="*/ 6439 h 1047182"/>
                  <a:gd name="connsiteX7219" fmla="*/ 466802 w 808720"/>
                  <a:gd name="connsiteY7219" fmla="*/ 6435 h 1047182"/>
                  <a:gd name="connsiteX7220" fmla="*/ 467775 w 808720"/>
                  <a:gd name="connsiteY7220" fmla="*/ 6277 h 1047182"/>
                  <a:gd name="connsiteX7221" fmla="*/ 465713 w 808720"/>
                  <a:gd name="connsiteY7221" fmla="*/ 6218 h 1047182"/>
                  <a:gd name="connsiteX7222" fmla="*/ 468142 w 808720"/>
                  <a:gd name="connsiteY7222" fmla="*/ 6218 h 1047182"/>
                  <a:gd name="connsiteX7223" fmla="*/ 467775 w 808720"/>
                  <a:gd name="connsiteY7223" fmla="*/ 6277 h 1047182"/>
                  <a:gd name="connsiteX7224" fmla="*/ 466592 w 808720"/>
                  <a:gd name="connsiteY7224" fmla="*/ 6421 h 1047182"/>
                  <a:gd name="connsiteX7225" fmla="*/ 464950 w 808720"/>
                  <a:gd name="connsiteY7225" fmla="*/ 6318 h 1047182"/>
                  <a:gd name="connsiteX7226" fmla="*/ 463366 w 808720"/>
                  <a:gd name="connsiteY7226" fmla="*/ 6218 h 1047182"/>
                  <a:gd name="connsiteX7227" fmla="*/ 464992 w 808720"/>
                  <a:gd name="connsiteY7227" fmla="*/ 6218 h 1047182"/>
                  <a:gd name="connsiteX7228" fmla="*/ 464472 w 808720"/>
                  <a:gd name="connsiteY7228" fmla="*/ 6288 h 1047182"/>
                  <a:gd name="connsiteX7229" fmla="*/ 462999 w 808720"/>
                  <a:gd name="connsiteY7229" fmla="*/ 6218 h 1047182"/>
                  <a:gd name="connsiteX7230" fmla="*/ 463290 w 808720"/>
                  <a:gd name="connsiteY7230" fmla="*/ 6218 h 1047182"/>
                  <a:gd name="connsiteX7231" fmla="*/ 462712 w 808720"/>
                  <a:gd name="connsiteY7231" fmla="*/ 6275 h 1047182"/>
                  <a:gd name="connsiteX7232" fmla="*/ 462648 w 808720"/>
                  <a:gd name="connsiteY7232" fmla="*/ 6269 h 1047182"/>
                  <a:gd name="connsiteX7233" fmla="*/ 462706 w 808720"/>
                  <a:gd name="connsiteY7233" fmla="*/ 6218 h 1047182"/>
                  <a:gd name="connsiteX7234" fmla="*/ 462999 w 808720"/>
                  <a:gd name="connsiteY7234" fmla="*/ 6218 h 1047182"/>
                  <a:gd name="connsiteX7235" fmla="*/ 462473 w 808720"/>
                  <a:gd name="connsiteY7235" fmla="*/ 6254 h 1047182"/>
                  <a:gd name="connsiteX7236" fmla="*/ 462406 w 808720"/>
                  <a:gd name="connsiteY7236" fmla="*/ 6248 h 1047182"/>
                  <a:gd name="connsiteX7237" fmla="*/ 461661 w 808720"/>
                  <a:gd name="connsiteY7237" fmla="*/ 6218 h 1047182"/>
                  <a:gd name="connsiteX7238" fmla="*/ 462060 w 808720"/>
                  <a:gd name="connsiteY7238" fmla="*/ 6218 h 1047182"/>
                  <a:gd name="connsiteX7239" fmla="*/ 462406 w 808720"/>
                  <a:gd name="connsiteY7239" fmla="*/ 6248 h 1047182"/>
                  <a:gd name="connsiteX7240" fmla="*/ 462088 w 808720"/>
                  <a:gd name="connsiteY7240" fmla="*/ 6280 h 1047182"/>
                  <a:gd name="connsiteX7241" fmla="*/ 459493 w 808720"/>
                  <a:gd name="connsiteY7241" fmla="*/ 6458 h 1047182"/>
                  <a:gd name="connsiteX7242" fmla="*/ 458612 w 808720"/>
                  <a:gd name="connsiteY7242" fmla="*/ 6218 h 1047182"/>
                  <a:gd name="connsiteX7243" fmla="*/ 456220 w 808720"/>
                  <a:gd name="connsiteY7243" fmla="*/ 6683 h 1047182"/>
                  <a:gd name="connsiteX7244" fmla="*/ 456194 w 808720"/>
                  <a:gd name="connsiteY7244" fmla="*/ 6685 h 1047182"/>
                  <a:gd name="connsiteX7245" fmla="*/ 454213 w 808720"/>
                  <a:gd name="connsiteY7245" fmla="*/ 6566 h 1047182"/>
                  <a:gd name="connsiteX7246" fmla="*/ 455662 w 808720"/>
                  <a:gd name="connsiteY7246" fmla="*/ 6425 h 1047182"/>
                  <a:gd name="connsiteX7247" fmla="*/ 454474 w 808720"/>
                  <a:gd name="connsiteY7247" fmla="*/ 6218 h 1047182"/>
                  <a:gd name="connsiteX7248" fmla="*/ 457804 w 808720"/>
                  <a:gd name="connsiteY7248" fmla="*/ 6218 h 1047182"/>
                  <a:gd name="connsiteX7249" fmla="*/ 455662 w 808720"/>
                  <a:gd name="connsiteY7249" fmla="*/ 6425 h 1047182"/>
                  <a:gd name="connsiteX7250" fmla="*/ 453918 w 808720"/>
                  <a:gd name="connsiteY7250" fmla="*/ 6548 h 1047182"/>
                  <a:gd name="connsiteX7251" fmla="*/ 452410 w 808720"/>
                  <a:gd name="connsiteY7251" fmla="*/ 6457 h 1047182"/>
                  <a:gd name="connsiteX7252" fmla="*/ 449528 w 808720"/>
                  <a:gd name="connsiteY7252" fmla="*/ 6857 h 1047182"/>
                  <a:gd name="connsiteX7253" fmla="*/ 447005 w 808720"/>
                  <a:gd name="connsiteY7253" fmla="*/ 7034 h 1047182"/>
                  <a:gd name="connsiteX7254" fmla="*/ 450645 w 808720"/>
                  <a:gd name="connsiteY7254" fmla="*/ 6549 h 1047182"/>
                  <a:gd name="connsiteX7255" fmla="*/ 463320 w 808720"/>
                  <a:gd name="connsiteY7255" fmla="*/ 6215 h 1047182"/>
                  <a:gd name="connsiteX7256" fmla="*/ 463366 w 808720"/>
                  <a:gd name="connsiteY7256" fmla="*/ 6218 h 1047182"/>
                  <a:gd name="connsiteX7257" fmla="*/ 463290 w 808720"/>
                  <a:gd name="connsiteY7257" fmla="*/ 6218 h 1047182"/>
                  <a:gd name="connsiteX7258" fmla="*/ 523430 w 808720"/>
                  <a:gd name="connsiteY7258" fmla="*/ 6194 h 1047182"/>
                  <a:gd name="connsiteX7259" fmla="*/ 524407 w 808720"/>
                  <a:gd name="connsiteY7259" fmla="*/ 6218 h 1047182"/>
                  <a:gd name="connsiteX7260" fmla="*/ 524351 w 808720"/>
                  <a:gd name="connsiteY7260" fmla="*/ 6257 h 1047182"/>
                  <a:gd name="connsiteX7261" fmla="*/ 523550 w 808720"/>
                  <a:gd name="connsiteY7261" fmla="*/ 6270 h 1047182"/>
                  <a:gd name="connsiteX7262" fmla="*/ 523521 w 808720"/>
                  <a:gd name="connsiteY7262" fmla="*/ 6252 h 1047182"/>
                  <a:gd name="connsiteX7263" fmla="*/ 521180 w 808720"/>
                  <a:gd name="connsiteY7263" fmla="*/ 6193 h 1047182"/>
                  <a:gd name="connsiteX7264" fmla="*/ 521527 w 808720"/>
                  <a:gd name="connsiteY7264" fmla="*/ 6201 h 1047182"/>
                  <a:gd name="connsiteX7265" fmla="*/ 521324 w 808720"/>
                  <a:gd name="connsiteY7265" fmla="*/ 6277 h 1047182"/>
                  <a:gd name="connsiteX7266" fmla="*/ 520897 w 808720"/>
                  <a:gd name="connsiteY7266" fmla="*/ 6306 h 1047182"/>
                  <a:gd name="connsiteX7267" fmla="*/ 521657 w 808720"/>
                  <a:gd name="connsiteY7267" fmla="*/ 6152 h 1047182"/>
                  <a:gd name="connsiteX7268" fmla="*/ 522311 w 808720"/>
                  <a:gd name="connsiteY7268" fmla="*/ 6168 h 1047182"/>
                  <a:gd name="connsiteX7269" fmla="*/ 522585 w 808720"/>
                  <a:gd name="connsiteY7269" fmla="*/ 6287 h 1047182"/>
                  <a:gd name="connsiteX7270" fmla="*/ 522372 w 808720"/>
                  <a:gd name="connsiteY7270" fmla="*/ 6291 h 1047182"/>
                  <a:gd name="connsiteX7271" fmla="*/ 522214 w 808720"/>
                  <a:gd name="connsiteY7271" fmla="*/ 6218 h 1047182"/>
                  <a:gd name="connsiteX7272" fmla="*/ 521527 w 808720"/>
                  <a:gd name="connsiteY7272" fmla="*/ 6201 h 1047182"/>
                  <a:gd name="connsiteX7273" fmla="*/ 469710 w 808720"/>
                  <a:gd name="connsiteY7273" fmla="*/ 6150 h 1047182"/>
                  <a:gd name="connsiteX7274" fmla="*/ 470431 w 808720"/>
                  <a:gd name="connsiteY7274" fmla="*/ 6218 h 1047182"/>
                  <a:gd name="connsiteX7275" fmla="*/ 469139 w 808720"/>
                  <a:gd name="connsiteY7275" fmla="*/ 6218 h 1047182"/>
                  <a:gd name="connsiteX7276" fmla="*/ 462279 w 808720"/>
                  <a:gd name="connsiteY7276" fmla="*/ 6149 h 1047182"/>
                  <a:gd name="connsiteX7277" fmla="*/ 462959 w 808720"/>
                  <a:gd name="connsiteY7277" fmla="*/ 6192 h 1047182"/>
                  <a:gd name="connsiteX7278" fmla="*/ 462706 w 808720"/>
                  <a:gd name="connsiteY7278" fmla="*/ 6218 h 1047182"/>
                  <a:gd name="connsiteX7279" fmla="*/ 462060 w 808720"/>
                  <a:gd name="connsiteY7279" fmla="*/ 6218 h 1047182"/>
                  <a:gd name="connsiteX7280" fmla="*/ 461837 w 808720"/>
                  <a:gd name="connsiteY7280" fmla="*/ 6198 h 1047182"/>
                  <a:gd name="connsiteX7281" fmla="*/ 514652 w 808720"/>
                  <a:gd name="connsiteY7281" fmla="*/ 6134 h 1047182"/>
                  <a:gd name="connsiteX7282" fmla="*/ 517827 w 808720"/>
                  <a:gd name="connsiteY7282" fmla="*/ 6218 h 1047182"/>
                  <a:gd name="connsiteX7283" fmla="*/ 517297 w 808720"/>
                  <a:gd name="connsiteY7283" fmla="*/ 6378 h 1047182"/>
                  <a:gd name="connsiteX7284" fmla="*/ 515834 w 808720"/>
                  <a:gd name="connsiteY7284" fmla="*/ 6404 h 1047182"/>
                  <a:gd name="connsiteX7285" fmla="*/ 508757 w 808720"/>
                  <a:gd name="connsiteY7285" fmla="*/ 6118 h 1047182"/>
                  <a:gd name="connsiteX7286" fmla="*/ 508929 w 808720"/>
                  <a:gd name="connsiteY7286" fmla="*/ 6153 h 1047182"/>
                  <a:gd name="connsiteX7287" fmla="*/ 510222 w 808720"/>
                  <a:gd name="connsiteY7287" fmla="*/ 6416 h 1047182"/>
                  <a:gd name="connsiteX7288" fmla="*/ 509490 w 808720"/>
                  <a:gd name="connsiteY7288" fmla="*/ 6392 h 1047182"/>
                  <a:gd name="connsiteX7289" fmla="*/ 509041 w 808720"/>
                  <a:gd name="connsiteY7289" fmla="*/ 6224 h 1047182"/>
                  <a:gd name="connsiteX7290" fmla="*/ 509054 w 808720"/>
                  <a:gd name="connsiteY7290" fmla="*/ 6218 h 1047182"/>
                  <a:gd name="connsiteX7291" fmla="*/ 509032 w 808720"/>
                  <a:gd name="connsiteY7291" fmla="*/ 6220 h 1047182"/>
                  <a:gd name="connsiteX7292" fmla="*/ 508868 w 808720"/>
                  <a:gd name="connsiteY7292" fmla="*/ 6159 h 1047182"/>
                  <a:gd name="connsiteX7293" fmla="*/ 469208 w 808720"/>
                  <a:gd name="connsiteY7293" fmla="*/ 6102 h 1047182"/>
                  <a:gd name="connsiteX7294" fmla="*/ 469272 w 808720"/>
                  <a:gd name="connsiteY7294" fmla="*/ 6108 h 1047182"/>
                  <a:gd name="connsiteX7295" fmla="*/ 468481 w 808720"/>
                  <a:gd name="connsiteY7295" fmla="*/ 6218 h 1047182"/>
                  <a:gd name="connsiteX7296" fmla="*/ 468438 w 808720"/>
                  <a:gd name="connsiteY7296" fmla="*/ 6218 h 1047182"/>
                  <a:gd name="connsiteX7297" fmla="*/ 468996 w 808720"/>
                  <a:gd name="connsiteY7297" fmla="*/ 6128 h 1047182"/>
                  <a:gd name="connsiteX7298" fmla="*/ 468984 w 808720"/>
                  <a:gd name="connsiteY7298" fmla="*/ 6081 h 1047182"/>
                  <a:gd name="connsiteX7299" fmla="*/ 469176 w 808720"/>
                  <a:gd name="connsiteY7299" fmla="*/ 6099 h 1047182"/>
                  <a:gd name="connsiteX7300" fmla="*/ 468996 w 808720"/>
                  <a:gd name="connsiteY7300" fmla="*/ 6128 h 1047182"/>
                  <a:gd name="connsiteX7301" fmla="*/ 468262 w 808720"/>
                  <a:gd name="connsiteY7301" fmla="*/ 6218 h 1047182"/>
                  <a:gd name="connsiteX7302" fmla="*/ 468142 w 808720"/>
                  <a:gd name="connsiteY7302" fmla="*/ 6218 h 1047182"/>
                  <a:gd name="connsiteX7303" fmla="*/ 494811 w 808720"/>
                  <a:gd name="connsiteY7303" fmla="*/ 6071 h 1047182"/>
                  <a:gd name="connsiteX7304" fmla="*/ 496524 w 808720"/>
                  <a:gd name="connsiteY7304" fmla="*/ 6218 h 1047182"/>
                  <a:gd name="connsiteX7305" fmla="*/ 493572 w 808720"/>
                  <a:gd name="connsiteY7305" fmla="*/ 6218 h 1047182"/>
                  <a:gd name="connsiteX7306" fmla="*/ 512028 w 808720"/>
                  <a:gd name="connsiteY7306" fmla="*/ 6064 h 1047182"/>
                  <a:gd name="connsiteX7307" fmla="*/ 513968 w 808720"/>
                  <a:gd name="connsiteY7307" fmla="*/ 6115 h 1047182"/>
                  <a:gd name="connsiteX7308" fmla="*/ 515317 w 808720"/>
                  <a:gd name="connsiteY7308" fmla="*/ 6412 h 1047182"/>
                  <a:gd name="connsiteX7309" fmla="*/ 513663 w 808720"/>
                  <a:gd name="connsiteY7309" fmla="*/ 6441 h 1047182"/>
                  <a:gd name="connsiteX7310" fmla="*/ 508578 w 808720"/>
                  <a:gd name="connsiteY7310" fmla="*/ 6051 h 1047182"/>
                  <a:gd name="connsiteX7311" fmla="*/ 508757 w 808720"/>
                  <a:gd name="connsiteY7311" fmla="*/ 6118 h 1047182"/>
                  <a:gd name="connsiteX7312" fmla="*/ 508475 w 808720"/>
                  <a:gd name="connsiteY7312" fmla="*/ 6060 h 1047182"/>
                  <a:gd name="connsiteX7313" fmla="*/ 459823 w 808720"/>
                  <a:gd name="connsiteY7313" fmla="*/ 6022 h 1047182"/>
                  <a:gd name="connsiteX7314" fmla="*/ 461837 w 808720"/>
                  <a:gd name="connsiteY7314" fmla="*/ 6198 h 1047182"/>
                  <a:gd name="connsiteX7315" fmla="*/ 461661 w 808720"/>
                  <a:gd name="connsiteY7315" fmla="*/ 6218 h 1047182"/>
                  <a:gd name="connsiteX7316" fmla="*/ 458612 w 808720"/>
                  <a:gd name="connsiteY7316" fmla="*/ 6218 h 1047182"/>
                  <a:gd name="connsiteX7317" fmla="*/ 457804 w 808720"/>
                  <a:gd name="connsiteY7317" fmla="*/ 6218 h 1047182"/>
                  <a:gd name="connsiteX7318" fmla="*/ 513462 w 808720"/>
                  <a:gd name="connsiteY7318" fmla="*/ 6004 h 1047182"/>
                  <a:gd name="connsiteX7319" fmla="*/ 514160 w 808720"/>
                  <a:gd name="connsiteY7319" fmla="*/ 6021 h 1047182"/>
                  <a:gd name="connsiteX7320" fmla="*/ 514652 w 808720"/>
                  <a:gd name="connsiteY7320" fmla="*/ 6134 h 1047182"/>
                  <a:gd name="connsiteX7321" fmla="*/ 513968 w 808720"/>
                  <a:gd name="connsiteY7321" fmla="*/ 6115 h 1047182"/>
                  <a:gd name="connsiteX7322" fmla="*/ 513928 w 808720"/>
                  <a:gd name="connsiteY7322" fmla="*/ 5968 h 1047182"/>
                  <a:gd name="connsiteX7323" fmla="*/ 521301 w 808720"/>
                  <a:gd name="connsiteY7323" fmla="*/ 6144 h 1047182"/>
                  <a:gd name="connsiteX7324" fmla="*/ 521180 w 808720"/>
                  <a:gd name="connsiteY7324" fmla="*/ 6193 h 1047182"/>
                  <a:gd name="connsiteX7325" fmla="*/ 514160 w 808720"/>
                  <a:gd name="connsiteY7325" fmla="*/ 6021 h 1047182"/>
                  <a:gd name="connsiteX7326" fmla="*/ 508354 w 808720"/>
                  <a:gd name="connsiteY7326" fmla="*/ 5967 h 1047182"/>
                  <a:gd name="connsiteX7327" fmla="*/ 509223 w 808720"/>
                  <a:gd name="connsiteY7327" fmla="*/ 5990 h 1047182"/>
                  <a:gd name="connsiteX7328" fmla="*/ 508578 w 808720"/>
                  <a:gd name="connsiteY7328" fmla="*/ 6051 h 1047182"/>
                  <a:gd name="connsiteX7329" fmla="*/ 521798 w 808720"/>
                  <a:gd name="connsiteY7329" fmla="*/ 5945 h 1047182"/>
                  <a:gd name="connsiteX7330" fmla="*/ 521989 w 808720"/>
                  <a:gd name="connsiteY7330" fmla="*/ 6028 h 1047182"/>
                  <a:gd name="connsiteX7331" fmla="*/ 521657 w 808720"/>
                  <a:gd name="connsiteY7331" fmla="*/ 6152 h 1047182"/>
                  <a:gd name="connsiteX7332" fmla="*/ 521301 w 808720"/>
                  <a:gd name="connsiteY7332" fmla="*/ 6144 h 1047182"/>
                  <a:gd name="connsiteX7333" fmla="*/ 509972 w 808720"/>
                  <a:gd name="connsiteY7333" fmla="*/ 5919 h 1047182"/>
                  <a:gd name="connsiteX7334" fmla="*/ 510897 w 808720"/>
                  <a:gd name="connsiteY7334" fmla="*/ 5942 h 1047182"/>
                  <a:gd name="connsiteX7335" fmla="*/ 511568 w 808720"/>
                  <a:gd name="connsiteY7335" fmla="*/ 5958 h 1047182"/>
                  <a:gd name="connsiteX7336" fmla="*/ 512028 w 808720"/>
                  <a:gd name="connsiteY7336" fmla="*/ 6064 h 1047182"/>
                  <a:gd name="connsiteX7337" fmla="*/ 510205 w 808720"/>
                  <a:gd name="connsiteY7337" fmla="*/ 6016 h 1047182"/>
                  <a:gd name="connsiteX7338" fmla="*/ 509223 w 808720"/>
                  <a:gd name="connsiteY7338" fmla="*/ 5990 h 1047182"/>
                  <a:gd name="connsiteX7339" fmla="*/ 467236 w 808720"/>
                  <a:gd name="connsiteY7339" fmla="*/ 5917 h 1047182"/>
                  <a:gd name="connsiteX7340" fmla="*/ 467685 w 808720"/>
                  <a:gd name="connsiteY7340" fmla="*/ 5959 h 1047182"/>
                  <a:gd name="connsiteX7341" fmla="*/ 465713 w 808720"/>
                  <a:gd name="connsiteY7341" fmla="*/ 6218 h 1047182"/>
                  <a:gd name="connsiteX7342" fmla="*/ 464992 w 808720"/>
                  <a:gd name="connsiteY7342" fmla="*/ 6218 h 1047182"/>
                  <a:gd name="connsiteX7343" fmla="*/ 511345 w 808720"/>
                  <a:gd name="connsiteY7343" fmla="*/ 5907 h 1047182"/>
                  <a:gd name="connsiteX7344" fmla="*/ 513222 w 808720"/>
                  <a:gd name="connsiteY7344" fmla="*/ 5951 h 1047182"/>
                  <a:gd name="connsiteX7345" fmla="*/ 513462 w 808720"/>
                  <a:gd name="connsiteY7345" fmla="*/ 6004 h 1047182"/>
                  <a:gd name="connsiteX7346" fmla="*/ 511568 w 808720"/>
                  <a:gd name="connsiteY7346" fmla="*/ 5958 h 1047182"/>
                  <a:gd name="connsiteX7347" fmla="*/ 507484 w 808720"/>
                  <a:gd name="connsiteY7347" fmla="*/ 5858 h 1047182"/>
                  <a:gd name="connsiteX7348" fmla="*/ 508105 w 808720"/>
                  <a:gd name="connsiteY7348" fmla="*/ 5874 h 1047182"/>
                  <a:gd name="connsiteX7349" fmla="*/ 508354 w 808720"/>
                  <a:gd name="connsiteY7349" fmla="*/ 5967 h 1047182"/>
                  <a:gd name="connsiteX7350" fmla="*/ 507965 w 808720"/>
                  <a:gd name="connsiteY7350" fmla="*/ 5956 h 1047182"/>
                  <a:gd name="connsiteX7351" fmla="*/ 504109 w 808720"/>
                  <a:gd name="connsiteY7351" fmla="*/ 5854 h 1047182"/>
                  <a:gd name="connsiteX7352" fmla="*/ 507965 w 808720"/>
                  <a:gd name="connsiteY7352" fmla="*/ 5956 h 1047182"/>
                  <a:gd name="connsiteX7353" fmla="*/ 508475 w 808720"/>
                  <a:gd name="connsiteY7353" fmla="*/ 6060 h 1047182"/>
                  <a:gd name="connsiteX7354" fmla="*/ 506630 w 808720"/>
                  <a:gd name="connsiteY7354" fmla="*/ 6234 h 1047182"/>
                  <a:gd name="connsiteX7355" fmla="*/ 506150 w 808720"/>
                  <a:gd name="connsiteY7355" fmla="*/ 6182 h 1047182"/>
                  <a:gd name="connsiteX7356" fmla="*/ 466428 w 808720"/>
                  <a:gd name="connsiteY7356" fmla="*/ 5840 h 1047182"/>
                  <a:gd name="connsiteX7357" fmla="*/ 466778 w 808720"/>
                  <a:gd name="connsiteY7357" fmla="*/ 5873 h 1047182"/>
                  <a:gd name="connsiteX7358" fmla="*/ 463320 w 808720"/>
                  <a:gd name="connsiteY7358" fmla="*/ 6215 h 1047182"/>
                  <a:gd name="connsiteX7359" fmla="*/ 462959 w 808720"/>
                  <a:gd name="connsiteY7359" fmla="*/ 6192 h 1047182"/>
                  <a:gd name="connsiteX7360" fmla="*/ 507980 w 808720"/>
                  <a:gd name="connsiteY7360" fmla="*/ 5827 h 1047182"/>
                  <a:gd name="connsiteX7361" fmla="*/ 510354 w 808720"/>
                  <a:gd name="connsiteY7361" fmla="*/ 5883 h 1047182"/>
                  <a:gd name="connsiteX7362" fmla="*/ 509972 w 808720"/>
                  <a:gd name="connsiteY7362" fmla="*/ 5919 h 1047182"/>
                  <a:gd name="connsiteX7363" fmla="*/ 508105 w 808720"/>
                  <a:gd name="connsiteY7363" fmla="*/ 5874 h 1047182"/>
                  <a:gd name="connsiteX7364" fmla="*/ 510984 w 808720"/>
                  <a:gd name="connsiteY7364" fmla="*/ 5824 h 1047182"/>
                  <a:gd name="connsiteX7365" fmla="*/ 511306 w 808720"/>
                  <a:gd name="connsiteY7365" fmla="*/ 5898 h 1047182"/>
                  <a:gd name="connsiteX7366" fmla="*/ 511345 w 808720"/>
                  <a:gd name="connsiteY7366" fmla="*/ 5907 h 1047182"/>
                  <a:gd name="connsiteX7367" fmla="*/ 511245 w 808720"/>
                  <a:gd name="connsiteY7367" fmla="*/ 5904 h 1047182"/>
                  <a:gd name="connsiteX7368" fmla="*/ 510354 w 808720"/>
                  <a:gd name="connsiteY7368" fmla="*/ 5883 h 1047182"/>
                  <a:gd name="connsiteX7369" fmla="*/ 522731 w 808720"/>
                  <a:gd name="connsiteY7369" fmla="*/ 5749 h 1047182"/>
                  <a:gd name="connsiteX7370" fmla="*/ 523430 w 808720"/>
                  <a:gd name="connsiteY7370" fmla="*/ 6194 h 1047182"/>
                  <a:gd name="connsiteX7371" fmla="*/ 522311 w 808720"/>
                  <a:gd name="connsiteY7371" fmla="*/ 6168 h 1047182"/>
                  <a:gd name="connsiteX7372" fmla="*/ 521989 w 808720"/>
                  <a:gd name="connsiteY7372" fmla="*/ 6028 h 1047182"/>
                  <a:gd name="connsiteX7373" fmla="*/ 501938 w 808720"/>
                  <a:gd name="connsiteY7373" fmla="*/ 5723 h 1047182"/>
                  <a:gd name="connsiteX7374" fmla="*/ 503536 w 808720"/>
                  <a:gd name="connsiteY7374" fmla="*/ 5762 h 1047182"/>
                  <a:gd name="connsiteX7375" fmla="*/ 504109 w 808720"/>
                  <a:gd name="connsiteY7375" fmla="*/ 5854 h 1047182"/>
                  <a:gd name="connsiteX7376" fmla="*/ 502830 w 808720"/>
                  <a:gd name="connsiteY7376" fmla="*/ 5820 h 1047182"/>
                  <a:gd name="connsiteX7377" fmla="*/ 503234 w 808720"/>
                  <a:gd name="connsiteY7377" fmla="*/ 5714 h 1047182"/>
                  <a:gd name="connsiteX7378" fmla="*/ 507241 w 808720"/>
                  <a:gd name="connsiteY7378" fmla="*/ 5809 h 1047182"/>
                  <a:gd name="connsiteX7379" fmla="*/ 507484 w 808720"/>
                  <a:gd name="connsiteY7379" fmla="*/ 5858 h 1047182"/>
                  <a:gd name="connsiteX7380" fmla="*/ 503536 w 808720"/>
                  <a:gd name="connsiteY7380" fmla="*/ 5762 h 1047182"/>
                  <a:gd name="connsiteX7381" fmla="*/ 512618 w 808720"/>
                  <a:gd name="connsiteY7381" fmla="*/ 5669 h 1047182"/>
                  <a:gd name="connsiteX7382" fmla="*/ 512880 w 808720"/>
                  <a:gd name="connsiteY7382" fmla="*/ 5729 h 1047182"/>
                  <a:gd name="connsiteX7383" fmla="*/ 513928 w 808720"/>
                  <a:gd name="connsiteY7383" fmla="*/ 5968 h 1047182"/>
                  <a:gd name="connsiteX7384" fmla="*/ 513222 w 808720"/>
                  <a:gd name="connsiteY7384" fmla="*/ 5951 h 1047182"/>
                  <a:gd name="connsiteX7385" fmla="*/ 512430 w 808720"/>
                  <a:gd name="connsiteY7385" fmla="*/ 5777 h 1047182"/>
                  <a:gd name="connsiteX7386" fmla="*/ 512143 w 808720"/>
                  <a:gd name="connsiteY7386" fmla="*/ 5714 h 1047182"/>
                  <a:gd name="connsiteX7387" fmla="*/ 469729 w 808720"/>
                  <a:gd name="connsiteY7387" fmla="*/ 5582 h 1047182"/>
                  <a:gd name="connsiteX7388" fmla="*/ 467236 w 808720"/>
                  <a:gd name="connsiteY7388" fmla="*/ 5917 h 1047182"/>
                  <a:gd name="connsiteX7389" fmla="*/ 466778 w 808720"/>
                  <a:gd name="connsiteY7389" fmla="*/ 5873 h 1047182"/>
                  <a:gd name="connsiteX7390" fmla="*/ 454226 w 808720"/>
                  <a:gd name="connsiteY7390" fmla="*/ 5532 h 1047182"/>
                  <a:gd name="connsiteX7391" fmla="*/ 458288 w 808720"/>
                  <a:gd name="connsiteY7391" fmla="*/ 5888 h 1047182"/>
                  <a:gd name="connsiteX7392" fmla="*/ 454474 w 808720"/>
                  <a:gd name="connsiteY7392" fmla="*/ 6218 h 1047182"/>
                  <a:gd name="connsiteX7393" fmla="*/ 453130 w 808720"/>
                  <a:gd name="connsiteY7393" fmla="*/ 6218 h 1047182"/>
                  <a:gd name="connsiteX7394" fmla="*/ 450645 w 808720"/>
                  <a:gd name="connsiteY7394" fmla="*/ 6549 h 1047182"/>
                  <a:gd name="connsiteX7395" fmla="*/ 440361 w 808720"/>
                  <a:gd name="connsiteY7395" fmla="*/ 7439 h 1047182"/>
                  <a:gd name="connsiteX7396" fmla="*/ 462793 w 808720"/>
                  <a:gd name="connsiteY7396" fmla="*/ 5498 h 1047182"/>
                  <a:gd name="connsiteX7397" fmla="*/ 464028 w 808720"/>
                  <a:gd name="connsiteY7397" fmla="*/ 5614 h 1047182"/>
                  <a:gd name="connsiteX7398" fmla="*/ 459823 w 808720"/>
                  <a:gd name="connsiteY7398" fmla="*/ 6022 h 1047182"/>
                  <a:gd name="connsiteX7399" fmla="*/ 458288 w 808720"/>
                  <a:gd name="connsiteY7399" fmla="*/ 5888 h 1047182"/>
                  <a:gd name="connsiteX7400" fmla="*/ 486972 w 808720"/>
                  <a:gd name="connsiteY7400" fmla="*/ 5400 h 1047182"/>
                  <a:gd name="connsiteX7401" fmla="*/ 502830 w 808720"/>
                  <a:gd name="connsiteY7401" fmla="*/ 5820 h 1047182"/>
                  <a:gd name="connsiteX7402" fmla="*/ 506150 w 808720"/>
                  <a:gd name="connsiteY7402" fmla="*/ 6182 h 1047182"/>
                  <a:gd name="connsiteX7403" fmla="*/ 506533 w 808720"/>
                  <a:gd name="connsiteY7403" fmla="*/ 6244 h 1047182"/>
                  <a:gd name="connsiteX7404" fmla="*/ 506135 w 808720"/>
                  <a:gd name="connsiteY7404" fmla="*/ 6281 h 1047182"/>
                  <a:gd name="connsiteX7405" fmla="*/ 504630 w 808720"/>
                  <a:gd name="connsiteY7405" fmla="*/ 6232 h 1047182"/>
                  <a:gd name="connsiteX7406" fmla="*/ 504668 w 808720"/>
                  <a:gd name="connsiteY7406" fmla="*/ 6218 h 1047182"/>
                  <a:gd name="connsiteX7407" fmla="*/ 504353 w 808720"/>
                  <a:gd name="connsiteY7407" fmla="*/ 6222 h 1047182"/>
                  <a:gd name="connsiteX7408" fmla="*/ 495896 w 808720"/>
                  <a:gd name="connsiteY7408" fmla="*/ 5943 h 1047182"/>
                  <a:gd name="connsiteX7409" fmla="*/ 494811 w 808720"/>
                  <a:gd name="connsiteY7409" fmla="*/ 6071 h 1047182"/>
                  <a:gd name="connsiteX7410" fmla="*/ 486986 w 808720"/>
                  <a:gd name="connsiteY7410" fmla="*/ 5404 h 1047182"/>
                  <a:gd name="connsiteX7411" fmla="*/ 485440 w 808720"/>
                  <a:gd name="connsiteY7411" fmla="*/ 5360 h 1047182"/>
                  <a:gd name="connsiteX7412" fmla="*/ 486937 w 808720"/>
                  <a:gd name="connsiteY7412" fmla="*/ 5399 h 1047182"/>
                  <a:gd name="connsiteX7413" fmla="*/ 486986 w 808720"/>
                  <a:gd name="connsiteY7413" fmla="*/ 5404 h 1047182"/>
                  <a:gd name="connsiteX7414" fmla="*/ 490441 w 808720"/>
                  <a:gd name="connsiteY7414" fmla="*/ 6218 h 1047182"/>
                  <a:gd name="connsiteX7415" fmla="*/ 480544 w 808720"/>
                  <a:gd name="connsiteY7415" fmla="*/ 6218 h 1047182"/>
                  <a:gd name="connsiteX7416" fmla="*/ 486247 w 808720"/>
                  <a:gd name="connsiteY7416" fmla="*/ 5340 h 1047182"/>
                  <a:gd name="connsiteX7417" fmla="*/ 486773 w 808720"/>
                  <a:gd name="connsiteY7417" fmla="*/ 5354 h 1047182"/>
                  <a:gd name="connsiteX7418" fmla="*/ 486972 w 808720"/>
                  <a:gd name="connsiteY7418" fmla="*/ 5400 h 1047182"/>
                  <a:gd name="connsiteX7419" fmla="*/ 486937 w 808720"/>
                  <a:gd name="connsiteY7419" fmla="*/ 5399 h 1047182"/>
                  <a:gd name="connsiteX7420" fmla="*/ 486623 w 808720"/>
                  <a:gd name="connsiteY7420" fmla="*/ 5318 h 1047182"/>
                  <a:gd name="connsiteX7421" fmla="*/ 501463 w 808720"/>
                  <a:gd name="connsiteY7421" fmla="*/ 5671 h 1047182"/>
                  <a:gd name="connsiteX7422" fmla="*/ 501938 w 808720"/>
                  <a:gd name="connsiteY7422" fmla="*/ 5723 h 1047182"/>
                  <a:gd name="connsiteX7423" fmla="*/ 486773 w 808720"/>
                  <a:gd name="connsiteY7423" fmla="*/ 5354 h 1047182"/>
                  <a:gd name="connsiteX7424" fmla="*/ 484952 w 808720"/>
                  <a:gd name="connsiteY7424" fmla="*/ 5309 h 1047182"/>
                  <a:gd name="connsiteX7425" fmla="*/ 485635 w 808720"/>
                  <a:gd name="connsiteY7425" fmla="*/ 5326 h 1047182"/>
                  <a:gd name="connsiteX7426" fmla="*/ 485440 w 808720"/>
                  <a:gd name="connsiteY7426" fmla="*/ 5360 h 1047182"/>
                  <a:gd name="connsiteX7427" fmla="*/ 484789 w 808720"/>
                  <a:gd name="connsiteY7427" fmla="*/ 5342 h 1047182"/>
                  <a:gd name="connsiteX7428" fmla="*/ 485778 w 808720"/>
                  <a:gd name="connsiteY7428" fmla="*/ 5300 h 1047182"/>
                  <a:gd name="connsiteX7429" fmla="*/ 486247 w 808720"/>
                  <a:gd name="connsiteY7429" fmla="*/ 5340 h 1047182"/>
                  <a:gd name="connsiteX7430" fmla="*/ 485635 w 808720"/>
                  <a:gd name="connsiteY7430" fmla="*/ 5326 h 1047182"/>
                  <a:gd name="connsiteX7431" fmla="*/ 485738 w 808720"/>
                  <a:gd name="connsiteY7431" fmla="*/ 5297 h 1047182"/>
                  <a:gd name="connsiteX7432" fmla="*/ 485790 w 808720"/>
                  <a:gd name="connsiteY7432" fmla="*/ 5298 h 1047182"/>
                  <a:gd name="connsiteX7433" fmla="*/ 485778 w 808720"/>
                  <a:gd name="connsiteY7433" fmla="*/ 5300 h 1047182"/>
                  <a:gd name="connsiteX7434" fmla="*/ 485223 w 808720"/>
                  <a:gd name="connsiteY7434" fmla="*/ 5253 h 1047182"/>
                  <a:gd name="connsiteX7435" fmla="*/ 485738 w 808720"/>
                  <a:gd name="connsiteY7435" fmla="*/ 5297 h 1047182"/>
                  <a:gd name="connsiteX7436" fmla="*/ 485085 w 808720"/>
                  <a:gd name="connsiteY7436" fmla="*/ 5281 h 1047182"/>
                  <a:gd name="connsiteX7437" fmla="*/ 480890 w 808720"/>
                  <a:gd name="connsiteY7437" fmla="*/ 5239 h 1047182"/>
                  <a:gd name="connsiteX7438" fmla="*/ 484789 w 808720"/>
                  <a:gd name="connsiteY7438" fmla="*/ 5342 h 1047182"/>
                  <a:gd name="connsiteX7439" fmla="*/ 480544 w 808720"/>
                  <a:gd name="connsiteY7439" fmla="*/ 6218 h 1047182"/>
                  <a:gd name="connsiteX7440" fmla="*/ 471771 w 808720"/>
                  <a:gd name="connsiteY7440" fmla="*/ 6218 h 1047182"/>
                  <a:gd name="connsiteX7441" fmla="*/ 478351 w 808720"/>
                  <a:gd name="connsiteY7441" fmla="*/ 5395 h 1047182"/>
                  <a:gd name="connsiteX7442" fmla="*/ 486220 w 808720"/>
                  <a:gd name="connsiteY7442" fmla="*/ 5223 h 1047182"/>
                  <a:gd name="connsiteX7443" fmla="*/ 486623 w 808720"/>
                  <a:gd name="connsiteY7443" fmla="*/ 5318 h 1047182"/>
                  <a:gd name="connsiteX7444" fmla="*/ 485790 w 808720"/>
                  <a:gd name="connsiteY7444" fmla="*/ 5298 h 1047182"/>
                  <a:gd name="connsiteX7445" fmla="*/ 481565 w 808720"/>
                  <a:gd name="connsiteY7445" fmla="*/ 5198 h 1047182"/>
                  <a:gd name="connsiteX7446" fmla="*/ 485085 w 808720"/>
                  <a:gd name="connsiteY7446" fmla="*/ 5281 h 1047182"/>
                  <a:gd name="connsiteX7447" fmla="*/ 484952 w 808720"/>
                  <a:gd name="connsiteY7447" fmla="*/ 5309 h 1047182"/>
                  <a:gd name="connsiteX7448" fmla="*/ 481231 w 808720"/>
                  <a:gd name="connsiteY7448" fmla="*/ 5218 h 1047182"/>
                  <a:gd name="connsiteX7449" fmla="*/ 478164 w 808720"/>
                  <a:gd name="connsiteY7449" fmla="*/ 5143 h 1047182"/>
                  <a:gd name="connsiteX7450" fmla="*/ 481231 w 808720"/>
                  <a:gd name="connsiteY7450" fmla="*/ 5218 h 1047182"/>
                  <a:gd name="connsiteX7451" fmla="*/ 480890 w 808720"/>
                  <a:gd name="connsiteY7451" fmla="*/ 5239 h 1047182"/>
                  <a:gd name="connsiteX7452" fmla="*/ 478002 w 808720"/>
                  <a:gd name="connsiteY7452" fmla="*/ 5163 h 1047182"/>
                  <a:gd name="connsiteX7453" fmla="*/ 477108 w 808720"/>
                  <a:gd name="connsiteY7453" fmla="*/ 5139 h 1047182"/>
                  <a:gd name="connsiteX7454" fmla="*/ 478002 w 808720"/>
                  <a:gd name="connsiteY7454" fmla="*/ 5163 h 1047182"/>
                  <a:gd name="connsiteX7455" fmla="*/ 469710 w 808720"/>
                  <a:gd name="connsiteY7455" fmla="*/ 6150 h 1047182"/>
                  <a:gd name="connsiteX7456" fmla="*/ 469272 w 808720"/>
                  <a:gd name="connsiteY7456" fmla="*/ 6108 h 1047182"/>
                  <a:gd name="connsiteX7457" fmla="*/ 470149 w 808720"/>
                  <a:gd name="connsiteY7457" fmla="*/ 5988 h 1047182"/>
                  <a:gd name="connsiteX7458" fmla="*/ 524021 w 808720"/>
                  <a:gd name="connsiteY7458" fmla="*/ 5056 h 1047182"/>
                  <a:gd name="connsiteX7459" fmla="*/ 524216 w 808720"/>
                  <a:gd name="connsiteY7459" fmla="*/ 5193 h 1047182"/>
                  <a:gd name="connsiteX7460" fmla="*/ 522731 w 808720"/>
                  <a:gd name="connsiteY7460" fmla="*/ 5749 h 1047182"/>
                  <a:gd name="connsiteX7461" fmla="*/ 522560 w 808720"/>
                  <a:gd name="connsiteY7461" fmla="*/ 5640 h 1047182"/>
                  <a:gd name="connsiteX7462" fmla="*/ 473718 w 808720"/>
                  <a:gd name="connsiteY7462" fmla="*/ 5047 h 1047182"/>
                  <a:gd name="connsiteX7463" fmla="*/ 472060 w 808720"/>
                  <a:gd name="connsiteY7463" fmla="*/ 5270 h 1047182"/>
                  <a:gd name="connsiteX7464" fmla="*/ 466428 w 808720"/>
                  <a:gd name="connsiteY7464" fmla="*/ 5840 h 1047182"/>
                  <a:gd name="connsiteX7465" fmla="*/ 464028 w 808720"/>
                  <a:gd name="connsiteY7465" fmla="*/ 5614 h 1047182"/>
                  <a:gd name="connsiteX7466" fmla="*/ 466288 w 808720"/>
                  <a:gd name="connsiteY7466" fmla="*/ 5395 h 1047182"/>
                  <a:gd name="connsiteX7467" fmla="*/ 475703 w 808720"/>
                  <a:gd name="connsiteY7467" fmla="*/ 4993 h 1047182"/>
                  <a:gd name="connsiteX7468" fmla="*/ 468984 w 808720"/>
                  <a:gd name="connsiteY7468" fmla="*/ 6081 h 1047182"/>
                  <a:gd name="connsiteX7469" fmla="*/ 467685 w 808720"/>
                  <a:gd name="connsiteY7469" fmla="*/ 5959 h 1047182"/>
                  <a:gd name="connsiteX7470" fmla="*/ 473054 w 808720"/>
                  <a:gd name="connsiteY7470" fmla="*/ 5254 h 1047182"/>
                  <a:gd name="connsiteX7471" fmla="*/ 524773 w 808720"/>
                  <a:gd name="connsiteY7471" fmla="*/ 4983 h 1047182"/>
                  <a:gd name="connsiteX7472" fmla="*/ 526228 w 808720"/>
                  <a:gd name="connsiteY7472" fmla="*/ 6224 h 1047182"/>
                  <a:gd name="connsiteX7473" fmla="*/ 525696 w 808720"/>
                  <a:gd name="connsiteY7473" fmla="*/ 6233 h 1047182"/>
                  <a:gd name="connsiteX7474" fmla="*/ 524216 w 808720"/>
                  <a:gd name="connsiteY7474" fmla="*/ 5193 h 1047182"/>
                  <a:gd name="connsiteX7475" fmla="*/ 475137 w 808720"/>
                  <a:gd name="connsiteY7475" fmla="*/ 4981 h 1047182"/>
                  <a:gd name="connsiteX7476" fmla="*/ 473054 w 808720"/>
                  <a:gd name="connsiteY7476" fmla="*/ 5254 h 1047182"/>
                  <a:gd name="connsiteX7477" fmla="*/ 469729 w 808720"/>
                  <a:gd name="connsiteY7477" fmla="*/ 5582 h 1047182"/>
                  <a:gd name="connsiteX7478" fmla="*/ 472060 w 808720"/>
                  <a:gd name="connsiteY7478" fmla="*/ 5270 h 1047182"/>
                  <a:gd name="connsiteX7479" fmla="*/ 474715 w 808720"/>
                  <a:gd name="connsiteY7479" fmla="*/ 5000 h 1047182"/>
                  <a:gd name="connsiteX7480" fmla="*/ 485171 w 808720"/>
                  <a:gd name="connsiteY7480" fmla="*/ 4976 h 1047182"/>
                  <a:gd name="connsiteX7481" fmla="*/ 485823 w 808720"/>
                  <a:gd name="connsiteY7481" fmla="*/ 5129 h 1047182"/>
                  <a:gd name="connsiteX7482" fmla="*/ 485223 w 808720"/>
                  <a:gd name="connsiteY7482" fmla="*/ 5253 h 1047182"/>
                  <a:gd name="connsiteX7483" fmla="*/ 483314 w 808720"/>
                  <a:gd name="connsiteY7483" fmla="*/ 5090 h 1047182"/>
                  <a:gd name="connsiteX7484" fmla="*/ 476446 w 808720"/>
                  <a:gd name="connsiteY7484" fmla="*/ 4919 h 1047182"/>
                  <a:gd name="connsiteX7485" fmla="*/ 475703 w 808720"/>
                  <a:gd name="connsiteY7485" fmla="*/ 4993 h 1047182"/>
                  <a:gd name="connsiteX7486" fmla="*/ 476037 w 808720"/>
                  <a:gd name="connsiteY7486" fmla="*/ 4939 h 1047182"/>
                  <a:gd name="connsiteX7487" fmla="*/ 476688 w 808720"/>
                  <a:gd name="connsiteY7487" fmla="*/ 4896 h 1047182"/>
                  <a:gd name="connsiteX7488" fmla="*/ 476577 w 808720"/>
                  <a:gd name="connsiteY7488" fmla="*/ 4913 h 1047182"/>
                  <a:gd name="connsiteX7489" fmla="*/ 476446 w 808720"/>
                  <a:gd name="connsiteY7489" fmla="*/ 4919 h 1047182"/>
                  <a:gd name="connsiteX7490" fmla="*/ 476662 w 808720"/>
                  <a:gd name="connsiteY7490" fmla="*/ 4837 h 1047182"/>
                  <a:gd name="connsiteX7491" fmla="*/ 476037 w 808720"/>
                  <a:gd name="connsiteY7491" fmla="*/ 4939 h 1047182"/>
                  <a:gd name="connsiteX7492" fmla="*/ 475137 w 808720"/>
                  <a:gd name="connsiteY7492" fmla="*/ 4981 h 1047182"/>
                  <a:gd name="connsiteX7493" fmla="*/ 475906 w 808720"/>
                  <a:gd name="connsiteY7493" fmla="*/ 4880 h 1047182"/>
                  <a:gd name="connsiteX7494" fmla="*/ 476249 w 808720"/>
                  <a:gd name="connsiteY7494" fmla="*/ 4845 h 1047182"/>
                  <a:gd name="connsiteX7495" fmla="*/ 477422 w 808720"/>
                  <a:gd name="connsiteY7495" fmla="*/ 4823 h 1047182"/>
                  <a:gd name="connsiteX7496" fmla="*/ 476688 w 808720"/>
                  <a:gd name="connsiteY7496" fmla="*/ 4896 h 1047182"/>
                  <a:gd name="connsiteX7497" fmla="*/ 477103 w 808720"/>
                  <a:gd name="connsiteY7497" fmla="*/ 4829 h 1047182"/>
                  <a:gd name="connsiteX7498" fmla="*/ 479688 w 808720"/>
                  <a:gd name="connsiteY7498" fmla="*/ 4781 h 1047182"/>
                  <a:gd name="connsiteX7499" fmla="*/ 483314 w 808720"/>
                  <a:gd name="connsiteY7499" fmla="*/ 5090 h 1047182"/>
                  <a:gd name="connsiteX7500" fmla="*/ 481565 w 808720"/>
                  <a:gd name="connsiteY7500" fmla="*/ 5198 h 1047182"/>
                  <a:gd name="connsiteX7501" fmla="*/ 478351 w 808720"/>
                  <a:gd name="connsiteY7501" fmla="*/ 5121 h 1047182"/>
                  <a:gd name="connsiteX7502" fmla="*/ 478164 w 808720"/>
                  <a:gd name="connsiteY7502" fmla="*/ 5143 h 1047182"/>
                  <a:gd name="connsiteX7503" fmla="*/ 477254 w 808720"/>
                  <a:gd name="connsiteY7503" fmla="*/ 5121 h 1047182"/>
                  <a:gd name="connsiteX7504" fmla="*/ 477108 w 808720"/>
                  <a:gd name="connsiteY7504" fmla="*/ 5139 h 1047182"/>
                  <a:gd name="connsiteX7505" fmla="*/ 476432 w 808720"/>
                  <a:gd name="connsiteY7505" fmla="*/ 5121 h 1047182"/>
                  <a:gd name="connsiteX7506" fmla="*/ 470149 w 808720"/>
                  <a:gd name="connsiteY7506" fmla="*/ 5988 h 1047182"/>
                  <a:gd name="connsiteX7507" fmla="*/ 469208 w 808720"/>
                  <a:gd name="connsiteY7507" fmla="*/ 6102 h 1047182"/>
                  <a:gd name="connsiteX7508" fmla="*/ 469176 w 808720"/>
                  <a:gd name="connsiteY7508" fmla="*/ 6099 h 1047182"/>
                  <a:gd name="connsiteX7509" fmla="*/ 476577 w 808720"/>
                  <a:gd name="connsiteY7509" fmla="*/ 4913 h 1047182"/>
                  <a:gd name="connsiteX7510" fmla="*/ 479226 w 808720"/>
                  <a:gd name="connsiteY7510" fmla="*/ 4789 h 1047182"/>
                  <a:gd name="connsiteX7511" fmla="*/ 488958 w 808720"/>
                  <a:gd name="connsiteY7511" fmla="*/ 4743 h 1047182"/>
                  <a:gd name="connsiteX7512" fmla="*/ 486220 w 808720"/>
                  <a:gd name="connsiteY7512" fmla="*/ 5223 h 1047182"/>
                  <a:gd name="connsiteX7513" fmla="*/ 485823 w 808720"/>
                  <a:gd name="connsiteY7513" fmla="*/ 5129 h 1047182"/>
                  <a:gd name="connsiteX7514" fmla="*/ 487159 w 808720"/>
                  <a:gd name="connsiteY7514" fmla="*/ 4854 h 1047182"/>
                  <a:gd name="connsiteX7515" fmla="*/ 478704 w 808720"/>
                  <a:gd name="connsiteY7515" fmla="*/ 4697 h 1047182"/>
                  <a:gd name="connsiteX7516" fmla="*/ 479590 w 808720"/>
                  <a:gd name="connsiteY7516" fmla="*/ 4772 h 1047182"/>
                  <a:gd name="connsiteX7517" fmla="*/ 479226 w 808720"/>
                  <a:gd name="connsiteY7517" fmla="*/ 4789 h 1047182"/>
                  <a:gd name="connsiteX7518" fmla="*/ 477422 w 808720"/>
                  <a:gd name="connsiteY7518" fmla="*/ 4823 h 1047182"/>
                  <a:gd name="connsiteX7519" fmla="*/ 478166 w 808720"/>
                  <a:gd name="connsiteY7519" fmla="*/ 4651 h 1047182"/>
                  <a:gd name="connsiteX7520" fmla="*/ 478199 w 808720"/>
                  <a:gd name="connsiteY7520" fmla="*/ 4653 h 1047182"/>
                  <a:gd name="connsiteX7521" fmla="*/ 477103 w 808720"/>
                  <a:gd name="connsiteY7521" fmla="*/ 4829 h 1047182"/>
                  <a:gd name="connsiteX7522" fmla="*/ 476662 w 808720"/>
                  <a:gd name="connsiteY7522" fmla="*/ 4837 h 1047182"/>
                  <a:gd name="connsiteX7523" fmla="*/ 477226 w 808720"/>
                  <a:gd name="connsiteY7523" fmla="*/ 4746 h 1047182"/>
                  <a:gd name="connsiteX7524" fmla="*/ 488297 w 808720"/>
                  <a:gd name="connsiteY7524" fmla="*/ 4619 h 1047182"/>
                  <a:gd name="connsiteX7525" fmla="*/ 487159 w 808720"/>
                  <a:gd name="connsiteY7525" fmla="*/ 4854 h 1047182"/>
                  <a:gd name="connsiteX7526" fmla="*/ 485171 w 808720"/>
                  <a:gd name="connsiteY7526" fmla="*/ 4976 h 1047182"/>
                  <a:gd name="connsiteX7527" fmla="*/ 483999 w 808720"/>
                  <a:gd name="connsiteY7527" fmla="*/ 4700 h 1047182"/>
                  <a:gd name="connsiteX7528" fmla="*/ 483525 w 808720"/>
                  <a:gd name="connsiteY7528" fmla="*/ 4588 h 1047182"/>
                  <a:gd name="connsiteX7529" fmla="*/ 483999 w 808720"/>
                  <a:gd name="connsiteY7529" fmla="*/ 4700 h 1047182"/>
                  <a:gd name="connsiteX7530" fmla="*/ 479688 w 808720"/>
                  <a:gd name="connsiteY7530" fmla="*/ 4781 h 1047182"/>
                  <a:gd name="connsiteX7531" fmla="*/ 479590 w 808720"/>
                  <a:gd name="connsiteY7531" fmla="*/ 4772 h 1047182"/>
                  <a:gd name="connsiteX7532" fmla="*/ 477254 w 808720"/>
                  <a:gd name="connsiteY7532" fmla="*/ 4573 h 1047182"/>
                  <a:gd name="connsiteX7533" fmla="*/ 477936 w 808720"/>
                  <a:gd name="connsiteY7533" fmla="*/ 4631 h 1047182"/>
                  <a:gd name="connsiteX7534" fmla="*/ 477226 w 808720"/>
                  <a:gd name="connsiteY7534" fmla="*/ 4746 h 1047182"/>
                  <a:gd name="connsiteX7535" fmla="*/ 476249 w 808720"/>
                  <a:gd name="connsiteY7535" fmla="*/ 4845 h 1047182"/>
                  <a:gd name="connsiteX7536" fmla="*/ 476158 w 808720"/>
                  <a:gd name="connsiteY7536" fmla="*/ 4847 h 1047182"/>
                  <a:gd name="connsiteX7537" fmla="*/ 475906 w 808720"/>
                  <a:gd name="connsiteY7537" fmla="*/ 4880 h 1047182"/>
                  <a:gd name="connsiteX7538" fmla="*/ 474715 w 808720"/>
                  <a:gd name="connsiteY7538" fmla="*/ 5000 h 1047182"/>
                  <a:gd name="connsiteX7539" fmla="*/ 473718 w 808720"/>
                  <a:gd name="connsiteY7539" fmla="*/ 5047 h 1047182"/>
                  <a:gd name="connsiteX7540" fmla="*/ 491291 w 808720"/>
                  <a:gd name="connsiteY7540" fmla="*/ 4563 h 1047182"/>
                  <a:gd name="connsiteX7541" fmla="*/ 491507 w 808720"/>
                  <a:gd name="connsiteY7541" fmla="*/ 4586 h 1047182"/>
                  <a:gd name="connsiteX7542" fmla="*/ 488958 w 808720"/>
                  <a:gd name="connsiteY7542" fmla="*/ 4743 h 1047182"/>
                  <a:gd name="connsiteX7543" fmla="*/ 489830 w 808720"/>
                  <a:gd name="connsiteY7543" fmla="*/ 4590 h 1047182"/>
                  <a:gd name="connsiteX7544" fmla="*/ 526013 w 808720"/>
                  <a:gd name="connsiteY7544" fmla="*/ 4519 h 1047182"/>
                  <a:gd name="connsiteX7545" fmla="*/ 524773 w 808720"/>
                  <a:gd name="connsiteY7545" fmla="*/ 4983 h 1047182"/>
                  <a:gd name="connsiteX7546" fmla="*/ 524591 w 808720"/>
                  <a:gd name="connsiteY7546" fmla="*/ 4828 h 1047182"/>
                  <a:gd name="connsiteX7547" fmla="*/ 525229 w 808720"/>
                  <a:gd name="connsiteY7547" fmla="*/ 4573 h 1047182"/>
                  <a:gd name="connsiteX7548" fmla="*/ 495572 w 808720"/>
                  <a:gd name="connsiteY7548" fmla="*/ 4483 h 1047182"/>
                  <a:gd name="connsiteX7549" fmla="*/ 503234 w 808720"/>
                  <a:gd name="connsiteY7549" fmla="*/ 5714 h 1047182"/>
                  <a:gd name="connsiteX7550" fmla="*/ 501463 w 808720"/>
                  <a:gd name="connsiteY7550" fmla="*/ 5671 h 1047182"/>
                  <a:gd name="connsiteX7551" fmla="*/ 491507 w 808720"/>
                  <a:gd name="connsiteY7551" fmla="*/ 4586 h 1047182"/>
                  <a:gd name="connsiteX7552" fmla="*/ 492153 w 808720"/>
                  <a:gd name="connsiteY7552" fmla="*/ 4547 h 1047182"/>
                  <a:gd name="connsiteX7553" fmla="*/ 489511 w 808720"/>
                  <a:gd name="connsiteY7553" fmla="*/ 4369 h 1047182"/>
                  <a:gd name="connsiteX7554" fmla="*/ 490487 w 808720"/>
                  <a:gd name="connsiteY7554" fmla="*/ 4475 h 1047182"/>
                  <a:gd name="connsiteX7555" fmla="*/ 489830 w 808720"/>
                  <a:gd name="connsiteY7555" fmla="*/ 4590 h 1047182"/>
                  <a:gd name="connsiteX7556" fmla="*/ 488297 w 808720"/>
                  <a:gd name="connsiteY7556" fmla="*/ 4619 h 1047182"/>
                  <a:gd name="connsiteX7557" fmla="*/ 528598 w 808720"/>
                  <a:gd name="connsiteY7557" fmla="*/ 4341 h 1047182"/>
                  <a:gd name="connsiteX7558" fmla="*/ 527197 w 808720"/>
                  <a:gd name="connsiteY7558" fmla="*/ 6624 h 1047182"/>
                  <a:gd name="connsiteX7559" fmla="*/ 526600 w 808720"/>
                  <a:gd name="connsiteY7559" fmla="*/ 6218 h 1047182"/>
                  <a:gd name="connsiteX7560" fmla="*/ 526599 w 808720"/>
                  <a:gd name="connsiteY7560" fmla="*/ 6218 h 1047182"/>
                  <a:gd name="connsiteX7561" fmla="*/ 528467 w 808720"/>
                  <a:gd name="connsiteY7561" fmla="*/ 4350 h 1047182"/>
                  <a:gd name="connsiteX7562" fmla="*/ 503969 w 808720"/>
                  <a:gd name="connsiteY7562" fmla="*/ 4325 h 1047182"/>
                  <a:gd name="connsiteX7563" fmla="*/ 507980 w 808720"/>
                  <a:gd name="connsiteY7563" fmla="*/ 5827 h 1047182"/>
                  <a:gd name="connsiteX7564" fmla="*/ 507241 w 808720"/>
                  <a:gd name="connsiteY7564" fmla="*/ 5809 h 1047182"/>
                  <a:gd name="connsiteX7565" fmla="*/ 500291 w 808720"/>
                  <a:gd name="connsiteY7565" fmla="*/ 4394 h 1047182"/>
                  <a:gd name="connsiteX7566" fmla="*/ 505680 w 808720"/>
                  <a:gd name="connsiteY7566" fmla="*/ 4293 h 1047182"/>
                  <a:gd name="connsiteX7567" fmla="*/ 512143 w 808720"/>
                  <a:gd name="connsiteY7567" fmla="*/ 5714 h 1047182"/>
                  <a:gd name="connsiteX7568" fmla="*/ 510984 w 808720"/>
                  <a:gd name="connsiteY7568" fmla="*/ 5824 h 1047182"/>
                  <a:gd name="connsiteX7569" fmla="*/ 504441 w 808720"/>
                  <a:gd name="connsiteY7569" fmla="*/ 4316 h 1047182"/>
                  <a:gd name="connsiteX7570" fmla="*/ 489896 w 808720"/>
                  <a:gd name="connsiteY7570" fmla="*/ 4289 h 1047182"/>
                  <a:gd name="connsiteX7571" fmla="*/ 489511 w 808720"/>
                  <a:gd name="connsiteY7571" fmla="*/ 4369 h 1047182"/>
                  <a:gd name="connsiteX7572" fmla="*/ 489116 w 808720"/>
                  <a:gd name="connsiteY7572" fmla="*/ 4326 h 1047182"/>
                  <a:gd name="connsiteX7573" fmla="*/ 482234 w 808720"/>
                  <a:gd name="connsiteY7573" fmla="*/ 4284 h 1047182"/>
                  <a:gd name="connsiteX7574" fmla="*/ 482427 w 808720"/>
                  <a:gd name="connsiteY7574" fmla="*/ 4329 h 1047182"/>
                  <a:gd name="connsiteX7575" fmla="*/ 478704 w 808720"/>
                  <a:gd name="connsiteY7575" fmla="*/ 4697 h 1047182"/>
                  <a:gd name="connsiteX7576" fmla="*/ 478199 w 808720"/>
                  <a:gd name="connsiteY7576" fmla="*/ 4653 h 1047182"/>
                  <a:gd name="connsiteX7577" fmla="*/ 478300 w 808720"/>
                  <a:gd name="connsiteY7577" fmla="*/ 4637 h 1047182"/>
                  <a:gd name="connsiteX7578" fmla="*/ 481641 w 808720"/>
                  <a:gd name="connsiteY7578" fmla="*/ 4298 h 1047182"/>
                  <a:gd name="connsiteX7579" fmla="*/ 487724 w 808720"/>
                  <a:gd name="connsiteY7579" fmla="*/ 4174 h 1047182"/>
                  <a:gd name="connsiteX7580" fmla="*/ 489116 w 808720"/>
                  <a:gd name="connsiteY7580" fmla="*/ 4326 h 1047182"/>
                  <a:gd name="connsiteX7581" fmla="*/ 483525 w 808720"/>
                  <a:gd name="connsiteY7581" fmla="*/ 4588 h 1047182"/>
                  <a:gd name="connsiteX7582" fmla="*/ 482427 w 808720"/>
                  <a:gd name="connsiteY7582" fmla="*/ 4329 h 1047182"/>
                  <a:gd name="connsiteX7583" fmla="*/ 482737 w 808720"/>
                  <a:gd name="connsiteY7583" fmla="*/ 4298 h 1047182"/>
                  <a:gd name="connsiteX7584" fmla="*/ 460110 w 808720"/>
                  <a:gd name="connsiteY7584" fmla="*/ 4160 h 1047182"/>
                  <a:gd name="connsiteX7585" fmla="*/ 430147 w 808720"/>
                  <a:gd name="connsiteY7585" fmla="*/ 8220 h 1047182"/>
                  <a:gd name="connsiteX7586" fmla="*/ 418528 w 808720"/>
                  <a:gd name="connsiteY7586" fmla="*/ 9038 h 1047182"/>
                  <a:gd name="connsiteX7587" fmla="*/ 450937 w 808720"/>
                  <a:gd name="connsiteY7587" fmla="*/ 4299 h 1047182"/>
                  <a:gd name="connsiteX7588" fmla="*/ 498980 w 808720"/>
                  <a:gd name="connsiteY7588" fmla="*/ 4127 h 1047182"/>
                  <a:gd name="connsiteX7589" fmla="*/ 500291 w 808720"/>
                  <a:gd name="connsiteY7589" fmla="*/ 4394 h 1047182"/>
                  <a:gd name="connsiteX7590" fmla="*/ 495572 w 808720"/>
                  <a:gd name="connsiteY7590" fmla="*/ 4483 h 1047182"/>
                  <a:gd name="connsiteX7591" fmla="*/ 494915 w 808720"/>
                  <a:gd name="connsiteY7591" fmla="*/ 4377 h 1047182"/>
                  <a:gd name="connsiteX7592" fmla="*/ 493360 w 808720"/>
                  <a:gd name="connsiteY7592" fmla="*/ 4127 h 1047182"/>
                  <a:gd name="connsiteX7593" fmla="*/ 494915 w 808720"/>
                  <a:gd name="connsiteY7593" fmla="*/ 4377 h 1047182"/>
                  <a:gd name="connsiteX7594" fmla="*/ 492153 w 808720"/>
                  <a:gd name="connsiteY7594" fmla="*/ 4547 h 1047182"/>
                  <a:gd name="connsiteX7595" fmla="*/ 491291 w 808720"/>
                  <a:gd name="connsiteY7595" fmla="*/ 4563 h 1047182"/>
                  <a:gd name="connsiteX7596" fmla="*/ 490487 w 808720"/>
                  <a:gd name="connsiteY7596" fmla="*/ 4475 h 1047182"/>
                  <a:gd name="connsiteX7597" fmla="*/ 492149 w 808720"/>
                  <a:gd name="connsiteY7597" fmla="*/ 4184 h 1047182"/>
                  <a:gd name="connsiteX7598" fmla="*/ 481356 w 808720"/>
                  <a:gd name="connsiteY7598" fmla="*/ 4077 h 1047182"/>
                  <a:gd name="connsiteX7599" fmla="*/ 481534 w 808720"/>
                  <a:gd name="connsiteY7599" fmla="*/ 4119 h 1047182"/>
                  <a:gd name="connsiteX7600" fmla="*/ 478300 w 808720"/>
                  <a:gd name="connsiteY7600" fmla="*/ 4637 h 1047182"/>
                  <a:gd name="connsiteX7601" fmla="*/ 478166 w 808720"/>
                  <a:gd name="connsiteY7601" fmla="*/ 4651 h 1047182"/>
                  <a:gd name="connsiteX7602" fmla="*/ 477936 w 808720"/>
                  <a:gd name="connsiteY7602" fmla="*/ 4631 h 1047182"/>
                  <a:gd name="connsiteX7603" fmla="*/ 490990 w 808720"/>
                  <a:gd name="connsiteY7603" fmla="*/ 4064 h 1047182"/>
                  <a:gd name="connsiteX7604" fmla="*/ 490830 w 808720"/>
                  <a:gd name="connsiteY7604" fmla="*/ 4097 h 1047182"/>
                  <a:gd name="connsiteX7605" fmla="*/ 487724 w 808720"/>
                  <a:gd name="connsiteY7605" fmla="*/ 4174 h 1047182"/>
                  <a:gd name="connsiteX7606" fmla="*/ 487513 w 808720"/>
                  <a:gd name="connsiteY7606" fmla="*/ 4151 h 1047182"/>
                  <a:gd name="connsiteX7607" fmla="*/ 492947 w 808720"/>
                  <a:gd name="connsiteY7607" fmla="*/ 4044 h 1047182"/>
                  <a:gd name="connsiteX7608" fmla="*/ 492149 w 808720"/>
                  <a:gd name="connsiteY7608" fmla="*/ 4184 h 1047182"/>
                  <a:gd name="connsiteX7609" fmla="*/ 489896 w 808720"/>
                  <a:gd name="connsiteY7609" fmla="*/ 4289 h 1047182"/>
                  <a:gd name="connsiteX7610" fmla="*/ 490830 w 808720"/>
                  <a:gd name="connsiteY7610" fmla="*/ 4097 h 1047182"/>
                  <a:gd name="connsiteX7611" fmla="*/ 520020 w 808720"/>
                  <a:gd name="connsiteY7611" fmla="*/ 4024 h 1047182"/>
                  <a:gd name="connsiteX7612" fmla="*/ 521284 w 808720"/>
                  <a:gd name="connsiteY7612" fmla="*/ 4829 h 1047182"/>
                  <a:gd name="connsiteX7613" fmla="*/ 522560 w 808720"/>
                  <a:gd name="connsiteY7613" fmla="*/ 5640 h 1047182"/>
                  <a:gd name="connsiteX7614" fmla="*/ 521798 w 808720"/>
                  <a:gd name="connsiteY7614" fmla="*/ 5945 h 1047182"/>
                  <a:gd name="connsiteX7615" fmla="*/ 519636 w 808720"/>
                  <a:gd name="connsiteY7615" fmla="*/ 5005 h 1047182"/>
                  <a:gd name="connsiteX7616" fmla="*/ 517488 w 808720"/>
                  <a:gd name="connsiteY7616" fmla="*/ 4072 h 1047182"/>
                  <a:gd name="connsiteX7617" fmla="*/ 503151 w 808720"/>
                  <a:gd name="connsiteY7617" fmla="*/ 4019 h 1047182"/>
                  <a:gd name="connsiteX7618" fmla="*/ 504441 w 808720"/>
                  <a:gd name="connsiteY7618" fmla="*/ 4316 h 1047182"/>
                  <a:gd name="connsiteX7619" fmla="*/ 503969 w 808720"/>
                  <a:gd name="connsiteY7619" fmla="*/ 4325 h 1047182"/>
                  <a:gd name="connsiteX7620" fmla="*/ 502577 w 808720"/>
                  <a:gd name="connsiteY7620" fmla="*/ 3804 h 1047182"/>
                  <a:gd name="connsiteX7621" fmla="*/ 503151 w 808720"/>
                  <a:gd name="connsiteY7621" fmla="*/ 4019 h 1047182"/>
                  <a:gd name="connsiteX7622" fmla="*/ 502253 w 808720"/>
                  <a:gd name="connsiteY7622" fmla="*/ 3812 h 1047182"/>
                  <a:gd name="connsiteX7623" fmla="*/ 502133 w 808720"/>
                  <a:gd name="connsiteY7623" fmla="*/ 3785 h 1047182"/>
                  <a:gd name="connsiteX7624" fmla="*/ 502253 w 808720"/>
                  <a:gd name="connsiteY7624" fmla="*/ 3812 h 1047182"/>
                  <a:gd name="connsiteX7625" fmla="*/ 492947 w 808720"/>
                  <a:gd name="connsiteY7625" fmla="*/ 4044 h 1047182"/>
                  <a:gd name="connsiteX7626" fmla="*/ 493141 w 808720"/>
                  <a:gd name="connsiteY7626" fmla="*/ 4010 h 1047182"/>
                  <a:gd name="connsiteX7627" fmla="*/ 483834 w 808720"/>
                  <a:gd name="connsiteY7627" fmla="*/ 3750 h 1047182"/>
                  <a:gd name="connsiteX7628" fmla="*/ 487513 w 808720"/>
                  <a:gd name="connsiteY7628" fmla="*/ 4151 h 1047182"/>
                  <a:gd name="connsiteX7629" fmla="*/ 482234 w 808720"/>
                  <a:gd name="connsiteY7629" fmla="*/ 4284 h 1047182"/>
                  <a:gd name="connsiteX7630" fmla="*/ 481534 w 808720"/>
                  <a:gd name="connsiteY7630" fmla="*/ 4119 h 1047182"/>
                  <a:gd name="connsiteX7631" fmla="*/ 496800 w 808720"/>
                  <a:gd name="connsiteY7631" fmla="*/ 2866 h 1047182"/>
                  <a:gd name="connsiteX7632" fmla="*/ 499539 w 808720"/>
                  <a:gd name="connsiteY7632" fmla="*/ 2889 h 1047182"/>
                  <a:gd name="connsiteX7633" fmla="*/ 493141 w 808720"/>
                  <a:gd name="connsiteY7633" fmla="*/ 4010 h 1047182"/>
                  <a:gd name="connsiteX7634" fmla="*/ 490990 w 808720"/>
                  <a:gd name="connsiteY7634" fmla="*/ 4064 h 1047182"/>
                  <a:gd name="connsiteX7635" fmla="*/ 500314 w 808720"/>
                  <a:gd name="connsiteY7635" fmla="*/ 2753 h 1047182"/>
                  <a:gd name="connsiteX7636" fmla="*/ 514777 w 808720"/>
                  <a:gd name="connsiteY7636" fmla="*/ 2894 h 1047182"/>
                  <a:gd name="connsiteX7637" fmla="*/ 517488 w 808720"/>
                  <a:gd name="connsiteY7637" fmla="*/ 4072 h 1047182"/>
                  <a:gd name="connsiteX7638" fmla="*/ 505680 w 808720"/>
                  <a:gd name="connsiteY7638" fmla="*/ 4293 h 1047182"/>
                  <a:gd name="connsiteX7639" fmla="*/ 503366 w 808720"/>
                  <a:gd name="connsiteY7639" fmla="*/ 3785 h 1047182"/>
                  <a:gd name="connsiteX7640" fmla="*/ 502577 w 808720"/>
                  <a:gd name="connsiteY7640" fmla="*/ 3804 h 1047182"/>
                  <a:gd name="connsiteX7641" fmla="*/ 500145 w 808720"/>
                  <a:gd name="connsiteY7641" fmla="*/ 2894 h 1047182"/>
                  <a:gd name="connsiteX7642" fmla="*/ 499539 w 808720"/>
                  <a:gd name="connsiteY7642" fmla="*/ 2889 h 1047182"/>
                  <a:gd name="connsiteX7643" fmla="*/ 490139 w 808720"/>
                  <a:gd name="connsiteY7643" fmla="*/ 2654 h 1047182"/>
                  <a:gd name="connsiteX7644" fmla="*/ 497482 w 808720"/>
                  <a:gd name="connsiteY7644" fmla="*/ 2725 h 1047182"/>
                  <a:gd name="connsiteX7645" fmla="*/ 496800 w 808720"/>
                  <a:gd name="connsiteY7645" fmla="*/ 2866 h 1047182"/>
                  <a:gd name="connsiteX7646" fmla="*/ 489217 w 808720"/>
                  <a:gd name="connsiteY7646" fmla="*/ 2803 h 1047182"/>
                  <a:gd name="connsiteX7647" fmla="*/ 471223 w 808720"/>
                  <a:gd name="connsiteY7647" fmla="*/ 2654 h 1047182"/>
                  <a:gd name="connsiteX7648" fmla="*/ 489217 w 808720"/>
                  <a:gd name="connsiteY7648" fmla="*/ 2803 h 1047182"/>
                  <a:gd name="connsiteX7649" fmla="*/ 481356 w 808720"/>
                  <a:gd name="connsiteY7649" fmla="*/ 4077 h 1047182"/>
                  <a:gd name="connsiteX7650" fmla="*/ 480407 w 808720"/>
                  <a:gd name="connsiteY7650" fmla="*/ 3853 h 1047182"/>
                  <a:gd name="connsiteX7651" fmla="*/ 460110 w 808720"/>
                  <a:gd name="connsiteY7651" fmla="*/ 4160 h 1047182"/>
                  <a:gd name="connsiteX7652" fmla="*/ 533179 w 808720"/>
                  <a:gd name="connsiteY7652" fmla="*/ 1831 h 1047182"/>
                  <a:gd name="connsiteX7653" fmla="*/ 535322 w 808720"/>
                  <a:gd name="connsiteY7653" fmla="*/ 6225 h 1047182"/>
                  <a:gd name="connsiteX7654" fmla="*/ 534926 w 808720"/>
                  <a:gd name="connsiteY7654" fmla="*/ 6282 h 1047182"/>
                  <a:gd name="connsiteX7655" fmla="*/ 533179 w 808720"/>
                  <a:gd name="connsiteY7655" fmla="*/ 4024 h 1047182"/>
                  <a:gd name="connsiteX7656" fmla="*/ 528598 w 808720"/>
                  <a:gd name="connsiteY7656" fmla="*/ 4341 h 1047182"/>
                  <a:gd name="connsiteX7657" fmla="*/ 528792 w 808720"/>
                  <a:gd name="connsiteY7657" fmla="*/ 4024 h 1047182"/>
                  <a:gd name="connsiteX7658" fmla="*/ 528467 w 808720"/>
                  <a:gd name="connsiteY7658" fmla="*/ 4350 h 1047182"/>
                  <a:gd name="connsiteX7659" fmla="*/ 526013 w 808720"/>
                  <a:gd name="connsiteY7659" fmla="*/ 4519 h 1047182"/>
                  <a:gd name="connsiteX7660" fmla="*/ 526747 w 808720"/>
                  <a:gd name="connsiteY7660" fmla="*/ 4243 h 1047182"/>
                  <a:gd name="connsiteX7661" fmla="*/ 519712 w 808720"/>
                  <a:gd name="connsiteY7661" fmla="*/ 666 h 1047182"/>
                  <a:gd name="connsiteX7662" fmla="*/ 524223 w 808720"/>
                  <a:gd name="connsiteY7662" fmla="*/ 4514 h 1047182"/>
                  <a:gd name="connsiteX7663" fmla="*/ 524591 w 808720"/>
                  <a:gd name="connsiteY7663" fmla="*/ 4828 h 1047182"/>
                  <a:gd name="connsiteX7664" fmla="*/ 524021 w 808720"/>
                  <a:gd name="connsiteY7664" fmla="*/ 5056 h 1047182"/>
                  <a:gd name="connsiteX7665" fmla="*/ 523379 w 808720"/>
                  <a:gd name="connsiteY7665" fmla="*/ 4604 h 1047182"/>
                  <a:gd name="connsiteX7666" fmla="*/ 519095 w 808720"/>
                  <a:gd name="connsiteY7666" fmla="*/ 1592 h 1047182"/>
                  <a:gd name="connsiteX7667" fmla="*/ 507136 w 808720"/>
                  <a:gd name="connsiteY7667" fmla="*/ 1557 h 1047182"/>
                  <a:gd name="connsiteX7668" fmla="*/ 500314 w 808720"/>
                  <a:gd name="connsiteY7668" fmla="*/ 2753 h 1047182"/>
                  <a:gd name="connsiteX7669" fmla="*/ 497482 w 808720"/>
                  <a:gd name="connsiteY7669" fmla="*/ 2725 h 1047182"/>
                  <a:gd name="connsiteX7670" fmla="*/ 507136 w 808720"/>
                  <a:gd name="connsiteY7670" fmla="*/ 735 h 1047182"/>
                  <a:gd name="connsiteX7671" fmla="*/ 519712 w 808720"/>
                  <a:gd name="connsiteY7671" fmla="*/ 666 h 104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Lst>
                <a:rect l="l" t="t" r="r" b="b"/>
                <a:pathLst>
                  <a:path w="808720" h="1047182">
                    <a:moveTo>
                      <a:pt x="122940" y="126696"/>
                    </a:moveTo>
                    <a:lnTo>
                      <a:pt x="98719" y="146578"/>
                    </a:lnTo>
                    <a:cubicBezTo>
                      <a:pt x="105298" y="137806"/>
                      <a:pt x="113632" y="131665"/>
                      <a:pt x="122624" y="126840"/>
                    </a:cubicBezTo>
                    <a:close/>
                    <a:moveTo>
                      <a:pt x="153142" y="107190"/>
                    </a:moveTo>
                    <a:lnTo>
                      <a:pt x="152012" y="107759"/>
                    </a:lnTo>
                    <a:cubicBezTo>
                      <a:pt x="139950" y="112585"/>
                      <a:pt x="127230" y="115874"/>
                      <a:pt x="116264" y="122454"/>
                    </a:cubicBezTo>
                    <a:cubicBezTo>
                      <a:pt x="123939" y="119164"/>
                      <a:pt x="131067" y="114778"/>
                      <a:pt x="138469" y="111187"/>
                    </a:cubicBezTo>
                    <a:close/>
                    <a:moveTo>
                      <a:pt x="175249" y="92199"/>
                    </a:moveTo>
                    <a:lnTo>
                      <a:pt x="172682" y="94765"/>
                    </a:lnTo>
                    <a:cubicBezTo>
                      <a:pt x="167474" y="96685"/>
                      <a:pt x="161443" y="97233"/>
                      <a:pt x="155960" y="98329"/>
                    </a:cubicBezTo>
                    <a:close/>
                    <a:moveTo>
                      <a:pt x="184471" y="82977"/>
                    </a:moveTo>
                    <a:lnTo>
                      <a:pt x="176513" y="91797"/>
                    </a:lnTo>
                    <a:lnTo>
                      <a:pt x="175249" y="92199"/>
                    </a:lnTo>
                    <a:close/>
                    <a:moveTo>
                      <a:pt x="210788" y="72012"/>
                    </a:moveTo>
                    <a:lnTo>
                      <a:pt x="203496" y="79304"/>
                    </a:lnTo>
                    <a:lnTo>
                      <a:pt x="198623" y="82420"/>
                    </a:lnTo>
                    <a:lnTo>
                      <a:pt x="197629" y="82977"/>
                    </a:lnTo>
                    <a:cubicBezTo>
                      <a:pt x="202015" y="80784"/>
                      <a:pt x="208595" y="78592"/>
                      <a:pt x="210788" y="72012"/>
                    </a:cubicBezTo>
                    <a:close/>
                    <a:moveTo>
                      <a:pt x="625381" y="68416"/>
                    </a:moveTo>
                    <a:lnTo>
                      <a:pt x="634886" y="74753"/>
                    </a:lnTo>
                    <a:cubicBezTo>
                      <a:pt x="645029" y="84074"/>
                      <a:pt x="654898" y="93943"/>
                      <a:pt x="666961" y="100523"/>
                    </a:cubicBezTo>
                    <a:close/>
                    <a:moveTo>
                      <a:pt x="232301" y="68244"/>
                    </a:moveTo>
                    <a:lnTo>
                      <a:pt x="219560" y="76398"/>
                    </a:lnTo>
                    <a:lnTo>
                      <a:pt x="231172" y="68796"/>
                    </a:lnTo>
                    <a:close/>
                    <a:moveTo>
                      <a:pt x="221753" y="67626"/>
                    </a:moveTo>
                    <a:lnTo>
                      <a:pt x="213186" y="74265"/>
                    </a:lnTo>
                    <a:lnTo>
                      <a:pt x="202614" y="80186"/>
                    </a:lnTo>
                    <a:lnTo>
                      <a:pt x="203496" y="79304"/>
                    </a:lnTo>
                    <a:close/>
                    <a:moveTo>
                      <a:pt x="242911" y="61132"/>
                    </a:moveTo>
                    <a:lnTo>
                      <a:pt x="242588" y="61320"/>
                    </a:lnTo>
                    <a:lnTo>
                      <a:pt x="231172" y="68796"/>
                    </a:lnTo>
                    <a:lnTo>
                      <a:pt x="228275" y="70210"/>
                    </a:lnTo>
                    <a:lnTo>
                      <a:pt x="238476" y="62965"/>
                    </a:lnTo>
                    <a:close/>
                    <a:moveTo>
                      <a:pt x="614324" y="61045"/>
                    </a:moveTo>
                    <a:lnTo>
                      <a:pt x="614324" y="61046"/>
                    </a:lnTo>
                    <a:lnTo>
                      <a:pt x="614325" y="61046"/>
                    </a:lnTo>
                    <a:close/>
                    <a:moveTo>
                      <a:pt x="614324" y="61045"/>
                    </a:moveTo>
                    <a:lnTo>
                      <a:pt x="623646" y="67077"/>
                    </a:lnTo>
                    <a:lnTo>
                      <a:pt x="625381" y="68416"/>
                    </a:lnTo>
                    <a:lnTo>
                      <a:pt x="614324" y="61046"/>
                    </a:lnTo>
                    <a:lnTo>
                      <a:pt x="614324" y="61045"/>
                    </a:lnTo>
                    <a:close/>
                    <a:moveTo>
                      <a:pt x="614323" y="61044"/>
                    </a:moveTo>
                    <a:lnTo>
                      <a:pt x="614324" y="61045"/>
                    </a:lnTo>
                    <a:lnTo>
                      <a:pt x="614324" y="61045"/>
                    </a:lnTo>
                    <a:close/>
                    <a:moveTo>
                      <a:pt x="614319" y="61042"/>
                    </a:moveTo>
                    <a:lnTo>
                      <a:pt x="614322" y="61044"/>
                    </a:lnTo>
                    <a:lnTo>
                      <a:pt x="614323" y="61044"/>
                    </a:lnTo>
                    <a:close/>
                    <a:moveTo>
                      <a:pt x="245287" y="60150"/>
                    </a:moveTo>
                    <a:lnTo>
                      <a:pt x="236780" y="65523"/>
                    </a:lnTo>
                    <a:lnTo>
                      <a:pt x="232445" y="68174"/>
                    </a:lnTo>
                    <a:lnTo>
                      <a:pt x="232301" y="68244"/>
                    </a:lnTo>
                    <a:lnTo>
                      <a:pt x="244331" y="60545"/>
                    </a:lnTo>
                    <a:close/>
                    <a:moveTo>
                      <a:pt x="248586" y="57822"/>
                    </a:moveTo>
                    <a:lnTo>
                      <a:pt x="244331" y="60545"/>
                    </a:lnTo>
                    <a:lnTo>
                      <a:pt x="242911" y="61132"/>
                    </a:lnTo>
                    <a:close/>
                    <a:moveTo>
                      <a:pt x="259037" y="54466"/>
                    </a:moveTo>
                    <a:lnTo>
                      <a:pt x="247123" y="61364"/>
                    </a:lnTo>
                    <a:lnTo>
                      <a:pt x="225698" y="73768"/>
                    </a:lnTo>
                    <a:lnTo>
                      <a:pt x="227014" y="72891"/>
                    </a:lnTo>
                    <a:lnTo>
                      <a:pt x="239298" y="65632"/>
                    </a:lnTo>
                    <a:lnTo>
                      <a:pt x="247523" y="60772"/>
                    </a:lnTo>
                    <a:lnTo>
                      <a:pt x="252493" y="57171"/>
                    </a:lnTo>
                    <a:close/>
                    <a:moveTo>
                      <a:pt x="256843" y="53006"/>
                    </a:moveTo>
                    <a:lnTo>
                      <a:pt x="252345" y="56004"/>
                    </a:lnTo>
                    <a:lnTo>
                      <a:pt x="246147" y="59794"/>
                    </a:lnTo>
                    <a:lnTo>
                      <a:pt x="245287" y="60150"/>
                    </a:lnTo>
                    <a:lnTo>
                      <a:pt x="253654" y="54866"/>
                    </a:lnTo>
                    <a:close/>
                    <a:moveTo>
                      <a:pt x="601166" y="52273"/>
                    </a:moveTo>
                    <a:lnTo>
                      <a:pt x="614319" y="61042"/>
                    </a:lnTo>
                    <a:lnTo>
                      <a:pt x="601379" y="52670"/>
                    </a:lnTo>
                    <a:close/>
                    <a:moveTo>
                      <a:pt x="252457" y="52273"/>
                    </a:moveTo>
                    <a:lnTo>
                      <a:pt x="199823" y="82977"/>
                    </a:lnTo>
                    <a:lnTo>
                      <a:pt x="210788" y="76124"/>
                    </a:lnTo>
                    <a:lnTo>
                      <a:pt x="213186" y="74265"/>
                    </a:lnTo>
                    <a:close/>
                    <a:moveTo>
                      <a:pt x="263629" y="49104"/>
                    </a:moveTo>
                    <a:lnTo>
                      <a:pt x="252493" y="57171"/>
                    </a:lnTo>
                    <a:lnTo>
                      <a:pt x="247496" y="59237"/>
                    </a:lnTo>
                    <a:lnTo>
                      <a:pt x="252345" y="56004"/>
                    </a:lnTo>
                    <a:close/>
                    <a:moveTo>
                      <a:pt x="276698" y="48703"/>
                    </a:moveTo>
                    <a:lnTo>
                      <a:pt x="270868" y="51812"/>
                    </a:lnTo>
                    <a:lnTo>
                      <a:pt x="272660" y="50257"/>
                    </a:lnTo>
                    <a:lnTo>
                      <a:pt x="274193" y="49469"/>
                    </a:lnTo>
                    <a:close/>
                    <a:moveTo>
                      <a:pt x="265617" y="47888"/>
                    </a:moveTo>
                    <a:lnTo>
                      <a:pt x="263629" y="49104"/>
                    </a:lnTo>
                    <a:lnTo>
                      <a:pt x="264026" y="48815"/>
                    </a:lnTo>
                    <a:close/>
                    <a:moveTo>
                      <a:pt x="592871" y="47164"/>
                    </a:moveTo>
                    <a:lnTo>
                      <a:pt x="601379" y="52670"/>
                    </a:lnTo>
                    <a:lnTo>
                      <a:pt x="603085" y="55837"/>
                    </a:lnTo>
                    <a:lnTo>
                      <a:pt x="603264" y="59239"/>
                    </a:lnTo>
                    <a:lnTo>
                      <a:pt x="601441" y="57482"/>
                    </a:lnTo>
                    <a:close/>
                    <a:moveTo>
                      <a:pt x="288342" y="45138"/>
                    </a:moveTo>
                    <a:lnTo>
                      <a:pt x="287548" y="45694"/>
                    </a:lnTo>
                    <a:lnTo>
                      <a:pt x="288042" y="45230"/>
                    </a:lnTo>
                    <a:close/>
                    <a:moveTo>
                      <a:pt x="289147" y="44192"/>
                    </a:moveTo>
                    <a:lnTo>
                      <a:pt x="288042" y="45230"/>
                    </a:lnTo>
                    <a:lnTo>
                      <a:pt x="276698" y="48703"/>
                    </a:lnTo>
                    <a:lnTo>
                      <a:pt x="280247" y="46810"/>
                    </a:lnTo>
                    <a:close/>
                    <a:moveTo>
                      <a:pt x="280539" y="43090"/>
                    </a:moveTo>
                    <a:lnTo>
                      <a:pt x="280378" y="43225"/>
                    </a:lnTo>
                    <a:lnTo>
                      <a:pt x="272196" y="50081"/>
                    </a:lnTo>
                    <a:lnTo>
                      <a:pt x="273226" y="49765"/>
                    </a:lnTo>
                    <a:lnTo>
                      <a:pt x="272660" y="50257"/>
                    </a:lnTo>
                    <a:lnTo>
                      <a:pt x="249908" y="61940"/>
                    </a:lnTo>
                    <a:lnTo>
                      <a:pt x="279867" y="43504"/>
                    </a:lnTo>
                    <a:close/>
                    <a:moveTo>
                      <a:pt x="291362" y="43024"/>
                    </a:moveTo>
                    <a:lnTo>
                      <a:pt x="290090" y="43915"/>
                    </a:lnTo>
                    <a:lnTo>
                      <a:pt x="289147" y="44192"/>
                    </a:lnTo>
                    <a:lnTo>
                      <a:pt x="289875" y="43509"/>
                    </a:lnTo>
                    <a:close/>
                    <a:moveTo>
                      <a:pt x="287507" y="42633"/>
                    </a:moveTo>
                    <a:lnTo>
                      <a:pt x="285725" y="43888"/>
                    </a:lnTo>
                    <a:lnTo>
                      <a:pt x="280247" y="46810"/>
                    </a:lnTo>
                    <a:lnTo>
                      <a:pt x="278200" y="47412"/>
                    </a:lnTo>
                    <a:close/>
                    <a:moveTo>
                      <a:pt x="588007" y="41308"/>
                    </a:moveTo>
                    <a:lnTo>
                      <a:pt x="592871" y="47164"/>
                    </a:lnTo>
                    <a:lnTo>
                      <a:pt x="592249" y="46761"/>
                    </a:lnTo>
                    <a:close/>
                    <a:moveTo>
                      <a:pt x="274389" y="41308"/>
                    </a:moveTo>
                    <a:lnTo>
                      <a:pt x="264026" y="48815"/>
                    </a:lnTo>
                    <a:lnTo>
                      <a:pt x="256843" y="53006"/>
                    </a:lnTo>
                    <a:lnTo>
                      <a:pt x="261230" y="50081"/>
                    </a:lnTo>
                    <a:lnTo>
                      <a:pt x="253654" y="54866"/>
                    </a:lnTo>
                    <a:lnTo>
                      <a:pt x="248586" y="57822"/>
                    </a:lnTo>
                    <a:close/>
                    <a:moveTo>
                      <a:pt x="307680" y="39288"/>
                    </a:moveTo>
                    <a:lnTo>
                      <a:pt x="307680" y="39289"/>
                    </a:lnTo>
                    <a:lnTo>
                      <a:pt x="287548" y="45694"/>
                    </a:lnTo>
                    <a:close/>
                    <a:moveTo>
                      <a:pt x="307682" y="39288"/>
                    </a:moveTo>
                    <a:lnTo>
                      <a:pt x="307681" y="39288"/>
                    </a:lnTo>
                    <a:lnTo>
                      <a:pt x="307680" y="39288"/>
                    </a:lnTo>
                    <a:close/>
                    <a:moveTo>
                      <a:pt x="294391" y="39266"/>
                    </a:moveTo>
                    <a:lnTo>
                      <a:pt x="289875" y="43509"/>
                    </a:lnTo>
                    <a:lnTo>
                      <a:pt x="283161" y="45694"/>
                    </a:lnTo>
                    <a:lnTo>
                      <a:pt x="285725" y="43888"/>
                    </a:lnTo>
                    <a:close/>
                    <a:moveTo>
                      <a:pt x="295068" y="38630"/>
                    </a:moveTo>
                    <a:lnTo>
                      <a:pt x="294787" y="38894"/>
                    </a:lnTo>
                    <a:lnTo>
                      <a:pt x="287507" y="42633"/>
                    </a:lnTo>
                    <a:lnTo>
                      <a:pt x="292659" y="39003"/>
                    </a:lnTo>
                    <a:close/>
                    <a:moveTo>
                      <a:pt x="295794" y="38518"/>
                    </a:moveTo>
                    <a:lnTo>
                      <a:pt x="294391" y="39266"/>
                    </a:lnTo>
                    <a:lnTo>
                      <a:pt x="294787" y="38894"/>
                    </a:lnTo>
                    <a:lnTo>
                      <a:pt x="295402" y="38578"/>
                    </a:lnTo>
                    <a:close/>
                    <a:moveTo>
                      <a:pt x="293884" y="38140"/>
                    </a:moveTo>
                    <a:lnTo>
                      <a:pt x="292659" y="39003"/>
                    </a:lnTo>
                    <a:lnTo>
                      <a:pt x="291934" y="39115"/>
                    </a:lnTo>
                    <a:close/>
                    <a:moveTo>
                      <a:pt x="313498" y="37437"/>
                    </a:moveTo>
                    <a:lnTo>
                      <a:pt x="307682" y="39288"/>
                    </a:lnTo>
                    <a:lnTo>
                      <a:pt x="308624" y="38929"/>
                    </a:lnTo>
                    <a:close/>
                    <a:moveTo>
                      <a:pt x="313519" y="37431"/>
                    </a:moveTo>
                    <a:lnTo>
                      <a:pt x="313512" y="37433"/>
                    </a:lnTo>
                    <a:lnTo>
                      <a:pt x="313498" y="37437"/>
                    </a:lnTo>
                    <a:close/>
                    <a:moveTo>
                      <a:pt x="314001" y="36882"/>
                    </a:moveTo>
                    <a:lnTo>
                      <a:pt x="308624" y="38929"/>
                    </a:lnTo>
                    <a:lnTo>
                      <a:pt x="288342" y="45138"/>
                    </a:lnTo>
                    <a:lnTo>
                      <a:pt x="290090" y="43915"/>
                    </a:lnTo>
                    <a:lnTo>
                      <a:pt x="313866" y="36922"/>
                    </a:lnTo>
                    <a:lnTo>
                      <a:pt x="313865" y="36922"/>
                    </a:lnTo>
                    <a:close/>
                    <a:moveTo>
                      <a:pt x="590629" y="36788"/>
                    </a:moveTo>
                    <a:lnTo>
                      <a:pt x="613314" y="52423"/>
                    </a:lnTo>
                    <a:cubicBezTo>
                      <a:pt x="622001" y="60224"/>
                      <a:pt x="630226" y="68448"/>
                      <a:pt x="638450" y="74205"/>
                    </a:cubicBezTo>
                    <a:cubicBezTo>
                      <a:pt x="630226" y="68448"/>
                      <a:pt x="622310" y="60841"/>
                      <a:pt x="614124" y="53580"/>
                    </a:cubicBezTo>
                    <a:close/>
                    <a:moveTo>
                      <a:pt x="314366" y="36228"/>
                    </a:moveTo>
                    <a:lnTo>
                      <a:pt x="305093" y="39115"/>
                    </a:lnTo>
                    <a:lnTo>
                      <a:pt x="313875" y="36354"/>
                    </a:lnTo>
                    <a:close/>
                    <a:moveTo>
                      <a:pt x="314682" y="36101"/>
                    </a:moveTo>
                    <a:lnTo>
                      <a:pt x="313875" y="36354"/>
                    </a:lnTo>
                    <a:lnTo>
                      <a:pt x="311672" y="36922"/>
                    </a:lnTo>
                    <a:close/>
                    <a:moveTo>
                      <a:pt x="315980" y="35747"/>
                    </a:moveTo>
                    <a:lnTo>
                      <a:pt x="315760" y="35869"/>
                    </a:lnTo>
                    <a:lnTo>
                      <a:pt x="314366" y="36228"/>
                    </a:lnTo>
                    <a:lnTo>
                      <a:pt x="315429" y="35897"/>
                    </a:lnTo>
                    <a:close/>
                    <a:moveTo>
                      <a:pt x="313720" y="35745"/>
                    </a:moveTo>
                    <a:lnTo>
                      <a:pt x="306737" y="38018"/>
                    </a:lnTo>
                    <a:lnTo>
                      <a:pt x="291362" y="43024"/>
                    </a:lnTo>
                    <a:lnTo>
                      <a:pt x="298369" y="38119"/>
                    </a:lnTo>
                    <a:lnTo>
                      <a:pt x="303592" y="37311"/>
                    </a:lnTo>
                    <a:lnTo>
                      <a:pt x="309068" y="36464"/>
                    </a:lnTo>
                    <a:lnTo>
                      <a:pt x="309662" y="36373"/>
                    </a:lnTo>
                    <a:lnTo>
                      <a:pt x="308819" y="36631"/>
                    </a:lnTo>
                    <a:lnTo>
                      <a:pt x="300707" y="39115"/>
                    </a:lnTo>
                    <a:lnTo>
                      <a:pt x="308121" y="37096"/>
                    </a:lnTo>
                    <a:lnTo>
                      <a:pt x="312244" y="35973"/>
                    </a:lnTo>
                    <a:close/>
                    <a:moveTo>
                      <a:pt x="316204" y="35623"/>
                    </a:moveTo>
                    <a:lnTo>
                      <a:pt x="316067" y="35699"/>
                    </a:lnTo>
                    <a:lnTo>
                      <a:pt x="315429" y="35897"/>
                    </a:lnTo>
                    <a:lnTo>
                      <a:pt x="314682" y="36101"/>
                    </a:lnTo>
                    <a:close/>
                    <a:moveTo>
                      <a:pt x="317845" y="35107"/>
                    </a:moveTo>
                    <a:lnTo>
                      <a:pt x="316204" y="35623"/>
                    </a:lnTo>
                    <a:lnTo>
                      <a:pt x="316857" y="35260"/>
                    </a:lnTo>
                    <a:close/>
                    <a:moveTo>
                      <a:pt x="588041" y="35004"/>
                    </a:moveTo>
                    <a:lnTo>
                      <a:pt x="588179" y="35037"/>
                    </a:lnTo>
                    <a:lnTo>
                      <a:pt x="590629" y="36788"/>
                    </a:lnTo>
                    <a:close/>
                    <a:moveTo>
                      <a:pt x="318959" y="34935"/>
                    </a:moveTo>
                    <a:lnTo>
                      <a:pt x="315980" y="35747"/>
                    </a:lnTo>
                    <a:lnTo>
                      <a:pt x="316067" y="35699"/>
                    </a:lnTo>
                    <a:lnTo>
                      <a:pt x="318089" y="35069"/>
                    </a:lnTo>
                    <a:close/>
                    <a:moveTo>
                      <a:pt x="319504" y="34905"/>
                    </a:moveTo>
                    <a:lnTo>
                      <a:pt x="316059" y="36099"/>
                    </a:lnTo>
                    <a:lnTo>
                      <a:pt x="314008" y="36880"/>
                    </a:lnTo>
                    <a:lnTo>
                      <a:pt x="313866" y="36922"/>
                    </a:lnTo>
                    <a:lnTo>
                      <a:pt x="315760" y="35869"/>
                    </a:lnTo>
                    <a:close/>
                    <a:moveTo>
                      <a:pt x="320037" y="34768"/>
                    </a:moveTo>
                    <a:lnTo>
                      <a:pt x="319504" y="34905"/>
                    </a:lnTo>
                    <a:lnTo>
                      <a:pt x="319789" y="34806"/>
                    </a:lnTo>
                    <a:close/>
                    <a:moveTo>
                      <a:pt x="294127" y="34728"/>
                    </a:moveTo>
                    <a:lnTo>
                      <a:pt x="285569" y="39995"/>
                    </a:lnTo>
                    <a:lnTo>
                      <a:pt x="282339" y="41856"/>
                    </a:lnTo>
                    <a:lnTo>
                      <a:pt x="281839" y="42290"/>
                    </a:lnTo>
                    <a:lnTo>
                      <a:pt x="280539" y="43090"/>
                    </a:lnTo>
                    <a:lnTo>
                      <a:pt x="282339" y="41582"/>
                    </a:lnTo>
                    <a:cubicBezTo>
                      <a:pt x="286451" y="39663"/>
                      <a:pt x="290838" y="38018"/>
                      <a:pt x="294127" y="34728"/>
                    </a:cubicBezTo>
                    <a:close/>
                    <a:moveTo>
                      <a:pt x="322092" y="34703"/>
                    </a:moveTo>
                    <a:lnTo>
                      <a:pt x="313533" y="37426"/>
                    </a:lnTo>
                    <a:lnTo>
                      <a:pt x="313519" y="37431"/>
                    </a:lnTo>
                    <a:close/>
                    <a:moveTo>
                      <a:pt x="320652" y="34609"/>
                    </a:moveTo>
                    <a:lnTo>
                      <a:pt x="320501" y="34696"/>
                    </a:lnTo>
                    <a:lnTo>
                      <a:pt x="320037" y="34768"/>
                    </a:lnTo>
                    <a:close/>
                    <a:moveTo>
                      <a:pt x="321104" y="34350"/>
                    </a:moveTo>
                    <a:lnTo>
                      <a:pt x="321100" y="34352"/>
                    </a:lnTo>
                    <a:lnTo>
                      <a:pt x="319789" y="34806"/>
                    </a:lnTo>
                    <a:lnTo>
                      <a:pt x="318959" y="34935"/>
                    </a:lnTo>
                    <a:close/>
                    <a:moveTo>
                      <a:pt x="318772" y="34196"/>
                    </a:moveTo>
                    <a:lnTo>
                      <a:pt x="316857" y="35260"/>
                    </a:lnTo>
                    <a:lnTo>
                      <a:pt x="313818" y="35730"/>
                    </a:lnTo>
                    <a:lnTo>
                      <a:pt x="313720" y="35745"/>
                    </a:lnTo>
                    <a:lnTo>
                      <a:pt x="313890" y="35689"/>
                    </a:lnTo>
                    <a:lnTo>
                      <a:pt x="316978" y="34684"/>
                    </a:lnTo>
                    <a:close/>
                    <a:moveTo>
                      <a:pt x="327722" y="33918"/>
                    </a:moveTo>
                    <a:lnTo>
                      <a:pt x="327349" y="34058"/>
                    </a:lnTo>
                    <a:lnTo>
                      <a:pt x="324831" y="34728"/>
                    </a:lnTo>
                    <a:close/>
                    <a:moveTo>
                      <a:pt x="322900" y="33860"/>
                    </a:moveTo>
                    <a:lnTo>
                      <a:pt x="321046" y="34508"/>
                    </a:lnTo>
                    <a:lnTo>
                      <a:pt x="320652" y="34609"/>
                    </a:lnTo>
                    <a:lnTo>
                      <a:pt x="321100" y="34352"/>
                    </a:lnTo>
                    <a:lnTo>
                      <a:pt x="321117" y="34346"/>
                    </a:lnTo>
                    <a:close/>
                    <a:moveTo>
                      <a:pt x="322128" y="33761"/>
                    </a:moveTo>
                    <a:lnTo>
                      <a:pt x="321934" y="33872"/>
                    </a:lnTo>
                    <a:lnTo>
                      <a:pt x="318089" y="35069"/>
                    </a:lnTo>
                    <a:lnTo>
                      <a:pt x="317845" y="35107"/>
                    </a:lnTo>
                    <a:close/>
                    <a:moveTo>
                      <a:pt x="324158" y="33707"/>
                    </a:moveTo>
                    <a:lnTo>
                      <a:pt x="320445" y="34728"/>
                    </a:lnTo>
                    <a:lnTo>
                      <a:pt x="320501" y="34696"/>
                    </a:lnTo>
                    <a:lnTo>
                      <a:pt x="320513" y="34694"/>
                    </a:lnTo>
                    <a:lnTo>
                      <a:pt x="321046" y="34508"/>
                    </a:lnTo>
                    <a:close/>
                    <a:moveTo>
                      <a:pt x="330096" y="33327"/>
                    </a:moveTo>
                    <a:lnTo>
                      <a:pt x="318365" y="37868"/>
                    </a:lnTo>
                    <a:lnTo>
                      <a:pt x="324831" y="35003"/>
                    </a:lnTo>
                    <a:lnTo>
                      <a:pt x="327349" y="34058"/>
                    </a:lnTo>
                    <a:close/>
                    <a:moveTo>
                      <a:pt x="320499" y="33236"/>
                    </a:moveTo>
                    <a:lnTo>
                      <a:pt x="319188" y="33965"/>
                    </a:lnTo>
                    <a:lnTo>
                      <a:pt x="316978" y="34684"/>
                    </a:lnTo>
                    <a:lnTo>
                      <a:pt x="314471" y="35367"/>
                    </a:lnTo>
                    <a:lnTo>
                      <a:pt x="312244" y="35973"/>
                    </a:lnTo>
                    <a:lnTo>
                      <a:pt x="309662" y="36373"/>
                    </a:lnTo>
                    <a:lnTo>
                      <a:pt x="316344" y="34326"/>
                    </a:lnTo>
                    <a:lnTo>
                      <a:pt x="318257" y="33741"/>
                    </a:lnTo>
                    <a:close/>
                    <a:moveTo>
                      <a:pt x="579159" y="32914"/>
                    </a:moveTo>
                    <a:lnTo>
                      <a:pt x="591571" y="38566"/>
                    </a:lnTo>
                    <a:lnTo>
                      <a:pt x="614324" y="61045"/>
                    </a:lnTo>
                    <a:lnTo>
                      <a:pt x="614322" y="61044"/>
                    </a:lnTo>
                    <a:close/>
                    <a:moveTo>
                      <a:pt x="579143" y="32906"/>
                    </a:moveTo>
                    <a:lnTo>
                      <a:pt x="579153" y="32908"/>
                    </a:lnTo>
                    <a:lnTo>
                      <a:pt x="579159" y="32914"/>
                    </a:lnTo>
                    <a:close/>
                    <a:moveTo>
                      <a:pt x="327754" y="32901"/>
                    </a:moveTo>
                    <a:lnTo>
                      <a:pt x="327754" y="32901"/>
                    </a:lnTo>
                    <a:lnTo>
                      <a:pt x="322092" y="34703"/>
                    </a:lnTo>
                    <a:close/>
                    <a:moveTo>
                      <a:pt x="569518" y="32840"/>
                    </a:moveTo>
                    <a:lnTo>
                      <a:pt x="570759" y="35323"/>
                    </a:lnTo>
                    <a:lnTo>
                      <a:pt x="569400" y="33700"/>
                    </a:lnTo>
                    <a:close/>
                    <a:moveTo>
                      <a:pt x="327950" y="32779"/>
                    </a:moveTo>
                    <a:lnTo>
                      <a:pt x="327790" y="32879"/>
                    </a:lnTo>
                    <a:lnTo>
                      <a:pt x="314001" y="36882"/>
                    </a:lnTo>
                    <a:lnTo>
                      <a:pt x="314008" y="36880"/>
                    </a:lnTo>
                    <a:close/>
                    <a:moveTo>
                      <a:pt x="328175" y="32768"/>
                    </a:moveTo>
                    <a:lnTo>
                      <a:pt x="327975" y="32831"/>
                    </a:lnTo>
                    <a:lnTo>
                      <a:pt x="327754" y="32901"/>
                    </a:lnTo>
                    <a:lnTo>
                      <a:pt x="327790" y="32879"/>
                    </a:lnTo>
                    <a:close/>
                    <a:moveTo>
                      <a:pt x="328183" y="32765"/>
                    </a:moveTo>
                    <a:lnTo>
                      <a:pt x="328178" y="32766"/>
                    </a:lnTo>
                    <a:lnTo>
                      <a:pt x="328175" y="32768"/>
                    </a:lnTo>
                    <a:close/>
                    <a:moveTo>
                      <a:pt x="331578" y="32754"/>
                    </a:moveTo>
                    <a:lnTo>
                      <a:pt x="330788" y="33060"/>
                    </a:lnTo>
                    <a:lnTo>
                      <a:pt x="327722" y="33918"/>
                    </a:lnTo>
                    <a:lnTo>
                      <a:pt x="328162" y="33753"/>
                    </a:lnTo>
                    <a:close/>
                    <a:moveTo>
                      <a:pt x="328386" y="32700"/>
                    </a:moveTo>
                    <a:lnTo>
                      <a:pt x="328186" y="32764"/>
                    </a:lnTo>
                    <a:lnTo>
                      <a:pt x="328183" y="32765"/>
                    </a:lnTo>
                    <a:close/>
                    <a:moveTo>
                      <a:pt x="332191" y="32666"/>
                    </a:moveTo>
                    <a:lnTo>
                      <a:pt x="331490" y="32956"/>
                    </a:lnTo>
                    <a:lnTo>
                      <a:pt x="330096" y="33327"/>
                    </a:lnTo>
                    <a:lnTo>
                      <a:pt x="330788" y="33060"/>
                    </a:lnTo>
                    <a:close/>
                    <a:moveTo>
                      <a:pt x="328282" y="32572"/>
                    </a:moveTo>
                    <a:lnTo>
                      <a:pt x="328083" y="32696"/>
                    </a:lnTo>
                    <a:lnTo>
                      <a:pt x="324158" y="33707"/>
                    </a:lnTo>
                    <a:close/>
                    <a:moveTo>
                      <a:pt x="298514" y="32535"/>
                    </a:moveTo>
                    <a:cubicBezTo>
                      <a:pt x="291934" y="39115"/>
                      <a:pt x="285355" y="43501"/>
                      <a:pt x="276582" y="47888"/>
                    </a:cubicBezTo>
                    <a:lnTo>
                      <a:pt x="278200" y="47412"/>
                    </a:lnTo>
                    <a:lnTo>
                      <a:pt x="274193" y="49469"/>
                    </a:lnTo>
                    <a:lnTo>
                      <a:pt x="273226" y="49765"/>
                    </a:lnTo>
                    <a:lnTo>
                      <a:pt x="281411" y="42662"/>
                    </a:lnTo>
                    <a:lnTo>
                      <a:pt x="281839" y="42290"/>
                    </a:lnTo>
                    <a:lnTo>
                      <a:pt x="285569" y="39995"/>
                    </a:lnTo>
                    <a:close/>
                    <a:moveTo>
                      <a:pt x="329287" y="32386"/>
                    </a:moveTo>
                    <a:lnTo>
                      <a:pt x="328778" y="32535"/>
                    </a:lnTo>
                    <a:lnTo>
                      <a:pt x="327950" y="32779"/>
                    </a:lnTo>
                    <a:lnTo>
                      <a:pt x="328083" y="32696"/>
                    </a:lnTo>
                    <a:lnTo>
                      <a:pt x="328841" y="32501"/>
                    </a:lnTo>
                    <a:close/>
                    <a:moveTo>
                      <a:pt x="324672" y="32298"/>
                    </a:moveTo>
                    <a:lnTo>
                      <a:pt x="323710" y="32851"/>
                    </a:lnTo>
                    <a:lnTo>
                      <a:pt x="318772" y="34196"/>
                    </a:lnTo>
                    <a:lnTo>
                      <a:pt x="319188" y="33965"/>
                    </a:lnTo>
                    <a:lnTo>
                      <a:pt x="323493" y="32563"/>
                    </a:lnTo>
                    <a:close/>
                    <a:moveTo>
                      <a:pt x="329748" y="32267"/>
                    </a:moveTo>
                    <a:lnTo>
                      <a:pt x="328609" y="32629"/>
                    </a:lnTo>
                    <a:lnTo>
                      <a:pt x="328386" y="32700"/>
                    </a:lnTo>
                    <a:lnTo>
                      <a:pt x="328609" y="32629"/>
                    </a:lnTo>
                    <a:lnTo>
                      <a:pt x="329746" y="32267"/>
                    </a:lnTo>
                    <a:close/>
                    <a:moveTo>
                      <a:pt x="578332" y="32252"/>
                    </a:moveTo>
                    <a:lnTo>
                      <a:pt x="585403" y="33186"/>
                    </a:lnTo>
                    <a:lnTo>
                      <a:pt x="588041" y="35004"/>
                    </a:lnTo>
                    <a:lnTo>
                      <a:pt x="579153" y="32908"/>
                    </a:lnTo>
                    <a:close/>
                    <a:moveTo>
                      <a:pt x="327330" y="32193"/>
                    </a:moveTo>
                    <a:lnTo>
                      <a:pt x="321117" y="34346"/>
                    </a:lnTo>
                    <a:lnTo>
                      <a:pt x="321104" y="34350"/>
                    </a:lnTo>
                    <a:lnTo>
                      <a:pt x="321934" y="33872"/>
                    </a:lnTo>
                    <a:close/>
                    <a:moveTo>
                      <a:pt x="330446" y="32045"/>
                    </a:moveTo>
                    <a:lnTo>
                      <a:pt x="329746" y="32267"/>
                    </a:lnTo>
                    <a:lnTo>
                      <a:pt x="329287" y="32386"/>
                    </a:lnTo>
                    <a:close/>
                    <a:moveTo>
                      <a:pt x="330858" y="31988"/>
                    </a:moveTo>
                    <a:lnTo>
                      <a:pt x="328395" y="32809"/>
                    </a:lnTo>
                    <a:lnTo>
                      <a:pt x="327924" y="33021"/>
                    </a:lnTo>
                    <a:lnTo>
                      <a:pt x="327880" y="33035"/>
                    </a:lnTo>
                    <a:lnTo>
                      <a:pt x="327216" y="33238"/>
                    </a:lnTo>
                    <a:lnTo>
                      <a:pt x="327754" y="32901"/>
                    </a:lnTo>
                    <a:lnTo>
                      <a:pt x="327975" y="32831"/>
                    </a:lnTo>
                    <a:lnTo>
                      <a:pt x="328178" y="32766"/>
                    </a:lnTo>
                    <a:lnTo>
                      <a:pt x="328186" y="32764"/>
                    </a:lnTo>
                    <a:lnTo>
                      <a:pt x="328564" y="32654"/>
                    </a:lnTo>
                    <a:close/>
                    <a:moveTo>
                      <a:pt x="331077" y="31925"/>
                    </a:moveTo>
                    <a:lnTo>
                      <a:pt x="330858" y="31988"/>
                    </a:lnTo>
                    <a:lnTo>
                      <a:pt x="330953" y="31957"/>
                    </a:lnTo>
                    <a:close/>
                    <a:moveTo>
                      <a:pt x="333818" y="31887"/>
                    </a:moveTo>
                    <a:lnTo>
                      <a:pt x="333537" y="31995"/>
                    </a:lnTo>
                    <a:lnTo>
                      <a:pt x="331411" y="32535"/>
                    </a:lnTo>
                    <a:close/>
                    <a:moveTo>
                      <a:pt x="334250" y="31814"/>
                    </a:moveTo>
                    <a:lnTo>
                      <a:pt x="332952" y="32352"/>
                    </a:lnTo>
                    <a:lnTo>
                      <a:pt x="331578" y="32754"/>
                    </a:lnTo>
                    <a:lnTo>
                      <a:pt x="333537" y="31995"/>
                    </a:lnTo>
                    <a:close/>
                    <a:moveTo>
                      <a:pt x="573863" y="31661"/>
                    </a:moveTo>
                    <a:lnTo>
                      <a:pt x="577451" y="32135"/>
                    </a:lnTo>
                    <a:lnTo>
                      <a:pt x="579143" y="32906"/>
                    </a:lnTo>
                    <a:close/>
                    <a:moveTo>
                      <a:pt x="332048" y="31535"/>
                    </a:moveTo>
                    <a:lnTo>
                      <a:pt x="330451" y="32043"/>
                    </a:lnTo>
                    <a:lnTo>
                      <a:pt x="330446" y="32045"/>
                    </a:lnTo>
                    <a:lnTo>
                      <a:pt x="332045" y="31536"/>
                    </a:lnTo>
                    <a:close/>
                    <a:moveTo>
                      <a:pt x="332509" y="31438"/>
                    </a:moveTo>
                    <a:lnTo>
                      <a:pt x="330953" y="31957"/>
                    </a:lnTo>
                    <a:lnTo>
                      <a:pt x="329748" y="32267"/>
                    </a:lnTo>
                    <a:lnTo>
                      <a:pt x="330451" y="32043"/>
                    </a:lnTo>
                    <a:lnTo>
                      <a:pt x="332507" y="31439"/>
                    </a:lnTo>
                    <a:close/>
                    <a:moveTo>
                      <a:pt x="330434" y="31226"/>
                    </a:moveTo>
                    <a:lnTo>
                      <a:pt x="328792" y="32253"/>
                    </a:lnTo>
                    <a:lnTo>
                      <a:pt x="322900" y="33860"/>
                    </a:lnTo>
                    <a:lnTo>
                      <a:pt x="330414" y="31232"/>
                    </a:lnTo>
                    <a:close/>
                    <a:moveTo>
                      <a:pt x="326613" y="31182"/>
                    </a:moveTo>
                    <a:lnTo>
                      <a:pt x="325147" y="32024"/>
                    </a:lnTo>
                    <a:lnTo>
                      <a:pt x="323493" y="32563"/>
                    </a:lnTo>
                    <a:lnTo>
                      <a:pt x="320499" y="33236"/>
                    </a:lnTo>
                    <a:lnTo>
                      <a:pt x="321230" y="32830"/>
                    </a:lnTo>
                    <a:close/>
                    <a:moveTo>
                      <a:pt x="330679" y="31073"/>
                    </a:moveTo>
                    <a:lnTo>
                      <a:pt x="330437" y="31225"/>
                    </a:lnTo>
                    <a:lnTo>
                      <a:pt x="330414" y="31232"/>
                    </a:lnTo>
                    <a:lnTo>
                      <a:pt x="327330" y="32193"/>
                    </a:lnTo>
                    <a:lnTo>
                      <a:pt x="329397" y="31476"/>
                    </a:lnTo>
                    <a:close/>
                    <a:moveTo>
                      <a:pt x="334078" y="30977"/>
                    </a:moveTo>
                    <a:lnTo>
                      <a:pt x="332509" y="31438"/>
                    </a:lnTo>
                    <a:lnTo>
                      <a:pt x="333019" y="31268"/>
                    </a:lnTo>
                    <a:close/>
                    <a:moveTo>
                      <a:pt x="568580" y="30963"/>
                    </a:moveTo>
                    <a:lnTo>
                      <a:pt x="569754" y="31118"/>
                    </a:lnTo>
                    <a:lnTo>
                      <a:pt x="569518" y="32840"/>
                    </a:lnTo>
                    <a:close/>
                    <a:moveTo>
                      <a:pt x="330995" y="30876"/>
                    </a:moveTo>
                    <a:lnTo>
                      <a:pt x="330828" y="30980"/>
                    </a:lnTo>
                    <a:lnTo>
                      <a:pt x="329397" y="31476"/>
                    </a:lnTo>
                    <a:lnTo>
                      <a:pt x="322128" y="33761"/>
                    </a:lnTo>
                    <a:lnTo>
                      <a:pt x="323710" y="32851"/>
                    </a:lnTo>
                    <a:lnTo>
                      <a:pt x="330816" y="30916"/>
                    </a:lnTo>
                    <a:close/>
                    <a:moveTo>
                      <a:pt x="569811" y="30706"/>
                    </a:moveTo>
                    <a:lnTo>
                      <a:pt x="573863" y="31661"/>
                    </a:lnTo>
                    <a:lnTo>
                      <a:pt x="569754" y="31118"/>
                    </a:lnTo>
                    <a:close/>
                    <a:moveTo>
                      <a:pt x="331736" y="30666"/>
                    </a:moveTo>
                    <a:lnTo>
                      <a:pt x="331377" y="30790"/>
                    </a:lnTo>
                    <a:lnTo>
                      <a:pt x="330995" y="30876"/>
                    </a:lnTo>
                    <a:lnTo>
                      <a:pt x="331019" y="30861"/>
                    </a:lnTo>
                    <a:close/>
                    <a:moveTo>
                      <a:pt x="332093" y="30629"/>
                    </a:moveTo>
                    <a:lnTo>
                      <a:pt x="330679" y="31073"/>
                    </a:lnTo>
                    <a:lnTo>
                      <a:pt x="330828" y="30980"/>
                    </a:lnTo>
                    <a:lnTo>
                      <a:pt x="331377" y="30790"/>
                    </a:lnTo>
                    <a:close/>
                    <a:moveTo>
                      <a:pt x="332566" y="30480"/>
                    </a:moveTo>
                    <a:lnTo>
                      <a:pt x="332327" y="30564"/>
                    </a:lnTo>
                    <a:lnTo>
                      <a:pt x="332227" y="30599"/>
                    </a:lnTo>
                    <a:lnTo>
                      <a:pt x="332093" y="30629"/>
                    </a:lnTo>
                    <a:lnTo>
                      <a:pt x="332362" y="30544"/>
                    </a:lnTo>
                    <a:close/>
                    <a:moveTo>
                      <a:pt x="333031" y="30418"/>
                    </a:moveTo>
                    <a:lnTo>
                      <a:pt x="332027" y="30731"/>
                    </a:lnTo>
                    <a:lnTo>
                      <a:pt x="330434" y="31226"/>
                    </a:lnTo>
                    <a:lnTo>
                      <a:pt x="330437" y="31225"/>
                    </a:lnTo>
                    <a:lnTo>
                      <a:pt x="332227" y="30599"/>
                    </a:lnTo>
                    <a:lnTo>
                      <a:pt x="332289" y="30585"/>
                    </a:lnTo>
                    <a:close/>
                    <a:moveTo>
                      <a:pt x="335772" y="30350"/>
                    </a:moveTo>
                    <a:lnTo>
                      <a:pt x="334480" y="30781"/>
                    </a:lnTo>
                    <a:lnTo>
                      <a:pt x="333019" y="31268"/>
                    </a:lnTo>
                    <a:lnTo>
                      <a:pt x="332048" y="31535"/>
                    </a:lnTo>
                    <a:lnTo>
                      <a:pt x="334558" y="30737"/>
                    </a:lnTo>
                    <a:close/>
                    <a:moveTo>
                      <a:pt x="335793" y="30344"/>
                    </a:moveTo>
                    <a:lnTo>
                      <a:pt x="335782" y="30347"/>
                    </a:lnTo>
                    <a:lnTo>
                      <a:pt x="334558" y="30736"/>
                    </a:lnTo>
                    <a:lnTo>
                      <a:pt x="332045" y="31536"/>
                    </a:lnTo>
                    <a:lnTo>
                      <a:pt x="329136" y="32337"/>
                    </a:lnTo>
                    <a:lnTo>
                      <a:pt x="328282" y="32572"/>
                    </a:lnTo>
                    <a:lnTo>
                      <a:pt x="328792" y="32253"/>
                    </a:lnTo>
                    <a:lnTo>
                      <a:pt x="329764" y="31988"/>
                    </a:lnTo>
                    <a:lnTo>
                      <a:pt x="334747" y="30629"/>
                    </a:lnTo>
                    <a:close/>
                    <a:moveTo>
                      <a:pt x="309479" y="30342"/>
                    </a:moveTo>
                    <a:lnTo>
                      <a:pt x="298369" y="38119"/>
                    </a:lnTo>
                    <a:lnTo>
                      <a:pt x="295794" y="38518"/>
                    </a:lnTo>
                    <a:lnTo>
                      <a:pt x="302899" y="34728"/>
                    </a:lnTo>
                    <a:lnTo>
                      <a:pt x="295402" y="38578"/>
                    </a:lnTo>
                    <a:lnTo>
                      <a:pt x="295068" y="38630"/>
                    </a:lnTo>
                    <a:lnTo>
                      <a:pt x="296595" y="37196"/>
                    </a:lnTo>
                    <a:lnTo>
                      <a:pt x="299512" y="35326"/>
                    </a:lnTo>
                    <a:close/>
                    <a:moveTo>
                      <a:pt x="307286" y="30342"/>
                    </a:moveTo>
                    <a:lnTo>
                      <a:pt x="299512" y="35326"/>
                    </a:lnTo>
                    <a:lnTo>
                      <a:pt x="293884" y="38140"/>
                    </a:lnTo>
                    <a:lnTo>
                      <a:pt x="295224" y="37196"/>
                    </a:lnTo>
                    <a:cubicBezTo>
                      <a:pt x="299062" y="34180"/>
                      <a:pt x="302900" y="31439"/>
                      <a:pt x="307286" y="30342"/>
                    </a:cubicBezTo>
                    <a:close/>
                    <a:moveTo>
                      <a:pt x="335798" y="30342"/>
                    </a:moveTo>
                    <a:lnTo>
                      <a:pt x="335797" y="30342"/>
                    </a:lnTo>
                    <a:lnTo>
                      <a:pt x="335772" y="30350"/>
                    </a:lnTo>
                    <a:lnTo>
                      <a:pt x="335782" y="30347"/>
                    </a:lnTo>
                    <a:lnTo>
                      <a:pt x="335796" y="30343"/>
                    </a:lnTo>
                    <a:close/>
                    <a:moveTo>
                      <a:pt x="335800" y="30341"/>
                    </a:moveTo>
                    <a:lnTo>
                      <a:pt x="335798" y="30342"/>
                    </a:lnTo>
                    <a:lnTo>
                      <a:pt x="335799" y="30342"/>
                    </a:lnTo>
                    <a:close/>
                    <a:moveTo>
                      <a:pt x="337812" y="30341"/>
                    </a:moveTo>
                    <a:lnTo>
                      <a:pt x="334556" y="31688"/>
                    </a:lnTo>
                    <a:lnTo>
                      <a:pt x="333818" y="31887"/>
                    </a:lnTo>
                    <a:close/>
                    <a:moveTo>
                      <a:pt x="337337" y="30313"/>
                    </a:moveTo>
                    <a:lnTo>
                      <a:pt x="331411" y="32535"/>
                    </a:lnTo>
                    <a:lnTo>
                      <a:pt x="328162" y="33753"/>
                    </a:lnTo>
                    <a:lnTo>
                      <a:pt x="324831" y="34728"/>
                    </a:lnTo>
                    <a:lnTo>
                      <a:pt x="326639" y="33598"/>
                    </a:lnTo>
                    <a:lnTo>
                      <a:pt x="327821" y="33067"/>
                    </a:lnTo>
                    <a:lnTo>
                      <a:pt x="327924" y="33021"/>
                    </a:lnTo>
                    <a:lnTo>
                      <a:pt x="333602" y="31283"/>
                    </a:lnTo>
                    <a:lnTo>
                      <a:pt x="333774" y="31230"/>
                    </a:lnTo>
                    <a:close/>
                    <a:moveTo>
                      <a:pt x="338025" y="30252"/>
                    </a:moveTo>
                    <a:lnTo>
                      <a:pt x="338022" y="30259"/>
                    </a:lnTo>
                    <a:lnTo>
                      <a:pt x="337812" y="30341"/>
                    </a:lnTo>
                    <a:close/>
                    <a:moveTo>
                      <a:pt x="333783" y="30184"/>
                    </a:moveTo>
                    <a:lnTo>
                      <a:pt x="333684" y="30271"/>
                    </a:lnTo>
                    <a:lnTo>
                      <a:pt x="333031" y="30418"/>
                    </a:lnTo>
                    <a:close/>
                    <a:moveTo>
                      <a:pt x="333534" y="30176"/>
                    </a:moveTo>
                    <a:lnTo>
                      <a:pt x="332566" y="30480"/>
                    </a:lnTo>
                    <a:lnTo>
                      <a:pt x="333092" y="30297"/>
                    </a:lnTo>
                    <a:close/>
                    <a:moveTo>
                      <a:pt x="333935" y="30050"/>
                    </a:moveTo>
                    <a:lnTo>
                      <a:pt x="333908" y="30074"/>
                    </a:lnTo>
                    <a:lnTo>
                      <a:pt x="333534" y="30176"/>
                    </a:lnTo>
                    <a:close/>
                    <a:moveTo>
                      <a:pt x="338116" y="30021"/>
                    </a:moveTo>
                    <a:lnTo>
                      <a:pt x="338076" y="30122"/>
                    </a:lnTo>
                    <a:lnTo>
                      <a:pt x="337337" y="30313"/>
                    </a:lnTo>
                    <a:close/>
                    <a:moveTo>
                      <a:pt x="334948" y="29987"/>
                    </a:moveTo>
                    <a:lnTo>
                      <a:pt x="333603" y="30342"/>
                    </a:lnTo>
                    <a:lnTo>
                      <a:pt x="333684" y="30271"/>
                    </a:lnTo>
                    <a:close/>
                    <a:moveTo>
                      <a:pt x="338772" y="29943"/>
                    </a:moveTo>
                    <a:lnTo>
                      <a:pt x="338025" y="30252"/>
                    </a:lnTo>
                    <a:lnTo>
                      <a:pt x="338076" y="30122"/>
                    </a:lnTo>
                    <a:close/>
                    <a:moveTo>
                      <a:pt x="338178" y="29863"/>
                    </a:moveTo>
                    <a:lnTo>
                      <a:pt x="338169" y="29885"/>
                    </a:lnTo>
                    <a:lnTo>
                      <a:pt x="333774" y="31230"/>
                    </a:lnTo>
                    <a:lnTo>
                      <a:pt x="333628" y="31268"/>
                    </a:lnTo>
                    <a:lnTo>
                      <a:pt x="331077" y="31925"/>
                    </a:lnTo>
                    <a:lnTo>
                      <a:pt x="333926" y="31098"/>
                    </a:lnTo>
                    <a:close/>
                    <a:moveTo>
                      <a:pt x="334210" y="29808"/>
                    </a:moveTo>
                    <a:lnTo>
                      <a:pt x="334027" y="29970"/>
                    </a:lnTo>
                    <a:lnTo>
                      <a:pt x="333092" y="30297"/>
                    </a:lnTo>
                    <a:lnTo>
                      <a:pt x="332536" y="30448"/>
                    </a:lnTo>
                    <a:lnTo>
                      <a:pt x="331736" y="30666"/>
                    </a:lnTo>
                    <a:lnTo>
                      <a:pt x="332820" y="30290"/>
                    </a:lnTo>
                    <a:close/>
                    <a:moveTo>
                      <a:pt x="338219" y="29759"/>
                    </a:moveTo>
                    <a:lnTo>
                      <a:pt x="338184" y="29847"/>
                    </a:lnTo>
                    <a:lnTo>
                      <a:pt x="334194" y="30945"/>
                    </a:lnTo>
                    <a:lnTo>
                      <a:pt x="334078" y="30977"/>
                    </a:lnTo>
                    <a:lnTo>
                      <a:pt x="334201" y="30940"/>
                    </a:lnTo>
                    <a:close/>
                    <a:moveTo>
                      <a:pt x="335725" y="29579"/>
                    </a:moveTo>
                    <a:lnTo>
                      <a:pt x="333783" y="30184"/>
                    </a:lnTo>
                    <a:lnTo>
                      <a:pt x="333908" y="30074"/>
                    </a:lnTo>
                    <a:close/>
                    <a:moveTo>
                      <a:pt x="339164" y="29577"/>
                    </a:moveTo>
                    <a:lnTo>
                      <a:pt x="338178" y="29863"/>
                    </a:lnTo>
                    <a:lnTo>
                      <a:pt x="338184" y="29847"/>
                    </a:lnTo>
                    <a:close/>
                    <a:moveTo>
                      <a:pt x="338303" y="29545"/>
                    </a:moveTo>
                    <a:lnTo>
                      <a:pt x="338253" y="29672"/>
                    </a:lnTo>
                    <a:lnTo>
                      <a:pt x="335800" y="30341"/>
                    </a:lnTo>
                    <a:lnTo>
                      <a:pt x="336111" y="30243"/>
                    </a:lnTo>
                    <a:close/>
                    <a:moveTo>
                      <a:pt x="339375" y="29516"/>
                    </a:moveTo>
                    <a:lnTo>
                      <a:pt x="339272" y="29547"/>
                    </a:lnTo>
                    <a:lnTo>
                      <a:pt x="339164" y="29577"/>
                    </a:lnTo>
                    <a:close/>
                    <a:moveTo>
                      <a:pt x="338320" y="29501"/>
                    </a:moveTo>
                    <a:lnTo>
                      <a:pt x="338303" y="29545"/>
                    </a:lnTo>
                    <a:lnTo>
                      <a:pt x="336111" y="30243"/>
                    </a:lnTo>
                    <a:lnTo>
                      <a:pt x="335799" y="30342"/>
                    </a:lnTo>
                    <a:lnTo>
                      <a:pt x="335796" y="30343"/>
                    </a:lnTo>
                    <a:lnTo>
                      <a:pt x="335793" y="30344"/>
                    </a:lnTo>
                    <a:close/>
                    <a:moveTo>
                      <a:pt x="339672" y="29437"/>
                    </a:moveTo>
                    <a:lnTo>
                      <a:pt x="338116" y="30021"/>
                    </a:lnTo>
                    <a:lnTo>
                      <a:pt x="338169" y="29885"/>
                    </a:lnTo>
                    <a:lnTo>
                      <a:pt x="339272" y="29547"/>
                    </a:lnTo>
                    <a:close/>
                    <a:moveTo>
                      <a:pt x="342915" y="29436"/>
                    </a:moveTo>
                    <a:lnTo>
                      <a:pt x="338305" y="30785"/>
                    </a:lnTo>
                    <a:lnTo>
                      <a:pt x="335249" y="31561"/>
                    </a:lnTo>
                    <a:lnTo>
                      <a:pt x="334250" y="31814"/>
                    </a:lnTo>
                    <a:lnTo>
                      <a:pt x="334556" y="31688"/>
                    </a:lnTo>
                    <a:lnTo>
                      <a:pt x="335590" y="31409"/>
                    </a:lnTo>
                    <a:close/>
                    <a:moveTo>
                      <a:pt x="339852" y="29370"/>
                    </a:moveTo>
                    <a:lnTo>
                      <a:pt x="339763" y="29403"/>
                    </a:lnTo>
                    <a:lnTo>
                      <a:pt x="339375" y="29516"/>
                    </a:lnTo>
                    <a:close/>
                    <a:moveTo>
                      <a:pt x="333517" y="29299"/>
                    </a:moveTo>
                    <a:lnTo>
                      <a:pt x="331019" y="30861"/>
                    </a:lnTo>
                    <a:lnTo>
                      <a:pt x="330816" y="30916"/>
                    </a:lnTo>
                    <a:lnTo>
                      <a:pt x="324672" y="32298"/>
                    </a:lnTo>
                    <a:lnTo>
                      <a:pt x="325147" y="32024"/>
                    </a:lnTo>
                    <a:close/>
                    <a:moveTo>
                      <a:pt x="344729" y="29154"/>
                    </a:moveTo>
                    <a:lnTo>
                      <a:pt x="333733" y="32234"/>
                    </a:lnTo>
                    <a:lnTo>
                      <a:pt x="332191" y="32666"/>
                    </a:lnTo>
                    <a:lnTo>
                      <a:pt x="332952" y="32352"/>
                    </a:lnTo>
                    <a:lnTo>
                      <a:pt x="334468" y="31908"/>
                    </a:lnTo>
                    <a:lnTo>
                      <a:pt x="338305" y="30785"/>
                    </a:lnTo>
                    <a:close/>
                    <a:moveTo>
                      <a:pt x="340816" y="29097"/>
                    </a:moveTo>
                    <a:lnTo>
                      <a:pt x="340636" y="29172"/>
                    </a:lnTo>
                    <a:lnTo>
                      <a:pt x="340604" y="29181"/>
                    </a:lnTo>
                    <a:lnTo>
                      <a:pt x="339672" y="29437"/>
                    </a:lnTo>
                    <a:lnTo>
                      <a:pt x="339763" y="29403"/>
                    </a:lnTo>
                    <a:lnTo>
                      <a:pt x="340746" y="29118"/>
                    </a:lnTo>
                    <a:close/>
                    <a:moveTo>
                      <a:pt x="338498" y="29049"/>
                    </a:moveTo>
                    <a:lnTo>
                      <a:pt x="338438" y="29202"/>
                    </a:lnTo>
                    <a:lnTo>
                      <a:pt x="336468" y="29645"/>
                    </a:lnTo>
                    <a:lnTo>
                      <a:pt x="334948" y="29987"/>
                    </a:lnTo>
                    <a:lnTo>
                      <a:pt x="336662" y="29534"/>
                    </a:lnTo>
                    <a:close/>
                    <a:moveTo>
                      <a:pt x="341310" y="28986"/>
                    </a:moveTo>
                    <a:lnTo>
                      <a:pt x="339227" y="29793"/>
                    </a:lnTo>
                    <a:lnTo>
                      <a:pt x="338970" y="29892"/>
                    </a:lnTo>
                    <a:lnTo>
                      <a:pt x="338772" y="29943"/>
                    </a:lnTo>
                    <a:lnTo>
                      <a:pt x="340461" y="29244"/>
                    </a:lnTo>
                    <a:lnTo>
                      <a:pt x="340636" y="29172"/>
                    </a:lnTo>
                    <a:close/>
                    <a:moveTo>
                      <a:pt x="341155" y="28881"/>
                    </a:moveTo>
                    <a:lnTo>
                      <a:pt x="340981" y="28946"/>
                    </a:lnTo>
                    <a:lnTo>
                      <a:pt x="338219" y="29759"/>
                    </a:lnTo>
                    <a:lnTo>
                      <a:pt x="338253" y="29672"/>
                    </a:lnTo>
                    <a:close/>
                    <a:moveTo>
                      <a:pt x="341673" y="28743"/>
                    </a:moveTo>
                    <a:lnTo>
                      <a:pt x="341028" y="29010"/>
                    </a:lnTo>
                    <a:lnTo>
                      <a:pt x="340902" y="29048"/>
                    </a:lnTo>
                    <a:lnTo>
                      <a:pt x="339852" y="29370"/>
                    </a:lnTo>
                    <a:lnTo>
                      <a:pt x="340981" y="28946"/>
                    </a:lnTo>
                    <a:lnTo>
                      <a:pt x="341426" y="28815"/>
                    </a:lnTo>
                    <a:close/>
                    <a:moveTo>
                      <a:pt x="341815" y="28701"/>
                    </a:moveTo>
                    <a:lnTo>
                      <a:pt x="341673" y="28743"/>
                    </a:lnTo>
                    <a:lnTo>
                      <a:pt x="341694" y="28734"/>
                    </a:lnTo>
                    <a:close/>
                    <a:moveTo>
                      <a:pt x="342088" y="28685"/>
                    </a:moveTo>
                    <a:lnTo>
                      <a:pt x="341645" y="28857"/>
                    </a:lnTo>
                    <a:lnTo>
                      <a:pt x="340816" y="29097"/>
                    </a:lnTo>
                    <a:lnTo>
                      <a:pt x="341028" y="29010"/>
                    </a:lnTo>
                    <a:close/>
                    <a:moveTo>
                      <a:pt x="338647" y="28670"/>
                    </a:moveTo>
                    <a:lnTo>
                      <a:pt x="338597" y="28797"/>
                    </a:lnTo>
                    <a:lnTo>
                      <a:pt x="337364" y="29133"/>
                    </a:lnTo>
                    <a:lnTo>
                      <a:pt x="335725" y="29579"/>
                    </a:lnTo>
                    <a:lnTo>
                      <a:pt x="337610" y="28993"/>
                    </a:lnTo>
                    <a:close/>
                    <a:moveTo>
                      <a:pt x="340833" y="28663"/>
                    </a:moveTo>
                    <a:lnTo>
                      <a:pt x="338320" y="29501"/>
                    </a:lnTo>
                    <a:lnTo>
                      <a:pt x="338438" y="29202"/>
                    </a:lnTo>
                    <a:close/>
                    <a:moveTo>
                      <a:pt x="341655" y="28478"/>
                    </a:moveTo>
                    <a:lnTo>
                      <a:pt x="338303" y="29545"/>
                    </a:lnTo>
                    <a:lnTo>
                      <a:pt x="338303" y="29545"/>
                    </a:lnTo>
                    <a:lnTo>
                      <a:pt x="341654" y="28479"/>
                    </a:lnTo>
                    <a:close/>
                    <a:moveTo>
                      <a:pt x="342782" y="28417"/>
                    </a:moveTo>
                    <a:lnTo>
                      <a:pt x="342601" y="28487"/>
                    </a:lnTo>
                    <a:lnTo>
                      <a:pt x="341815" y="28701"/>
                    </a:lnTo>
                    <a:close/>
                    <a:moveTo>
                      <a:pt x="335871" y="28347"/>
                    </a:moveTo>
                    <a:lnTo>
                      <a:pt x="335535" y="28642"/>
                    </a:lnTo>
                    <a:lnTo>
                      <a:pt x="333517" y="29299"/>
                    </a:lnTo>
                    <a:lnTo>
                      <a:pt x="334244" y="28845"/>
                    </a:lnTo>
                    <a:close/>
                    <a:moveTo>
                      <a:pt x="338790" y="28304"/>
                    </a:moveTo>
                    <a:lnTo>
                      <a:pt x="338783" y="28322"/>
                    </a:lnTo>
                    <a:lnTo>
                      <a:pt x="338692" y="28555"/>
                    </a:lnTo>
                    <a:lnTo>
                      <a:pt x="337989" y="28776"/>
                    </a:lnTo>
                    <a:lnTo>
                      <a:pt x="333935" y="30050"/>
                    </a:lnTo>
                    <a:lnTo>
                      <a:pt x="334027" y="29970"/>
                    </a:lnTo>
                    <a:close/>
                    <a:moveTo>
                      <a:pt x="343094" y="28155"/>
                    </a:moveTo>
                    <a:lnTo>
                      <a:pt x="341694" y="28734"/>
                    </a:lnTo>
                    <a:lnTo>
                      <a:pt x="341474" y="28794"/>
                    </a:lnTo>
                    <a:lnTo>
                      <a:pt x="341155" y="28881"/>
                    </a:lnTo>
                    <a:lnTo>
                      <a:pt x="341945" y="28585"/>
                    </a:lnTo>
                    <a:lnTo>
                      <a:pt x="343088" y="28156"/>
                    </a:lnTo>
                    <a:close/>
                    <a:moveTo>
                      <a:pt x="343844" y="28148"/>
                    </a:moveTo>
                    <a:lnTo>
                      <a:pt x="342088" y="28685"/>
                    </a:lnTo>
                    <a:lnTo>
                      <a:pt x="342601" y="28487"/>
                    </a:lnTo>
                    <a:close/>
                    <a:moveTo>
                      <a:pt x="345242" y="27812"/>
                    </a:moveTo>
                    <a:lnTo>
                      <a:pt x="344833" y="28017"/>
                    </a:lnTo>
                    <a:lnTo>
                      <a:pt x="341310" y="28986"/>
                    </a:lnTo>
                    <a:lnTo>
                      <a:pt x="341645" y="28857"/>
                    </a:lnTo>
                    <a:close/>
                    <a:moveTo>
                      <a:pt x="347091" y="27801"/>
                    </a:moveTo>
                    <a:lnTo>
                      <a:pt x="347011" y="27886"/>
                    </a:lnTo>
                    <a:lnTo>
                      <a:pt x="337993" y="30341"/>
                    </a:lnTo>
                    <a:lnTo>
                      <a:pt x="337990" y="30342"/>
                    </a:lnTo>
                    <a:lnTo>
                      <a:pt x="338022" y="30259"/>
                    </a:lnTo>
                    <a:lnTo>
                      <a:pt x="338970" y="29892"/>
                    </a:lnTo>
                    <a:lnTo>
                      <a:pt x="339049" y="29872"/>
                    </a:lnTo>
                    <a:close/>
                    <a:moveTo>
                      <a:pt x="345550" y="27602"/>
                    </a:moveTo>
                    <a:lnTo>
                      <a:pt x="342782" y="28417"/>
                    </a:lnTo>
                    <a:lnTo>
                      <a:pt x="343473" y="28149"/>
                    </a:lnTo>
                    <a:lnTo>
                      <a:pt x="343963" y="27959"/>
                    </a:lnTo>
                    <a:close/>
                    <a:moveTo>
                      <a:pt x="344497" y="27574"/>
                    </a:moveTo>
                    <a:lnTo>
                      <a:pt x="343116" y="28145"/>
                    </a:lnTo>
                    <a:lnTo>
                      <a:pt x="343088" y="28156"/>
                    </a:lnTo>
                    <a:lnTo>
                      <a:pt x="342726" y="28237"/>
                    </a:lnTo>
                    <a:lnTo>
                      <a:pt x="341655" y="28478"/>
                    </a:lnTo>
                    <a:lnTo>
                      <a:pt x="343518" y="27886"/>
                    </a:lnTo>
                    <a:close/>
                    <a:moveTo>
                      <a:pt x="345720" y="27573"/>
                    </a:moveTo>
                    <a:lnTo>
                      <a:pt x="345445" y="27711"/>
                    </a:lnTo>
                    <a:lnTo>
                      <a:pt x="343844" y="28148"/>
                    </a:lnTo>
                    <a:close/>
                    <a:moveTo>
                      <a:pt x="345832" y="27539"/>
                    </a:moveTo>
                    <a:lnTo>
                      <a:pt x="345720" y="27573"/>
                    </a:lnTo>
                    <a:lnTo>
                      <a:pt x="345754" y="27557"/>
                    </a:lnTo>
                    <a:close/>
                    <a:moveTo>
                      <a:pt x="345822" y="27522"/>
                    </a:moveTo>
                    <a:lnTo>
                      <a:pt x="345754" y="27557"/>
                    </a:lnTo>
                    <a:lnTo>
                      <a:pt x="345550" y="27602"/>
                    </a:lnTo>
                    <a:close/>
                    <a:moveTo>
                      <a:pt x="339115" y="27477"/>
                    </a:moveTo>
                    <a:lnTo>
                      <a:pt x="338828" y="28207"/>
                    </a:lnTo>
                    <a:lnTo>
                      <a:pt x="334210" y="29808"/>
                    </a:lnTo>
                    <a:lnTo>
                      <a:pt x="335106" y="29020"/>
                    </a:lnTo>
                    <a:lnTo>
                      <a:pt x="335535" y="28642"/>
                    </a:lnTo>
                    <a:lnTo>
                      <a:pt x="336140" y="28445"/>
                    </a:lnTo>
                    <a:close/>
                    <a:moveTo>
                      <a:pt x="345442" y="27273"/>
                    </a:moveTo>
                    <a:lnTo>
                      <a:pt x="345440" y="27274"/>
                    </a:lnTo>
                    <a:lnTo>
                      <a:pt x="344497" y="27574"/>
                    </a:lnTo>
                    <a:lnTo>
                      <a:pt x="344498" y="27574"/>
                    </a:lnTo>
                    <a:close/>
                    <a:moveTo>
                      <a:pt x="345230" y="27271"/>
                    </a:moveTo>
                    <a:lnTo>
                      <a:pt x="344498" y="27574"/>
                    </a:lnTo>
                    <a:lnTo>
                      <a:pt x="343519" y="27886"/>
                    </a:lnTo>
                    <a:lnTo>
                      <a:pt x="341654" y="28479"/>
                    </a:lnTo>
                    <a:lnTo>
                      <a:pt x="340833" y="28663"/>
                    </a:lnTo>
                    <a:lnTo>
                      <a:pt x="344172" y="27550"/>
                    </a:lnTo>
                    <a:lnTo>
                      <a:pt x="344420" y="27485"/>
                    </a:lnTo>
                    <a:close/>
                    <a:moveTo>
                      <a:pt x="347609" y="27253"/>
                    </a:moveTo>
                    <a:lnTo>
                      <a:pt x="347377" y="27498"/>
                    </a:lnTo>
                    <a:lnTo>
                      <a:pt x="344569" y="28149"/>
                    </a:lnTo>
                    <a:lnTo>
                      <a:pt x="344833" y="28017"/>
                    </a:lnTo>
                    <a:close/>
                    <a:moveTo>
                      <a:pt x="347391" y="27188"/>
                    </a:moveTo>
                    <a:lnTo>
                      <a:pt x="345242" y="27812"/>
                    </a:lnTo>
                    <a:lnTo>
                      <a:pt x="345445" y="27711"/>
                    </a:lnTo>
                    <a:lnTo>
                      <a:pt x="347220" y="27227"/>
                    </a:lnTo>
                    <a:close/>
                    <a:moveTo>
                      <a:pt x="347775" y="27077"/>
                    </a:moveTo>
                    <a:lnTo>
                      <a:pt x="347745" y="27109"/>
                    </a:lnTo>
                    <a:lnTo>
                      <a:pt x="347391" y="27188"/>
                    </a:lnTo>
                    <a:close/>
                    <a:moveTo>
                      <a:pt x="347856" y="27053"/>
                    </a:moveTo>
                    <a:lnTo>
                      <a:pt x="347775" y="27077"/>
                    </a:lnTo>
                    <a:lnTo>
                      <a:pt x="347777" y="27075"/>
                    </a:lnTo>
                    <a:close/>
                    <a:moveTo>
                      <a:pt x="346525" y="26929"/>
                    </a:moveTo>
                    <a:lnTo>
                      <a:pt x="345442" y="27273"/>
                    </a:lnTo>
                    <a:lnTo>
                      <a:pt x="345970" y="27075"/>
                    </a:lnTo>
                    <a:close/>
                    <a:moveTo>
                      <a:pt x="347944" y="26898"/>
                    </a:moveTo>
                    <a:lnTo>
                      <a:pt x="347777" y="27075"/>
                    </a:lnTo>
                    <a:lnTo>
                      <a:pt x="347220" y="27227"/>
                    </a:lnTo>
                    <a:lnTo>
                      <a:pt x="345832" y="27539"/>
                    </a:lnTo>
                    <a:lnTo>
                      <a:pt x="347460" y="27041"/>
                    </a:lnTo>
                    <a:close/>
                    <a:moveTo>
                      <a:pt x="346841" y="26845"/>
                    </a:moveTo>
                    <a:lnTo>
                      <a:pt x="343963" y="27959"/>
                    </a:lnTo>
                    <a:lnTo>
                      <a:pt x="343094" y="28155"/>
                    </a:lnTo>
                    <a:lnTo>
                      <a:pt x="343116" y="28145"/>
                    </a:lnTo>
                    <a:lnTo>
                      <a:pt x="345440" y="27274"/>
                    </a:lnTo>
                    <a:lnTo>
                      <a:pt x="346527" y="26928"/>
                    </a:lnTo>
                    <a:close/>
                    <a:moveTo>
                      <a:pt x="347089" y="26749"/>
                    </a:moveTo>
                    <a:lnTo>
                      <a:pt x="347087" y="26750"/>
                    </a:lnTo>
                    <a:lnTo>
                      <a:pt x="346527" y="26928"/>
                    </a:lnTo>
                    <a:lnTo>
                      <a:pt x="346525" y="26929"/>
                    </a:lnTo>
                    <a:close/>
                    <a:moveTo>
                      <a:pt x="346120" y="26749"/>
                    </a:moveTo>
                    <a:lnTo>
                      <a:pt x="346006" y="26780"/>
                    </a:lnTo>
                    <a:lnTo>
                      <a:pt x="345968" y="26790"/>
                    </a:lnTo>
                    <a:lnTo>
                      <a:pt x="340744" y="28017"/>
                    </a:lnTo>
                    <a:lnTo>
                      <a:pt x="340751" y="28015"/>
                    </a:lnTo>
                    <a:lnTo>
                      <a:pt x="346026" y="26771"/>
                    </a:lnTo>
                    <a:close/>
                    <a:moveTo>
                      <a:pt x="353326" y="26745"/>
                    </a:moveTo>
                    <a:lnTo>
                      <a:pt x="352479" y="27186"/>
                    </a:lnTo>
                    <a:lnTo>
                      <a:pt x="346969" y="28585"/>
                    </a:lnTo>
                    <a:lnTo>
                      <a:pt x="344729" y="29154"/>
                    </a:lnTo>
                    <a:lnTo>
                      <a:pt x="347649" y="28336"/>
                    </a:lnTo>
                    <a:close/>
                    <a:moveTo>
                      <a:pt x="349866" y="26632"/>
                    </a:moveTo>
                    <a:lnTo>
                      <a:pt x="347609" y="27253"/>
                    </a:lnTo>
                    <a:lnTo>
                      <a:pt x="347745" y="27109"/>
                    </a:lnTo>
                    <a:close/>
                    <a:moveTo>
                      <a:pt x="346948" y="26560"/>
                    </a:moveTo>
                    <a:lnTo>
                      <a:pt x="346140" y="26894"/>
                    </a:lnTo>
                    <a:lnTo>
                      <a:pt x="344574" y="27416"/>
                    </a:lnTo>
                    <a:lnTo>
                      <a:pt x="344172" y="27550"/>
                    </a:lnTo>
                    <a:lnTo>
                      <a:pt x="338498" y="29049"/>
                    </a:lnTo>
                    <a:lnTo>
                      <a:pt x="338597" y="28797"/>
                    </a:lnTo>
                    <a:lnTo>
                      <a:pt x="345968" y="26790"/>
                    </a:lnTo>
                    <a:lnTo>
                      <a:pt x="345999" y="26783"/>
                    </a:lnTo>
                    <a:close/>
                    <a:moveTo>
                      <a:pt x="347857" y="26505"/>
                    </a:moveTo>
                    <a:lnTo>
                      <a:pt x="347552" y="26657"/>
                    </a:lnTo>
                    <a:lnTo>
                      <a:pt x="346841" y="26845"/>
                    </a:lnTo>
                    <a:lnTo>
                      <a:pt x="347087" y="26750"/>
                    </a:lnTo>
                    <a:close/>
                    <a:moveTo>
                      <a:pt x="347207" y="26453"/>
                    </a:moveTo>
                    <a:lnTo>
                      <a:pt x="346984" y="26545"/>
                    </a:lnTo>
                    <a:lnTo>
                      <a:pt x="346120" y="26749"/>
                    </a:lnTo>
                    <a:close/>
                    <a:moveTo>
                      <a:pt x="348377" y="26440"/>
                    </a:moveTo>
                    <a:lnTo>
                      <a:pt x="347951" y="26890"/>
                    </a:lnTo>
                    <a:lnTo>
                      <a:pt x="347460" y="27041"/>
                    </a:lnTo>
                    <a:lnTo>
                      <a:pt x="345822" y="27522"/>
                    </a:lnTo>
                    <a:lnTo>
                      <a:pt x="347552" y="26657"/>
                    </a:lnTo>
                    <a:close/>
                    <a:moveTo>
                      <a:pt x="347680" y="26381"/>
                    </a:moveTo>
                    <a:lnTo>
                      <a:pt x="347607" y="26405"/>
                    </a:lnTo>
                    <a:lnTo>
                      <a:pt x="346948" y="26560"/>
                    </a:lnTo>
                    <a:lnTo>
                      <a:pt x="346984" y="26545"/>
                    </a:lnTo>
                    <a:close/>
                    <a:moveTo>
                      <a:pt x="354070" y="26358"/>
                    </a:moveTo>
                    <a:lnTo>
                      <a:pt x="353783" y="26507"/>
                    </a:lnTo>
                    <a:lnTo>
                      <a:pt x="349456" y="27673"/>
                    </a:lnTo>
                    <a:lnTo>
                      <a:pt x="342915" y="29436"/>
                    </a:lnTo>
                    <a:lnTo>
                      <a:pt x="350137" y="27322"/>
                    </a:lnTo>
                    <a:lnTo>
                      <a:pt x="350973" y="27117"/>
                    </a:lnTo>
                    <a:close/>
                    <a:moveTo>
                      <a:pt x="348008" y="26311"/>
                    </a:moveTo>
                    <a:lnTo>
                      <a:pt x="345970" y="27075"/>
                    </a:lnTo>
                    <a:lnTo>
                      <a:pt x="345230" y="27271"/>
                    </a:lnTo>
                    <a:lnTo>
                      <a:pt x="346140" y="26894"/>
                    </a:lnTo>
                    <a:lnTo>
                      <a:pt x="347607" y="26405"/>
                    </a:lnTo>
                    <a:close/>
                    <a:moveTo>
                      <a:pt x="348512" y="26296"/>
                    </a:moveTo>
                    <a:lnTo>
                      <a:pt x="348512" y="26297"/>
                    </a:lnTo>
                    <a:lnTo>
                      <a:pt x="347857" y="26505"/>
                    </a:lnTo>
                    <a:lnTo>
                      <a:pt x="347858" y="26505"/>
                    </a:lnTo>
                    <a:close/>
                    <a:moveTo>
                      <a:pt x="348327" y="26270"/>
                    </a:moveTo>
                    <a:lnTo>
                      <a:pt x="347858" y="26505"/>
                    </a:lnTo>
                    <a:lnTo>
                      <a:pt x="347089" y="26749"/>
                    </a:lnTo>
                    <a:close/>
                    <a:moveTo>
                      <a:pt x="348485" y="26191"/>
                    </a:moveTo>
                    <a:lnTo>
                      <a:pt x="348455" y="26206"/>
                    </a:lnTo>
                    <a:lnTo>
                      <a:pt x="348008" y="26311"/>
                    </a:lnTo>
                    <a:lnTo>
                      <a:pt x="348062" y="26291"/>
                    </a:lnTo>
                    <a:close/>
                    <a:moveTo>
                      <a:pt x="348550" y="26184"/>
                    </a:moveTo>
                    <a:lnTo>
                      <a:pt x="348327" y="26270"/>
                    </a:lnTo>
                    <a:lnTo>
                      <a:pt x="348455" y="26206"/>
                    </a:lnTo>
                    <a:close/>
                    <a:moveTo>
                      <a:pt x="348648" y="26153"/>
                    </a:moveTo>
                    <a:lnTo>
                      <a:pt x="348638" y="26163"/>
                    </a:lnTo>
                    <a:lnTo>
                      <a:pt x="348550" y="26184"/>
                    </a:lnTo>
                    <a:lnTo>
                      <a:pt x="348603" y="26163"/>
                    </a:lnTo>
                    <a:close/>
                    <a:moveTo>
                      <a:pt x="348725" y="26071"/>
                    </a:moveTo>
                    <a:lnTo>
                      <a:pt x="348658" y="26142"/>
                    </a:lnTo>
                    <a:lnTo>
                      <a:pt x="348603" y="26163"/>
                    </a:lnTo>
                    <a:lnTo>
                      <a:pt x="348485" y="26191"/>
                    </a:lnTo>
                    <a:close/>
                    <a:moveTo>
                      <a:pt x="348752" y="26032"/>
                    </a:moveTo>
                    <a:lnTo>
                      <a:pt x="348062" y="26291"/>
                    </a:lnTo>
                    <a:lnTo>
                      <a:pt x="347680" y="26381"/>
                    </a:lnTo>
                    <a:lnTo>
                      <a:pt x="348613" y="26070"/>
                    </a:lnTo>
                    <a:close/>
                    <a:moveTo>
                      <a:pt x="348767" y="26026"/>
                    </a:moveTo>
                    <a:lnTo>
                      <a:pt x="348765" y="26029"/>
                    </a:lnTo>
                    <a:lnTo>
                      <a:pt x="348752" y="26032"/>
                    </a:lnTo>
                    <a:close/>
                    <a:moveTo>
                      <a:pt x="348864" y="26001"/>
                    </a:moveTo>
                    <a:lnTo>
                      <a:pt x="348725" y="26071"/>
                    </a:lnTo>
                    <a:lnTo>
                      <a:pt x="348765" y="26029"/>
                    </a:lnTo>
                    <a:close/>
                    <a:moveTo>
                      <a:pt x="348956" y="25956"/>
                    </a:moveTo>
                    <a:lnTo>
                      <a:pt x="348956" y="25956"/>
                    </a:lnTo>
                    <a:lnTo>
                      <a:pt x="348767" y="26026"/>
                    </a:lnTo>
                    <a:lnTo>
                      <a:pt x="348778" y="26015"/>
                    </a:lnTo>
                    <a:close/>
                    <a:moveTo>
                      <a:pt x="570462" y="25956"/>
                    </a:moveTo>
                    <a:lnTo>
                      <a:pt x="578332" y="32252"/>
                    </a:lnTo>
                    <a:lnTo>
                      <a:pt x="577451" y="32135"/>
                    </a:lnTo>
                    <a:lnTo>
                      <a:pt x="570075" y="28776"/>
                    </a:lnTo>
                    <a:close/>
                    <a:moveTo>
                      <a:pt x="563883" y="25956"/>
                    </a:moveTo>
                    <a:lnTo>
                      <a:pt x="570075" y="28776"/>
                    </a:lnTo>
                    <a:lnTo>
                      <a:pt x="569811" y="30706"/>
                    </a:lnTo>
                    <a:lnTo>
                      <a:pt x="568269" y="30342"/>
                    </a:lnTo>
                    <a:lnTo>
                      <a:pt x="568580" y="30963"/>
                    </a:lnTo>
                    <a:lnTo>
                      <a:pt x="566871" y="30737"/>
                    </a:lnTo>
                    <a:close/>
                    <a:moveTo>
                      <a:pt x="333603" y="25956"/>
                    </a:moveTo>
                    <a:cubicBezTo>
                      <a:pt x="331411" y="29246"/>
                      <a:pt x="327573" y="30342"/>
                      <a:pt x="323735" y="31439"/>
                    </a:cubicBezTo>
                    <a:lnTo>
                      <a:pt x="321230" y="32830"/>
                    </a:lnTo>
                    <a:lnTo>
                      <a:pt x="318257" y="33741"/>
                    </a:lnTo>
                    <a:lnTo>
                      <a:pt x="316814" y="34065"/>
                    </a:lnTo>
                    <a:lnTo>
                      <a:pt x="313865" y="34728"/>
                    </a:lnTo>
                    <a:lnTo>
                      <a:pt x="322641" y="30828"/>
                    </a:lnTo>
                    <a:close/>
                    <a:moveTo>
                      <a:pt x="349758" y="25900"/>
                    </a:moveTo>
                    <a:lnTo>
                      <a:pt x="348512" y="26296"/>
                    </a:lnTo>
                    <a:lnTo>
                      <a:pt x="348638" y="26163"/>
                    </a:lnTo>
                    <a:close/>
                    <a:moveTo>
                      <a:pt x="349805" y="25885"/>
                    </a:moveTo>
                    <a:lnTo>
                      <a:pt x="349759" y="25900"/>
                    </a:lnTo>
                    <a:lnTo>
                      <a:pt x="349758" y="25900"/>
                    </a:lnTo>
                    <a:close/>
                    <a:moveTo>
                      <a:pt x="349869" y="25865"/>
                    </a:moveTo>
                    <a:lnTo>
                      <a:pt x="349805" y="25885"/>
                    </a:lnTo>
                    <a:lnTo>
                      <a:pt x="349868" y="25865"/>
                    </a:lnTo>
                    <a:close/>
                    <a:moveTo>
                      <a:pt x="349871" y="25864"/>
                    </a:moveTo>
                    <a:lnTo>
                      <a:pt x="349869" y="25865"/>
                    </a:lnTo>
                    <a:lnTo>
                      <a:pt x="349870" y="25864"/>
                    </a:lnTo>
                    <a:close/>
                    <a:moveTo>
                      <a:pt x="354479" y="25852"/>
                    </a:moveTo>
                    <a:lnTo>
                      <a:pt x="354261" y="25912"/>
                    </a:lnTo>
                    <a:lnTo>
                      <a:pt x="351343" y="26706"/>
                    </a:lnTo>
                    <a:lnTo>
                      <a:pt x="347091" y="27801"/>
                    </a:lnTo>
                    <a:lnTo>
                      <a:pt x="347377" y="27498"/>
                    </a:lnTo>
                    <a:lnTo>
                      <a:pt x="354326" y="25888"/>
                    </a:lnTo>
                    <a:close/>
                    <a:moveTo>
                      <a:pt x="541833" y="25735"/>
                    </a:moveTo>
                    <a:lnTo>
                      <a:pt x="542027" y="26121"/>
                    </a:lnTo>
                    <a:lnTo>
                      <a:pt x="541951" y="30342"/>
                    </a:lnTo>
                    <a:close/>
                    <a:moveTo>
                      <a:pt x="349107" y="25666"/>
                    </a:moveTo>
                    <a:lnTo>
                      <a:pt x="348778" y="26015"/>
                    </a:lnTo>
                    <a:lnTo>
                      <a:pt x="348613" y="26070"/>
                    </a:lnTo>
                    <a:lnTo>
                      <a:pt x="347207" y="26453"/>
                    </a:lnTo>
                    <a:close/>
                    <a:moveTo>
                      <a:pt x="355417" y="25657"/>
                    </a:moveTo>
                    <a:lnTo>
                      <a:pt x="354892" y="25930"/>
                    </a:lnTo>
                    <a:lnTo>
                      <a:pt x="351512" y="26920"/>
                    </a:lnTo>
                    <a:lnTo>
                      <a:pt x="350137" y="27322"/>
                    </a:lnTo>
                    <a:lnTo>
                      <a:pt x="346763" y="28149"/>
                    </a:lnTo>
                    <a:lnTo>
                      <a:pt x="347011" y="27886"/>
                    </a:lnTo>
                    <a:lnTo>
                      <a:pt x="351343" y="26706"/>
                    </a:lnTo>
                    <a:lnTo>
                      <a:pt x="353865" y="26057"/>
                    </a:lnTo>
                    <a:close/>
                    <a:moveTo>
                      <a:pt x="355659" y="25531"/>
                    </a:moveTo>
                    <a:lnTo>
                      <a:pt x="355494" y="25617"/>
                    </a:lnTo>
                    <a:lnTo>
                      <a:pt x="354479" y="25852"/>
                    </a:lnTo>
                    <a:close/>
                    <a:moveTo>
                      <a:pt x="356278" y="25435"/>
                    </a:moveTo>
                    <a:lnTo>
                      <a:pt x="355417" y="25657"/>
                    </a:lnTo>
                    <a:lnTo>
                      <a:pt x="355494" y="25617"/>
                    </a:lnTo>
                    <a:close/>
                    <a:moveTo>
                      <a:pt x="345494" y="25400"/>
                    </a:moveTo>
                    <a:lnTo>
                      <a:pt x="341782" y="26609"/>
                    </a:lnTo>
                    <a:lnTo>
                      <a:pt x="339115" y="27477"/>
                    </a:lnTo>
                    <a:lnTo>
                      <a:pt x="339171" y="27336"/>
                    </a:lnTo>
                    <a:lnTo>
                      <a:pt x="342053" y="26454"/>
                    </a:lnTo>
                    <a:close/>
                    <a:moveTo>
                      <a:pt x="339988" y="25255"/>
                    </a:moveTo>
                    <a:lnTo>
                      <a:pt x="339459" y="26601"/>
                    </a:lnTo>
                    <a:lnTo>
                      <a:pt x="339171" y="27336"/>
                    </a:lnTo>
                    <a:lnTo>
                      <a:pt x="336866" y="28042"/>
                    </a:lnTo>
                    <a:lnTo>
                      <a:pt x="335871" y="28347"/>
                    </a:lnTo>
                    <a:lnTo>
                      <a:pt x="337905" y="26557"/>
                    </a:lnTo>
                    <a:close/>
                    <a:moveTo>
                      <a:pt x="349624" y="25119"/>
                    </a:moveTo>
                    <a:lnTo>
                      <a:pt x="349538" y="25210"/>
                    </a:lnTo>
                    <a:lnTo>
                      <a:pt x="349445" y="25308"/>
                    </a:lnTo>
                    <a:lnTo>
                      <a:pt x="349017" y="25442"/>
                    </a:lnTo>
                    <a:lnTo>
                      <a:pt x="340751" y="28015"/>
                    </a:lnTo>
                    <a:lnTo>
                      <a:pt x="340183" y="28149"/>
                    </a:lnTo>
                    <a:lnTo>
                      <a:pt x="340744" y="28017"/>
                    </a:lnTo>
                    <a:lnTo>
                      <a:pt x="338647" y="28670"/>
                    </a:lnTo>
                    <a:lnTo>
                      <a:pt x="338692" y="28555"/>
                    </a:lnTo>
                    <a:lnTo>
                      <a:pt x="340730" y="27914"/>
                    </a:lnTo>
                    <a:close/>
                    <a:moveTo>
                      <a:pt x="359167" y="25109"/>
                    </a:moveTo>
                    <a:lnTo>
                      <a:pt x="353326" y="26745"/>
                    </a:lnTo>
                    <a:lnTo>
                      <a:pt x="353783" y="26507"/>
                    </a:lnTo>
                    <a:lnTo>
                      <a:pt x="357026" y="25634"/>
                    </a:lnTo>
                    <a:close/>
                    <a:moveTo>
                      <a:pt x="363862" y="25107"/>
                    </a:moveTo>
                    <a:lnTo>
                      <a:pt x="363577" y="25225"/>
                    </a:lnTo>
                    <a:lnTo>
                      <a:pt x="359921" y="25956"/>
                    </a:lnTo>
                    <a:close/>
                    <a:moveTo>
                      <a:pt x="352850" y="24916"/>
                    </a:moveTo>
                    <a:lnTo>
                      <a:pt x="349870" y="25864"/>
                    </a:lnTo>
                    <a:lnTo>
                      <a:pt x="349868" y="25865"/>
                    </a:lnTo>
                    <a:lnTo>
                      <a:pt x="348648" y="26153"/>
                    </a:lnTo>
                    <a:lnTo>
                      <a:pt x="348658" y="26142"/>
                    </a:lnTo>
                    <a:lnTo>
                      <a:pt x="349392" y="25858"/>
                    </a:lnTo>
                    <a:close/>
                    <a:moveTo>
                      <a:pt x="352854" y="24915"/>
                    </a:moveTo>
                    <a:lnTo>
                      <a:pt x="352852" y="24916"/>
                    </a:lnTo>
                    <a:lnTo>
                      <a:pt x="352850" y="24916"/>
                    </a:lnTo>
                    <a:close/>
                    <a:moveTo>
                      <a:pt x="339871" y="24827"/>
                    </a:moveTo>
                    <a:lnTo>
                      <a:pt x="337905" y="26557"/>
                    </a:lnTo>
                    <a:lnTo>
                      <a:pt x="334244" y="28845"/>
                    </a:lnTo>
                    <a:lnTo>
                      <a:pt x="326613" y="31182"/>
                    </a:lnTo>
                    <a:lnTo>
                      <a:pt x="331411" y="28423"/>
                    </a:lnTo>
                    <a:close/>
                    <a:moveTo>
                      <a:pt x="358818" y="24781"/>
                    </a:moveTo>
                    <a:lnTo>
                      <a:pt x="357744" y="25095"/>
                    </a:lnTo>
                    <a:lnTo>
                      <a:pt x="356278" y="25435"/>
                    </a:lnTo>
                    <a:close/>
                    <a:moveTo>
                      <a:pt x="351573" y="24646"/>
                    </a:moveTo>
                    <a:lnTo>
                      <a:pt x="349107" y="25666"/>
                    </a:lnTo>
                    <a:lnTo>
                      <a:pt x="349445" y="25308"/>
                    </a:lnTo>
                    <a:close/>
                    <a:moveTo>
                      <a:pt x="351587" y="24641"/>
                    </a:moveTo>
                    <a:lnTo>
                      <a:pt x="351580" y="24644"/>
                    </a:lnTo>
                    <a:lnTo>
                      <a:pt x="351573" y="24646"/>
                    </a:lnTo>
                    <a:close/>
                    <a:moveTo>
                      <a:pt x="355718" y="24500"/>
                    </a:moveTo>
                    <a:lnTo>
                      <a:pt x="348377" y="26440"/>
                    </a:lnTo>
                    <a:lnTo>
                      <a:pt x="348512" y="26297"/>
                    </a:lnTo>
                    <a:lnTo>
                      <a:pt x="349759" y="25900"/>
                    </a:lnTo>
                    <a:close/>
                    <a:moveTo>
                      <a:pt x="357669" y="24484"/>
                    </a:moveTo>
                    <a:lnTo>
                      <a:pt x="356517" y="25084"/>
                    </a:lnTo>
                    <a:lnTo>
                      <a:pt x="356342" y="25175"/>
                    </a:lnTo>
                    <a:lnTo>
                      <a:pt x="356152" y="25218"/>
                    </a:lnTo>
                    <a:lnTo>
                      <a:pt x="349866" y="26632"/>
                    </a:lnTo>
                    <a:close/>
                    <a:moveTo>
                      <a:pt x="340307" y="24443"/>
                    </a:moveTo>
                    <a:lnTo>
                      <a:pt x="340214" y="24681"/>
                    </a:lnTo>
                    <a:lnTo>
                      <a:pt x="339871" y="24827"/>
                    </a:lnTo>
                    <a:close/>
                    <a:moveTo>
                      <a:pt x="356011" y="24423"/>
                    </a:moveTo>
                    <a:lnTo>
                      <a:pt x="355891" y="24460"/>
                    </a:lnTo>
                    <a:lnTo>
                      <a:pt x="355718" y="24500"/>
                    </a:lnTo>
                    <a:close/>
                    <a:moveTo>
                      <a:pt x="359916" y="24371"/>
                    </a:moveTo>
                    <a:lnTo>
                      <a:pt x="355659" y="25531"/>
                    </a:lnTo>
                    <a:lnTo>
                      <a:pt x="356342" y="25175"/>
                    </a:lnTo>
                    <a:close/>
                    <a:moveTo>
                      <a:pt x="356243" y="24362"/>
                    </a:moveTo>
                    <a:lnTo>
                      <a:pt x="356011" y="24423"/>
                    </a:lnTo>
                    <a:lnTo>
                      <a:pt x="356105" y="24394"/>
                    </a:lnTo>
                    <a:close/>
                    <a:moveTo>
                      <a:pt x="350542" y="24148"/>
                    </a:moveTo>
                    <a:lnTo>
                      <a:pt x="350420" y="24277"/>
                    </a:lnTo>
                    <a:lnTo>
                      <a:pt x="347859" y="25133"/>
                    </a:lnTo>
                    <a:lnTo>
                      <a:pt x="344386" y="26348"/>
                    </a:lnTo>
                    <a:lnTo>
                      <a:pt x="338853" y="28282"/>
                    </a:lnTo>
                    <a:lnTo>
                      <a:pt x="338790" y="28304"/>
                    </a:lnTo>
                    <a:lnTo>
                      <a:pt x="338828" y="28207"/>
                    </a:lnTo>
                    <a:lnTo>
                      <a:pt x="339224" y="28070"/>
                    </a:lnTo>
                    <a:lnTo>
                      <a:pt x="345198" y="26000"/>
                    </a:lnTo>
                    <a:close/>
                    <a:moveTo>
                      <a:pt x="352976" y="24066"/>
                    </a:moveTo>
                    <a:lnTo>
                      <a:pt x="351587" y="24641"/>
                    </a:lnTo>
                    <a:lnTo>
                      <a:pt x="352332" y="24268"/>
                    </a:lnTo>
                    <a:close/>
                    <a:moveTo>
                      <a:pt x="357598" y="24059"/>
                    </a:moveTo>
                    <a:lnTo>
                      <a:pt x="347944" y="26898"/>
                    </a:lnTo>
                    <a:lnTo>
                      <a:pt x="347951" y="26890"/>
                    </a:lnTo>
                    <a:lnTo>
                      <a:pt x="355891" y="24460"/>
                    </a:lnTo>
                    <a:close/>
                    <a:moveTo>
                      <a:pt x="548852" y="23977"/>
                    </a:moveTo>
                    <a:lnTo>
                      <a:pt x="548997" y="24283"/>
                    </a:lnTo>
                    <a:lnTo>
                      <a:pt x="548889" y="24147"/>
                    </a:lnTo>
                    <a:close/>
                    <a:moveTo>
                      <a:pt x="548687" y="23892"/>
                    </a:moveTo>
                    <a:lnTo>
                      <a:pt x="548889" y="24147"/>
                    </a:lnTo>
                    <a:lnTo>
                      <a:pt x="548952" y="24435"/>
                    </a:lnTo>
                    <a:close/>
                    <a:moveTo>
                      <a:pt x="342376" y="23762"/>
                    </a:moveTo>
                    <a:lnTo>
                      <a:pt x="339988" y="25255"/>
                    </a:lnTo>
                    <a:lnTo>
                      <a:pt x="340214" y="24681"/>
                    </a:lnTo>
                    <a:close/>
                    <a:moveTo>
                      <a:pt x="351075" y="23583"/>
                    </a:moveTo>
                    <a:lnTo>
                      <a:pt x="350932" y="23735"/>
                    </a:lnTo>
                    <a:lnTo>
                      <a:pt x="349361" y="24216"/>
                    </a:lnTo>
                    <a:lnTo>
                      <a:pt x="345494" y="25400"/>
                    </a:lnTo>
                    <a:lnTo>
                      <a:pt x="350089" y="23904"/>
                    </a:lnTo>
                    <a:close/>
                    <a:moveTo>
                      <a:pt x="359436" y="23518"/>
                    </a:moveTo>
                    <a:lnTo>
                      <a:pt x="357884" y="23975"/>
                    </a:lnTo>
                    <a:lnTo>
                      <a:pt x="356243" y="24362"/>
                    </a:lnTo>
                    <a:close/>
                    <a:moveTo>
                      <a:pt x="363802" y="23498"/>
                    </a:moveTo>
                    <a:lnTo>
                      <a:pt x="358818" y="24781"/>
                    </a:lnTo>
                    <a:lnTo>
                      <a:pt x="361216" y="24079"/>
                    </a:lnTo>
                    <a:close/>
                    <a:moveTo>
                      <a:pt x="367639" y="23337"/>
                    </a:moveTo>
                    <a:lnTo>
                      <a:pt x="351751" y="27565"/>
                    </a:lnTo>
                    <a:lnTo>
                      <a:pt x="352479" y="27186"/>
                    </a:lnTo>
                    <a:close/>
                    <a:moveTo>
                      <a:pt x="360951" y="23252"/>
                    </a:moveTo>
                    <a:lnTo>
                      <a:pt x="360593" y="23356"/>
                    </a:lnTo>
                    <a:lnTo>
                      <a:pt x="357598" y="24059"/>
                    </a:lnTo>
                    <a:lnTo>
                      <a:pt x="357884" y="23975"/>
                    </a:lnTo>
                    <a:close/>
                    <a:moveTo>
                      <a:pt x="364239" y="23194"/>
                    </a:moveTo>
                    <a:lnTo>
                      <a:pt x="361216" y="24079"/>
                    </a:lnTo>
                    <a:lnTo>
                      <a:pt x="359916" y="24371"/>
                    </a:lnTo>
                    <a:close/>
                    <a:moveTo>
                      <a:pt x="356420" y="23137"/>
                    </a:moveTo>
                    <a:lnTo>
                      <a:pt x="349392" y="25858"/>
                    </a:lnTo>
                    <a:lnTo>
                      <a:pt x="348864" y="26001"/>
                    </a:lnTo>
                    <a:lnTo>
                      <a:pt x="348956" y="25956"/>
                    </a:lnTo>
                    <a:lnTo>
                      <a:pt x="348956" y="25956"/>
                    </a:lnTo>
                    <a:lnTo>
                      <a:pt x="348956" y="25956"/>
                    </a:lnTo>
                    <a:lnTo>
                      <a:pt x="351580" y="24644"/>
                    </a:lnTo>
                    <a:close/>
                    <a:moveTo>
                      <a:pt x="366261" y="23121"/>
                    </a:moveTo>
                    <a:lnTo>
                      <a:pt x="364034" y="23745"/>
                    </a:lnTo>
                    <a:lnTo>
                      <a:pt x="357026" y="25634"/>
                    </a:lnTo>
                    <a:lnTo>
                      <a:pt x="354070" y="26358"/>
                    </a:lnTo>
                    <a:lnTo>
                      <a:pt x="354892" y="25930"/>
                    </a:lnTo>
                    <a:lnTo>
                      <a:pt x="357744" y="25095"/>
                    </a:lnTo>
                    <a:close/>
                    <a:moveTo>
                      <a:pt x="361685" y="23099"/>
                    </a:moveTo>
                    <a:lnTo>
                      <a:pt x="358442" y="24166"/>
                    </a:lnTo>
                    <a:lnTo>
                      <a:pt x="347856" y="27053"/>
                    </a:lnTo>
                    <a:lnTo>
                      <a:pt x="360593" y="23356"/>
                    </a:lnTo>
                    <a:close/>
                    <a:moveTo>
                      <a:pt x="374542" y="23032"/>
                    </a:moveTo>
                    <a:lnTo>
                      <a:pt x="351149" y="30342"/>
                    </a:lnTo>
                    <a:lnTo>
                      <a:pt x="363577" y="25225"/>
                    </a:lnTo>
                    <a:lnTo>
                      <a:pt x="370887" y="23763"/>
                    </a:lnTo>
                    <a:close/>
                    <a:moveTo>
                      <a:pt x="369113" y="22945"/>
                    </a:moveTo>
                    <a:lnTo>
                      <a:pt x="368999" y="22992"/>
                    </a:lnTo>
                    <a:lnTo>
                      <a:pt x="367639" y="23337"/>
                    </a:lnTo>
                    <a:close/>
                    <a:moveTo>
                      <a:pt x="361839" y="22639"/>
                    </a:moveTo>
                    <a:lnTo>
                      <a:pt x="356105" y="24394"/>
                    </a:lnTo>
                    <a:lnTo>
                      <a:pt x="349871" y="25864"/>
                    </a:lnTo>
                    <a:lnTo>
                      <a:pt x="352852" y="24916"/>
                    </a:lnTo>
                    <a:lnTo>
                      <a:pt x="352856" y="24915"/>
                    </a:lnTo>
                    <a:lnTo>
                      <a:pt x="359099" y="23215"/>
                    </a:lnTo>
                    <a:close/>
                    <a:moveTo>
                      <a:pt x="363247" y="22585"/>
                    </a:moveTo>
                    <a:lnTo>
                      <a:pt x="361905" y="23027"/>
                    </a:lnTo>
                    <a:lnTo>
                      <a:pt x="360951" y="23252"/>
                    </a:lnTo>
                    <a:close/>
                    <a:moveTo>
                      <a:pt x="356149" y="22360"/>
                    </a:moveTo>
                    <a:lnTo>
                      <a:pt x="352332" y="24268"/>
                    </a:lnTo>
                    <a:lnTo>
                      <a:pt x="350030" y="24991"/>
                    </a:lnTo>
                    <a:lnTo>
                      <a:pt x="349624" y="25119"/>
                    </a:lnTo>
                    <a:lnTo>
                      <a:pt x="350420" y="24277"/>
                    </a:lnTo>
                    <a:lnTo>
                      <a:pt x="355350" y="22627"/>
                    </a:lnTo>
                    <a:close/>
                    <a:moveTo>
                      <a:pt x="355360" y="22188"/>
                    </a:moveTo>
                    <a:lnTo>
                      <a:pt x="351075" y="23583"/>
                    </a:lnTo>
                    <a:lnTo>
                      <a:pt x="351237" y="23412"/>
                    </a:lnTo>
                    <a:lnTo>
                      <a:pt x="351423" y="23215"/>
                    </a:lnTo>
                    <a:lnTo>
                      <a:pt x="352124" y="23032"/>
                    </a:lnTo>
                    <a:close/>
                    <a:moveTo>
                      <a:pt x="579793" y="22003"/>
                    </a:moveTo>
                    <a:lnTo>
                      <a:pt x="582396" y="23467"/>
                    </a:lnTo>
                    <a:cubicBezTo>
                      <a:pt x="587768" y="28183"/>
                      <a:pt x="593216" y="33632"/>
                      <a:pt x="598973" y="36922"/>
                    </a:cubicBezTo>
                    <a:close/>
                    <a:moveTo>
                      <a:pt x="378500" y="21956"/>
                    </a:moveTo>
                    <a:lnTo>
                      <a:pt x="376368" y="22667"/>
                    </a:lnTo>
                    <a:lnTo>
                      <a:pt x="374542" y="23032"/>
                    </a:lnTo>
                    <a:lnTo>
                      <a:pt x="376843" y="22313"/>
                    </a:lnTo>
                    <a:close/>
                    <a:moveTo>
                      <a:pt x="370771" y="21930"/>
                    </a:moveTo>
                    <a:lnTo>
                      <a:pt x="366895" y="22975"/>
                    </a:lnTo>
                    <a:lnTo>
                      <a:pt x="366261" y="23121"/>
                    </a:lnTo>
                    <a:lnTo>
                      <a:pt x="369463" y="22224"/>
                    </a:lnTo>
                    <a:close/>
                    <a:moveTo>
                      <a:pt x="365278" y="21917"/>
                    </a:moveTo>
                    <a:lnTo>
                      <a:pt x="364377" y="22213"/>
                    </a:lnTo>
                    <a:lnTo>
                      <a:pt x="364270" y="22241"/>
                    </a:lnTo>
                    <a:lnTo>
                      <a:pt x="359436" y="23518"/>
                    </a:lnTo>
                    <a:lnTo>
                      <a:pt x="363891" y="22208"/>
                    </a:lnTo>
                    <a:lnTo>
                      <a:pt x="364992" y="21977"/>
                    </a:lnTo>
                    <a:close/>
                    <a:moveTo>
                      <a:pt x="371804" y="21837"/>
                    </a:moveTo>
                    <a:lnTo>
                      <a:pt x="370753" y="22270"/>
                    </a:lnTo>
                    <a:lnTo>
                      <a:pt x="359167" y="25109"/>
                    </a:lnTo>
                    <a:lnTo>
                      <a:pt x="364034" y="23745"/>
                    </a:lnTo>
                    <a:lnTo>
                      <a:pt x="366895" y="22975"/>
                    </a:lnTo>
                    <a:close/>
                    <a:moveTo>
                      <a:pt x="357298" y="21785"/>
                    </a:moveTo>
                    <a:lnTo>
                      <a:pt x="357163" y="21853"/>
                    </a:lnTo>
                    <a:lnTo>
                      <a:pt x="356841" y="21964"/>
                    </a:lnTo>
                    <a:lnTo>
                      <a:pt x="350542" y="24148"/>
                    </a:lnTo>
                    <a:lnTo>
                      <a:pt x="350932" y="23735"/>
                    </a:lnTo>
                    <a:lnTo>
                      <a:pt x="357125" y="21838"/>
                    </a:lnTo>
                    <a:close/>
                    <a:moveTo>
                      <a:pt x="367192" y="21780"/>
                    </a:moveTo>
                    <a:lnTo>
                      <a:pt x="366508" y="21967"/>
                    </a:lnTo>
                    <a:lnTo>
                      <a:pt x="362369" y="22939"/>
                    </a:lnTo>
                    <a:lnTo>
                      <a:pt x="361685" y="23099"/>
                    </a:lnTo>
                    <a:lnTo>
                      <a:pt x="361905" y="23027"/>
                    </a:lnTo>
                    <a:lnTo>
                      <a:pt x="362531" y="22879"/>
                    </a:lnTo>
                    <a:close/>
                    <a:moveTo>
                      <a:pt x="366050" y="21771"/>
                    </a:moveTo>
                    <a:lnTo>
                      <a:pt x="363660" y="22465"/>
                    </a:lnTo>
                    <a:lnTo>
                      <a:pt x="363247" y="22585"/>
                    </a:lnTo>
                    <a:lnTo>
                      <a:pt x="364085" y="22309"/>
                    </a:lnTo>
                    <a:lnTo>
                      <a:pt x="364377" y="22213"/>
                    </a:lnTo>
                    <a:close/>
                    <a:moveTo>
                      <a:pt x="366359" y="21690"/>
                    </a:moveTo>
                    <a:lnTo>
                      <a:pt x="366050" y="21771"/>
                    </a:lnTo>
                    <a:lnTo>
                      <a:pt x="366258" y="21711"/>
                    </a:lnTo>
                    <a:close/>
                    <a:moveTo>
                      <a:pt x="381853" y="21570"/>
                    </a:moveTo>
                    <a:lnTo>
                      <a:pt x="369002" y="25425"/>
                    </a:lnTo>
                    <a:lnTo>
                      <a:pt x="366501" y="25956"/>
                    </a:lnTo>
                    <a:lnTo>
                      <a:pt x="376368" y="22667"/>
                    </a:lnTo>
                    <a:close/>
                    <a:moveTo>
                      <a:pt x="348956" y="21570"/>
                    </a:moveTo>
                    <a:cubicBezTo>
                      <a:pt x="346763" y="23763"/>
                      <a:pt x="343473" y="23763"/>
                      <a:pt x="340457" y="24311"/>
                    </a:cubicBezTo>
                    <a:lnTo>
                      <a:pt x="340307" y="24443"/>
                    </a:lnTo>
                    <a:lnTo>
                      <a:pt x="341005" y="22666"/>
                    </a:lnTo>
                    <a:cubicBezTo>
                      <a:pt x="342925" y="21021"/>
                      <a:pt x="345666" y="20473"/>
                      <a:pt x="348956" y="21570"/>
                    </a:cubicBezTo>
                    <a:close/>
                    <a:moveTo>
                      <a:pt x="358209" y="21490"/>
                    </a:moveTo>
                    <a:lnTo>
                      <a:pt x="357813" y="21627"/>
                    </a:lnTo>
                    <a:lnTo>
                      <a:pt x="357298" y="21785"/>
                    </a:lnTo>
                    <a:lnTo>
                      <a:pt x="357729" y="21570"/>
                    </a:lnTo>
                    <a:close/>
                    <a:moveTo>
                      <a:pt x="539698" y="21480"/>
                    </a:moveTo>
                    <a:lnTo>
                      <a:pt x="540123" y="22327"/>
                    </a:lnTo>
                    <a:lnTo>
                      <a:pt x="540007" y="22693"/>
                    </a:lnTo>
                    <a:close/>
                    <a:moveTo>
                      <a:pt x="368627" y="21469"/>
                    </a:moveTo>
                    <a:lnTo>
                      <a:pt x="359608" y="23951"/>
                    </a:lnTo>
                    <a:lnTo>
                      <a:pt x="357669" y="24484"/>
                    </a:lnTo>
                    <a:lnTo>
                      <a:pt x="358002" y="24311"/>
                    </a:lnTo>
                    <a:lnTo>
                      <a:pt x="358442" y="24166"/>
                    </a:lnTo>
                    <a:lnTo>
                      <a:pt x="360699" y="23551"/>
                    </a:lnTo>
                    <a:lnTo>
                      <a:pt x="366508" y="21967"/>
                    </a:lnTo>
                    <a:close/>
                    <a:moveTo>
                      <a:pt x="359147" y="21357"/>
                    </a:moveTo>
                    <a:lnTo>
                      <a:pt x="356149" y="22360"/>
                    </a:lnTo>
                    <a:lnTo>
                      <a:pt x="357163" y="21853"/>
                    </a:lnTo>
                    <a:lnTo>
                      <a:pt x="357813" y="21627"/>
                    </a:lnTo>
                    <a:lnTo>
                      <a:pt x="358002" y="21570"/>
                    </a:lnTo>
                    <a:close/>
                    <a:moveTo>
                      <a:pt x="373104" y="21302"/>
                    </a:moveTo>
                    <a:lnTo>
                      <a:pt x="372548" y="21531"/>
                    </a:lnTo>
                    <a:lnTo>
                      <a:pt x="370771" y="21930"/>
                    </a:lnTo>
                    <a:close/>
                    <a:moveTo>
                      <a:pt x="359319" y="21299"/>
                    </a:moveTo>
                    <a:lnTo>
                      <a:pt x="359278" y="21313"/>
                    </a:lnTo>
                    <a:lnTo>
                      <a:pt x="358209" y="21490"/>
                    </a:lnTo>
                    <a:lnTo>
                      <a:pt x="358221" y="21486"/>
                    </a:lnTo>
                    <a:close/>
                    <a:moveTo>
                      <a:pt x="359863" y="21216"/>
                    </a:moveTo>
                    <a:lnTo>
                      <a:pt x="359830" y="21230"/>
                    </a:lnTo>
                    <a:lnTo>
                      <a:pt x="359147" y="21357"/>
                    </a:lnTo>
                    <a:lnTo>
                      <a:pt x="359278" y="21313"/>
                    </a:lnTo>
                    <a:close/>
                    <a:moveTo>
                      <a:pt x="360938" y="21023"/>
                    </a:moveTo>
                    <a:lnTo>
                      <a:pt x="360250" y="21151"/>
                    </a:lnTo>
                    <a:lnTo>
                      <a:pt x="359863" y="21216"/>
                    </a:lnTo>
                    <a:lnTo>
                      <a:pt x="359901" y="21200"/>
                    </a:lnTo>
                    <a:close/>
                    <a:moveTo>
                      <a:pt x="359259" y="20918"/>
                    </a:moveTo>
                    <a:lnTo>
                      <a:pt x="358818" y="21062"/>
                    </a:lnTo>
                    <a:lnTo>
                      <a:pt x="355535" y="21570"/>
                    </a:lnTo>
                    <a:close/>
                    <a:moveTo>
                      <a:pt x="359951" y="20887"/>
                    </a:moveTo>
                    <a:lnTo>
                      <a:pt x="358628" y="21345"/>
                    </a:lnTo>
                    <a:lnTo>
                      <a:pt x="358221" y="21486"/>
                    </a:lnTo>
                    <a:lnTo>
                      <a:pt x="357729" y="21570"/>
                    </a:lnTo>
                    <a:lnTo>
                      <a:pt x="355360" y="22188"/>
                    </a:lnTo>
                    <a:lnTo>
                      <a:pt x="358818" y="21062"/>
                    </a:lnTo>
                    <a:close/>
                    <a:moveTo>
                      <a:pt x="362527" y="20773"/>
                    </a:moveTo>
                    <a:lnTo>
                      <a:pt x="358537" y="22318"/>
                    </a:lnTo>
                    <a:lnTo>
                      <a:pt x="352976" y="24066"/>
                    </a:lnTo>
                    <a:lnTo>
                      <a:pt x="359830" y="21230"/>
                    </a:lnTo>
                    <a:lnTo>
                      <a:pt x="360250" y="21151"/>
                    </a:lnTo>
                    <a:close/>
                    <a:moveTo>
                      <a:pt x="374397" y="20769"/>
                    </a:moveTo>
                    <a:lnTo>
                      <a:pt x="373843" y="20997"/>
                    </a:lnTo>
                    <a:lnTo>
                      <a:pt x="369463" y="22224"/>
                    </a:lnTo>
                    <a:lnTo>
                      <a:pt x="363802" y="23498"/>
                    </a:lnTo>
                    <a:close/>
                    <a:moveTo>
                      <a:pt x="361081" y="20712"/>
                    </a:moveTo>
                    <a:lnTo>
                      <a:pt x="360959" y="20762"/>
                    </a:lnTo>
                    <a:lnTo>
                      <a:pt x="359901" y="21200"/>
                    </a:lnTo>
                    <a:lnTo>
                      <a:pt x="359319" y="21299"/>
                    </a:lnTo>
                    <a:lnTo>
                      <a:pt x="360818" y="20798"/>
                    </a:lnTo>
                    <a:lnTo>
                      <a:pt x="361069" y="20713"/>
                    </a:lnTo>
                    <a:close/>
                    <a:moveTo>
                      <a:pt x="362754" y="20686"/>
                    </a:moveTo>
                    <a:lnTo>
                      <a:pt x="362622" y="20737"/>
                    </a:lnTo>
                    <a:lnTo>
                      <a:pt x="360938" y="21023"/>
                    </a:lnTo>
                    <a:close/>
                    <a:moveTo>
                      <a:pt x="361551" y="20517"/>
                    </a:moveTo>
                    <a:lnTo>
                      <a:pt x="361108" y="20701"/>
                    </a:lnTo>
                    <a:lnTo>
                      <a:pt x="361069" y="20713"/>
                    </a:lnTo>
                    <a:lnTo>
                      <a:pt x="359951" y="20887"/>
                    </a:lnTo>
                    <a:lnTo>
                      <a:pt x="360472" y="20706"/>
                    </a:lnTo>
                    <a:close/>
                    <a:moveTo>
                      <a:pt x="545964" y="20468"/>
                    </a:moveTo>
                    <a:lnTo>
                      <a:pt x="546261" y="20841"/>
                    </a:lnTo>
                    <a:lnTo>
                      <a:pt x="546483" y="21989"/>
                    </a:lnTo>
                    <a:lnTo>
                      <a:pt x="546067" y="20953"/>
                    </a:lnTo>
                    <a:close/>
                    <a:moveTo>
                      <a:pt x="372551" y="20389"/>
                    </a:moveTo>
                    <a:lnTo>
                      <a:pt x="369319" y="21278"/>
                    </a:lnTo>
                    <a:lnTo>
                      <a:pt x="367192" y="21780"/>
                    </a:lnTo>
                    <a:lnTo>
                      <a:pt x="368968" y="21295"/>
                    </a:lnTo>
                    <a:lnTo>
                      <a:pt x="371094" y="20695"/>
                    </a:lnTo>
                    <a:close/>
                    <a:moveTo>
                      <a:pt x="364688" y="20385"/>
                    </a:moveTo>
                    <a:lnTo>
                      <a:pt x="364486" y="20448"/>
                    </a:lnTo>
                    <a:lnTo>
                      <a:pt x="362527" y="20773"/>
                    </a:lnTo>
                    <a:lnTo>
                      <a:pt x="362622" y="20737"/>
                    </a:lnTo>
                    <a:close/>
                    <a:moveTo>
                      <a:pt x="376982" y="20257"/>
                    </a:moveTo>
                    <a:lnTo>
                      <a:pt x="373104" y="21302"/>
                    </a:lnTo>
                    <a:lnTo>
                      <a:pt x="373843" y="20997"/>
                    </a:lnTo>
                    <a:lnTo>
                      <a:pt x="375910" y="20419"/>
                    </a:lnTo>
                    <a:close/>
                    <a:moveTo>
                      <a:pt x="365714" y="20244"/>
                    </a:moveTo>
                    <a:lnTo>
                      <a:pt x="356420" y="23137"/>
                    </a:lnTo>
                    <a:lnTo>
                      <a:pt x="358537" y="22318"/>
                    </a:lnTo>
                    <a:lnTo>
                      <a:pt x="364486" y="20448"/>
                    </a:lnTo>
                    <a:close/>
                    <a:moveTo>
                      <a:pt x="387102" y="20105"/>
                    </a:moveTo>
                    <a:lnTo>
                      <a:pt x="386227" y="20293"/>
                    </a:lnTo>
                    <a:lnTo>
                      <a:pt x="379660" y="21570"/>
                    </a:lnTo>
                    <a:close/>
                    <a:moveTo>
                      <a:pt x="364540" y="19994"/>
                    </a:moveTo>
                    <a:lnTo>
                      <a:pt x="363756" y="20298"/>
                    </a:lnTo>
                    <a:lnTo>
                      <a:pt x="361292" y="20679"/>
                    </a:lnTo>
                    <a:lnTo>
                      <a:pt x="361081" y="20712"/>
                    </a:lnTo>
                    <a:lnTo>
                      <a:pt x="361108" y="20701"/>
                    </a:lnTo>
                    <a:lnTo>
                      <a:pt x="361771" y="20479"/>
                    </a:lnTo>
                    <a:lnTo>
                      <a:pt x="362846" y="20291"/>
                    </a:lnTo>
                    <a:close/>
                    <a:moveTo>
                      <a:pt x="366588" y="19972"/>
                    </a:moveTo>
                    <a:lnTo>
                      <a:pt x="365957" y="20169"/>
                    </a:lnTo>
                    <a:lnTo>
                      <a:pt x="364688" y="20385"/>
                    </a:lnTo>
                    <a:lnTo>
                      <a:pt x="365148" y="20240"/>
                    </a:lnTo>
                    <a:close/>
                    <a:moveTo>
                      <a:pt x="366138" y="19929"/>
                    </a:moveTo>
                    <a:lnTo>
                      <a:pt x="365148" y="20240"/>
                    </a:lnTo>
                    <a:lnTo>
                      <a:pt x="362754" y="20686"/>
                    </a:lnTo>
                    <a:lnTo>
                      <a:pt x="363756" y="20298"/>
                    </a:lnTo>
                    <a:close/>
                    <a:moveTo>
                      <a:pt x="369518" y="19613"/>
                    </a:moveTo>
                    <a:lnTo>
                      <a:pt x="352856" y="24915"/>
                    </a:lnTo>
                    <a:lnTo>
                      <a:pt x="352854" y="24915"/>
                    </a:lnTo>
                    <a:lnTo>
                      <a:pt x="369517" y="19613"/>
                    </a:lnTo>
                    <a:close/>
                    <a:moveTo>
                      <a:pt x="369520" y="19612"/>
                    </a:moveTo>
                    <a:lnTo>
                      <a:pt x="369518" y="19613"/>
                    </a:lnTo>
                    <a:lnTo>
                      <a:pt x="369518" y="19613"/>
                    </a:lnTo>
                    <a:close/>
                    <a:moveTo>
                      <a:pt x="381666" y="19551"/>
                    </a:moveTo>
                    <a:lnTo>
                      <a:pt x="371804" y="21837"/>
                    </a:lnTo>
                    <a:lnTo>
                      <a:pt x="372548" y="21531"/>
                    </a:lnTo>
                    <a:lnTo>
                      <a:pt x="380706" y="19696"/>
                    </a:lnTo>
                    <a:close/>
                    <a:moveTo>
                      <a:pt x="369861" y="19504"/>
                    </a:moveTo>
                    <a:lnTo>
                      <a:pt x="369734" y="19544"/>
                    </a:lnTo>
                    <a:lnTo>
                      <a:pt x="369518" y="19613"/>
                    </a:lnTo>
                    <a:lnTo>
                      <a:pt x="369517" y="19613"/>
                    </a:lnTo>
                    <a:lnTo>
                      <a:pt x="365714" y="20244"/>
                    </a:lnTo>
                    <a:lnTo>
                      <a:pt x="365957" y="20169"/>
                    </a:lnTo>
                    <a:close/>
                    <a:moveTo>
                      <a:pt x="376866" y="19499"/>
                    </a:moveTo>
                    <a:lnTo>
                      <a:pt x="376259" y="19677"/>
                    </a:lnTo>
                    <a:lnTo>
                      <a:pt x="368627" y="21469"/>
                    </a:lnTo>
                    <a:lnTo>
                      <a:pt x="369319" y="21278"/>
                    </a:lnTo>
                    <a:close/>
                    <a:moveTo>
                      <a:pt x="382112" y="19486"/>
                    </a:moveTo>
                    <a:lnTo>
                      <a:pt x="369113" y="22945"/>
                    </a:lnTo>
                    <a:lnTo>
                      <a:pt x="370753" y="22270"/>
                    </a:lnTo>
                    <a:close/>
                    <a:moveTo>
                      <a:pt x="382133" y="19481"/>
                    </a:moveTo>
                    <a:lnTo>
                      <a:pt x="382112" y="19486"/>
                    </a:lnTo>
                    <a:lnTo>
                      <a:pt x="382129" y="19482"/>
                    </a:lnTo>
                    <a:close/>
                    <a:moveTo>
                      <a:pt x="377493" y="19351"/>
                    </a:moveTo>
                    <a:lnTo>
                      <a:pt x="376866" y="19499"/>
                    </a:lnTo>
                    <a:lnTo>
                      <a:pt x="377062" y="19442"/>
                    </a:lnTo>
                    <a:close/>
                    <a:moveTo>
                      <a:pt x="370196" y="19301"/>
                    </a:moveTo>
                    <a:lnTo>
                      <a:pt x="366588" y="19972"/>
                    </a:lnTo>
                    <a:lnTo>
                      <a:pt x="367309" y="19748"/>
                    </a:lnTo>
                    <a:close/>
                    <a:moveTo>
                      <a:pt x="513957" y="19248"/>
                    </a:moveTo>
                    <a:lnTo>
                      <a:pt x="513610" y="19545"/>
                    </a:lnTo>
                    <a:lnTo>
                      <a:pt x="513002" y="19815"/>
                    </a:lnTo>
                    <a:lnTo>
                      <a:pt x="513221" y="19596"/>
                    </a:lnTo>
                    <a:close/>
                    <a:moveTo>
                      <a:pt x="378102" y="19244"/>
                    </a:moveTo>
                    <a:lnTo>
                      <a:pt x="376841" y="19763"/>
                    </a:lnTo>
                    <a:lnTo>
                      <a:pt x="364239" y="23194"/>
                    </a:lnTo>
                    <a:lnTo>
                      <a:pt x="376259" y="19677"/>
                    </a:lnTo>
                    <a:close/>
                    <a:moveTo>
                      <a:pt x="370784" y="19210"/>
                    </a:moveTo>
                    <a:lnTo>
                      <a:pt x="369861" y="19504"/>
                    </a:lnTo>
                    <a:lnTo>
                      <a:pt x="369861" y="19504"/>
                    </a:lnTo>
                    <a:close/>
                    <a:moveTo>
                      <a:pt x="376372" y="19204"/>
                    </a:moveTo>
                    <a:lnTo>
                      <a:pt x="371094" y="20695"/>
                    </a:lnTo>
                    <a:lnTo>
                      <a:pt x="366359" y="21690"/>
                    </a:lnTo>
                    <a:lnTo>
                      <a:pt x="375000" y="19407"/>
                    </a:lnTo>
                    <a:close/>
                    <a:moveTo>
                      <a:pt x="369057" y="19204"/>
                    </a:moveTo>
                    <a:lnTo>
                      <a:pt x="367309" y="19748"/>
                    </a:lnTo>
                    <a:lnTo>
                      <a:pt x="366138" y="19929"/>
                    </a:lnTo>
                    <a:lnTo>
                      <a:pt x="367678" y="19445"/>
                    </a:lnTo>
                    <a:close/>
                    <a:moveTo>
                      <a:pt x="383223" y="19190"/>
                    </a:moveTo>
                    <a:lnTo>
                      <a:pt x="382129" y="19482"/>
                    </a:lnTo>
                    <a:lnTo>
                      <a:pt x="381666" y="19551"/>
                    </a:lnTo>
                    <a:close/>
                    <a:moveTo>
                      <a:pt x="514438" y="19177"/>
                    </a:moveTo>
                    <a:lnTo>
                      <a:pt x="511248" y="21570"/>
                    </a:lnTo>
                    <a:lnTo>
                      <a:pt x="513610" y="19545"/>
                    </a:lnTo>
                    <a:close/>
                    <a:moveTo>
                      <a:pt x="370923" y="19166"/>
                    </a:moveTo>
                    <a:lnTo>
                      <a:pt x="370784" y="19210"/>
                    </a:lnTo>
                    <a:lnTo>
                      <a:pt x="370196" y="19301"/>
                    </a:lnTo>
                    <a:close/>
                    <a:moveTo>
                      <a:pt x="378309" y="19159"/>
                    </a:moveTo>
                    <a:lnTo>
                      <a:pt x="378204" y="19202"/>
                    </a:lnTo>
                    <a:lnTo>
                      <a:pt x="377493" y="19351"/>
                    </a:lnTo>
                    <a:close/>
                    <a:moveTo>
                      <a:pt x="378935" y="19048"/>
                    </a:moveTo>
                    <a:lnTo>
                      <a:pt x="378102" y="19244"/>
                    </a:lnTo>
                    <a:lnTo>
                      <a:pt x="378204" y="19202"/>
                    </a:lnTo>
                    <a:close/>
                    <a:moveTo>
                      <a:pt x="388816" y="19027"/>
                    </a:moveTo>
                    <a:lnTo>
                      <a:pt x="379660" y="21570"/>
                    </a:lnTo>
                    <a:lnTo>
                      <a:pt x="383864" y="20802"/>
                    </a:lnTo>
                    <a:lnTo>
                      <a:pt x="378500" y="21956"/>
                    </a:lnTo>
                    <a:lnTo>
                      <a:pt x="386239" y="19377"/>
                    </a:lnTo>
                    <a:close/>
                    <a:moveTo>
                      <a:pt x="513880" y="18938"/>
                    </a:moveTo>
                    <a:lnTo>
                      <a:pt x="513221" y="19596"/>
                    </a:lnTo>
                    <a:lnTo>
                      <a:pt x="509054" y="21570"/>
                    </a:lnTo>
                    <a:close/>
                    <a:moveTo>
                      <a:pt x="389503" y="18836"/>
                    </a:moveTo>
                    <a:lnTo>
                      <a:pt x="388948" y="18990"/>
                    </a:lnTo>
                    <a:lnTo>
                      <a:pt x="386239" y="19377"/>
                    </a:lnTo>
                    <a:close/>
                    <a:moveTo>
                      <a:pt x="379223" y="18782"/>
                    </a:moveTo>
                    <a:lnTo>
                      <a:pt x="378997" y="18875"/>
                    </a:lnTo>
                    <a:lnTo>
                      <a:pt x="377062" y="19442"/>
                    </a:lnTo>
                    <a:lnTo>
                      <a:pt x="372551" y="20389"/>
                    </a:lnTo>
                    <a:lnTo>
                      <a:pt x="377421" y="19049"/>
                    </a:lnTo>
                    <a:close/>
                    <a:moveTo>
                      <a:pt x="539011" y="18776"/>
                    </a:moveTo>
                    <a:lnTo>
                      <a:pt x="539698" y="21480"/>
                    </a:lnTo>
                    <a:lnTo>
                      <a:pt x="538878" y="19844"/>
                    </a:lnTo>
                    <a:close/>
                    <a:moveTo>
                      <a:pt x="374644" y="18689"/>
                    </a:moveTo>
                    <a:lnTo>
                      <a:pt x="373275" y="18940"/>
                    </a:lnTo>
                    <a:lnTo>
                      <a:pt x="370887" y="19377"/>
                    </a:lnTo>
                    <a:lnTo>
                      <a:pt x="373126" y="18994"/>
                    </a:lnTo>
                    <a:lnTo>
                      <a:pt x="374527" y="18755"/>
                    </a:lnTo>
                    <a:lnTo>
                      <a:pt x="374340" y="18812"/>
                    </a:lnTo>
                    <a:lnTo>
                      <a:pt x="373029" y="19030"/>
                    </a:lnTo>
                    <a:lnTo>
                      <a:pt x="369520" y="19612"/>
                    </a:lnTo>
                    <a:lnTo>
                      <a:pt x="369734" y="19544"/>
                    </a:lnTo>
                    <a:lnTo>
                      <a:pt x="369861" y="19504"/>
                    </a:lnTo>
                    <a:lnTo>
                      <a:pt x="373363" y="18907"/>
                    </a:lnTo>
                    <a:close/>
                    <a:moveTo>
                      <a:pt x="375089" y="18688"/>
                    </a:moveTo>
                    <a:lnTo>
                      <a:pt x="368610" y="20820"/>
                    </a:lnTo>
                    <a:lnTo>
                      <a:pt x="366267" y="21509"/>
                    </a:lnTo>
                    <a:lnTo>
                      <a:pt x="363891" y="22208"/>
                    </a:lnTo>
                    <a:lnTo>
                      <a:pt x="361839" y="22639"/>
                    </a:lnTo>
                    <a:lnTo>
                      <a:pt x="369995" y="20142"/>
                    </a:lnTo>
                    <a:lnTo>
                      <a:pt x="374340" y="18812"/>
                    </a:lnTo>
                    <a:close/>
                    <a:moveTo>
                      <a:pt x="556755" y="18646"/>
                    </a:moveTo>
                    <a:lnTo>
                      <a:pt x="565708" y="30583"/>
                    </a:lnTo>
                    <a:lnTo>
                      <a:pt x="565354" y="30536"/>
                    </a:lnTo>
                    <a:lnTo>
                      <a:pt x="556081" y="18945"/>
                    </a:lnTo>
                    <a:close/>
                    <a:moveTo>
                      <a:pt x="374888" y="18644"/>
                    </a:moveTo>
                    <a:lnTo>
                      <a:pt x="374865" y="18651"/>
                    </a:lnTo>
                    <a:lnTo>
                      <a:pt x="374644" y="18689"/>
                    </a:lnTo>
                    <a:close/>
                    <a:moveTo>
                      <a:pt x="385897" y="18559"/>
                    </a:moveTo>
                    <a:lnTo>
                      <a:pt x="384981" y="18783"/>
                    </a:lnTo>
                    <a:lnTo>
                      <a:pt x="383223" y="19190"/>
                    </a:lnTo>
                    <a:lnTo>
                      <a:pt x="384278" y="18910"/>
                    </a:lnTo>
                    <a:close/>
                    <a:moveTo>
                      <a:pt x="375559" y="18534"/>
                    </a:moveTo>
                    <a:lnTo>
                      <a:pt x="375272" y="18628"/>
                    </a:lnTo>
                    <a:lnTo>
                      <a:pt x="374527" y="18755"/>
                    </a:lnTo>
                    <a:lnTo>
                      <a:pt x="374865" y="18651"/>
                    </a:lnTo>
                    <a:close/>
                    <a:moveTo>
                      <a:pt x="372940" y="18524"/>
                    </a:moveTo>
                    <a:lnTo>
                      <a:pt x="370924" y="19166"/>
                    </a:lnTo>
                    <a:lnTo>
                      <a:pt x="370923" y="19166"/>
                    </a:lnTo>
                    <a:close/>
                    <a:moveTo>
                      <a:pt x="388531" y="18517"/>
                    </a:moveTo>
                    <a:lnTo>
                      <a:pt x="386239" y="19377"/>
                    </a:lnTo>
                    <a:lnTo>
                      <a:pt x="376843" y="22313"/>
                    </a:lnTo>
                    <a:lnTo>
                      <a:pt x="363862" y="25107"/>
                    </a:lnTo>
                    <a:lnTo>
                      <a:pt x="368999" y="22992"/>
                    </a:lnTo>
                    <a:lnTo>
                      <a:pt x="383842" y="19224"/>
                    </a:lnTo>
                    <a:close/>
                    <a:moveTo>
                      <a:pt x="381054" y="18511"/>
                    </a:moveTo>
                    <a:lnTo>
                      <a:pt x="378309" y="19159"/>
                    </a:lnTo>
                    <a:lnTo>
                      <a:pt x="378997" y="18875"/>
                    </a:lnTo>
                    <a:lnTo>
                      <a:pt x="379408" y="18755"/>
                    </a:lnTo>
                    <a:close/>
                    <a:moveTo>
                      <a:pt x="375916" y="18416"/>
                    </a:moveTo>
                    <a:lnTo>
                      <a:pt x="375639" y="18507"/>
                    </a:lnTo>
                    <a:lnTo>
                      <a:pt x="374888" y="18644"/>
                    </a:lnTo>
                    <a:lnTo>
                      <a:pt x="375348" y="18504"/>
                    </a:lnTo>
                    <a:close/>
                    <a:moveTo>
                      <a:pt x="381895" y="18387"/>
                    </a:moveTo>
                    <a:lnTo>
                      <a:pt x="381260" y="18560"/>
                    </a:lnTo>
                    <a:lnTo>
                      <a:pt x="378935" y="19048"/>
                    </a:lnTo>
                    <a:lnTo>
                      <a:pt x="381505" y="18444"/>
                    </a:lnTo>
                    <a:close/>
                    <a:moveTo>
                      <a:pt x="541398" y="18333"/>
                    </a:moveTo>
                    <a:lnTo>
                      <a:pt x="541678" y="19650"/>
                    </a:lnTo>
                    <a:lnTo>
                      <a:pt x="541833" y="25735"/>
                    </a:lnTo>
                    <a:lnTo>
                      <a:pt x="540123" y="22327"/>
                    </a:lnTo>
                    <a:close/>
                    <a:moveTo>
                      <a:pt x="377162" y="18305"/>
                    </a:moveTo>
                    <a:lnTo>
                      <a:pt x="376858" y="18394"/>
                    </a:lnTo>
                    <a:lnTo>
                      <a:pt x="375089" y="18688"/>
                    </a:lnTo>
                    <a:lnTo>
                      <a:pt x="375272" y="18628"/>
                    </a:lnTo>
                    <a:close/>
                    <a:moveTo>
                      <a:pt x="377750" y="18132"/>
                    </a:moveTo>
                    <a:lnTo>
                      <a:pt x="377522" y="18199"/>
                    </a:lnTo>
                    <a:lnTo>
                      <a:pt x="375559" y="18534"/>
                    </a:lnTo>
                    <a:lnTo>
                      <a:pt x="375639" y="18507"/>
                    </a:lnTo>
                    <a:lnTo>
                      <a:pt x="377351" y="18194"/>
                    </a:lnTo>
                    <a:close/>
                    <a:moveTo>
                      <a:pt x="376691" y="18093"/>
                    </a:moveTo>
                    <a:lnTo>
                      <a:pt x="375348" y="18504"/>
                    </a:lnTo>
                    <a:lnTo>
                      <a:pt x="373819" y="18740"/>
                    </a:lnTo>
                    <a:lnTo>
                      <a:pt x="370784" y="19210"/>
                    </a:lnTo>
                    <a:lnTo>
                      <a:pt x="370924" y="19166"/>
                    </a:lnTo>
                    <a:lnTo>
                      <a:pt x="374446" y="18510"/>
                    </a:lnTo>
                    <a:close/>
                    <a:moveTo>
                      <a:pt x="384580" y="17990"/>
                    </a:moveTo>
                    <a:lnTo>
                      <a:pt x="375910" y="20419"/>
                    </a:lnTo>
                    <a:lnTo>
                      <a:pt x="375547" y="20473"/>
                    </a:lnTo>
                    <a:lnTo>
                      <a:pt x="374397" y="20769"/>
                    </a:lnTo>
                    <a:lnTo>
                      <a:pt x="376841" y="19763"/>
                    </a:lnTo>
                    <a:lnTo>
                      <a:pt x="381260" y="18560"/>
                    </a:lnTo>
                    <a:lnTo>
                      <a:pt x="382532" y="18292"/>
                    </a:lnTo>
                    <a:close/>
                    <a:moveTo>
                      <a:pt x="383919" y="17836"/>
                    </a:moveTo>
                    <a:lnTo>
                      <a:pt x="382800" y="18140"/>
                    </a:lnTo>
                    <a:lnTo>
                      <a:pt x="381505" y="18444"/>
                    </a:lnTo>
                    <a:lnTo>
                      <a:pt x="381054" y="18511"/>
                    </a:lnTo>
                    <a:close/>
                    <a:moveTo>
                      <a:pt x="542175" y="17826"/>
                    </a:moveTo>
                    <a:lnTo>
                      <a:pt x="542449" y="18650"/>
                    </a:lnTo>
                    <a:lnTo>
                      <a:pt x="542123" y="26312"/>
                    </a:lnTo>
                    <a:lnTo>
                      <a:pt x="542027" y="26121"/>
                    </a:lnTo>
                    <a:close/>
                    <a:moveTo>
                      <a:pt x="544806" y="17818"/>
                    </a:moveTo>
                    <a:lnTo>
                      <a:pt x="545790" y="19651"/>
                    </a:lnTo>
                    <a:lnTo>
                      <a:pt x="545964" y="20468"/>
                    </a:lnTo>
                    <a:lnTo>
                      <a:pt x="545778" y="20234"/>
                    </a:lnTo>
                    <a:close/>
                    <a:moveTo>
                      <a:pt x="508871" y="17732"/>
                    </a:moveTo>
                    <a:lnTo>
                      <a:pt x="506262" y="19298"/>
                    </a:lnTo>
                    <a:lnTo>
                      <a:pt x="505079" y="19747"/>
                    </a:lnTo>
                    <a:lnTo>
                      <a:pt x="506345" y="18861"/>
                    </a:lnTo>
                    <a:close/>
                    <a:moveTo>
                      <a:pt x="401075" y="17656"/>
                    </a:moveTo>
                    <a:lnTo>
                      <a:pt x="397204" y="19377"/>
                    </a:lnTo>
                    <a:lnTo>
                      <a:pt x="400398" y="17780"/>
                    </a:lnTo>
                    <a:close/>
                    <a:moveTo>
                      <a:pt x="544710" y="17639"/>
                    </a:moveTo>
                    <a:lnTo>
                      <a:pt x="544744" y="17663"/>
                    </a:lnTo>
                    <a:lnTo>
                      <a:pt x="544806" y="17818"/>
                    </a:lnTo>
                    <a:close/>
                    <a:moveTo>
                      <a:pt x="393935" y="17605"/>
                    </a:moveTo>
                    <a:lnTo>
                      <a:pt x="393157" y="17821"/>
                    </a:lnTo>
                    <a:lnTo>
                      <a:pt x="388531" y="18517"/>
                    </a:lnTo>
                    <a:lnTo>
                      <a:pt x="388855" y="18396"/>
                    </a:lnTo>
                    <a:close/>
                    <a:moveTo>
                      <a:pt x="398855" y="17575"/>
                    </a:moveTo>
                    <a:lnTo>
                      <a:pt x="397755" y="17812"/>
                    </a:lnTo>
                    <a:lnTo>
                      <a:pt x="388816" y="19027"/>
                    </a:lnTo>
                    <a:lnTo>
                      <a:pt x="388948" y="18990"/>
                    </a:lnTo>
                    <a:close/>
                    <a:moveTo>
                      <a:pt x="390237" y="17565"/>
                    </a:moveTo>
                    <a:lnTo>
                      <a:pt x="386718" y="18381"/>
                    </a:lnTo>
                    <a:lnTo>
                      <a:pt x="385897" y="18559"/>
                    </a:lnTo>
                    <a:lnTo>
                      <a:pt x="389724" y="17621"/>
                    </a:lnTo>
                    <a:close/>
                    <a:moveTo>
                      <a:pt x="382188" y="17561"/>
                    </a:moveTo>
                    <a:lnTo>
                      <a:pt x="380901" y="18091"/>
                    </a:lnTo>
                    <a:lnTo>
                      <a:pt x="377421" y="19049"/>
                    </a:lnTo>
                    <a:lnTo>
                      <a:pt x="376372" y="19204"/>
                    </a:lnTo>
                    <a:close/>
                    <a:moveTo>
                      <a:pt x="378593" y="17535"/>
                    </a:moveTo>
                    <a:lnTo>
                      <a:pt x="377167" y="18004"/>
                    </a:lnTo>
                    <a:lnTo>
                      <a:pt x="376691" y="18093"/>
                    </a:lnTo>
                    <a:lnTo>
                      <a:pt x="378407" y="17568"/>
                    </a:lnTo>
                    <a:close/>
                    <a:moveTo>
                      <a:pt x="382178" y="17511"/>
                    </a:moveTo>
                    <a:lnTo>
                      <a:pt x="375000" y="19407"/>
                    </a:lnTo>
                    <a:lnTo>
                      <a:pt x="373354" y="19651"/>
                    </a:lnTo>
                    <a:lnTo>
                      <a:pt x="366258" y="21711"/>
                    </a:lnTo>
                    <a:lnTo>
                      <a:pt x="365278" y="21917"/>
                    </a:lnTo>
                    <a:lnTo>
                      <a:pt x="368610" y="20820"/>
                    </a:lnTo>
                    <a:lnTo>
                      <a:pt x="376858" y="18394"/>
                    </a:lnTo>
                    <a:close/>
                    <a:moveTo>
                      <a:pt x="379937" y="17489"/>
                    </a:moveTo>
                    <a:lnTo>
                      <a:pt x="377852" y="18102"/>
                    </a:lnTo>
                    <a:lnTo>
                      <a:pt x="377351" y="18194"/>
                    </a:lnTo>
                    <a:lnTo>
                      <a:pt x="375916" y="18416"/>
                    </a:lnTo>
                    <a:lnTo>
                      <a:pt x="377167" y="18004"/>
                    </a:lnTo>
                    <a:close/>
                    <a:moveTo>
                      <a:pt x="391411" y="17437"/>
                    </a:moveTo>
                    <a:lnTo>
                      <a:pt x="388855" y="18396"/>
                    </a:lnTo>
                    <a:lnTo>
                      <a:pt x="384320" y="19102"/>
                    </a:lnTo>
                    <a:lnTo>
                      <a:pt x="383842" y="19224"/>
                    </a:lnTo>
                    <a:lnTo>
                      <a:pt x="382133" y="19481"/>
                    </a:lnTo>
                    <a:lnTo>
                      <a:pt x="384981" y="18783"/>
                    </a:lnTo>
                    <a:lnTo>
                      <a:pt x="386718" y="18381"/>
                    </a:lnTo>
                    <a:lnTo>
                      <a:pt x="390720" y="17512"/>
                    </a:lnTo>
                    <a:close/>
                    <a:moveTo>
                      <a:pt x="382632" y="17436"/>
                    </a:moveTo>
                    <a:lnTo>
                      <a:pt x="382188" y="17561"/>
                    </a:lnTo>
                    <a:lnTo>
                      <a:pt x="382399" y="17474"/>
                    </a:lnTo>
                    <a:close/>
                    <a:moveTo>
                      <a:pt x="382258" y="17434"/>
                    </a:moveTo>
                    <a:lnTo>
                      <a:pt x="377162" y="18305"/>
                    </a:lnTo>
                    <a:lnTo>
                      <a:pt x="377522" y="18199"/>
                    </a:lnTo>
                    <a:lnTo>
                      <a:pt x="379567" y="17851"/>
                    </a:lnTo>
                    <a:close/>
                    <a:moveTo>
                      <a:pt x="382545" y="17414"/>
                    </a:moveTo>
                    <a:lnTo>
                      <a:pt x="382399" y="17474"/>
                    </a:lnTo>
                    <a:lnTo>
                      <a:pt x="382178" y="17511"/>
                    </a:lnTo>
                    <a:close/>
                    <a:moveTo>
                      <a:pt x="571605" y="17400"/>
                    </a:moveTo>
                    <a:lnTo>
                      <a:pt x="576768" y="19651"/>
                    </a:lnTo>
                    <a:lnTo>
                      <a:pt x="579793" y="22003"/>
                    </a:lnTo>
                    <a:close/>
                    <a:moveTo>
                      <a:pt x="401193" y="17383"/>
                    </a:moveTo>
                    <a:lnTo>
                      <a:pt x="400398" y="17780"/>
                    </a:lnTo>
                    <a:lnTo>
                      <a:pt x="383864" y="20802"/>
                    </a:lnTo>
                    <a:lnTo>
                      <a:pt x="386227" y="20293"/>
                    </a:lnTo>
                    <a:close/>
                    <a:moveTo>
                      <a:pt x="390695" y="17383"/>
                    </a:moveTo>
                    <a:lnTo>
                      <a:pt x="389724" y="17621"/>
                    </a:lnTo>
                    <a:lnTo>
                      <a:pt x="388706" y="17731"/>
                    </a:lnTo>
                    <a:lnTo>
                      <a:pt x="384278" y="18910"/>
                    </a:lnTo>
                    <a:lnTo>
                      <a:pt x="382127" y="19376"/>
                    </a:lnTo>
                    <a:lnTo>
                      <a:pt x="380706" y="19696"/>
                    </a:lnTo>
                    <a:lnTo>
                      <a:pt x="376982" y="20257"/>
                    </a:lnTo>
                    <a:lnTo>
                      <a:pt x="384320" y="18280"/>
                    </a:lnTo>
                    <a:close/>
                    <a:moveTo>
                      <a:pt x="400964" y="17375"/>
                    </a:moveTo>
                    <a:lnTo>
                      <a:pt x="387102" y="20105"/>
                    </a:lnTo>
                    <a:lnTo>
                      <a:pt x="397755" y="17812"/>
                    </a:lnTo>
                    <a:close/>
                    <a:moveTo>
                      <a:pt x="382666" y="17365"/>
                    </a:moveTo>
                    <a:lnTo>
                      <a:pt x="382640" y="17375"/>
                    </a:lnTo>
                    <a:lnTo>
                      <a:pt x="382258" y="17434"/>
                    </a:lnTo>
                    <a:close/>
                    <a:moveTo>
                      <a:pt x="382768" y="17355"/>
                    </a:moveTo>
                    <a:lnTo>
                      <a:pt x="382545" y="17414"/>
                    </a:lnTo>
                    <a:lnTo>
                      <a:pt x="382640" y="17375"/>
                    </a:lnTo>
                    <a:close/>
                    <a:moveTo>
                      <a:pt x="401367" y="17296"/>
                    </a:moveTo>
                    <a:lnTo>
                      <a:pt x="401299" y="17330"/>
                    </a:lnTo>
                    <a:lnTo>
                      <a:pt x="400964" y="17375"/>
                    </a:lnTo>
                    <a:close/>
                    <a:moveTo>
                      <a:pt x="383218" y="17270"/>
                    </a:moveTo>
                    <a:lnTo>
                      <a:pt x="383097" y="17305"/>
                    </a:lnTo>
                    <a:lnTo>
                      <a:pt x="382768" y="17355"/>
                    </a:lnTo>
                    <a:lnTo>
                      <a:pt x="382856" y="17332"/>
                    </a:lnTo>
                    <a:close/>
                    <a:moveTo>
                      <a:pt x="401855" y="17254"/>
                    </a:moveTo>
                    <a:lnTo>
                      <a:pt x="401193" y="17383"/>
                    </a:lnTo>
                    <a:lnTo>
                      <a:pt x="401299" y="17330"/>
                    </a:lnTo>
                    <a:close/>
                    <a:moveTo>
                      <a:pt x="383298" y="17215"/>
                    </a:moveTo>
                    <a:lnTo>
                      <a:pt x="382856" y="17332"/>
                    </a:lnTo>
                    <a:lnTo>
                      <a:pt x="382666" y="17365"/>
                    </a:lnTo>
                    <a:lnTo>
                      <a:pt x="382838" y="17294"/>
                    </a:lnTo>
                    <a:close/>
                    <a:moveTo>
                      <a:pt x="402077" y="17211"/>
                    </a:moveTo>
                    <a:lnTo>
                      <a:pt x="402035" y="17230"/>
                    </a:lnTo>
                    <a:lnTo>
                      <a:pt x="401855" y="17254"/>
                    </a:lnTo>
                    <a:close/>
                    <a:moveTo>
                      <a:pt x="392073" y="17189"/>
                    </a:moveTo>
                    <a:lnTo>
                      <a:pt x="391884" y="17260"/>
                    </a:lnTo>
                    <a:lnTo>
                      <a:pt x="390720" y="17512"/>
                    </a:lnTo>
                    <a:lnTo>
                      <a:pt x="390237" y="17565"/>
                    </a:lnTo>
                    <a:lnTo>
                      <a:pt x="391530" y="17265"/>
                    </a:lnTo>
                    <a:close/>
                    <a:moveTo>
                      <a:pt x="402373" y="17184"/>
                    </a:moveTo>
                    <a:lnTo>
                      <a:pt x="403661" y="17184"/>
                    </a:lnTo>
                    <a:lnTo>
                      <a:pt x="401075" y="17656"/>
                    </a:lnTo>
                    <a:lnTo>
                      <a:pt x="402035" y="17230"/>
                    </a:lnTo>
                    <a:close/>
                    <a:moveTo>
                      <a:pt x="402138" y="17184"/>
                    </a:moveTo>
                    <a:lnTo>
                      <a:pt x="402217" y="17184"/>
                    </a:lnTo>
                    <a:lnTo>
                      <a:pt x="402077" y="17211"/>
                    </a:lnTo>
                    <a:close/>
                    <a:moveTo>
                      <a:pt x="401591" y="17184"/>
                    </a:moveTo>
                    <a:lnTo>
                      <a:pt x="401937" y="17184"/>
                    </a:lnTo>
                    <a:lnTo>
                      <a:pt x="401367" y="17296"/>
                    </a:lnTo>
                    <a:close/>
                    <a:moveTo>
                      <a:pt x="517096" y="17183"/>
                    </a:moveTo>
                    <a:lnTo>
                      <a:pt x="515007" y="18750"/>
                    </a:lnTo>
                    <a:lnTo>
                      <a:pt x="513957" y="19248"/>
                    </a:lnTo>
                    <a:lnTo>
                      <a:pt x="515087" y="18280"/>
                    </a:lnTo>
                    <a:close/>
                    <a:moveTo>
                      <a:pt x="402299" y="17112"/>
                    </a:moveTo>
                    <a:lnTo>
                      <a:pt x="402138" y="17184"/>
                    </a:lnTo>
                    <a:lnTo>
                      <a:pt x="401937" y="17184"/>
                    </a:lnTo>
                    <a:close/>
                    <a:moveTo>
                      <a:pt x="383294" y="17106"/>
                    </a:moveTo>
                    <a:lnTo>
                      <a:pt x="382838" y="17294"/>
                    </a:lnTo>
                    <a:lnTo>
                      <a:pt x="379567" y="17851"/>
                    </a:lnTo>
                    <a:lnTo>
                      <a:pt x="377750" y="18132"/>
                    </a:lnTo>
                    <a:lnTo>
                      <a:pt x="377852" y="18102"/>
                    </a:lnTo>
                    <a:close/>
                    <a:moveTo>
                      <a:pt x="511646" y="17098"/>
                    </a:moveTo>
                    <a:lnTo>
                      <a:pt x="511618" y="17115"/>
                    </a:lnTo>
                    <a:lnTo>
                      <a:pt x="511248" y="17184"/>
                    </a:lnTo>
                    <a:close/>
                    <a:moveTo>
                      <a:pt x="472270" y="17076"/>
                    </a:moveTo>
                    <a:lnTo>
                      <a:pt x="472116" y="17127"/>
                    </a:lnTo>
                    <a:lnTo>
                      <a:pt x="471772" y="17184"/>
                    </a:lnTo>
                    <a:close/>
                    <a:moveTo>
                      <a:pt x="384612" y="17070"/>
                    </a:moveTo>
                    <a:lnTo>
                      <a:pt x="384272" y="17164"/>
                    </a:lnTo>
                    <a:lnTo>
                      <a:pt x="382632" y="17436"/>
                    </a:lnTo>
                    <a:lnTo>
                      <a:pt x="383097" y="17305"/>
                    </a:lnTo>
                    <a:close/>
                    <a:moveTo>
                      <a:pt x="402703" y="17033"/>
                    </a:moveTo>
                    <a:lnTo>
                      <a:pt x="402299" y="17112"/>
                    </a:lnTo>
                    <a:lnTo>
                      <a:pt x="402379" y="17077"/>
                    </a:lnTo>
                    <a:close/>
                    <a:moveTo>
                      <a:pt x="512379" y="16973"/>
                    </a:moveTo>
                    <a:lnTo>
                      <a:pt x="511054" y="17477"/>
                    </a:lnTo>
                    <a:lnTo>
                      <a:pt x="511618" y="17115"/>
                    </a:lnTo>
                    <a:close/>
                    <a:moveTo>
                      <a:pt x="385597" y="16944"/>
                    </a:moveTo>
                    <a:lnTo>
                      <a:pt x="379408" y="18755"/>
                    </a:lnTo>
                    <a:lnTo>
                      <a:pt x="379223" y="18782"/>
                    </a:lnTo>
                    <a:lnTo>
                      <a:pt x="380901" y="18091"/>
                    </a:lnTo>
                    <a:lnTo>
                      <a:pt x="384272" y="17164"/>
                    </a:lnTo>
                    <a:close/>
                    <a:moveTo>
                      <a:pt x="544320" y="16912"/>
                    </a:moveTo>
                    <a:lnTo>
                      <a:pt x="544710" y="17639"/>
                    </a:lnTo>
                    <a:lnTo>
                      <a:pt x="544333" y="17367"/>
                    </a:lnTo>
                    <a:close/>
                    <a:moveTo>
                      <a:pt x="378149" y="16867"/>
                    </a:moveTo>
                    <a:lnTo>
                      <a:pt x="376373" y="17432"/>
                    </a:lnTo>
                    <a:lnTo>
                      <a:pt x="378148" y="16867"/>
                    </a:lnTo>
                    <a:close/>
                    <a:moveTo>
                      <a:pt x="378150" y="16867"/>
                    </a:moveTo>
                    <a:lnTo>
                      <a:pt x="378149" y="16867"/>
                    </a:lnTo>
                    <a:lnTo>
                      <a:pt x="378149" y="16867"/>
                    </a:lnTo>
                    <a:close/>
                    <a:moveTo>
                      <a:pt x="385360" y="16864"/>
                    </a:moveTo>
                    <a:lnTo>
                      <a:pt x="384975" y="16970"/>
                    </a:lnTo>
                    <a:lnTo>
                      <a:pt x="383218" y="17270"/>
                    </a:lnTo>
                    <a:lnTo>
                      <a:pt x="383586" y="17166"/>
                    </a:lnTo>
                    <a:close/>
                    <a:moveTo>
                      <a:pt x="402883" y="16853"/>
                    </a:moveTo>
                    <a:lnTo>
                      <a:pt x="402379" y="17077"/>
                    </a:lnTo>
                    <a:lnTo>
                      <a:pt x="401591" y="17184"/>
                    </a:lnTo>
                    <a:lnTo>
                      <a:pt x="398855" y="17575"/>
                    </a:lnTo>
                    <a:lnTo>
                      <a:pt x="399398" y="17458"/>
                    </a:lnTo>
                    <a:close/>
                    <a:moveTo>
                      <a:pt x="384731" y="16843"/>
                    </a:moveTo>
                    <a:lnTo>
                      <a:pt x="383586" y="17166"/>
                    </a:lnTo>
                    <a:lnTo>
                      <a:pt x="383298" y="17215"/>
                    </a:lnTo>
                    <a:lnTo>
                      <a:pt x="384656" y="16856"/>
                    </a:lnTo>
                    <a:close/>
                    <a:moveTo>
                      <a:pt x="554395" y="16837"/>
                    </a:moveTo>
                    <a:lnTo>
                      <a:pt x="556081" y="18945"/>
                    </a:lnTo>
                    <a:lnTo>
                      <a:pt x="555351" y="19270"/>
                    </a:lnTo>
                    <a:lnTo>
                      <a:pt x="554018" y="16925"/>
                    </a:lnTo>
                    <a:close/>
                    <a:moveTo>
                      <a:pt x="393180" y="16774"/>
                    </a:moveTo>
                    <a:lnTo>
                      <a:pt x="392419" y="17059"/>
                    </a:lnTo>
                    <a:lnTo>
                      <a:pt x="391530" y="17265"/>
                    </a:lnTo>
                    <a:lnTo>
                      <a:pt x="390695" y="17383"/>
                    </a:lnTo>
                    <a:close/>
                    <a:moveTo>
                      <a:pt x="386251" y="16752"/>
                    </a:moveTo>
                    <a:lnTo>
                      <a:pt x="385786" y="16888"/>
                    </a:lnTo>
                    <a:lnTo>
                      <a:pt x="384612" y="17070"/>
                    </a:lnTo>
                    <a:lnTo>
                      <a:pt x="384975" y="16970"/>
                    </a:lnTo>
                    <a:close/>
                    <a:moveTo>
                      <a:pt x="372182" y="16711"/>
                    </a:moveTo>
                    <a:lnTo>
                      <a:pt x="372147" y="16723"/>
                    </a:lnTo>
                    <a:lnTo>
                      <a:pt x="368694" y="17184"/>
                    </a:lnTo>
                    <a:close/>
                    <a:moveTo>
                      <a:pt x="519470" y="16637"/>
                    </a:moveTo>
                    <a:lnTo>
                      <a:pt x="517514" y="17810"/>
                    </a:lnTo>
                    <a:lnTo>
                      <a:pt x="514438" y="19177"/>
                    </a:lnTo>
                    <a:lnTo>
                      <a:pt x="515007" y="18750"/>
                    </a:lnTo>
                    <a:close/>
                    <a:moveTo>
                      <a:pt x="487123" y="16635"/>
                    </a:moveTo>
                    <a:lnTo>
                      <a:pt x="481830" y="18620"/>
                    </a:lnTo>
                    <a:lnTo>
                      <a:pt x="480864" y="18830"/>
                    </a:lnTo>
                    <a:lnTo>
                      <a:pt x="485585" y="16956"/>
                    </a:lnTo>
                    <a:close/>
                    <a:moveTo>
                      <a:pt x="519473" y="16635"/>
                    </a:moveTo>
                    <a:lnTo>
                      <a:pt x="519472" y="16635"/>
                    </a:lnTo>
                    <a:lnTo>
                      <a:pt x="519470" y="16637"/>
                    </a:lnTo>
                    <a:close/>
                    <a:moveTo>
                      <a:pt x="393768" y="16630"/>
                    </a:moveTo>
                    <a:lnTo>
                      <a:pt x="393180" y="16774"/>
                    </a:lnTo>
                    <a:lnTo>
                      <a:pt x="393432" y="16680"/>
                    </a:lnTo>
                    <a:close/>
                    <a:moveTo>
                      <a:pt x="537249" y="16598"/>
                    </a:moveTo>
                    <a:lnTo>
                      <a:pt x="537509" y="17116"/>
                    </a:lnTo>
                    <a:lnTo>
                      <a:pt x="537384" y="17370"/>
                    </a:lnTo>
                    <a:lnTo>
                      <a:pt x="537216" y="16988"/>
                    </a:lnTo>
                    <a:close/>
                    <a:moveTo>
                      <a:pt x="514050" y="16575"/>
                    </a:moveTo>
                    <a:lnTo>
                      <a:pt x="513943" y="16682"/>
                    </a:lnTo>
                    <a:lnTo>
                      <a:pt x="512379" y="16973"/>
                    </a:lnTo>
                    <a:lnTo>
                      <a:pt x="512596" y="16891"/>
                    </a:lnTo>
                    <a:close/>
                    <a:moveTo>
                      <a:pt x="427638" y="16573"/>
                    </a:moveTo>
                    <a:lnTo>
                      <a:pt x="427497" y="16636"/>
                    </a:lnTo>
                    <a:lnTo>
                      <a:pt x="423522" y="17184"/>
                    </a:lnTo>
                    <a:close/>
                    <a:moveTo>
                      <a:pt x="407042" y="16566"/>
                    </a:moveTo>
                    <a:lnTo>
                      <a:pt x="406336" y="16768"/>
                    </a:lnTo>
                    <a:lnTo>
                      <a:pt x="397204" y="19377"/>
                    </a:lnTo>
                    <a:cubicBezTo>
                      <a:pt x="399398" y="19377"/>
                      <a:pt x="401591" y="17184"/>
                      <a:pt x="403784" y="17184"/>
                    </a:cubicBezTo>
                    <a:lnTo>
                      <a:pt x="403661" y="17184"/>
                    </a:lnTo>
                    <a:close/>
                    <a:moveTo>
                      <a:pt x="387915" y="16559"/>
                    </a:moveTo>
                    <a:lnTo>
                      <a:pt x="385597" y="16944"/>
                    </a:lnTo>
                    <a:lnTo>
                      <a:pt x="385786" y="16888"/>
                    </a:lnTo>
                    <a:close/>
                    <a:moveTo>
                      <a:pt x="373438" y="16550"/>
                    </a:moveTo>
                    <a:lnTo>
                      <a:pt x="372954" y="16737"/>
                    </a:lnTo>
                    <a:lnTo>
                      <a:pt x="361771" y="20479"/>
                    </a:lnTo>
                    <a:lnTo>
                      <a:pt x="361551" y="20517"/>
                    </a:lnTo>
                    <a:lnTo>
                      <a:pt x="364307" y="19377"/>
                    </a:lnTo>
                    <a:lnTo>
                      <a:pt x="360472" y="20706"/>
                    </a:lnTo>
                    <a:lnTo>
                      <a:pt x="359259" y="20918"/>
                    </a:lnTo>
                    <a:lnTo>
                      <a:pt x="372147" y="16723"/>
                    </a:lnTo>
                    <a:close/>
                    <a:moveTo>
                      <a:pt x="514742" y="16533"/>
                    </a:moveTo>
                    <a:lnTo>
                      <a:pt x="513441" y="17183"/>
                    </a:lnTo>
                    <a:lnTo>
                      <a:pt x="513943" y="16682"/>
                    </a:lnTo>
                    <a:close/>
                    <a:moveTo>
                      <a:pt x="373612" y="16517"/>
                    </a:moveTo>
                    <a:lnTo>
                      <a:pt x="373564" y="16533"/>
                    </a:lnTo>
                    <a:lnTo>
                      <a:pt x="373438" y="16550"/>
                    </a:lnTo>
                    <a:lnTo>
                      <a:pt x="373475" y="16536"/>
                    </a:lnTo>
                    <a:close/>
                    <a:moveTo>
                      <a:pt x="542821" y="16516"/>
                    </a:moveTo>
                    <a:lnTo>
                      <a:pt x="543001" y="16742"/>
                    </a:lnTo>
                    <a:lnTo>
                      <a:pt x="542774" y="17458"/>
                    </a:lnTo>
                    <a:lnTo>
                      <a:pt x="543113" y="20647"/>
                    </a:lnTo>
                    <a:lnTo>
                      <a:pt x="542449" y="18650"/>
                    </a:lnTo>
                    <a:lnTo>
                      <a:pt x="542500" y="17458"/>
                    </a:lnTo>
                    <a:close/>
                    <a:moveTo>
                      <a:pt x="407402" y="16500"/>
                    </a:moveTo>
                    <a:lnTo>
                      <a:pt x="407042" y="16566"/>
                    </a:lnTo>
                    <a:lnTo>
                      <a:pt x="407154" y="16534"/>
                    </a:lnTo>
                    <a:close/>
                    <a:moveTo>
                      <a:pt x="543087" y="16470"/>
                    </a:moveTo>
                    <a:lnTo>
                      <a:pt x="543613" y="16848"/>
                    </a:lnTo>
                    <a:lnTo>
                      <a:pt x="544333" y="17367"/>
                    </a:lnTo>
                    <a:lnTo>
                      <a:pt x="544363" y="18455"/>
                    </a:lnTo>
                    <a:lnTo>
                      <a:pt x="543669" y="17583"/>
                    </a:lnTo>
                    <a:lnTo>
                      <a:pt x="543001" y="16742"/>
                    </a:lnTo>
                    <a:close/>
                    <a:moveTo>
                      <a:pt x="383518" y="16436"/>
                    </a:moveTo>
                    <a:lnTo>
                      <a:pt x="381525" y="17022"/>
                    </a:lnTo>
                    <a:lnTo>
                      <a:pt x="378593" y="17535"/>
                    </a:lnTo>
                    <a:lnTo>
                      <a:pt x="379660" y="17184"/>
                    </a:lnTo>
                    <a:lnTo>
                      <a:pt x="378407" y="17568"/>
                    </a:lnTo>
                    <a:lnTo>
                      <a:pt x="375749" y="18032"/>
                    </a:lnTo>
                    <a:lnTo>
                      <a:pt x="372940" y="18524"/>
                    </a:lnTo>
                    <a:lnTo>
                      <a:pt x="369057" y="19204"/>
                    </a:lnTo>
                    <a:lnTo>
                      <a:pt x="373431" y="17842"/>
                    </a:lnTo>
                    <a:lnTo>
                      <a:pt x="376373" y="17432"/>
                    </a:lnTo>
                    <a:lnTo>
                      <a:pt x="378010" y="17204"/>
                    </a:lnTo>
                    <a:close/>
                    <a:moveTo>
                      <a:pt x="537263" y="16427"/>
                    </a:moveTo>
                    <a:lnTo>
                      <a:pt x="537249" y="16598"/>
                    </a:lnTo>
                    <a:lnTo>
                      <a:pt x="537199" y="16499"/>
                    </a:lnTo>
                    <a:close/>
                    <a:moveTo>
                      <a:pt x="384957" y="16421"/>
                    </a:moveTo>
                    <a:lnTo>
                      <a:pt x="384365" y="16665"/>
                    </a:lnTo>
                    <a:lnTo>
                      <a:pt x="379937" y="17489"/>
                    </a:lnTo>
                    <a:lnTo>
                      <a:pt x="381525" y="17022"/>
                    </a:lnTo>
                    <a:close/>
                    <a:moveTo>
                      <a:pt x="390474" y="16338"/>
                    </a:moveTo>
                    <a:lnTo>
                      <a:pt x="386393" y="17482"/>
                    </a:lnTo>
                    <a:lnTo>
                      <a:pt x="382532" y="18292"/>
                    </a:lnTo>
                    <a:lnTo>
                      <a:pt x="381895" y="18387"/>
                    </a:lnTo>
                    <a:lnTo>
                      <a:pt x="382800" y="18140"/>
                    </a:lnTo>
                    <a:close/>
                    <a:moveTo>
                      <a:pt x="407855" y="16334"/>
                    </a:moveTo>
                    <a:lnTo>
                      <a:pt x="407154" y="16534"/>
                    </a:lnTo>
                    <a:lnTo>
                      <a:pt x="402373" y="17184"/>
                    </a:lnTo>
                    <a:lnTo>
                      <a:pt x="402217" y="17184"/>
                    </a:lnTo>
                    <a:lnTo>
                      <a:pt x="403663" y="16903"/>
                    </a:lnTo>
                    <a:close/>
                    <a:moveTo>
                      <a:pt x="389693" y="16264"/>
                    </a:moveTo>
                    <a:lnTo>
                      <a:pt x="389523" y="16310"/>
                    </a:lnTo>
                    <a:lnTo>
                      <a:pt x="387915" y="16559"/>
                    </a:lnTo>
                    <a:close/>
                    <a:moveTo>
                      <a:pt x="387961" y="16252"/>
                    </a:moveTo>
                    <a:lnTo>
                      <a:pt x="386576" y="16657"/>
                    </a:lnTo>
                    <a:lnTo>
                      <a:pt x="385360" y="16864"/>
                    </a:lnTo>
                    <a:lnTo>
                      <a:pt x="386840" y="16457"/>
                    </a:lnTo>
                    <a:close/>
                    <a:moveTo>
                      <a:pt x="398877" y="16232"/>
                    </a:moveTo>
                    <a:lnTo>
                      <a:pt x="396549" y="16878"/>
                    </a:lnTo>
                    <a:lnTo>
                      <a:pt x="391411" y="17437"/>
                    </a:lnTo>
                    <a:lnTo>
                      <a:pt x="391884" y="17260"/>
                    </a:lnTo>
                    <a:lnTo>
                      <a:pt x="392467" y="17134"/>
                    </a:lnTo>
                    <a:close/>
                    <a:moveTo>
                      <a:pt x="396981" y="16154"/>
                    </a:moveTo>
                    <a:lnTo>
                      <a:pt x="392467" y="17134"/>
                    </a:lnTo>
                    <a:lnTo>
                      <a:pt x="392073" y="17189"/>
                    </a:lnTo>
                    <a:lnTo>
                      <a:pt x="392419" y="17059"/>
                    </a:lnTo>
                    <a:lnTo>
                      <a:pt x="395163" y="16423"/>
                    </a:lnTo>
                    <a:close/>
                    <a:moveTo>
                      <a:pt x="403337" y="16140"/>
                    </a:moveTo>
                    <a:lnTo>
                      <a:pt x="393935" y="17605"/>
                    </a:lnTo>
                    <a:lnTo>
                      <a:pt x="396549" y="16878"/>
                    </a:lnTo>
                    <a:close/>
                    <a:moveTo>
                      <a:pt x="387282" y="16122"/>
                    </a:moveTo>
                    <a:lnTo>
                      <a:pt x="385063" y="16749"/>
                    </a:lnTo>
                    <a:lnTo>
                      <a:pt x="384656" y="16856"/>
                    </a:lnTo>
                    <a:lnTo>
                      <a:pt x="383294" y="17106"/>
                    </a:lnTo>
                    <a:lnTo>
                      <a:pt x="384365" y="16665"/>
                    </a:lnTo>
                    <a:close/>
                    <a:moveTo>
                      <a:pt x="404575" y="16101"/>
                    </a:moveTo>
                    <a:lnTo>
                      <a:pt x="403729" y="16477"/>
                    </a:lnTo>
                    <a:lnTo>
                      <a:pt x="389503" y="18836"/>
                    </a:lnTo>
                    <a:lnTo>
                      <a:pt x="393157" y="17821"/>
                    </a:lnTo>
                    <a:close/>
                    <a:moveTo>
                      <a:pt x="481339" y="16025"/>
                    </a:moveTo>
                    <a:lnTo>
                      <a:pt x="481306" y="16039"/>
                    </a:lnTo>
                    <a:lnTo>
                      <a:pt x="479748" y="16386"/>
                    </a:lnTo>
                    <a:lnTo>
                      <a:pt x="479632" y="16406"/>
                    </a:lnTo>
                    <a:close/>
                    <a:moveTo>
                      <a:pt x="434457" y="16012"/>
                    </a:moveTo>
                    <a:lnTo>
                      <a:pt x="433059" y="16442"/>
                    </a:lnTo>
                    <a:lnTo>
                      <a:pt x="427908" y="17184"/>
                    </a:lnTo>
                    <a:lnTo>
                      <a:pt x="431198" y="16361"/>
                    </a:lnTo>
                    <a:close/>
                    <a:moveTo>
                      <a:pt x="410441" y="15983"/>
                    </a:moveTo>
                    <a:lnTo>
                      <a:pt x="409574" y="16205"/>
                    </a:lnTo>
                    <a:lnTo>
                      <a:pt x="407402" y="16500"/>
                    </a:lnTo>
                    <a:lnTo>
                      <a:pt x="409637" y="16092"/>
                    </a:lnTo>
                    <a:close/>
                    <a:moveTo>
                      <a:pt x="544066" y="15978"/>
                    </a:moveTo>
                    <a:lnTo>
                      <a:pt x="544311" y="16586"/>
                    </a:lnTo>
                    <a:lnTo>
                      <a:pt x="544320" y="16912"/>
                    </a:lnTo>
                    <a:lnTo>
                      <a:pt x="543925" y="16175"/>
                    </a:lnTo>
                    <a:close/>
                    <a:moveTo>
                      <a:pt x="536934" y="15971"/>
                    </a:moveTo>
                    <a:lnTo>
                      <a:pt x="537199" y="16499"/>
                    </a:lnTo>
                    <a:lnTo>
                      <a:pt x="537067" y="16648"/>
                    </a:lnTo>
                    <a:lnTo>
                      <a:pt x="536839" y="16131"/>
                    </a:lnTo>
                    <a:close/>
                    <a:moveTo>
                      <a:pt x="517786" y="15966"/>
                    </a:moveTo>
                    <a:lnTo>
                      <a:pt x="515087" y="18280"/>
                    </a:lnTo>
                    <a:lnTo>
                      <a:pt x="513880" y="18938"/>
                    </a:lnTo>
                    <a:lnTo>
                      <a:pt x="516638" y="16180"/>
                    </a:lnTo>
                    <a:close/>
                    <a:moveTo>
                      <a:pt x="516852" y="15965"/>
                    </a:moveTo>
                    <a:lnTo>
                      <a:pt x="516638" y="16180"/>
                    </a:lnTo>
                    <a:lnTo>
                      <a:pt x="514742" y="16533"/>
                    </a:lnTo>
                    <a:lnTo>
                      <a:pt x="515127" y="16340"/>
                    </a:lnTo>
                    <a:close/>
                    <a:moveTo>
                      <a:pt x="451185" y="15965"/>
                    </a:moveTo>
                    <a:lnTo>
                      <a:pt x="443261" y="17184"/>
                    </a:lnTo>
                    <a:lnTo>
                      <a:pt x="446518" y="16498"/>
                    </a:lnTo>
                    <a:close/>
                    <a:moveTo>
                      <a:pt x="542378" y="15958"/>
                    </a:moveTo>
                    <a:lnTo>
                      <a:pt x="542887" y="16325"/>
                    </a:lnTo>
                    <a:lnTo>
                      <a:pt x="542821" y="16516"/>
                    </a:lnTo>
                    <a:close/>
                    <a:moveTo>
                      <a:pt x="391874" y="15946"/>
                    </a:moveTo>
                    <a:lnTo>
                      <a:pt x="391561" y="16034"/>
                    </a:lnTo>
                    <a:lnTo>
                      <a:pt x="383919" y="17836"/>
                    </a:lnTo>
                    <a:lnTo>
                      <a:pt x="389523" y="16310"/>
                    </a:lnTo>
                    <a:close/>
                    <a:moveTo>
                      <a:pt x="544292" y="15908"/>
                    </a:moveTo>
                    <a:lnTo>
                      <a:pt x="544933" y="16224"/>
                    </a:lnTo>
                    <a:lnTo>
                      <a:pt x="548687" y="23892"/>
                    </a:lnTo>
                    <a:lnTo>
                      <a:pt x="546261" y="20841"/>
                    </a:lnTo>
                    <a:lnTo>
                      <a:pt x="545790" y="18417"/>
                    </a:lnTo>
                    <a:lnTo>
                      <a:pt x="544744" y="17663"/>
                    </a:lnTo>
                    <a:lnTo>
                      <a:pt x="544311" y="16586"/>
                    </a:lnTo>
                    <a:close/>
                    <a:moveTo>
                      <a:pt x="391040" y="15897"/>
                    </a:moveTo>
                    <a:lnTo>
                      <a:pt x="390673" y="15997"/>
                    </a:lnTo>
                    <a:lnTo>
                      <a:pt x="386251" y="16752"/>
                    </a:lnTo>
                    <a:lnTo>
                      <a:pt x="386576" y="16657"/>
                    </a:lnTo>
                    <a:close/>
                    <a:moveTo>
                      <a:pt x="386276" y="15878"/>
                    </a:moveTo>
                    <a:lnTo>
                      <a:pt x="385641" y="16139"/>
                    </a:lnTo>
                    <a:lnTo>
                      <a:pt x="383518" y="16436"/>
                    </a:lnTo>
                    <a:lnTo>
                      <a:pt x="384805" y="16057"/>
                    </a:lnTo>
                    <a:close/>
                    <a:moveTo>
                      <a:pt x="405107" y="15864"/>
                    </a:moveTo>
                    <a:lnTo>
                      <a:pt x="404860" y="15974"/>
                    </a:lnTo>
                    <a:lnTo>
                      <a:pt x="403337" y="16140"/>
                    </a:lnTo>
                    <a:close/>
                    <a:moveTo>
                      <a:pt x="433307" y="15834"/>
                    </a:moveTo>
                    <a:lnTo>
                      <a:pt x="431198" y="16361"/>
                    </a:lnTo>
                    <a:lnTo>
                      <a:pt x="427134" y="16797"/>
                    </a:lnTo>
                    <a:lnTo>
                      <a:pt x="427497" y="16636"/>
                    </a:lnTo>
                    <a:close/>
                    <a:moveTo>
                      <a:pt x="392666" y="15823"/>
                    </a:moveTo>
                    <a:lnTo>
                      <a:pt x="390474" y="16338"/>
                    </a:lnTo>
                    <a:lnTo>
                      <a:pt x="391561" y="16034"/>
                    </a:lnTo>
                    <a:lnTo>
                      <a:pt x="392046" y="15919"/>
                    </a:lnTo>
                    <a:close/>
                    <a:moveTo>
                      <a:pt x="392711" y="15762"/>
                    </a:moveTo>
                    <a:lnTo>
                      <a:pt x="392046" y="15919"/>
                    </a:lnTo>
                    <a:lnTo>
                      <a:pt x="391874" y="15946"/>
                    </a:lnTo>
                    <a:lnTo>
                      <a:pt x="392264" y="15837"/>
                    </a:lnTo>
                    <a:close/>
                    <a:moveTo>
                      <a:pt x="406858" y="15757"/>
                    </a:moveTo>
                    <a:lnTo>
                      <a:pt x="404575" y="16101"/>
                    </a:lnTo>
                    <a:lnTo>
                      <a:pt x="404860" y="15974"/>
                    </a:lnTo>
                    <a:close/>
                    <a:moveTo>
                      <a:pt x="543976" y="15753"/>
                    </a:moveTo>
                    <a:lnTo>
                      <a:pt x="544161" y="15844"/>
                    </a:lnTo>
                    <a:lnTo>
                      <a:pt x="544066" y="15978"/>
                    </a:lnTo>
                    <a:close/>
                    <a:moveTo>
                      <a:pt x="542212" y="15750"/>
                    </a:moveTo>
                    <a:lnTo>
                      <a:pt x="542378" y="15958"/>
                    </a:lnTo>
                    <a:lnTo>
                      <a:pt x="542210" y="15838"/>
                    </a:lnTo>
                    <a:close/>
                    <a:moveTo>
                      <a:pt x="467929" y="15737"/>
                    </a:moveTo>
                    <a:lnTo>
                      <a:pt x="466692" y="16065"/>
                    </a:lnTo>
                    <a:lnTo>
                      <a:pt x="466525" y="16097"/>
                    </a:lnTo>
                    <a:lnTo>
                      <a:pt x="467706" y="15782"/>
                    </a:lnTo>
                    <a:close/>
                    <a:moveTo>
                      <a:pt x="452692" y="15733"/>
                    </a:moveTo>
                    <a:lnTo>
                      <a:pt x="452473" y="15817"/>
                    </a:lnTo>
                    <a:lnTo>
                      <a:pt x="451185" y="15965"/>
                    </a:lnTo>
                    <a:close/>
                    <a:moveTo>
                      <a:pt x="388951" y="15722"/>
                    </a:moveTo>
                    <a:lnTo>
                      <a:pt x="387803" y="16025"/>
                    </a:lnTo>
                    <a:lnTo>
                      <a:pt x="387282" y="16122"/>
                    </a:lnTo>
                    <a:lnTo>
                      <a:pt x="388288" y="15838"/>
                    </a:lnTo>
                    <a:close/>
                    <a:moveTo>
                      <a:pt x="388761" y="15704"/>
                    </a:moveTo>
                    <a:lnTo>
                      <a:pt x="388288" y="15838"/>
                    </a:lnTo>
                    <a:lnTo>
                      <a:pt x="384957" y="16421"/>
                    </a:lnTo>
                    <a:lnTo>
                      <a:pt x="385641" y="16139"/>
                    </a:lnTo>
                    <a:close/>
                    <a:moveTo>
                      <a:pt x="389670" y="15678"/>
                    </a:moveTo>
                    <a:lnTo>
                      <a:pt x="386840" y="16457"/>
                    </a:lnTo>
                    <a:lnTo>
                      <a:pt x="384731" y="16843"/>
                    </a:lnTo>
                    <a:lnTo>
                      <a:pt x="385063" y="16749"/>
                    </a:lnTo>
                    <a:lnTo>
                      <a:pt x="387803" y="16025"/>
                    </a:lnTo>
                    <a:close/>
                    <a:moveTo>
                      <a:pt x="544286" y="15671"/>
                    </a:moveTo>
                    <a:lnTo>
                      <a:pt x="544292" y="15908"/>
                    </a:lnTo>
                    <a:lnTo>
                      <a:pt x="544161" y="15844"/>
                    </a:lnTo>
                    <a:close/>
                    <a:moveTo>
                      <a:pt x="538220" y="15664"/>
                    </a:moveTo>
                    <a:lnTo>
                      <a:pt x="538392" y="16341"/>
                    </a:lnTo>
                    <a:lnTo>
                      <a:pt x="538388" y="16361"/>
                    </a:lnTo>
                    <a:lnTo>
                      <a:pt x="537799" y="17694"/>
                    </a:lnTo>
                    <a:lnTo>
                      <a:pt x="537509" y="17116"/>
                    </a:lnTo>
                    <a:close/>
                    <a:moveTo>
                      <a:pt x="541841" y="15572"/>
                    </a:moveTo>
                    <a:lnTo>
                      <a:pt x="542210" y="15838"/>
                    </a:lnTo>
                    <a:lnTo>
                      <a:pt x="542175" y="17826"/>
                    </a:lnTo>
                    <a:lnTo>
                      <a:pt x="541755" y="16564"/>
                    </a:lnTo>
                    <a:close/>
                    <a:moveTo>
                      <a:pt x="537334" y="15567"/>
                    </a:moveTo>
                    <a:lnTo>
                      <a:pt x="537565" y="16087"/>
                    </a:lnTo>
                    <a:lnTo>
                      <a:pt x="537263" y="16427"/>
                    </a:lnTo>
                    <a:close/>
                    <a:moveTo>
                      <a:pt x="393288" y="15550"/>
                    </a:moveTo>
                    <a:lnTo>
                      <a:pt x="392264" y="15837"/>
                    </a:lnTo>
                    <a:lnTo>
                      <a:pt x="389693" y="16264"/>
                    </a:lnTo>
                    <a:lnTo>
                      <a:pt x="390673" y="15997"/>
                    </a:lnTo>
                    <a:close/>
                    <a:moveTo>
                      <a:pt x="520128" y="15529"/>
                    </a:moveTo>
                    <a:lnTo>
                      <a:pt x="517096" y="17183"/>
                    </a:lnTo>
                    <a:lnTo>
                      <a:pt x="519028" y="15734"/>
                    </a:lnTo>
                    <a:close/>
                    <a:moveTo>
                      <a:pt x="543511" y="15524"/>
                    </a:moveTo>
                    <a:lnTo>
                      <a:pt x="543599" y="15567"/>
                    </a:lnTo>
                    <a:lnTo>
                      <a:pt x="543925" y="16175"/>
                    </a:lnTo>
                    <a:lnTo>
                      <a:pt x="543596" y="16635"/>
                    </a:lnTo>
                    <a:close/>
                    <a:moveTo>
                      <a:pt x="390192" y="15505"/>
                    </a:moveTo>
                    <a:lnTo>
                      <a:pt x="388951" y="15722"/>
                    </a:lnTo>
                    <a:lnTo>
                      <a:pt x="389305" y="15629"/>
                    </a:lnTo>
                    <a:close/>
                    <a:moveTo>
                      <a:pt x="410925" y="15457"/>
                    </a:moveTo>
                    <a:lnTo>
                      <a:pt x="410552" y="15563"/>
                    </a:lnTo>
                    <a:lnTo>
                      <a:pt x="403663" y="16903"/>
                    </a:lnTo>
                    <a:lnTo>
                      <a:pt x="402703" y="17033"/>
                    </a:lnTo>
                    <a:lnTo>
                      <a:pt x="409100" y="15773"/>
                    </a:lnTo>
                    <a:close/>
                    <a:moveTo>
                      <a:pt x="390486" y="15453"/>
                    </a:moveTo>
                    <a:lnTo>
                      <a:pt x="390409" y="15475"/>
                    </a:lnTo>
                    <a:lnTo>
                      <a:pt x="390192" y="15505"/>
                    </a:lnTo>
                    <a:close/>
                    <a:moveTo>
                      <a:pt x="390804" y="15420"/>
                    </a:moveTo>
                    <a:lnTo>
                      <a:pt x="390359" y="15550"/>
                    </a:lnTo>
                    <a:lnTo>
                      <a:pt x="389670" y="15678"/>
                    </a:lnTo>
                    <a:lnTo>
                      <a:pt x="390409" y="15475"/>
                    </a:lnTo>
                    <a:close/>
                    <a:moveTo>
                      <a:pt x="390142" y="15408"/>
                    </a:moveTo>
                    <a:lnTo>
                      <a:pt x="389305" y="15629"/>
                    </a:lnTo>
                    <a:lnTo>
                      <a:pt x="388761" y="15704"/>
                    </a:lnTo>
                    <a:lnTo>
                      <a:pt x="389563" y="15478"/>
                    </a:lnTo>
                    <a:close/>
                    <a:moveTo>
                      <a:pt x="519483" y="15393"/>
                    </a:moveTo>
                    <a:lnTo>
                      <a:pt x="519028" y="15734"/>
                    </a:lnTo>
                    <a:lnTo>
                      <a:pt x="517786" y="15966"/>
                    </a:lnTo>
                    <a:lnTo>
                      <a:pt x="518104" y="15693"/>
                    </a:lnTo>
                    <a:close/>
                    <a:moveTo>
                      <a:pt x="543211" y="15376"/>
                    </a:moveTo>
                    <a:lnTo>
                      <a:pt x="543404" y="15472"/>
                    </a:lnTo>
                    <a:lnTo>
                      <a:pt x="543087" y="16470"/>
                    </a:lnTo>
                    <a:lnTo>
                      <a:pt x="542887" y="16325"/>
                    </a:lnTo>
                    <a:close/>
                    <a:moveTo>
                      <a:pt x="482852" y="15337"/>
                    </a:moveTo>
                    <a:lnTo>
                      <a:pt x="481697" y="15862"/>
                    </a:lnTo>
                    <a:lnTo>
                      <a:pt x="476581" y="16951"/>
                    </a:lnTo>
                    <a:lnTo>
                      <a:pt x="467867" y="18507"/>
                    </a:lnTo>
                    <a:lnTo>
                      <a:pt x="472116" y="17127"/>
                    </a:lnTo>
                    <a:close/>
                    <a:moveTo>
                      <a:pt x="543457" y="15304"/>
                    </a:moveTo>
                    <a:lnTo>
                      <a:pt x="543500" y="15384"/>
                    </a:lnTo>
                    <a:lnTo>
                      <a:pt x="543511" y="15524"/>
                    </a:lnTo>
                    <a:lnTo>
                      <a:pt x="543404" y="15472"/>
                    </a:lnTo>
                    <a:close/>
                    <a:moveTo>
                      <a:pt x="391345" y="15261"/>
                    </a:moveTo>
                    <a:lnTo>
                      <a:pt x="390989" y="15365"/>
                    </a:lnTo>
                    <a:lnTo>
                      <a:pt x="390486" y="15453"/>
                    </a:lnTo>
                    <a:lnTo>
                      <a:pt x="391058" y="15296"/>
                    </a:lnTo>
                    <a:close/>
                    <a:moveTo>
                      <a:pt x="537360" y="15255"/>
                    </a:moveTo>
                    <a:lnTo>
                      <a:pt x="537334" y="15567"/>
                    </a:lnTo>
                    <a:lnTo>
                      <a:pt x="537266" y="15414"/>
                    </a:lnTo>
                    <a:close/>
                    <a:moveTo>
                      <a:pt x="383277" y="15235"/>
                    </a:moveTo>
                    <a:lnTo>
                      <a:pt x="378149" y="16867"/>
                    </a:lnTo>
                    <a:lnTo>
                      <a:pt x="378148" y="16867"/>
                    </a:lnTo>
                    <a:lnTo>
                      <a:pt x="375548" y="17183"/>
                    </a:lnTo>
                    <a:lnTo>
                      <a:pt x="373431" y="17842"/>
                    </a:lnTo>
                    <a:lnTo>
                      <a:pt x="372258" y="18006"/>
                    </a:lnTo>
                    <a:lnTo>
                      <a:pt x="367678" y="19445"/>
                    </a:lnTo>
                    <a:lnTo>
                      <a:pt x="364540" y="19994"/>
                    </a:lnTo>
                    <a:lnTo>
                      <a:pt x="365467" y="19635"/>
                    </a:lnTo>
                    <a:lnTo>
                      <a:pt x="372954" y="16737"/>
                    </a:lnTo>
                    <a:lnTo>
                      <a:pt x="373564" y="16533"/>
                    </a:lnTo>
                    <a:close/>
                    <a:moveTo>
                      <a:pt x="415983" y="15230"/>
                    </a:moveTo>
                    <a:lnTo>
                      <a:pt x="409935" y="16742"/>
                    </a:lnTo>
                    <a:lnTo>
                      <a:pt x="399132" y="19034"/>
                    </a:lnTo>
                    <a:lnTo>
                      <a:pt x="397204" y="19377"/>
                    </a:lnTo>
                    <a:lnTo>
                      <a:pt x="409202" y="16301"/>
                    </a:lnTo>
                    <a:lnTo>
                      <a:pt x="409574" y="16205"/>
                    </a:lnTo>
                    <a:lnTo>
                      <a:pt x="410857" y="16031"/>
                    </a:lnTo>
                    <a:lnTo>
                      <a:pt x="414476" y="15539"/>
                    </a:lnTo>
                    <a:lnTo>
                      <a:pt x="415259" y="15329"/>
                    </a:lnTo>
                    <a:close/>
                    <a:moveTo>
                      <a:pt x="411728" y="15227"/>
                    </a:moveTo>
                    <a:lnTo>
                      <a:pt x="411403" y="15320"/>
                    </a:lnTo>
                    <a:lnTo>
                      <a:pt x="409100" y="15773"/>
                    </a:lnTo>
                    <a:lnTo>
                      <a:pt x="402883" y="16853"/>
                    </a:lnTo>
                    <a:lnTo>
                      <a:pt x="403729" y="16477"/>
                    </a:lnTo>
                    <a:lnTo>
                      <a:pt x="410386" y="15373"/>
                    </a:lnTo>
                    <a:close/>
                    <a:moveTo>
                      <a:pt x="395007" y="15221"/>
                    </a:moveTo>
                    <a:lnTo>
                      <a:pt x="394467" y="15348"/>
                    </a:lnTo>
                    <a:lnTo>
                      <a:pt x="393288" y="15550"/>
                    </a:lnTo>
                    <a:lnTo>
                      <a:pt x="393616" y="15458"/>
                    </a:lnTo>
                    <a:close/>
                    <a:moveTo>
                      <a:pt x="520702" y="15217"/>
                    </a:moveTo>
                    <a:lnTo>
                      <a:pt x="520489" y="15462"/>
                    </a:lnTo>
                    <a:lnTo>
                      <a:pt x="520128" y="15529"/>
                    </a:lnTo>
                    <a:close/>
                    <a:moveTo>
                      <a:pt x="395280" y="15210"/>
                    </a:moveTo>
                    <a:lnTo>
                      <a:pt x="393443" y="15641"/>
                    </a:lnTo>
                    <a:lnTo>
                      <a:pt x="392711" y="15762"/>
                    </a:lnTo>
                    <a:lnTo>
                      <a:pt x="394467" y="15348"/>
                    </a:lnTo>
                    <a:close/>
                    <a:moveTo>
                      <a:pt x="521849" y="15209"/>
                    </a:moveTo>
                    <a:lnTo>
                      <a:pt x="519473" y="16635"/>
                    </a:lnTo>
                    <a:lnTo>
                      <a:pt x="520489" y="15462"/>
                    </a:lnTo>
                    <a:close/>
                    <a:moveTo>
                      <a:pt x="441777" y="15187"/>
                    </a:moveTo>
                    <a:lnTo>
                      <a:pt x="432295" y="17184"/>
                    </a:lnTo>
                    <a:lnTo>
                      <a:pt x="441853" y="15517"/>
                    </a:lnTo>
                    <a:lnTo>
                      <a:pt x="426127" y="18828"/>
                    </a:lnTo>
                    <a:lnTo>
                      <a:pt x="424818" y="18978"/>
                    </a:lnTo>
                    <a:lnTo>
                      <a:pt x="433059" y="16442"/>
                    </a:lnTo>
                    <a:close/>
                    <a:moveTo>
                      <a:pt x="397532" y="15142"/>
                    </a:moveTo>
                    <a:lnTo>
                      <a:pt x="393432" y="16680"/>
                    </a:lnTo>
                    <a:lnTo>
                      <a:pt x="384580" y="17990"/>
                    </a:lnTo>
                    <a:lnTo>
                      <a:pt x="386393" y="17482"/>
                    </a:lnTo>
                    <a:close/>
                    <a:moveTo>
                      <a:pt x="437293" y="15140"/>
                    </a:moveTo>
                    <a:lnTo>
                      <a:pt x="436440" y="15402"/>
                    </a:lnTo>
                    <a:lnTo>
                      <a:pt x="433307" y="15834"/>
                    </a:lnTo>
                    <a:lnTo>
                      <a:pt x="434319" y="15581"/>
                    </a:lnTo>
                    <a:close/>
                    <a:moveTo>
                      <a:pt x="521977" y="15132"/>
                    </a:moveTo>
                    <a:lnTo>
                      <a:pt x="521940" y="15192"/>
                    </a:lnTo>
                    <a:lnTo>
                      <a:pt x="521849" y="15209"/>
                    </a:lnTo>
                    <a:close/>
                    <a:moveTo>
                      <a:pt x="412980" y="15091"/>
                    </a:moveTo>
                    <a:lnTo>
                      <a:pt x="412559" y="15173"/>
                    </a:lnTo>
                    <a:lnTo>
                      <a:pt x="410925" y="15457"/>
                    </a:lnTo>
                    <a:lnTo>
                      <a:pt x="411403" y="15320"/>
                    </a:lnTo>
                    <a:lnTo>
                      <a:pt x="412055" y="15192"/>
                    </a:lnTo>
                    <a:close/>
                    <a:moveTo>
                      <a:pt x="520971" y="15070"/>
                    </a:moveTo>
                    <a:lnTo>
                      <a:pt x="520702" y="15217"/>
                    </a:lnTo>
                    <a:lnTo>
                      <a:pt x="520796" y="15108"/>
                    </a:lnTo>
                    <a:close/>
                    <a:moveTo>
                      <a:pt x="392979" y="15063"/>
                    </a:moveTo>
                    <a:lnTo>
                      <a:pt x="391821" y="15278"/>
                    </a:lnTo>
                    <a:lnTo>
                      <a:pt x="390804" y="15420"/>
                    </a:lnTo>
                    <a:lnTo>
                      <a:pt x="390989" y="15365"/>
                    </a:lnTo>
                    <a:lnTo>
                      <a:pt x="392132" y="15166"/>
                    </a:lnTo>
                    <a:close/>
                    <a:moveTo>
                      <a:pt x="377467" y="14990"/>
                    </a:moveTo>
                    <a:lnTo>
                      <a:pt x="373475" y="16536"/>
                    </a:lnTo>
                    <a:lnTo>
                      <a:pt x="372182" y="16711"/>
                    </a:lnTo>
                    <a:close/>
                    <a:moveTo>
                      <a:pt x="477957" y="14958"/>
                    </a:moveTo>
                    <a:lnTo>
                      <a:pt x="476157" y="15813"/>
                    </a:lnTo>
                    <a:lnTo>
                      <a:pt x="475283" y="16097"/>
                    </a:lnTo>
                    <a:lnTo>
                      <a:pt x="469984" y="17106"/>
                    </a:lnTo>
                    <a:lnTo>
                      <a:pt x="470498" y="16939"/>
                    </a:lnTo>
                    <a:close/>
                    <a:moveTo>
                      <a:pt x="565105" y="14931"/>
                    </a:moveTo>
                    <a:lnTo>
                      <a:pt x="574849" y="25956"/>
                    </a:lnTo>
                    <a:lnTo>
                      <a:pt x="563522" y="15635"/>
                    </a:lnTo>
                    <a:close/>
                    <a:moveTo>
                      <a:pt x="414611" y="14913"/>
                    </a:moveTo>
                    <a:lnTo>
                      <a:pt x="410955" y="15851"/>
                    </a:lnTo>
                    <a:lnTo>
                      <a:pt x="409637" y="16092"/>
                    </a:lnTo>
                    <a:lnTo>
                      <a:pt x="407855" y="16334"/>
                    </a:lnTo>
                    <a:lnTo>
                      <a:pt x="410552" y="15563"/>
                    </a:lnTo>
                    <a:lnTo>
                      <a:pt x="412559" y="15173"/>
                    </a:lnTo>
                    <a:lnTo>
                      <a:pt x="413115" y="15076"/>
                    </a:lnTo>
                    <a:close/>
                    <a:moveTo>
                      <a:pt x="478181" y="14898"/>
                    </a:moveTo>
                    <a:lnTo>
                      <a:pt x="477957" y="14958"/>
                    </a:lnTo>
                    <a:lnTo>
                      <a:pt x="478024" y="14926"/>
                    </a:lnTo>
                    <a:close/>
                    <a:moveTo>
                      <a:pt x="562700" y="14887"/>
                    </a:moveTo>
                    <a:lnTo>
                      <a:pt x="563522" y="15635"/>
                    </a:lnTo>
                    <a:lnTo>
                      <a:pt x="556755" y="18646"/>
                    </a:lnTo>
                    <a:lnTo>
                      <a:pt x="555248" y="16636"/>
                    </a:lnTo>
                    <a:close/>
                    <a:moveTo>
                      <a:pt x="398826" y="14870"/>
                    </a:moveTo>
                    <a:lnTo>
                      <a:pt x="397532" y="15142"/>
                    </a:lnTo>
                    <a:lnTo>
                      <a:pt x="397857" y="15020"/>
                    </a:lnTo>
                    <a:close/>
                    <a:moveTo>
                      <a:pt x="394879" y="14851"/>
                    </a:moveTo>
                    <a:lnTo>
                      <a:pt x="393378" y="15260"/>
                    </a:lnTo>
                    <a:lnTo>
                      <a:pt x="387961" y="16252"/>
                    </a:lnTo>
                    <a:lnTo>
                      <a:pt x="390359" y="15550"/>
                    </a:lnTo>
                    <a:lnTo>
                      <a:pt x="391821" y="15278"/>
                    </a:lnTo>
                    <a:close/>
                    <a:moveTo>
                      <a:pt x="543606" y="14834"/>
                    </a:moveTo>
                    <a:lnTo>
                      <a:pt x="543976" y="15753"/>
                    </a:lnTo>
                    <a:lnTo>
                      <a:pt x="543599" y="15567"/>
                    </a:lnTo>
                    <a:lnTo>
                      <a:pt x="543500" y="15384"/>
                    </a:lnTo>
                    <a:lnTo>
                      <a:pt x="543487" y="15210"/>
                    </a:lnTo>
                    <a:close/>
                    <a:moveTo>
                      <a:pt x="398392" y="14819"/>
                    </a:moveTo>
                    <a:lnTo>
                      <a:pt x="397857" y="15020"/>
                    </a:lnTo>
                    <a:lnTo>
                      <a:pt x="392666" y="15823"/>
                    </a:lnTo>
                    <a:lnTo>
                      <a:pt x="393443" y="15641"/>
                    </a:lnTo>
                    <a:close/>
                    <a:moveTo>
                      <a:pt x="394110" y="14819"/>
                    </a:moveTo>
                    <a:lnTo>
                      <a:pt x="392132" y="15166"/>
                    </a:lnTo>
                    <a:lnTo>
                      <a:pt x="391345" y="15261"/>
                    </a:lnTo>
                    <a:lnTo>
                      <a:pt x="391551" y="15201"/>
                    </a:lnTo>
                    <a:lnTo>
                      <a:pt x="393477" y="14878"/>
                    </a:lnTo>
                    <a:close/>
                    <a:moveTo>
                      <a:pt x="413236" y="14796"/>
                    </a:moveTo>
                    <a:lnTo>
                      <a:pt x="412366" y="15045"/>
                    </a:lnTo>
                    <a:lnTo>
                      <a:pt x="410386" y="15373"/>
                    </a:lnTo>
                    <a:lnTo>
                      <a:pt x="406858" y="15757"/>
                    </a:lnTo>
                    <a:close/>
                    <a:moveTo>
                      <a:pt x="541913" y="14738"/>
                    </a:moveTo>
                    <a:lnTo>
                      <a:pt x="542170" y="14864"/>
                    </a:lnTo>
                    <a:lnTo>
                      <a:pt x="542226" y="14990"/>
                    </a:lnTo>
                    <a:lnTo>
                      <a:pt x="542212" y="15750"/>
                    </a:lnTo>
                    <a:lnTo>
                      <a:pt x="541864" y="15312"/>
                    </a:lnTo>
                    <a:close/>
                    <a:moveTo>
                      <a:pt x="441450" y="14711"/>
                    </a:moveTo>
                    <a:lnTo>
                      <a:pt x="438874" y="15539"/>
                    </a:lnTo>
                    <a:lnTo>
                      <a:pt x="434457" y="16012"/>
                    </a:lnTo>
                    <a:lnTo>
                      <a:pt x="436440" y="15402"/>
                    </a:lnTo>
                    <a:close/>
                    <a:moveTo>
                      <a:pt x="540627" y="14697"/>
                    </a:moveTo>
                    <a:lnTo>
                      <a:pt x="541294" y="15177"/>
                    </a:lnTo>
                    <a:lnTo>
                      <a:pt x="541755" y="16564"/>
                    </a:lnTo>
                    <a:lnTo>
                      <a:pt x="541678" y="17458"/>
                    </a:lnTo>
                    <a:lnTo>
                      <a:pt x="541398" y="18333"/>
                    </a:lnTo>
                    <a:close/>
                    <a:moveTo>
                      <a:pt x="395457" y="14694"/>
                    </a:moveTo>
                    <a:lnTo>
                      <a:pt x="395013" y="14815"/>
                    </a:lnTo>
                    <a:lnTo>
                      <a:pt x="392979" y="15063"/>
                    </a:lnTo>
                    <a:lnTo>
                      <a:pt x="394461" y="14786"/>
                    </a:lnTo>
                    <a:close/>
                    <a:moveTo>
                      <a:pt x="396016" y="14693"/>
                    </a:moveTo>
                    <a:lnTo>
                      <a:pt x="394879" y="14851"/>
                    </a:lnTo>
                    <a:lnTo>
                      <a:pt x="395013" y="14815"/>
                    </a:lnTo>
                    <a:close/>
                    <a:moveTo>
                      <a:pt x="522711" y="14692"/>
                    </a:moveTo>
                    <a:lnTo>
                      <a:pt x="521977" y="15132"/>
                    </a:lnTo>
                    <a:lnTo>
                      <a:pt x="522176" y="14808"/>
                    </a:lnTo>
                    <a:close/>
                    <a:moveTo>
                      <a:pt x="437877" y="14691"/>
                    </a:moveTo>
                    <a:lnTo>
                      <a:pt x="434319" y="15581"/>
                    </a:lnTo>
                    <a:lnTo>
                      <a:pt x="427638" y="16573"/>
                    </a:lnTo>
                    <a:lnTo>
                      <a:pt x="428506" y="16187"/>
                    </a:lnTo>
                    <a:lnTo>
                      <a:pt x="433198" y="15248"/>
                    </a:lnTo>
                    <a:close/>
                    <a:moveTo>
                      <a:pt x="543446" y="14686"/>
                    </a:moveTo>
                    <a:lnTo>
                      <a:pt x="543487" y="15210"/>
                    </a:lnTo>
                    <a:lnTo>
                      <a:pt x="543457" y="15304"/>
                    </a:lnTo>
                    <a:lnTo>
                      <a:pt x="543322" y="15051"/>
                    </a:lnTo>
                    <a:close/>
                    <a:moveTo>
                      <a:pt x="471966" y="14646"/>
                    </a:moveTo>
                    <a:lnTo>
                      <a:pt x="471771" y="14716"/>
                    </a:lnTo>
                    <a:lnTo>
                      <a:pt x="471176" y="14874"/>
                    </a:lnTo>
                    <a:lnTo>
                      <a:pt x="471010" y="14901"/>
                    </a:lnTo>
                    <a:close/>
                    <a:moveTo>
                      <a:pt x="524922" y="14604"/>
                    </a:moveTo>
                    <a:lnTo>
                      <a:pt x="524899" y="14641"/>
                    </a:lnTo>
                    <a:lnTo>
                      <a:pt x="524864" y="14647"/>
                    </a:lnTo>
                    <a:close/>
                    <a:moveTo>
                      <a:pt x="415115" y="14589"/>
                    </a:moveTo>
                    <a:lnTo>
                      <a:pt x="412055" y="15192"/>
                    </a:lnTo>
                    <a:lnTo>
                      <a:pt x="411728" y="15227"/>
                    </a:lnTo>
                    <a:lnTo>
                      <a:pt x="412366" y="15045"/>
                    </a:lnTo>
                    <a:close/>
                    <a:moveTo>
                      <a:pt x="538791" y="14519"/>
                    </a:moveTo>
                    <a:lnTo>
                      <a:pt x="539484" y="14990"/>
                    </a:lnTo>
                    <a:lnTo>
                      <a:pt x="539011" y="18776"/>
                    </a:lnTo>
                    <a:lnTo>
                      <a:pt x="538392" y="16341"/>
                    </a:lnTo>
                    <a:close/>
                    <a:moveTo>
                      <a:pt x="388356" y="14518"/>
                    </a:moveTo>
                    <a:lnTo>
                      <a:pt x="383563" y="15168"/>
                    </a:lnTo>
                    <a:lnTo>
                      <a:pt x="383434" y="15185"/>
                    </a:lnTo>
                    <a:lnTo>
                      <a:pt x="373612" y="16517"/>
                    </a:lnTo>
                    <a:lnTo>
                      <a:pt x="375205" y="15984"/>
                    </a:lnTo>
                    <a:lnTo>
                      <a:pt x="384008" y="15002"/>
                    </a:lnTo>
                    <a:lnTo>
                      <a:pt x="384015" y="15002"/>
                    </a:lnTo>
                    <a:close/>
                    <a:moveTo>
                      <a:pt x="418309" y="14511"/>
                    </a:moveTo>
                    <a:lnTo>
                      <a:pt x="415411" y="15288"/>
                    </a:lnTo>
                    <a:lnTo>
                      <a:pt x="415259" y="15329"/>
                    </a:lnTo>
                    <a:lnTo>
                      <a:pt x="414676" y="15408"/>
                    </a:lnTo>
                    <a:lnTo>
                      <a:pt x="410441" y="15983"/>
                    </a:lnTo>
                    <a:lnTo>
                      <a:pt x="410955" y="15851"/>
                    </a:lnTo>
                    <a:lnTo>
                      <a:pt x="418252" y="14517"/>
                    </a:lnTo>
                    <a:close/>
                    <a:moveTo>
                      <a:pt x="432295" y="14503"/>
                    </a:moveTo>
                    <a:lnTo>
                      <a:pt x="431106" y="15031"/>
                    </a:lnTo>
                    <a:lnTo>
                      <a:pt x="419811" y="16518"/>
                    </a:lnTo>
                    <a:lnTo>
                      <a:pt x="422196" y="15964"/>
                    </a:lnTo>
                    <a:lnTo>
                      <a:pt x="428627" y="14911"/>
                    </a:lnTo>
                    <a:close/>
                    <a:moveTo>
                      <a:pt x="397519" y="14502"/>
                    </a:moveTo>
                    <a:lnTo>
                      <a:pt x="397391" y="14525"/>
                    </a:lnTo>
                    <a:lnTo>
                      <a:pt x="396016" y="14693"/>
                    </a:lnTo>
                    <a:lnTo>
                      <a:pt x="397113" y="14540"/>
                    </a:lnTo>
                    <a:close/>
                    <a:moveTo>
                      <a:pt x="399246" y="14499"/>
                    </a:moveTo>
                    <a:lnTo>
                      <a:pt x="399085" y="14559"/>
                    </a:lnTo>
                    <a:lnTo>
                      <a:pt x="395280" y="15210"/>
                    </a:lnTo>
                    <a:lnTo>
                      <a:pt x="395821" y="15082"/>
                    </a:lnTo>
                    <a:close/>
                    <a:moveTo>
                      <a:pt x="408185" y="14496"/>
                    </a:moveTo>
                    <a:lnTo>
                      <a:pt x="406783" y="15119"/>
                    </a:lnTo>
                    <a:lnTo>
                      <a:pt x="398877" y="16232"/>
                    </a:lnTo>
                    <a:lnTo>
                      <a:pt x="401634" y="15466"/>
                    </a:lnTo>
                    <a:close/>
                    <a:moveTo>
                      <a:pt x="446725" y="14492"/>
                    </a:moveTo>
                    <a:lnTo>
                      <a:pt x="446331" y="14737"/>
                    </a:lnTo>
                    <a:lnTo>
                      <a:pt x="441853" y="15517"/>
                    </a:lnTo>
                    <a:close/>
                    <a:moveTo>
                      <a:pt x="538800" y="14480"/>
                    </a:moveTo>
                    <a:lnTo>
                      <a:pt x="538791" y="14519"/>
                    </a:lnTo>
                    <a:lnTo>
                      <a:pt x="538783" y="14513"/>
                    </a:lnTo>
                    <a:close/>
                    <a:moveTo>
                      <a:pt x="515242" y="14446"/>
                    </a:moveTo>
                    <a:lnTo>
                      <a:pt x="513167" y="15813"/>
                    </a:lnTo>
                    <a:lnTo>
                      <a:pt x="508871" y="17732"/>
                    </a:lnTo>
                    <a:lnTo>
                      <a:pt x="513325" y="15060"/>
                    </a:lnTo>
                    <a:lnTo>
                      <a:pt x="514537" y="14716"/>
                    </a:lnTo>
                    <a:close/>
                    <a:moveTo>
                      <a:pt x="446976" y="14439"/>
                    </a:moveTo>
                    <a:lnTo>
                      <a:pt x="446725" y="14492"/>
                    </a:lnTo>
                    <a:lnTo>
                      <a:pt x="446760" y="14470"/>
                    </a:lnTo>
                    <a:close/>
                    <a:moveTo>
                      <a:pt x="398406" y="14419"/>
                    </a:moveTo>
                    <a:lnTo>
                      <a:pt x="397858" y="14549"/>
                    </a:lnTo>
                    <a:lnTo>
                      <a:pt x="395286" y="14990"/>
                    </a:lnTo>
                    <a:lnTo>
                      <a:pt x="393616" y="15458"/>
                    </a:lnTo>
                    <a:lnTo>
                      <a:pt x="391040" y="15897"/>
                    </a:lnTo>
                    <a:lnTo>
                      <a:pt x="393378" y="15260"/>
                    </a:lnTo>
                    <a:lnTo>
                      <a:pt x="397391" y="14525"/>
                    </a:lnTo>
                    <a:lnTo>
                      <a:pt x="397793" y="14477"/>
                    </a:lnTo>
                    <a:close/>
                    <a:moveTo>
                      <a:pt x="564740" y="14408"/>
                    </a:moveTo>
                    <a:lnTo>
                      <a:pt x="565518" y="14747"/>
                    </a:lnTo>
                    <a:lnTo>
                      <a:pt x="565105" y="14931"/>
                    </a:lnTo>
                    <a:lnTo>
                      <a:pt x="564660" y="14427"/>
                    </a:lnTo>
                    <a:close/>
                    <a:moveTo>
                      <a:pt x="566282" y="14408"/>
                    </a:moveTo>
                    <a:lnTo>
                      <a:pt x="571605" y="17400"/>
                    </a:lnTo>
                    <a:lnTo>
                      <a:pt x="565518" y="14747"/>
                    </a:lnTo>
                    <a:close/>
                    <a:moveTo>
                      <a:pt x="464866" y="14401"/>
                    </a:moveTo>
                    <a:lnTo>
                      <a:pt x="449840" y="17184"/>
                    </a:lnTo>
                    <a:lnTo>
                      <a:pt x="458644" y="15112"/>
                    </a:lnTo>
                    <a:close/>
                    <a:moveTo>
                      <a:pt x="398732" y="14399"/>
                    </a:moveTo>
                    <a:lnTo>
                      <a:pt x="395821" y="15082"/>
                    </a:lnTo>
                    <a:lnTo>
                      <a:pt x="395007" y="15221"/>
                    </a:lnTo>
                    <a:lnTo>
                      <a:pt x="397858" y="14549"/>
                    </a:lnTo>
                    <a:close/>
                    <a:moveTo>
                      <a:pt x="398854" y="14378"/>
                    </a:moveTo>
                    <a:lnTo>
                      <a:pt x="398732" y="14399"/>
                    </a:lnTo>
                    <a:lnTo>
                      <a:pt x="398800" y="14383"/>
                    </a:lnTo>
                    <a:close/>
                    <a:moveTo>
                      <a:pt x="543423" y="14378"/>
                    </a:moveTo>
                    <a:lnTo>
                      <a:pt x="543492" y="14551"/>
                    </a:lnTo>
                    <a:lnTo>
                      <a:pt x="543446" y="14686"/>
                    </a:lnTo>
                    <a:close/>
                    <a:moveTo>
                      <a:pt x="474375" y="14358"/>
                    </a:moveTo>
                    <a:lnTo>
                      <a:pt x="473714" y="14562"/>
                    </a:lnTo>
                    <a:lnTo>
                      <a:pt x="467929" y="15737"/>
                    </a:lnTo>
                    <a:lnTo>
                      <a:pt x="471176" y="14874"/>
                    </a:lnTo>
                    <a:close/>
                    <a:moveTo>
                      <a:pt x="416865" y="14335"/>
                    </a:moveTo>
                    <a:lnTo>
                      <a:pt x="415782" y="14613"/>
                    </a:lnTo>
                    <a:lnTo>
                      <a:pt x="413115" y="15076"/>
                    </a:lnTo>
                    <a:lnTo>
                      <a:pt x="412980" y="15091"/>
                    </a:lnTo>
                    <a:close/>
                    <a:moveTo>
                      <a:pt x="399055" y="14323"/>
                    </a:moveTo>
                    <a:lnTo>
                      <a:pt x="398800" y="14383"/>
                    </a:lnTo>
                    <a:lnTo>
                      <a:pt x="398406" y="14419"/>
                    </a:lnTo>
                    <a:lnTo>
                      <a:pt x="398560" y="14383"/>
                    </a:lnTo>
                    <a:close/>
                    <a:moveTo>
                      <a:pt x="488978" y="14316"/>
                    </a:moveTo>
                    <a:lnTo>
                      <a:pt x="481339" y="16025"/>
                    </a:lnTo>
                    <a:lnTo>
                      <a:pt x="481697" y="15862"/>
                    </a:lnTo>
                    <a:lnTo>
                      <a:pt x="488875" y="14333"/>
                    </a:lnTo>
                    <a:close/>
                    <a:moveTo>
                      <a:pt x="547717" y="14309"/>
                    </a:moveTo>
                    <a:lnTo>
                      <a:pt x="548024" y="14646"/>
                    </a:lnTo>
                    <a:lnTo>
                      <a:pt x="548538" y="15210"/>
                    </a:lnTo>
                    <a:lnTo>
                      <a:pt x="548805" y="23763"/>
                    </a:lnTo>
                    <a:lnTo>
                      <a:pt x="548852" y="23977"/>
                    </a:lnTo>
                    <a:lnTo>
                      <a:pt x="547709" y="21570"/>
                    </a:lnTo>
                    <a:cubicBezTo>
                      <a:pt x="546749" y="19651"/>
                      <a:pt x="546132" y="17732"/>
                      <a:pt x="546441" y="15881"/>
                    </a:cubicBezTo>
                    <a:close/>
                    <a:moveTo>
                      <a:pt x="397070" y="14301"/>
                    </a:moveTo>
                    <a:lnTo>
                      <a:pt x="394461" y="14786"/>
                    </a:lnTo>
                    <a:lnTo>
                      <a:pt x="394110" y="14819"/>
                    </a:lnTo>
                    <a:close/>
                    <a:moveTo>
                      <a:pt x="540998" y="14288"/>
                    </a:moveTo>
                    <a:lnTo>
                      <a:pt x="541083" y="14330"/>
                    </a:lnTo>
                    <a:lnTo>
                      <a:pt x="541864" y="15312"/>
                    </a:lnTo>
                    <a:lnTo>
                      <a:pt x="541841" y="15572"/>
                    </a:lnTo>
                    <a:lnTo>
                      <a:pt x="541294" y="15177"/>
                    </a:lnTo>
                    <a:close/>
                    <a:moveTo>
                      <a:pt x="399030" y="14273"/>
                    </a:moveTo>
                    <a:lnTo>
                      <a:pt x="398560" y="14383"/>
                    </a:lnTo>
                    <a:lnTo>
                      <a:pt x="397793" y="14477"/>
                    </a:lnTo>
                    <a:lnTo>
                      <a:pt x="397519" y="14502"/>
                    </a:lnTo>
                    <a:lnTo>
                      <a:pt x="397951" y="14423"/>
                    </a:lnTo>
                    <a:close/>
                    <a:moveTo>
                      <a:pt x="462267" y="14260"/>
                    </a:moveTo>
                    <a:lnTo>
                      <a:pt x="458644" y="15112"/>
                    </a:lnTo>
                    <a:lnTo>
                      <a:pt x="456054" y="15408"/>
                    </a:lnTo>
                    <a:lnTo>
                      <a:pt x="457515" y="14991"/>
                    </a:lnTo>
                    <a:close/>
                    <a:moveTo>
                      <a:pt x="522540" y="14214"/>
                    </a:moveTo>
                    <a:lnTo>
                      <a:pt x="522176" y="14808"/>
                    </a:lnTo>
                    <a:lnTo>
                      <a:pt x="520971" y="15070"/>
                    </a:lnTo>
                    <a:close/>
                    <a:moveTo>
                      <a:pt x="400033" y="14204"/>
                    </a:moveTo>
                    <a:lnTo>
                      <a:pt x="399805" y="14289"/>
                    </a:lnTo>
                    <a:lnTo>
                      <a:pt x="398854" y="14378"/>
                    </a:lnTo>
                    <a:lnTo>
                      <a:pt x="399464" y="14273"/>
                    </a:lnTo>
                    <a:close/>
                    <a:moveTo>
                      <a:pt x="489777" y="14183"/>
                    </a:moveTo>
                    <a:lnTo>
                      <a:pt x="488284" y="14861"/>
                    </a:lnTo>
                    <a:lnTo>
                      <a:pt x="481060" y="16151"/>
                    </a:lnTo>
                    <a:lnTo>
                      <a:pt x="481306" y="16039"/>
                    </a:lnTo>
                    <a:lnTo>
                      <a:pt x="489313" y="14260"/>
                    </a:lnTo>
                    <a:close/>
                    <a:moveTo>
                      <a:pt x="485433" y="14164"/>
                    </a:moveTo>
                    <a:lnTo>
                      <a:pt x="485127" y="14303"/>
                    </a:lnTo>
                    <a:lnTo>
                      <a:pt x="472270" y="17076"/>
                    </a:lnTo>
                    <a:lnTo>
                      <a:pt x="475283" y="16097"/>
                    </a:lnTo>
                    <a:close/>
                    <a:moveTo>
                      <a:pt x="401287" y="14152"/>
                    </a:moveTo>
                    <a:lnTo>
                      <a:pt x="399246" y="14499"/>
                    </a:lnTo>
                    <a:lnTo>
                      <a:pt x="399805" y="14289"/>
                    </a:lnTo>
                    <a:close/>
                    <a:moveTo>
                      <a:pt x="417677" y="14127"/>
                    </a:moveTo>
                    <a:lnTo>
                      <a:pt x="417270" y="14232"/>
                    </a:lnTo>
                    <a:lnTo>
                      <a:pt x="415115" y="14589"/>
                    </a:lnTo>
                    <a:lnTo>
                      <a:pt x="416754" y="14266"/>
                    </a:lnTo>
                    <a:close/>
                    <a:moveTo>
                      <a:pt x="420420" y="14121"/>
                    </a:moveTo>
                    <a:lnTo>
                      <a:pt x="419285" y="14405"/>
                    </a:lnTo>
                    <a:lnTo>
                      <a:pt x="418309" y="14511"/>
                    </a:lnTo>
                    <a:lnTo>
                      <a:pt x="418358" y="14498"/>
                    </a:lnTo>
                    <a:close/>
                    <a:moveTo>
                      <a:pt x="399628" y="14116"/>
                    </a:moveTo>
                    <a:lnTo>
                      <a:pt x="397951" y="14423"/>
                    </a:lnTo>
                    <a:lnTo>
                      <a:pt x="397113" y="14540"/>
                    </a:lnTo>
                    <a:lnTo>
                      <a:pt x="395457" y="14694"/>
                    </a:lnTo>
                    <a:lnTo>
                      <a:pt x="396382" y="14442"/>
                    </a:lnTo>
                    <a:close/>
                    <a:moveTo>
                      <a:pt x="489950" y="14104"/>
                    </a:moveTo>
                    <a:lnTo>
                      <a:pt x="489888" y="14132"/>
                    </a:lnTo>
                    <a:lnTo>
                      <a:pt x="489313" y="14260"/>
                    </a:lnTo>
                    <a:lnTo>
                      <a:pt x="488978" y="14316"/>
                    </a:lnTo>
                    <a:lnTo>
                      <a:pt x="489420" y="14217"/>
                    </a:lnTo>
                    <a:close/>
                    <a:moveTo>
                      <a:pt x="400336" y="14090"/>
                    </a:moveTo>
                    <a:lnTo>
                      <a:pt x="400173" y="14152"/>
                    </a:lnTo>
                    <a:lnTo>
                      <a:pt x="399464" y="14273"/>
                    </a:lnTo>
                    <a:lnTo>
                      <a:pt x="399055" y="14323"/>
                    </a:lnTo>
                    <a:lnTo>
                      <a:pt x="399621" y="14190"/>
                    </a:lnTo>
                    <a:close/>
                    <a:moveTo>
                      <a:pt x="418145" y="14087"/>
                    </a:moveTo>
                    <a:lnTo>
                      <a:pt x="416865" y="14335"/>
                    </a:lnTo>
                    <a:lnTo>
                      <a:pt x="417270" y="14232"/>
                    </a:lnTo>
                    <a:close/>
                    <a:moveTo>
                      <a:pt x="399921" y="14062"/>
                    </a:moveTo>
                    <a:lnTo>
                      <a:pt x="399742" y="14105"/>
                    </a:lnTo>
                    <a:lnTo>
                      <a:pt x="399628" y="14116"/>
                    </a:lnTo>
                    <a:close/>
                    <a:moveTo>
                      <a:pt x="400167" y="14062"/>
                    </a:moveTo>
                    <a:lnTo>
                      <a:pt x="399621" y="14190"/>
                    </a:lnTo>
                    <a:lnTo>
                      <a:pt x="399030" y="14273"/>
                    </a:lnTo>
                    <a:lnTo>
                      <a:pt x="399742" y="14105"/>
                    </a:lnTo>
                    <a:close/>
                    <a:moveTo>
                      <a:pt x="525659" y="14051"/>
                    </a:moveTo>
                    <a:lnTo>
                      <a:pt x="524922" y="14604"/>
                    </a:lnTo>
                    <a:lnTo>
                      <a:pt x="525206" y="14149"/>
                    </a:lnTo>
                    <a:close/>
                    <a:moveTo>
                      <a:pt x="469762" y="14044"/>
                    </a:moveTo>
                    <a:lnTo>
                      <a:pt x="463358" y="15551"/>
                    </a:lnTo>
                    <a:lnTo>
                      <a:pt x="446239" y="18226"/>
                    </a:lnTo>
                    <a:lnTo>
                      <a:pt x="452473" y="15817"/>
                    </a:lnTo>
                    <a:lnTo>
                      <a:pt x="456054" y="15408"/>
                    </a:lnTo>
                    <a:lnTo>
                      <a:pt x="449840" y="17184"/>
                    </a:lnTo>
                    <a:lnTo>
                      <a:pt x="465436" y="14503"/>
                    </a:lnTo>
                    <a:lnTo>
                      <a:pt x="452033" y="17184"/>
                    </a:lnTo>
                    <a:close/>
                    <a:moveTo>
                      <a:pt x="538086" y="14038"/>
                    </a:moveTo>
                    <a:lnTo>
                      <a:pt x="538783" y="14513"/>
                    </a:lnTo>
                    <a:lnTo>
                      <a:pt x="538220" y="15664"/>
                    </a:lnTo>
                    <a:lnTo>
                      <a:pt x="537890" y="14367"/>
                    </a:lnTo>
                    <a:close/>
                    <a:moveTo>
                      <a:pt x="422713" y="14032"/>
                    </a:moveTo>
                    <a:lnTo>
                      <a:pt x="421383" y="14314"/>
                    </a:lnTo>
                    <a:lnTo>
                      <a:pt x="418983" y="14823"/>
                    </a:lnTo>
                    <a:lnTo>
                      <a:pt x="415983" y="15230"/>
                    </a:lnTo>
                    <a:lnTo>
                      <a:pt x="416394" y="15128"/>
                    </a:lnTo>
                    <a:lnTo>
                      <a:pt x="419285" y="14405"/>
                    </a:lnTo>
                    <a:close/>
                    <a:moveTo>
                      <a:pt x="474371" y="14005"/>
                    </a:moveTo>
                    <a:lnTo>
                      <a:pt x="471966" y="14646"/>
                    </a:lnTo>
                    <a:lnTo>
                      <a:pt x="473148" y="14221"/>
                    </a:lnTo>
                    <a:close/>
                    <a:moveTo>
                      <a:pt x="443647" y="14004"/>
                    </a:moveTo>
                    <a:lnTo>
                      <a:pt x="442539" y="14361"/>
                    </a:lnTo>
                    <a:lnTo>
                      <a:pt x="437293" y="15140"/>
                    </a:lnTo>
                    <a:lnTo>
                      <a:pt x="439299" y="14522"/>
                    </a:lnTo>
                    <a:close/>
                    <a:moveTo>
                      <a:pt x="468339" y="14004"/>
                    </a:moveTo>
                    <a:lnTo>
                      <a:pt x="465436" y="14503"/>
                    </a:lnTo>
                    <a:lnTo>
                      <a:pt x="467386" y="14113"/>
                    </a:lnTo>
                    <a:close/>
                    <a:moveTo>
                      <a:pt x="406903" y="14002"/>
                    </a:moveTo>
                    <a:lnTo>
                      <a:pt x="401634" y="15466"/>
                    </a:lnTo>
                    <a:lnTo>
                      <a:pt x="396981" y="16154"/>
                    </a:lnTo>
                    <a:close/>
                    <a:moveTo>
                      <a:pt x="516420" y="13995"/>
                    </a:moveTo>
                    <a:lnTo>
                      <a:pt x="513989" y="16361"/>
                    </a:lnTo>
                    <a:lnTo>
                      <a:pt x="512596" y="16891"/>
                    </a:lnTo>
                    <a:lnTo>
                      <a:pt x="511646" y="17098"/>
                    </a:lnTo>
                    <a:lnTo>
                      <a:pt x="515360" y="14716"/>
                    </a:lnTo>
                    <a:lnTo>
                      <a:pt x="515927" y="14183"/>
                    </a:lnTo>
                    <a:close/>
                    <a:moveTo>
                      <a:pt x="403009" y="13991"/>
                    </a:moveTo>
                    <a:lnTo>
                      <a:pt x="401612" y="14285"/>
                    </a:lnTo>
                    <a:lnTo>
                      <a:pt x="398392" y="14819"/>
                    </a:lnTo>
                    <a:lnTo>
                      <a:pt x="399085" y="14559"/>
                    </a:lnTo>
                    <a:lnTo>
                      <a:pt x="401695" y="14114"/>
                    </a:lnTo>
                    <a:close/>
                    <a:moveTo>
                      <a:pt x="493208" y="13982"/>
                    </a:moveTo>
                    <a:lnTo>
                      <a:pt x="492606" y="14168"/>
                    </a:lnTo>
                    <a:lnTo>
                      <a:pt x="491559" y="14584"/>
                    </a:lnTo>
                    <a:lnTo>
                      <a:pt x="485585" y="16956"/>
                    </a:lnTo>
                    <a:lnTo>
                      <a:pt x="484801" y="17119"/>
                    </a:lnTo>
                    <a:lnTo>
                      <a:pt x="482061" y="17690"/>
                    </a:lnTo>
                    <a:lnTo>
                      <a:pt x="488284" y="14861"/>
                    </a:lnTo>
                    <a:close/>
                    <a:moveTo>
                      <a:pt x="537467" y="13978"/>
                    </a:moveTo>
                    <a:lnTo>
                      <a:pt x="537839" y="14168"/>
                    </a:lnTo>
                    <a:lnTo>
                      <a:pt x="537890" y="14367"/>
                    </a:lnTo>
                    <a:lnTo>
                      <a:pt x="537360" y="15255"/>
                    </a:lnTo>
                    <a:close/>
                    <a:moveTo>
                      <a:pt x="447565" y="13969"/>
                    </a:moveTo>
                    <a:lnTo>
                      <a:pt x="446760" y="14470"/>
                    </a:lnTo>
                    <a:lnTo>
                      <a:pt x="441777" y="15187"/>
                    </a:lnTo>
                    <a:close/>
                    <a:moveTo>
                      <a:pt x="401443" y="13934"/>
                    </a:moveTo>
                    <a:lnTo>
                      <a:pt x="401369" y="13947"/>
                    </a:lnTo>
                    <a:lnTo>
                      <a:pt x="400336" y="14090"/>
                    </a:lnTo>
                    <a:lnTo>
                      <a:pt x="400502" y="14028"/>
                    </a:lnTo>
                    <a:close/>
                    <a:moveTo>
                      <a:pt x="400823" y="13908"/>
                    </a:moveTo>
                    <a:lnTo>
                      <a:pt x="400502" y="14028"/>
                    </a:lnTo>
                    <a:lnTo>
                      <a:pt x="400167" y="14062"/>
                    </a:lnTo>
                    <a:close/>
                    <a:moveTo>
                      <a:pt x="474132" y="13867"/>
                    </a:moveTo>
                    <a:lnTo>
                      <a:pt x="473148" y="14221"/>
                    </a:lnTo>
                    <a:lnTo>
                      <a:pt x="456419" y="17184"/>
                    </a:lnTo>
                    <a:lnTo>
                      <a:pt x="463358" y="15551"/>
                    </a:lnTo>
                    <a:close/>
                    <a:moveTo>
                      <a:pt x="401026" y="13860"/>
                    </a:moveTo>
                    <a:lnTo>
                      <a:pt x="400823" y="13908"/>
                    </a:lnTo>
                    <a:lnTo>
                      <a:pt x="400877" y="13887"/>
                    </a:lnTo>
                    <a:close/>
                    <a:moveTo>
                      <a:pt x="540438" y="13807"/>
                    </a:moveTo>
                    <a:lnTo>
                      <a:pt x="540834" y="14017"/>
                    </a:lnTo>
                    <a:lnTo>
                      <a:pt x="540961" y="14177"/>
                    </a:lnTo>
                    <a:lnTo>
                      <a:pt x="540998" y="14288"/>
                    </a:lnTo>
                    <a:lnTo>
                      <a:pt x="540487" y="14036"/>
                    </a:lnTo>
                    <a:close/>
                    <a:moveTo>
                      <a:pt x="405468" y="13763"/>
                    </a:moveTo>
                    <a:lnTo>
                      <a:pt x="404588" y="13978"/>
                    </a:lnTo>
                    <a:lnTo>
                      <a:pt x="398826" y="14870"/>
                    </a:lnTo>
                    <a:lnTo>
                      <a:pt x="401612" y="14285"/>
                    </a:lnTo>
                    <a:lnTo>
                      <a:pt x="403852" y="13913"/>
                    </a:lnTo>
                    <a:close/>
                    <a:moveTo>
                      <a:pt x="420110" y="13761"/>
                    </a:moveTo>
                    <a:lnTo>
                      <a:pt x="418145" y="14087"/>
                    </a:lnTo>
                    <a:lnTo>
                      <a:pt x="418826" y="13954"/>
                    </a:lnTo>
                    <a:close/>
                    <a:moveTo>
                      <a:pt x="401240" y="13751"/>
                    </a:moveTo>
                    <a:lnTo>
                      <a:pt x="400877" y="13887"/>
                    </a:lnTo>
                    <a:lnTo>
                      <a:pt x="399921" y="14062"/>
                    </a:lnTo>
                    <a:close/>
                    <a:moveTo>
                      <a:pt x="403969" y="13725"/>
                    </a:moveTo>
                    <a:lnTo>
                      <a:pt x="401695" y="14114"/>
                    </a:lnTo>
                    <a:lnTo>
                      <a:pt x="401287" y="14152"/>
                    </a:lnTo>
                    <a:lnTo>
                      <a:pt x="403345" y="13801"/>
                    </a:lnTo>
                    <a:close/>
                    <a:moveTo>
                      <a:pt x="478390" y="13711"/>
                    </a:moveTo>
                    <a:lnTo>
                      <a:pt x="478087" y="13854"/>
                    </a:lnTo>
                    <a:lnTo>
                      <a:pt x="477927" y="13930"/>
                    </a:lnTo>
                    <a:lnTo>
                      <a:pt x="474080" y="14661"/>
                    </a:lnTo>
                    <a:lnTo>
                      <a:pt x="472274" y="15005"/>
                    </a:lnTo>
                    <a:lnTo>
                      <a:pt x="473714" y="14562"/>
                    </a:lnTo>
                    <a:lnTo>
                      <a:pt x="476027" y="14092"/>
                    </a:lnTo>
                    <a:close/>
                    <a:moveTo>
                      <a:pt x="400481" y="13704"/>
                    </a:moveTo>
                    <a:lnTo>
                      <a:pt x="397070" y="14301"/>
                    </a:lnTo>
                    <a:lnTo>
                      <a:pt x="398440" y="14046"/>
                    </a:lnTo>
                    <a:close/>
                    <a:moveTo>
                      <a:pt x="448962" y="13675"/>
                    </a:moveTo>
                    <a:lnTo>
                      <a:pt x="447565" y="13969"/>
                    </a:lnTo>
                    <a:lnTo>
                      <a:pt x="447775" y="13838"/>
                    </a:lnTo>
                    <a:close/>
                    <a:moveTo>
                      <a:pt x="520460" y="13674"/>
                    </a:moveTo>
                    <a:lnTo>
                      <a:pt x="518104" y="15693"/>
                    </a:lnTo>
                    <a:lnTo>
                      <a:pt x="516852" y="15965"/>
                    </a:lnTo>
                    <a:lnTo>
                      <a:pt x="517827" y="14990"/>
                    </a:lnTo>
                    <a:close/>
                    <a:moveTo>
                      <a:pt x="395967" y="13669"/>
                    </a:moveTo>
                    <a:lnTo>
                      <a:pt x="389563" y="15478"/>
                    </a:lnTo>
                    <a:lnTo>
                      <a:pt x="386276" y="15878"/>
                    </a:lnTo>
                    <a:lnTo>
                      <a:pt x="388432" y="14990"/>
                    </a:lnTo>
                    <a:lnTo>
                      <a:pt x="384805" y="16057"/>
                    </a:lnTo>
                    <a:lnTo>
                      <a:pt x="379316" y="16725"/>
                    </a:lnTo>
                    <a:lnTo>
                      <a:pt x="378150" y="16867"/>
                    </a:lnTo>
                    <a:lnTo>
                      <a:pt x="383277" y="15235"/>
                    </a:lnTo>
                    <a:lnTo>
                      <a:pt x="383437" y="15214"/>
                    </a:lnTo>
                    <a:lnTo>
                      <a:pt x="390109" y="14322"/>
                    </a:lnTo>
                    <a:close/>
                    <a:moveTo>
                      <a:pt x="486540" y="13661"/>
                    </a:moveTo>
                    <a:lnTo>
                      <a:pt x="485896" y="14075"/>
                    </a:lnTo>
                    <a:lnTo>
                      <a:pt x="485433" y="14164"/>
                    </a:lnTo>
                    <a:close/>
                    <a:moveTo>
                      <a:pt x="404182" y="13659"/>
                    </a:moveTo>
                    <a:lnTo>
                      <a:pt x="403345" y="13801"/>
                    </a:lnTo>
                    <a:lnTo>
                      <a:pt x="400033" y="14204"/>
                    </a:lnTo>
                    <a:lnTo>
                      <a:pt x="400173" y="14152"/>
                    </a:lnTo>
                    <a:lnTo>
                      <a:pt x="401369" y="13947"/>
                    </a:lnTo>
                    <a:lnTo>
                      <a:pt x="401504" y="13928"/>
                    </a:lnTo>
                    <a:close/>
                    <a:moveTo>
                      <a:pt x="417269" y="13644"/>
                    </a:moveTo>
                    <a:lnTo>
                      <a:pt x="414762" y="14360"/>
                    </a:lnTo>
                    <a:lnTo>
                      <a:pt x="405107" y="15864"/>
                    </a:lnTo>
                    <a:lnTo>
                      <a:pt x="406783" y="15119"/>
                    </a:lnTo>
                    <a:close/>
                    <a:moveTo>
                      <a:pt x="407433" y="13580"/>
                    </a:moveTo>
                    <a:lnTo>
                      <a:pt x="395163" y="16423"/>
                    </a:lnTo>
                    <a:lnTo>
                      <a:pt x="393768" y="16630"/>
                    </a:lnTo>
                    <a:lnTo>
                      <a:pt x="404588" y="13978"/>
                    </a:lnTo>
                    <a:lnTo>
                      <a:pt x="406755" y="13643"/>
                    </a:lnTo>
                    <a:close/>
                    <a:moveTo>
                      <a:pt x="404971" y="13579"/>
                    </a:moveTo>
                    <a:lnTo>
                      <a:pt x="404700" y="13636"/>
                    </a:lnTo>
                    <a:lnTo>
                      <a:pt x="403969" y="13725"/>
                    </a:lnTo>
                    <a:lnTo>
                      <a:pt x="404611" y="13615"/>
                    </a:lnTo>
                    <a:close/>
                    <a:moveTo>
                      <a:pt x="419875" y="13564"/>
                    </a:moveTo>
                    <a:lnTo>
                      <a:pt x="418395" y="13943"/>
                    </a:lnTo>
                    <a:lnTo>
                      <a:pt x="416754" y="14266"/>
                    </a:lnTo>
                    <a:lnTo>
                      <a:pt x="413236" y="14796"/>
                    </a:lnTo>
                    <a:lnTo>
                      <a:pt x="414762" y="14360"/>
                    </a:lnTo>
                    <a:close/>
                    <a:moveTo>
                      <a:pt x="421875" y="13555"/>
                    </a:moveTo>
                    <a:lnTo>
                      <a:pt x="418358" y="14498"/>
                    </a:lnTo>
                    <a:lnTo>
                      <a:pt x="418252" y="14517"/>
                    </a:lnTo>
                    <a:lnTo>
                      <a:pt x="414611" y="14913"/>
                    </a:lnTo>
                    <a:lnTo>
                      <a:pt x="415782" y="14613"/>
                    </a:lnTo>
                    <a:close/>
                    <a:moveTo>
                      <a:pt x="516598" y="13553"/>
                    </a:moveTo>
                    <a:lnTo>
                      <a:pt x="515927" y="14183"/>
                    </a:lnTo>
                    <a:lnTo>
                      <a:pt x="515242" y="14446"/>
                    </a:lnTo>
                    <a:close/>
                    <a:moveTo>
                      <a:pt x="527964" y="13550"/>
                    </a:moveTo>
                    <a:lnTo>
                      <a:pt x="527877" y="14086"/>
                    </a:lnTo>
                    <a:lnTo>
                      <a:pt x="526283" y="14383"/>
                    </a:lnTo>
                    <a:lnTo>
                      <a:pt x="526381" y="13894"/>
                    </a:lnTo>
                    <a:close/>
                    <a:moveTo>
                      <a:pt x="539008" y="13530"/>
                    </a:moveTo>
                    <a:lnTo>
                      <a:pt x="539198" y="13667"/>
                    </a:lnTo>
                    <a:lnTo>
                      <a:pt x="538800" y="14480"/>
                    </a:lnTo>
                    <a:close/>
                    <a:moveTo>
                      <a:pt x="442527" y="13529"/>
                    </a:moveTo>
                    <a:lnTo>
                      <a:pt x="439299" y="14522"/>
                    </a:lnTo>
                    <a:lnTo>
                      <a:pt x="437877" y="14691"/>
                    </a:lnTo>
                    <a:close/>
                    <a:moveTo>
                      <a:pt x="448313" y="13504"/>
                    </a:moveTo>
                    <a:lnTo>
                      <a:pt x="447775" y="13838"/>
                    </a:lnTo>
                    <a:lnTo>
                      <a:pt x="441450" y="14711"/>
                    </a:lnTo>
                    <a:lnTo>
                      <a:pt x="442539" y="14361"/>
                    </a:lnTo>
                    <a:close/>
                    <a:moveTo>
                      <a:pt x="472989" y="13473"/>
                    </a:moveTo>
                    <a:lnTo>
                      <a:pt x="469762" y="14044"/>
                    </a:lnTo>
                    <a:lnTo>
                      <a:pt x="471437" y="13650"/>
                    </a:lnTo>
                    <a:close/>
                    <a:moveTo>
                      <a:pt x="539302" y="13454"/>
                    </a:moveTo>
                    <a:lnTo>
                      <a:pt x="540487" y="14036"/>
                    </a:lnTo>
                    <a:lnTo>
                      <a:pt x="540627" y="14697"/>
                    </a:lnTo>
                    <a:lnTo>
                      <a:pt x="539198" y="13667"/>
                    </a:lnTo>
                    <a:close/>
                    <a:moveTo>
                      <a:pt x="526471" y="13442"/>
                    </a:moveTo>
                    <a:lnTo>
                      <a:pt x="526381" y="13894"/>
                    </a:lnTo>
                    <a:lnTo>
                      <a:pt x="525659" y="14051"/>
                    </a:lnTo>
                    <a:close/>
                    <a:moveTo>
                      <a:pt x="402140" y="13414"/>
                    </a:moveTo>
                    <a:lnTo>
                      <a:pt x="402080" y="13436"/>
                    </a:lnTo>
                    <a:lnTo>
                      <a:pt x="400481" y="13704"/>
                    </a:lnTo>
                    <a:close/>
                    <a:moveTo>
                      <a:pt x="407082" y="13367"/>
                    </a:moveTo>
                    <a:lnTo>
                      <a:pt x="406961" y="13397"/>
                    </a:lnTo>
                    <a:lnTo>
                      <a:pt x="403852" y="13913"/>
                    </a:lnTo>
                    <a:lnTo>
                      <a:pt x="403009" y="13991"/>
                    </a:lnTo>
                    <a:lnTo>
                      <a:pt x="404700" y="13636"/>
                    </a:lnTo>
                    <a:lnTo>
                      <a:pt x="406100" y="13466"/>
                    </a:lnTo>
                    <a:close/>
                    <a:moveTo>
                      <a:pt x="502862" y="13356"/>
                    </a:moveTo>
                    <a:lnTo>
                      <a:pt x="501342" y="14032"/>
                    </a:lnTo>
                    <a:lnTo>
                      <a:pt x="495896" y="14990"/>
                    </a:lnTo>
                    <a:lnTo>
                      <a:pt x="496598" y="14661"/>
                    </a:lnTo>
                    <a:close/>
                    <a:moveTo>
                      <a:pt x="409914" y="13349"/>
                    </a:moveTo>
                    <a:lnTo>
                      <a:pt x="406903" y="14002"/>
                    </a:lnTo>
                    <a:lnTo>
                      <a:pt x="408922" y="13441"/>
                    </a:lnTo>
                    <a:close/>
                    <a:moveTo>
                      <a:pt x="442712" y="13346"/>
                    </a:moveTo>
                    <a:lnTo>
                      <a:pt x="433198" y="15248"/>
                    </a:lnTo>
                    <a:lnTo>
                      <a:pt x="429673" y="15668"/>
                    </a:lnTo>
                    <a:lnTo>
                      <a:pt x="431106" y="15031"/>
                    </a:lnTo>
                    <a:lnTo>
                      <a:pt x="435585" y="14442"/>
                    </a:lnTo>
                    <a:lnTo>
                      <a:pt x="437291" y="13948"/>
                    </a:lnTo>
                    <a:close/>
                    <a:moveTo>
                      <a:pt x="422728" y="13327"/>
                    </a:moveTo>
                    <a:lnTo>
                      <a:pt x="422389" y="13417"/>
                    </a:lnTo>
                    <a:lnTo>
                      <a:pt x="420110" y="13761"/>
                    </a:lnTo>
                    <a:close/>
                    <a:moveTo>
                      <a:pt x="397215" y="13316"/>
                    </a:moveTo>
                    <a:lnTo>
                      <a:pt x="396837" y="13423"/>
                    </a:lnTo>
                    <a:lnTo>
                      <a:pt x="390109" y="14322"/>
                    </a:lnTo>
                    <a:lnTo>
                      <a:pt x="388356" y="14518"/>
                    </a:lnTo>
                    <a:close/>
                    <a:moveTo>
                      <a:pt x="493537" y="13296"/>
                    </a:moveTo>
                    <a:lnTo>
                      <a:pt x="493429" y="13346"/>
                    </a:lnTo>
                    <a:lnTo>
                      <a:pt x="491501" y="13774"/>
                    </a:lnTo>
                    <a:lnTo>
                      <a:pt x="489950" y="14104"/>
                    </a:lnTo>
                    <a:lnTo>
                      <a:pt x="489974" y="14093"/>
                    </a:lnTo>
                    <a:close/>
                    <a:moveTo>
                      <a:pt x="406359" y="13288"/>
                    </a:moveTo>
                    <a:lnTo>
                      <a:pt x="405617" y="13444"/>
                    </a:lnTo>
                    <a:lnTo>
                      <a:pt x="404611" y="13615"/>
                    </a:lnTo>
                    <a:lnTo>
                      <a:pt x="404182" y="13659"/>
                    </a:lnTo>
                    <a:close/>
                    <a:moveTo>
                      <a:pt x="477865" y="13284"/>
                    </a:moveTo>
                    <a:lnTo>
                      <a:pt x="477086" y="13524"/>
                    </a:lnTo>
                    <a:lnTo>
                      <a:pt x="474371" y="14005"/>
                    </a:lnTo>
                    <a:lnTo>
                      <a:pt x="475951" y="13583"/>
                    </a:lnTo>
                    <a:close/>
                    <a:moveTo>
                      <a:pt x="487375" y="13281"/>
                    </a:moveTo>
                    <a:lnTo>
                      <a:pt x="486540" y="13661"/>
                    </a:lnTo>
                    <a:lnTo>
                      <a:pt x="487036" y="13340"/>
                    </a:lnTo>
                    <a:close/>
                    <a:moveTo>
                      <a:pt x="407767" y="13263"/>
                    </a:moveTo>
                    <a:lnTo>
                      <a:pt x="407228" y="13353"/>
                    </a:lnTo>
                    <a:lnTo>
                      <a:pt x="407082" y="13367"/>
                    </a:lnTo>
                    <a:lnTo>
                      <a:pt x="407251" y="13326"/>
                    </a:lnTo>
                    <a:close/>
                    <a:moveTo>
                      <a:pt x="409573" y="13260"/>
                    </a:moveTo>
                    <a:lnTo>
                      <a:pt x="408922" y="13441"/>
                    </a:lnTo>
                    <a:lnTo>
                      <a:pt x="407433" y="13580"/>
                    </a:lnTo>
                    <a:lnTo>
                      <a:pt x="407976" y="13454"/>
                    </a:lnTo>
                    <a:lnTo>
                      <a:pt x="408898" y="13311"/>
                    </a:lnTo>
                    <a:close/>
                    <a:moveTo>
                      <a:pt x="481582" y="13236"/>
                    </a:moveTo>
                    <a:lnTo>
                      <a:pt x="481421" y="13313"/>
                    </a:lnTo>
                    <a:lnTo>
                      <a:pt x="478024" y="14926"/>
                    </a:lnTo>
                    <a:lnTo>
                      <a:pt x="474541" y="15539"/>
                    </a:lnTo>
                    <a:lnTo>
                      <a:pt x="477927" y="13930"/>
                    </a:lnTo>
                    <a:lnTo>
                      <a:pt x="479745" y="13585"/>
                    </a:lnTo>
                    <a:close/>
                    <a:moveTo>
                      <a:pt x="443699" y="13236"/>
                    </a:moveTo>
                    <a:lnTo>
                      <a:pt x="442527" y="13529"/>
                    </a:lnTo>
                    <a:lnTo>
                      <a:pt x="443355" y="13274"/>
                    </a:lnTo>
                    <a:close/>
                    <a:moveTo>
                      <a:pt x="404469" y="13230"/>
                    </a:moveTo>
                    <a:lnTo>
                      <a:pt x="401026" y="13860"/>
                    </a:lnTo>
                    <a:lnTo>
                      <a:pt x="403342" y="13316"/>
                    </a:lnTo>
                    <a:close/>
                    <a:moveTo>
                      <a:pt x="450170" y="13228"/>
                    </a:moveTo>
                    <a:lnTo>
                      <a:pt x="448313" y="13504"/>
                    </a:lnTo>
                    <a:lnTo>
                      <a:pt x="448421" y="13436"/>
                    </a:lnTo>
                    <a:close/>
                    <a:moveTo>
                      <a:pt x="398491" y="13202"/>
                    </a:moveTo>
                    <a:lnTo>
                      <a:pt x="397276" y="13523"/>
                    </a:lnTo>
                    <a:lnTo>
                      <a:pt x="395967" y="13669"/>
                    </a:lnTo>
                    <a:lnTo>
                      <a:pt x="396837" y="13423"/>
                    </a:lnTo>
                    <a:close/>
                    <a:moveTo>
                      <a:pt x="411250" y="13134"/>
                    </a:moveTo>
                    <a:lnTo>
                      <a:pt x="410992" y="13249"/>
                    </a:lnTo>
                    <a:lnTo>
                      <a:pt x="409914" y="13349"/>
                    </a:lnTo>
                    <a:lnTo>
                      <a:pt x="410721" y="13174"/>
                    </a:lnTo>
                    <a:close/>
                    <a:moveTo>
                      <a:pt x="538631" y="13124"/>
                    </a:moveTo>
                    <a:lnTo>
                      <a:pt x="539051" y="13331"/>
                    </a:lnTo>
                    <a:lnTo>
                      <a:pt x="539008" y="13530"/>
                    </a:lnTo>
                    <a:lnTo>
                      <a:pt x="538574" y="13218"/>
                    </a:lnTo>
                    <a:close/>
                    <a:moveTo>
                      <a:pt x="443886" y="13111"/>
                    </a:moveTo>
                    <a:lnTo>
                      <a:pt x="443355" y="13274"/>
                    </a:lnTo>
                    <a:lnTo>
                      <a:pt x="442712" y="13346"/>
                    </a:lnTo>
                    <a:close/>
                    <a:moveTo>
                      <a:pt x="522529" y="13109"/>
                    </a:moveTo>
                    <a:lnTo>
                      <a:pt x="520796" y="15108"/>
                    </a:lnTo>
                    <a:lnTo>
                      <a:pt x="519483" y="15393"/>
                    </a:lnTo>
                    <a:close/>
                    <a:moveTo>
                      <a:pt x="533153" y="13103"/>
                    </a:moveTo>
                    <a:lnTo>
                      <a:pt x="533100" y="13737"/>
                    </a:lnTo>
                    <a:lnTo>
                      <a:pt x="531848" y="14739"/>
                    </a:lnTo>
                    <a:lnTo>
                      <a:pt x="531952" y="13392"/>
                    </a:lnTo>
                    <a:lnTo>
                      <a:pt x="532016" y="13315"/>
                    </a:lnTo>
                    <a:close/>
                    <a:moveTo>
                      <a:pt x="424504" y="13099"/>
                    </a:moveTo>
                    <a:lnTo>
                      <a:pt x="421875" y="13555"/>
                    </a:lnTo>
                    <a:lnTo>
                      <a:pt x="422389" y="13417"/>
                    </a:lnTo>
                    <a:close/>
                    <a:moveTo>
                      <a:pt x="539102" y="13097"/>
                    </a:moveTo>
                    <a:lnTo>
                      <a:pt x="539400" y="13255"/>
                    </a:lnTo>
                    <a:lnTo>
                      <a:pt x="539302" y="13454"/>
                    </a:lnTo>
                    <a:lnTo>
                      <a:pt x="539051" y="13331"/>
                    </a:lnTo>
                    <a:close/>
                    <a:moveTo>
                      <a:pt x="424520" y="13096"/>
                    </a:moveTo>
                    <a:lnTo>
                      <a:pt x="424516" y="13097"/>
                    </a:lnTo>
                    <a:lnTo>
                      <a:pt x="424504" y="13099"/>
                    </a:lnTo>
                    <a:close/>
                    <a:moveTo>
                      <a:pt x="407563" y="13083"/>
                    </a:moveTo>
                    <a:lnTo>
                      <a:pt x="406359" y="13288"/>
                    </a:lnTo>
                    <a:lnTo>
                      <a:pt x="406885" y="13177"/>
                    </a:lnTo>
                    <a:close/>
                    <a:moveTo>
                      <a:pt x="399015" y="13064"/>
                    </a:moveTo>
                    <a:lnTo>
                      <a:pt x="398948" y="13081"/>
                    </a:lnTo>
                    <a:lnTo>
                      <a:pt x="397215" y="13316"/>
                    </a:lnTo>
                    <a:lnTo>
                      <a:pt x="397719" y="13174"/>
                    </a:lnTo>
                    <a:close/>
                    <a:moveTo>
                      <a:pt x="479792" y="13045"/>
                    </a:moveTo>
                    <a:lnTo>
                      <a:pt x="478966" y="13437"/>
                    </a:lnTo>
                    <a:lnTo>
                      <a:pt x="478351" y="13620"/>
                    </a:lnTo>
                    <a:lnTo>
                      <a:pt x="476027" y="14092"/>
                    </a:lnTo>
                    <a:lnTo>
                      <a:pt x="474375" y="14358"/>
                    </a:lnTo>
                    <a:lnTo>
                      <a:pt x="477086" y="13524"/>
                    </a:lnTo>
                    <a:close/>
                    <a:moveTo>
                      <a:pt x="410382" y="13036"/>
                    </a:moveTo>
                    <a:lnTo>
                      <a:pt x="410009" y="13139"/>
                    </a:lnTo>
                    <a:lnTo>
                      <a:pt x="408898" y="13311"/>
                    </a:lnTo>
                    <a:lnTo>
                      <a:pt x="408445" y="13346"/>
                    </a:lnTo>
                    <a:lnTo>
                      <a:pt x="407976" y="13454"/>
                    </a:lnTo>
                    <a:lnTo>
                      <a:pt x="406755" y="13643"/>
                    </a:lnTo>
                    <a:lnTo>
                      <a:pt x="405468" y="13763"/>
                    </a:lnTo>
                    <a:lnTo>
                      <a:pt x="406961" y="13397"/>
                    </a:lnTo>
                    <a:lnTo>
                      <a:pt x="407228" y="13353"/>
                    </a:lnTo>
                    <a:close/>
                    <a:moveTo>
                      <a:pt x="496772" y="13017"/>
                    </a:moveTo>
                    <a:lnTo>
                      <a:pt x="495098" y="13645"/>
                    </a:lnTo>
                    <a:lnTo>
                      <a:pt x="494016" y="13838"/>
                    </a:lnTo>
                    <a:lnTo>
                      <a:pt x="493208" y="13982"/>
                    </a:lnTo>
                    <a:lnTo>
                      <a:pt x="495819" y="13176"/>
                    </a:lnTo>
                    <a:lnTo>
                      <a:pt x="496657" y="13036"/>
                    </a:lnTo>
                    <a:close/>
                    <a:moveTo>
                      <a:pt x="404702" y="12997"/>
                    </a:moveTo>
                    <a:lnTo>
                      <a:pt x="403342" y="13316"/>
                    </a:lnTo>
                    <a:lnTo>
                      <a:pt x="402962" y="13346"/>
                    </a:lnTo>
                    <a:lnTo>
                      <a:pt x="401240" y="13751"/>
                    </a:lnTo>
                    <a:lnTo>
                      <a:pt x="402080" y="13436"/>
                    </a:lnTo>
                    <a:close/>
                    <a:moveTo>
                      <a:pt x="474251" y="12988"/>
                    </a:moveTo>
                    <a:lnTo>
                      <a:pt x="471437" y="13650"/>
                    </a:lnTo>
                    <a:lnTo>
                      <a:pt x="468339" y="14004"/>
                    </a:lnTo>
                    <a:close/>
                    <a:moveTo>
                      <a:pt x="482984" y="12970"/>
                    </a:moveTo>
                    <a:lnTo>
                      <a:pt x="481582" y="13236"/>
                    </a:lnTo>
                    <a:lnTo>
                      <a:pt x="481711" y="13175"/>
                    </a:lnTo>
                    <a:close/>
                    <a:moveTo>
                      <a:pt x="407877" y="12969"/>
                    </a:moveTo>
                    <a:lnTo>
                      <a:pt x="406885" y="13177"/>
                    </a:lnTo>
                    <a:lnTo>
                      <a:pt x="401504" y="13928"/>
                    </a:lnTo>
                    <a:lnTo>
                      <a:pt x="401443" y="13934"/>
                    </a:lnTo>
                    <a:lnTo>
                      <a:pt x="406411" y="13081"/>
                    </a:lnTo>
                    <a:close/>
                    <a:moveTo>
                      <a:pt x="535438" y="12946"/>
                    </a:moveTo>
                    <a:lnTo>
                      <a:pt x="536383" y="13427"/>
                    </a:lnTo>
                    <a:lnTo>
                      <a:pt x="537266" y="15414"/>
                    </a:lnTo>
                    <a:lnTo>
                      <a:pt x="536934" y="15971"/>
                    </a:lnTo>
                    <a:lnTo>
                      <a:pt x="535590" y="13293"/>
                    </a:lnTo>
                    <a:close/>
                    <a:moveTo>
                      <a:pt x="400425" y="12944"/>
                    </a:moveTo>
                    <a:lnTo>
                      <a:pt x="398491" y="13202"/>
                    </a:lnTo>
                    <a:lnTo>
                      <a:pt x="398948" y="13081"/>
                    </a:lnTo>
                    <a:lnTo>
                      <a:pt x="399185" y="13049"/>
                    </a:lnTo>
                    <a:close/>
                    <a:moveTo>
                      <a:pt x="408817" y="12897"/>
                    </a:moveTo>
                    <a:lnTo>
                      <a:pt x="408469" y="12956"/>
                    </a:lnTo>
                    <a:lnTo>
                      <a:pt x="407563" y="13083"/>
                    </a:lnTo>
                    <a:lnTo>
                      <a:pt x="408521" y="12920"/>
                    </a:lnTo>
                    <a:close/>
                    <a:moveTo>
                      <a:pt x="440924" y="12896"/>
                    </a:moveTo>
                    <a:lnTo>
                      <a:pt x="437291" y="13948"/>
                    </a:lnTo>
                    <a:lnTo>
                      <a:pt x="432295" y="14503"/>
                    </a:lnTo>
                    <a:lnTo>
                      <a:pt x="432983" y="14197"/>
                    </a:lnTo>
                    <a:close/>
                    <a:moveTo>
                      <a:pt x="411789" y="12894"/>
                    </a:moveTo>
                    <a:lnTo>
                      <a:pt x="411579" y="12988"/>
                    </a:lnTo>
                    <a:lnTo>
                      <a:pt x="410721" y="13174"/>
                    </a:lnTo>
                    <a:lnTo>
                      <a:pt x="409573" y="13260"/>
                    </a:lnTo>
                    <a:lnTo>
                      <a:pt x="410009" y="13139"/>
                    </a:lnTo>
                    <a:lnTo>
                      <a:pt x="411227" y="12951"/>
                    </a:lnTo>
                    <a:close/>
                    <a:moveTo>
                      <a:pt x="409085" y="12877"/>
                    </a:moveTo>
                    <a:lnTo>
                      <a:pt x="407251" y="13326"/>
                    </a:lnTo>
                    <a:lnTo>
                      <a:pt x="406100" y="13466"/>
                    </a:lnTo>
                    <a:lnTo>
                      <a:pt x="404971" y="13579"/>
                    </a:lnTo>
                    <a:lnTo>
                      <a:pt x="405617" y="13444"/>
                    </a:lnTo>
                    <a:lnTo>
                      <a:pt x="408469" y="12956"/>
                    </a:lnTo>
                    <a:lnTo>
                      <a:pt x="408991" y="12883"/>
                    </a:lnTo>
                    <a:close/>
                    <a:moveTo>
                      <a:pt x="559414" y="12863"/>
                    </a:moveTo>
                    <a:lnTo>
                      <a:pt x="564431" y="14168"/>
                    </a:lnTo>
                    <a:lnTo>
                      <a:pt x="564660" y="14427"/>
                    </a:lnTo>
                    <a:lnTo>
                      <a:pt x="562700" y="14887"/>
                    </a:lnTo>
                    <a:lnTo>
                      <a:pt x="562512" y="14716"/>
                    </a:lnTo>
                    <a:close/>
                    <a:moveTo>
                      <a:pt x="552408" y="12849"/>
                    </a:moveTo>
                    <a:lnTo>
                      <a:pt x="555248" y="16636"/>
                    </a:lnTo>
                    <a:lnTo>
                      <a:pt x="554395" y="16837"/>
                    </a:lnTo>
                    <a:lnTo>
                      <a:pt x="552919" y="14993"/>
                    </a:lnTo>
                    <a:lnTo>
                      <a:pt x="552918" y="14992"/>
                    </a:lnTo>
                    <a:lnTo>
                      <a:pt x="552917" y="14990"/>
                    </a:lnTo>
                    <a:lnTo>
                      <a:pt x="552917" y="14991"/>
                    </a:lnTo>
                    <a:lnTo>
                      <a:pt x="552919" y="14993"/>
                    </a:lnTo>
                    <a:lnTo>
                      <a:pt x="554018" y="16925"/>
                    </a:lnTo>
                    <a:lnTo>
                      <a:pt x="553899" y="16953"/>
                    </a:lnTo>
                    <a:lnTo>
                      <a:pt x="552917" y="17184"/>
                    </a:lnTo>
                    <a:lnTo>
                      <a:pt x="552813" y="19899"/>
                    </a:lnTo>
                    <a:lnTo>
                      <a:pt x="548538" y="15210"/>
                    </a:lnTo>
                    <a:lnTo>
                      <a:pt x="548531" y="14990"/>
                    </a:lnTo>
                    <a:lnTo>
                      <a:pt x="551968" y="13091"/>
                    </a:lnTo>
                    <a:close/>
                    <a:moveTo>
                      <a:pt x="424576" y="12831"/>
                    </a:moveTo>
                    <a:lnTo>
                      <a:pt x="424511" y="12849"/>
                    </a:lnTo>
                    <a:lnTo>
                      <a:pt x="418826" y="13954"/>
                    </a:lnTo>
                    <a:lnTo>
                      <a:pt x="417677" y="14127"/>
                    </a:lnTo>
                    <a:lnTo>
                      <a:pt x="418395" y="13943"/>
                    </a:lnTo>
                    <a:lnTo>
                      <a:pt x="422018" y="13230"/>
                    </a:lnTo>
                    <a:close/>
                    <a:moveTo>
                      <a:pt x="542081" y="12807"/>
                    </a:moveTo>
                    <a:lnTo>
                      <a:pt x="542126" y="12823"/>
                    </a:lnTo>
                    <a:lnTo>
                      <a:pt x="543322" y="15051"/>
                    </a:lnTo>
                    <a:lnTo>
                      <a:pt x="543211" y="15376"/>
                    </a:lnTo>
                    <a:lnTo>
                      <a:pt x="542170" y="14864"/>
                    </a:lnTo>
                    <a:lnTo>
                      <a:pt x="541946" y="14362"/>
                    </a:lnTo>
                    <a:close/>
                    <a:moveTo>
                      <a:pt x="478899" y="12797"/>
                    </a:moveTo>
                    <a:lnTo>
                      <a:pt x="475951" y="13583"/>
                    </a:lnTo>
                    <a:lnTo>
                      <a:pt x="474132" y="13867"/>
                    </a:lnTo>
                    <a:lnTo>
                      <a:pt x="476277" y="13097"/>
                    </a:lnTo>
                    <a:close/>
                    <a:moveTo>
                      <a:pt x="403784" y="12797"/>
                    </a:moveTo>
                    <a:lnTo>
                      <a:pt x="402436" y="13303"/>
                    </a:lnTo>
                    <a:lnTo>
                      <a:pt x="398440" y="14046"/>
                    </a:lnTo>
                    <a:lnTo>
                      <a:pt x="393477" y="14878"/>
                    </a:lnTo>
                    <a:lnTo>
                      <a:pt x="392270" y="14990"/>
                    </a:lnTo>
                    <a:lnTo>
                      <a:pt x="391551" y="15201"/>
                    </a:lnTo>
                    <a:lnTo>
                      <a:pt x="391174" y="15264"/>
                    </a:lnTo>
                    <a:lnTo>
                      <a:pt x="391058" y="15296"/>
                    </a:lnTo>
                    <a:lnTo>
                      <a:pt x="390142" y="15408"/>
                    </a:lnTo>
                    <a:lnTo>
                      <a:pt x="397276" y="13523"/>
                    </a:lnTo>
                    <a:close/>
                    <a:moveTo>
                      <a:pt x="409424" y="12793"/>
                    </a:moveTo>
                    <a:lnTo>
                      <a:pt x="409140" y="12863"/>
                    </a:lnTo>
                    <a:lnTo>
                      <a:pt x="408991" y="12883"/>
                    </a:lnTo>
                    <a:lnTo>
                      <a:pt x="408817" y="12897"/>
                    </a:lnTo>
                    <a:close/>
                    <a:moveTo>
                      <a:pt x="535336" y="12786"/>
                    </a:moveTo>
                    <a:lnTo>
                      <a:pt x="535372" y="12797"/>
                    </a:lnTo>
                    <a:lnTo>
                      <a:pt x="535438" y="12946"/>
                    </a:lnTo>
                    <a:lnTo>
                      <a:pt x="535409" y="12931"/>
                    </a:lnTo>
                    <a:close/>
                    <a:moveTo>
                      <a:pt x="453269" y="12768"/>
                    </a:moveTo>
                    <a:lnTo>
                      <a:pt x="452273" y="12978"/>
                    </a:lnTo>
                    <a:lnTo>
                      <a:pt x="450170" y="13228"/>
                    </a:lnTo>
                    <a:close/>
                    <a:moveTo>
                      <a:pt x="434449" y="12755"/>
                    </a:moveTo>
                    <a:lnTo>
                      <a:pt x="411823" y="16778"/>
                    </a:lnTo>
                    <a:lnTo>
                      <a:pt x="408170" y="17184"/>
                    </a:lnTo>
                    <a:lnTo>
                      <a:pt x="409935" y="16742"/>
                    </a:lnTo>
                    <a:lnTo>
                      <a:pt x="418983" y="14823"/>
                    </a:lnTo>
                    <a:lnTo>
                      <a:pt x="433288" y="12882"/>
                    </a:lnTo>
                    <a:close/>
                    <a:moveTo>
                      <a:pt x="481276" y="12751"/>
                    </a:moveTo>
                    <a:lnTo>
                      <a:pt x="481020" y="12827"/>
                    </a:lnTo>
                    <a:lnTo>
                      <a:pt x="479792" y="13045"/>
                    </a:lnTo>
                    <a:lnTo>
                      <a:pt x="479985" y="12953"/>
                    </a:lnTo>
                    <a:close/>
                    <a:moveTo>
                      <a:pt x="535051" y="12749"/>
                    </a:moveTo>
                    <a:lnTo>
                      <a:pt x="535409" y="12931"/>
                    </a:lnTo>
                    <a:lnTo>
                      <a:pt x="535590" y="13293"/>
                    </a:lnTo>
                    <a:lnTo>
                      <a:pt x="536839" y="16131"/>
                    </a:lnTo>
                    <a:lnTo>
                      <a:pt x="535442" y="18475"/>
                    </a:lnTo>
                    <a:lnTo>
                      <a:pt x="531193" y="23255"/>
                    </a:lnTo>
                    <a:lnTo>
                      <a:pt x="531318" y="21626"/>
                    </a:lnTo>
                    <a:lnTo>
                      <a:pt x="532630" y="19377"/>
                    </a:lnTo>
                    <a:lnTo>
                      <a:pt x="533100" y="13737"/>
                    </a:lnTo>
                    <a:lnTo>
                      <a:pt x="534118" y="12923"/>
                    </a:lnTo>
                    <a:close/>
                    <a:moveTo>
                      <a:pt x="412163" y="12728"/>
                    </a:moveTo>
                    <a:lnTo>
                      <a:pt x="411895" y="12847"/>
                    </a:lnTo>
                    <a:lnTo>
                      <a:pt x="411227" y="12951"/>
                    </a:lnTo>
                    <a:lnTo>
                      <a:pt x="410382" y="13036"/>
                    </a:lnTo>
                    <a:lnTo>
                      <a:pt x="410964" y="12874"/>
                    </a:lnTo>
                    <a:close/>
                    <a:moveTo>
                      <a:pt x="492982" y="12726"/>
                    </a:moveTo>
                    <a:lnTo>
                      <a:pt x="489974" y="14093"/>
                    </a:lnTo>
                    <a:lnTo>
                      <a:pt x="489420" y="14217"/>
                    </a:lnTo>
                    <a:lnTo>
                      <a:pt x="488875" y="14333"/>
                    </a:lnTo>
                    <a:lnTo>
                      <a:pt x="482852" y="15337"/>
                    </a:lnTo>
                    <a:lnTo>
                      <a:pt x="485127" y="14303"/>
                    </a:lnTo>
                    <a:lnTo>
                      <a:pt x="485753" y="14168"/>
                    </a:lnTo>
                    <a:lnTo>
                      <a:pt x="485896" y="14075"/>
                    </a:lnTo>
                    <a:close/>
                    <a:moveTo>
                      <a:pt x="535295" y="12704"/>
                    </a:moveTo>
                    <a:lnTo>
                      <a:pt x="535336" y="12786"/>
                    </a:lnTo>
                    <a:lnTo>
                      <a:pt x="535157" y="12730"/>
                    </a:lnTo>
                    <a:close/>
                    <a:moveTo>
                      <a:pt x="477409" y="12690"/>
                    </a:moveTo>
                    <a:lnTo>
                      <a:pt x="476277" y="13097"/>
                    </a:lnTo>
                    <a:lnTo>
                      <a:pt x="472989" y="13473"/>
                    </a:lnTo>
                    <a:close/>
                    <a:moveTo>
                      <a:pt x="411668" y="12678"/>
                    </a:moveTo>
                    <a:lnTo>
                      <a:pt x="410964" y="12874"/>
                    </a:lnTo>
                    <a:lnTo>
                      <a:pt x="407767" y="13263"/>
                    </a:lnTo>
                    <a:lnTo>
                      <a:pt x="410962" y="12733"/>
                    </a:lnTo>
                    <a:close/>
                    <a:moveTo>
                      <a:pt x="459227" y="12676"/>
                    </a:moveTo>
                    <a:lnTo>
                      <a:pt x="457120" y="13777"/>
                    </a:lnTo>
                    <a:lnTo>
                      <a:pt x="449840" y="14990"/>
                    </a:lnTo>
                    <a:lnTo>
                      <a:pt x="456794" y="13947"/>
                    </a:lnTo>
                    <a:lnTo>
                      <a:pt x="455553" y="14596"/>
                    </a:lnTo>
                    <a:lnTo>
                      <a:pt x="446518" y="16498"/>
                    </a:lnTo>
                    <a:lnTo>
                      <a:pt x="442822" y="16920"/>
                    </a:lnTo>
                    <a:lnTo>
                      <a:pt x="446331" y="14737"/>
                    </a:lnTo>
                    <a:lnTo>
                      <a:pt x="453083" y="13560"/>
                    </a:lnTo>
                    <a:close/>
                    <a:moveTo>
                      <a:pt x="413052" y="12668"/>
                    </a:moveTo>
                    <a:lnTo>
                      <a:pt x="412201" y="12853"/>
                    </a:lnTo>
                    <a:lnTo>
                      <a:pt x="411789" y="12894"/>
                    </a:lnTo>
                    <a:lnTo>
                      <a:pt x="411895" y="12847"/>
                    </a:lnTo>
                    <a:close/>
                    <a:moveTo>
                      <a:pt x="536034" y="12641"/>
                    </a:moveTo>
                    <a:lnTo>
                      <a:pt x="537495" y="13636"/>
                    </a:lnTo>
                    <a:lnTo>
                      <a:pt x="537467" y="13978"/>
                    </a:lnTo>
                    <a:lnTo>
                      <a:pt x="536383" y="13427"/>
                    </a:lnTo>
                    <a:close/>
                    <a:moveTo>
                      <a:pt x="517984" y="12640"/>
                    </a:moveTo>
                    <a:lnTo>
                      <a:pt x="516760" y="13864"/>
                    </a:lnTo>
                    <a:lnTo>
                      <a:pt x="516420" y="13995"/>
                    </a:lnTo>
                    <a:lnTo>
                      <a:pt x="517448" y="12993"/>
                    </a:lnTo>
                    <a:close/>
                    <a:moveTo>
                      <a:pt x="406232" y="12638"/>
                    </a:moveTo>
                    <a:lnTo>
                      <a:pt x="405225" y="12874"/>
                    </a:lnTo>
                    <a:lnTo>
                      <a:pt x="402140" y="13414"/>
                    </a:lnTo>
                    <a:lnTo>
                      <a:pt x="402436" y="13303"/>
                    </a:lnTo>
                    <a:lnTo>
                      <a:pt x="405893" y="12660"/>
                    </a:lnTo>
                    <a:close/>
                    <a:moveTo>
                      <a:pt x="497568" y="12636"/>
                    </a:moveTo>
                    <a:lnTo>
                      <a:pt x="495819" y="13176"/>
                    </a:lnTo>
                    <a:lnTo>
                      <a:pt x="489777" y="14183"/>
                    </a:lnTo>
                    <a:lnTo>
                      <a:pt x="489888" y="14132"/>
                    </a:lnTo>
                    <a:lnTo>
                      <a:pt x="491501" y="13774"/>
                    </a:lnTo>
                    <a:lnTo>
                      <a:pt x="494799" y="13071"/>
                    </a:lnTo>
                    <a:close/>
                    <a:moveTo>
                      <a:pt x="526150" y="12628"/>
                    </a:moveTo>
                    <a:lnTo>
                      <a:pt x="526155" y="12631"/>
                    </a:lnTo>
                    <a:lnTo>
                      <a:pt x="525206" y="14149"/>
                    </a:lnTo>
                    <a:lnTo>
                      <a:pt x="522711" y="14692"/>
                    </a:lnTo>
                    <a:close/>
                    <a:moveTo>
                      <a:pt x="435257" y="12614"/>
                    </a:moveTo>
                    <a:lnTo>
                      <a:pt x="435027" y="12693"/>
                    </a:lnTo>
                    <a:lnTo>
                      <a:pt x="434449" y="12755"/>
                    </a:lnTo>
                    <a:lnTo>
                      <a:pt x="435193" y="12623"/>
                    </a:lnTo>
                    <a:close/>
                    <a:moveTo>
                      <a:pt x="534779" y="12611"/>
                    </a:moveTo>
                    <a:lnTo>
                      <a:pt x="535157" y="12730"/>
                    </a:lnTo>
                    <a:lnTo>
                      <a:pt x="535051" y="12749"/>
                    </a:lnTo>
                    <a:close/>
                    <a:moveTo>
                      <a:pt x="539715" y="12610"/>
                    </a:moveTo>
                    <a:lnTo>
                      <a:pt x="540354" y="13414"/>
                    </a:lnTo>
                    <a:lnTo>
                      <a:pt x="540438" y="13807"/>
                    </a:lnTo>
                    <a:lnTo>
                      <a:pt x="539400" y="13255"/>
                    </a:lnTo>
                    <a:close/>
                    <a:moveTo>
                      <a:pt x="501027" y="12586"/>
                    </a:moveTo>
                    <a:lnTo>
                      <a:pt x="496598" y="14661"/>
                    </a:lnTo>
                    <a:lnTo>
                      <a:pt x="487123" y="16635"/>
                    </a:lnTo>
                    <a:lnTo>
                      <a:pt x="491510" y="14990"/>
                    </a:lnTo>
                    <a:lnTo>
                      <a:pt x="495098" y="13645"/>
                    </a:lnTo>
                    <a:close/>
                    <a:moveTo>
                      <a:pt x="480761" y="12584"/>
                    </a:moveTo>
                    <a:lnTo>
                      <a:pt x="479985" y="12953"/>
                    </a:lnTo>
                    <a:lnTo>
                      <a:pt x="477865" y="13284"/>
                    </a:lnTo>
                    <a:lnTo>
                      <a:pt x="479772" y="12697"/>
                    </a:lnTo>
                    <a:close/>
                    <a:moveTo>
                      <a:pt x="536003" y="12572"/>
                    </a:moveTo>
                    <a:lnTo>
                      <a:pt x="536034" y="12641"/>
                    </a:lnTo>
                    <a:lnTo>
                      <a:pt x="535948" y="12582"/>
                    </a:lnTo>
                    <a:close/>
                    <a:moveTo>
                      <a:pt x="407236" y="12572"/>
                    </a:moveTo>
                    <a:lnTo>
                      <a:pt x="404702" y="12997"/>
                    </a:lnTo>
                    <a:lnTo>
                      <a:pt x="405225" y="12874"/>
                    </a:lnTo>
                    <a:lnTo>
                      <a:pt x="406780" y="12602"/>
                    </a:lnTo>
                    <a:close/>
                    <a:moveTo>
                      <a:pt x="466001" y="12566"/>
                    </a:moveTo>
                    <a:lnTo>
                      <a:pt x="457515" y="14991"/>
                    </a:lnTo>
                    <a:lnTo>
                      <a:pt x="452692" y="15733"/>
                    </a:lnTo>
                    <a:lnTo>
                      <a:pt x="455323" y="14716"/>
                    </a:lnTo>
                    <a:lnTo>
                      <a:pt x="455553" y="14596"/>
                    </a:lnTo>
                    <a:lnTo>
                      <a:pt x="463194" y="12987"/>
                    </a:lnTo>
                    <a:close/>
                    <a:moveTo>
                      <a:pt x="509717" y="12558"/>
                    </a:moveTo>
                    <a:lnTo>
                      <a:pt x="506375" y="13284"/>
                    </a:lnTo>
                    <a:lnTo>
                      <a:pt x="499816" y="14710"/>
                    </a:lnTo>
                    <a:lnTo>
                      <a:pt x="501342" y="14032"/>
                    </a:lnTo>
                    <a:lnTo>
                      <a:pt x="507139" y="13011"/>
                    </a:lnTo>
                    <a:close/>
                    <a:moveTo>
                      <a:pt x="449840" y="12554"/>
                    </a:moveTo>
                    <a:lnTo>
                      <a:pt x="448421" y="13436"/>
                    </a:lnTo>
                    <a:lnTo>
                      <a:pt x="443647" y="14004"/>
                    </a:lnTo>
                    <a:lnTo>
                      <a:pt x="447274" y="12839"/>
                    </a:lnTo>
                    <a:close/>
                    <a:moveTo>
                      <a:pt x="456057" y="12527"/>
                    </a:moveTo>
                    <a:lnTo>
                      <a:pt x="453731" y="13017"/>
                    </a:lnTo>
                    <a:lnTo>
                      <a:pt x="448962" y="13675"/>
                    </a:lnTo>
                    <a:lnTo>
                      <a:pt x="452273" y="12978"/>
                    </a:lnTo>
                    <a:close/>
                    <a:moveTo>
                      <a:pt x="534614" y="12527"/>
                    </a:moveTo>
                    <a:lnTo>
                      <a:pt x="534779" y="12611"/>
                    </a:lnTo>
                    <a:lnTo>
                      <a:pt x="534585" y="12550"/>
                    </a:lnTo>
                    <a:close/>
                    <a:moveTo>
                      <a:pt x="532674" y="12526"/>
                    </a:moveTo>
                    <a:lnTo>
                      <a:pt x="532016" y="13315"/>
                    </a:lnTo>
                    <a:lnTo>
                      <a:pt x="531957" y="13326"/>
                    </a:lnTo>
                    <a:lnTo>
                      <a:pt x="532007" y="12671"/>
                    </a:lnTo>
                    <a:close/>
                    <a:moveTo>
                      <a:pt x="413735" y="12520"/>
                    </a:moveTo>
                    <a:lnTo>
                      <a:pt x="413560" y="12558"/>
                    </a:lnTo>
                    <a:lnTo>
                      <a:pt x="412163" y="12728"/>
                    </a:lnTo>
                    <a:lnTo>
                      <a:pt x="412401" y="12622"/>
                    </a:lnTo>
                    <a:close/>
                    <a:moveTo>
                      <a:pt x="520316" y="12501"/>
                    </a:moveTo>
                    <a:lnTo>
                      <a:pt x="517827" y="14990"/>
                    </a:lnTo>
                    <a:lnTo>
                      <a:pt x="515127" y="16340"/>
                    </a:lnTo>
                    <a:lnTo>
                      <a:pt x="514050" y="16575"/>
                    </a:lnTo>
                    <a:lnTo>
                      <a:pt x="516760" y="13864"/>
                    </a:lnTo>
                    <a:close/>
                    <a:moveTo>
                      <a:pt x="436803" y="12499"/>
                    </a:moveTo>
                    <a:lnTo>
                      <a:pt x="432983" y="14197"/>
                    </a:lnTo>
                    <a:lnTo>
                      <a:pt x="428627" y="14911"/>
                    </a:lnTo>
                    <a:lnTo>
                      <a:pt x="424996" y="15314"/>
                    </a:lnTo>
                    <a:lnTo>
                      <a:pt x="432295" y="13620"/>
                    </a:lnTo>
                    <a:lnTo>
                      <a:pt x="435027" y="12693"/>
                    </a:lnTo>
                    <a:close/>
                    <a:moveTo>
                      <a:pt x="544197" y="12488"/>
                    </a:moveTo>
                    <a:lnTo>
                      <a:pt x="544209" y="12931"/>
                    </a:lnTo>
                    <a:lnTo>
                      <a:pt x="543606" y="14834"/>
                    </a:lnTo>
                    <a:lnTo>
                      <a:pt x="543492" y="14551"/>
                    </a:lnTo>
                    <a:close/>
                    <a:moveTo>
                      <a:pt x="414278" y="12479"/>
                    </a:moveTo>
                    <a:lnTo>
                      <a:pt x="413052" y="12668"/>
                    </a:lnTo>
                    <a:lnTo>
                      <a:pt x="413560" y="12558"/>
                    </a:lnTo>
                    <a:lnTo>
                      <a:pt x="414105" y="12492"/>
                    </a:lnTo>
                    <a:close/>
                    <a:moveTo>
                      <a:pt x="483253" y="12442"/>
                    </a:moveTo>
                    <a:lnTo>
                      <a:pt x="481711" y="13175"/>
                    </a:lnTo>
                    <a:lnTo>
                      <a:pt x="478390" y="13711"/>
                    </a:lnTo>
                    <a:lnTo>
                      <a:pt x="478966" y="13437"/>
                    </a:lnTo>
                    <a:lnTo>
                      <a:pt x="481020" y="12827"/>
                    </a:lnTo>
                    <a:lnTo>
                      <a:pt x="482737" y="12523"/>
                    </a:lnTo>
                    <a:lnTo>
                      <a:pt x="482739" y="12523"/>
                    </a:lnTo>
                    <a:close/>
                    <a:moveTo>
                      <a:pt x="532752" y="12432"/>
                    </a:moveTo>
                    <a:lnTo>
                      <a:pt x="532824" y="12493"/>
                    </a:lnTo>
                    <a:lnTo>
                      <a:pt x="532674" y="12526"/>
                    </a:lnTo>
                    <a:close/>
                    <a:moveTo>
                      <a:pt x="412863" y="12417"/>
                    </a:moveTo>
                    <a:lnTo>
                      <a:pt x="412401" y="12622"/>
                    </a:lnTo>
                    <a:lnTo>
                      <a:pt x="411668" y="12678"/>
                    </a:lnTo>
                    <a:lnTo>
                      <a:pt x="412232" y="12522"/>
                    </a:lnTo>
                    <a:close/>
                    <a:moveTo>
                      <a:pt x="427238" y="12417"/>
                    </a:moveTo>
                    <a:lnTo>
                      <a:pt x="425311" y="12898"/>
                    </a:lnTo>
                    <a:lnTo>
                      <a:pt x="422728" y="13327"/>
                    </a:lnTo>
                    <a:lnTo>
                      <a:pt x="424511" y="12849"/>
                    </a:lnTo>
                    <a:lnTo>
                      <a:pt x="424698" y="12812"/>
                    </a:lnTo>
                    <a:close/>
                    <a:moveTo>
                      <a:pt x="426269" y="12378"/>
                    </a:moveTo>
                    <a:lnTo>
                      <a:pt x="426054" y="12435"/>
                    </a:lnTo>
                    <a:lnTo>
                      <a:pt x="422018" y="13230"/>
                    </a:lnTo>
                    <a:lnTo>
                      <a:pt x="419875" y="13564"/>
                    </a:lnTo>
                    <a:lnTo>
                      <a:pt x="422351" y="12929"/>
                    </a:lnTo>
                    <a:close/>
                    <a:moveTo>
                      <a:pt x="537096" y="12368"/>
                    </a:moveTo>
                    <a:lnTo>
                      <a:pt x="538042" y="12834"/>
                    </a:lnTo>
                    <a:lnTo>
                      <a:pt x="538574" y="13218"/>
                    </a:lnTo>
                    <a:lnTo>
                      <a:pt x="538086" y="14038"/>
                    </a:lnTo>
                    <a:lnTo>
                      <a:pt x="537495" y="13636"/>
                    </a:lnTo>
                    <a:lnTo>
                      <a:pt x="537565" y="12797"/>
                    </a:lnTo>
                    <a:lnTo>
                      <a:pt x="536734" y="12436"/>
                    </a:lnTo>
                    <a:close/>
                    <a:moveTo>
                      <a:pt x="410691" y="12347"/>
                    </a:moveTo>
                    <a:lnTo>
                      <a:pt x="406411" y="13081"/>
                    </a:lnTo>
                    <a:lnTo>
                      <a:pt x="404469" y="13230"/>
                    </a:lnTo>
                    <a:lnTo>
                      <a:pt x="408520" y="12488"/>
                    </a:lnTo>
                    <a:close/>
                    <a:moveTo>
                      <a:pt x="407489" y="12342"/>
                    </a:moveTo>
                    <a:lnTo>
                      <a:pt x="407070" y="12441"/>
                    </a:lnTo>
                    <a:lnTo>
                      <a:pt x="405893" y="12660"/>
                    </a:lnTo>
                    <a:lnTo>
                      <a:pt x="403784" y="12797"/>
                    </a:lnTo>
                    <a:lnTo>
                      <a:pt x="406679" y="12411"/>
                    </a:lnTo>
                    <a:close/>
                    <a:moveTo>
                      <a:pt x="412884" y="12341"/>
                    </a:moveTo>
                    <a:lnTo>
                      <a:pt x="412232" y="12522"/>
                    </a:lnTo>
                    <a:lnTo>
                      <a:pt x="410962" y="12733"/>
                    </a:lnTo>
                    <a:lnTo>
                      <a:pt x="409085" y="12877"/>
                    </a:lnTo>
                    <a:lnTo>
                      <a:pt x="409140" y="12863"/>
                    </a:lnTo>
                    <a:close/>
                    <a:moveTo>
                      <a:pt x="421846" y="12336"/>
                    </a:moveTo>
                    <a:lnTo>
                      <a:pt x="420839" y="12624"/>
                    </a:lnTo>
                    <a:lnTo>
                      <a:pt x="408185" y="14496"/>
                    </a:lnTo>
                    <a:lnTo>
                      <a:pt x="410992" y="13249"/>
                    </a:lnTo>
                    <a:lnTo>
                      <a:pt x="416370" y="12748"/>
                    </a:lnTo>
                    <a:close/>
                    <a:moveTo>
                      <a:pt x="411447" y="12297"/>
                    </a:moveTo>
                    <a:lnTo>
                      <a:pt x="409792" y="12703"/>
                    </a:lnTo>
                    <a:lnTo>
                      <a:pt x="408521" y="12920"/>
                    </a:lnTo>
                    <a:lnTo>
                      <a:pt x="407877" y="12969"/>
                    </a:lnTo>
                    <a:lnTo>
                      <a:pt x="410905" y="12333"/>
                    </a:lnTo>
                    <a:close/>
                    <a:moveTo>
                      <a:pt x="533758" y="12290"/>
                    </a:moveTo>
                    <a:lnTo>
                      <a:pt x="534585" y="12550"/>
                    </a:lnTo>
                    <a:lnTo>
                      <a:pt x="534118" y="12923"/>
                    </a:lnTo>
                    <a:lnTo>
                      <a:pt x="533153" y="13103"/>
                    </a:lnTo>
                    <a:lnTo>
                      <a:pt x="533179" y="12797"/>
                    </a:lnTo>
                    <a:lnTo>
                      <a:pt x="532824" y="12493"/>
                    </a:lnTo>
                    <a:close/>
                    <a:moveTo>
                      <a:pt x="537565" y="12281"/>
                    </a:moveTo>
                    <a:lnTo>
                      <a:pt x="538525" y="12791"/>
                    </a:lnTo>
                    <a:lnTo>
                      <a:pt x="538662" y="13071"/>
                    </a:lnTo>
                    <a:lnTo>
                      <a:pt x="538631" y="13124"/>
                    </a:lnTo>
                    <a:lnTo>
                      <a:pt x="538042" y="12834"/>
                    </a:lnTo>
                    <a:lnTo>
                      <a:pt x="537334" y="12324"/>
                    </a:lnTo>
                    <a:close/>
                    <a:moveTo>
                      <a:pt x="483649" y="12254"/>
                    </a:moveTo>
                    <a:lnTo>
                      <a:pt x="483435" y="12356"/>
                    </a:lnTo>
                    <a:lnTo>
                      <a:pt x="482739" y="12523"/>
                    </a:lnTo>
                    <a:lnTo>
                      <a:pt x="481276" y="12751"/>
                    </a:lnTo>
                    <a:lnTo>
                      <a:pt x="482512" y="12384"/>
                    </a:lnTo>
                    <a:close/>
                    <a:moveTo>
                      <a:pt x="498818" y="12250"/>
                    </a:moveTo>
                    <a:lnTo>
                      <a:pt x="497948" y="12576"/>
                    </a:lnTo>
                    <a:lnTo>
                      <a:pt x="497568" y="12636"/>
                    </a:lnTo>
                    <a:close/>
                    <a:moveTo>
                      <a:pt x="413287" y="12229"/>
                    </a:moveTo>
                    <a:lnTo>
                      <a:pt x="413104" y="12310"/>
                    </a:lnTo>
                    <a:lnTo>
                      <a:pt x="412884" y="12341"/>
                    </a:lnTo>
                    <a:close/>
                    <a:moveTo>
                      <a:pt x="437412" y="12229"/>
                    </a:moveTo>
                    <a:lnTo>
                      <a:pt x="437110" y="12363"/>
                    </a:lnTo>
                    <a:lnTo>
                      <a:pt x="435257" y="12614"/>
                    </a:lnTo>
                    <a:lnTo>
                      <a:pt x="435274" y="12609"/>
                    </a:lnTo>
                    <a:close/>
                    <a:moveTo>
                      <a:pt x="408997" y="12214"/>
                    </a:moveTo>
                    <a:lnTo>
                      <a:pt x="406780" y="12602"/>
                    </a:lnTo>
                    <a:lnTo>
                      <a:pt x="406232" y="12638"/>
                    </a:lnTo>
                    <a:lnTo>
                      <a:pt x="407070" y="12441"/>
                    </a:lnTo>
                    <a:lnTo>
                      <a:pt x="407692" y="12325"/>
                    </a:lnTo>
                    <a:close/>
                    <a:moveTo>
                      <a:pt x="411498" y="12208"/>
                    </a:moveTo>
                    <a:lnTo>
                      <a:pt x="410905" y="12333"/>
                    </a:lnTo>
                    <a:lnTo>
                      <a:pt x="410691" y="12347"/>
                    </a:lnTo>
                    <a:close/>
                    <a:moveTo>
                      <a:pt x="412868" y="12205"/>
                    </a:moveTo>
                    <a:lnTo>
                      <a:pt x="409424" y="12793"/>
                    </a:lnTo>
                    <a:lnTo>
                      <a:pt x="409792" y="12703"/>
                    </a:lnTo>
                    <a:lnTo>
                      <a:pt x="412624" y="12221"/>
                    </a:lnTo>
                    <a:close/>
                    <a:moveTo>
                      <a:pt x="413528" y="12162"/>
                    </a:moveTo>
                    <a:lnTo>
                      <a:pt x="413287" y="12229"/>
                    </a:lnTo>
                    <a:lnTo>
                      <a:pt x="413422" y="12169"/>
                    </a:lnTo>
                    <a:close/>
                    <a:moveTo>
                      <a:pt x="488135" y="12159"/>
                    </a:moveTo>
                    <a:lnTo>
                      <a:pt x="487965" y="12221"/>
                    </a:lnTo>
                    <a:lnTo>
                      <a:pt x="486923" y="12419"/>
                    </a:lnTo>
                    <a:lnTo>
                      <a:pt x="484930" y="12797"/>
                    </a:lnTo>
                    <a:lnTo>
                      <a:pt x="486432" y="12498"/>
                    </a:lnTo>
                    <a:close/>
                    <a:moveTo>
                      <a:pt x="408618" y="12153"/>
                    </a:moveTo>
                    <a:lnTo>
                      <a:pt x="407692" y="12325"/>
                    </a:lnTo>
                    <a:lnTo>
                      <a:pt x="407489" y="12342"/>
                    </a:lnTo>
                    <a:lnTo>
                      <a:pt x="407874" y="12252"/>
                    </a:lnTo>
                    <a:close/>
                    <a:moveTo>
                      <a:pt x="460310" y="12109"/>
                    </a:moveTo>
                    <a:lnTo>
                      <a:pt x="459762" y="12396"/>
                    </a:lnTo>
                    <a:lnTo>
                      <a:pt x="453083" y="13560"/>
                    </a:lnTo>
                    <a:lnTo>
                      <a:pt x="446976" y="14439"/>
                    </a:lnTo>
                    <a:lnTo>
                      <a:pt x="453731" y="13017"/>
                    </a:lnTo>
                    <a:close/>
                    <a:moveTo>
                      <a:pt x="540072" y="12084"/>
                    </a:moveTo>
                    <a:lnTo>
                      <a:pt x="541096" y="12453"/>
                    </a:lnTo>
                    <a:lnTo>
                      <a:pt x="541946" y="14362"/>
                    </a:lnTo>
                    <a:lnTo>
                      <a:pt x="541913" y="14738"/>
                    </a:lnTo>
                    <a:lnTo>
                      <a:pt x="541083" y="14330"/>
                    </a:lnTo>
                    <a:lnTo>
                      <a:pt x="540961" y="14177"/>
                    </a:lnTo>
                    <a:lnTo>
                      <a:pt x="540924" y="14065"/>
                    </a:lnTo>
                    <a:lnTo>
                      <a:pt x="540834" y="14017"/>
                    </a:lnTo>
                    <a:lnTo>
                      <a:pt x="540354" y="13414"/>
                    </a:lnTo>
                    <a:close/>
                    <a:moveTo>
                      <a:pt x="413636" y="12074"/>
                    </a:moveTo>
                    <a:lnTo>
                      <a:pt x="413422" y="12169"/>
                    </a:lnTo>
                    <a:lnTo>
                      <a:pt x="412868" y="12205"/>
                    </a:lnTo>
                    <a:close/>
                    <a:moveTo>
                      <a:pt x="414965" y="12068"/>
                    </a:moveTo>
                    <a:lnTo>
                      <a:pt x="412863" y="12417"/>
                    </a:lnTo>
                    <a:lnTo>
                      <a:pt x="413104" y="12310"/>
                    </a:lnTo>
                    <a:lnTo>
                      <a:pt x="414729" y="12083"/>
                    </a:lnTo>
                    <a:close/>
                    <a:moveTo>
                      <a:pt x="535189" y="12066"/>
                    </a:moveTo>
                    <a:lnTo>
                      <a:pt x="535948" y="12582"/>
                    </a:lnTo>
                    <a:lnTo>
                      <a:pt x="535295" y="12704"/>
                    </a:lnTo>
                    <a:lnTo>
                      <a:pt x="535036" y="12188"/>
                    </a:lnTo>
                    <a:close/>
                    <a:moveTo>
                      <a:pt x="410909" y="12051"/>
                    </a:moveTo>
                    <a:lnTo>
                      <a:pt x="408520" y="12488"/>
                    </a:lnTo>
                    <a:lnTo>
                      <a:pt x="407236" y="12572"/>
                    </a:lnTo>
                    <a:lnTo>
                      <a:pt x="409762" y="12149"/>
                    </a:lnTo>
                    <a:close/>
                    <a:moveTo>
                      <a:pt x="488686" y="12050"/>
                    </a:moveTo>
                    <a:lnTo>
                      <a:pt x="488135" y="12159"/>
                    </a:lnTo>
                    <a:lnTo>
                      <a:pt x="488240" y="12122"/>
                    </a:lnTo>
                    <a:close/>
                    <a:moveTo>
                      <a:pt x="526524" y="12041"/>
                    </a:moveTo>
                    <a:lnTo>
                      <a:pt x="526161" y="12622"/>
                    </a:lnTo>
                    <a:lnTo>
                      <a:pt x="526150" y="12628"/>
                    </a:lnTo>
                    <a:lnTo>
                      <a:pt x="525733" y="12472"/>
                    </a:lnTo>
                    <a:close/>
                    <a:moveTo>
                      <a:pt x="428675" y="12039"/>
                    </a:moveTo>
                    <a:lnTo>
                      <a:pt x="424698" y="12812"/>
                    </a:lnTo>
                    <a:lnTo>
                      <a:pt x="424576" y="12831"/>
                    </a:lnTo>
                    <a:lnTo>
                      <a:pt x="426054" y="12435"/>
                    </a:lnTo>
                    <a:lnTo>
                      <a:pt x="426540" y="12339"/>
                    </a:lnTo>
                    <a:close/>
                    <a:moveTo>
                      <a:pt x="425834" y="12036"/>
                    </a:moveTo>
                    <a:lnTo>
                      <a:pt x="422351" y="12929"/>
                    </a:lnTo>
                    <a:lnTo>
                      <a:pt x="417269" y="13644"/>
                    </a:lnTo>
                    <a:lnTo>
                      <a:pt x="420839" y="12624"/>
                    </a:lnTo>
                    <a:lnTo>
                      <a:pt x="423756" y="12192"/>
                    </a:lnTo>
                    <a:close/>
                    <a:moveTo>
                      <a:pt x="534956" y="12029"/>
                    </a:moveTo>
                    <a:lnTo>
                      <a:pt x="535036" y="12188"/>
                    </a:lnTo>
                    <a:lnTo>
                      <a:pt x="534614" y="12527"/>
                    </a:lnTo>
                    <a:lnTo>
                      <a:pt x="534031" y="12230"/>
                    </a:lnTo>
                    <a:close/>
                    <a:moveTo>
                      <a:pt x="512819" y="12012"/>
                    </a:moveTo>
                    <a:lnTo>
                      <a:pt x="511735" y="12554"/>
                    </a:lnTo>
                    <a:lnTo>
                      <a:pt x="510151" y="13071"/>
                    </a:lnTo>
                    <a:cubicBezTo>
                      <a:pt x="505217" y="14442"/>
                      <a:pt x="500282" y="16087"/>
                      <a:pt x="495896" y="19377"/>
                    </a:cubicBezTo>
                    <a:lnTo>
                      <a:pt x="509053" y="13894"/>
                    </a:lnTo>
                    <a:lnTo>
                      <a:pt x="498089" y="19377"/>
                    </a:lnTo>
                    <a:lnTo>
                      <a:pt x="510721" y="15797"/>
                    </a:lnTo>
                    <a:lnTo>
                      <a:pt x="506345" y="18861"/>
                    </a:lnTo>
                    <a:lnTo>
                      <a:pt x="500282" y="21570"/>
                    </a:lnTo>
                    <a:lnTo>
                      <a:pt x="505079" y="19747"/>
                    </a:lnTo>
                    <a:lnTo>
                      <a:pt x="502475" y="21570"/>
                    </a:lnTo>
                    <a:lnTo>
                      <a:pt x="506262" y="19298"/>
                    </a:lnTo>
                    <a:lnTo>
                      <a:pt x="511054" y="17477"/>
                    </a:lnTo>
                    <a:lnTo>
                      <a:pt x="504668" y="21570"/>
                    </a:lnTo>
                    <a:lnTo>
                      <a:pt x="513441" y="17183"/>
                    </a:lnTo>
                    <a:lnTo>
                      <a:pt x="509054" y="21570"/>
                    </a:lnTo>
                    <a:lnTo>
                      <a:pt x="513002" y="19815"/>
                    </a:lnTo>
                    <a:lnTo>
                      <a:pt x="511248" y="21570"/>
                    </a:lnTo>
                    <a:lnTo>
                      <a:pt x="517514" y="17810"/>
                    </a:lnTo>
                    <a:lnTo>
                      <a:pt x="521391" y="16087"/>
                    </a:lnTo>
                    <a:lnTo>
                      <a:pt x="521940" y="15192"/>
                    </a:lnTo>
                    <a:lnTo>
                      <a:pt x="524864" y="14647"/>
                    </a:lnTo>
                    <a:lnTo>
                      <a:pt x="515634" y="21570"/>
                    </a:lnTo>
                    <a:cubicBezTo>
                      <a:pt x="517827" y="19377"/>
                      <a:pt x="521665" y="17184"/>
                      <a:pt x="524680" y="14990"/>
                    </a:cubicBezTo>
                    <a:lnTo>
                      <a:pt x="524899" y="14641"/>
                    </a:lnTo>
                    <a:lnTo>
                      <a:pt x="526283" y="14383"/>
                    </a:lnTo>
                    <a:lnTo>
                      <a:pt x="525503" y="18280"/>
                    </a:lnTo>
                    <a:cubicBezTo>
                      <a:pt x="523858" y="20473"/>
                      <a:pt x="521117" y="22666"/>
                      <a:pt x="517827" y="23762"/>
                    </a:cubicBezTo>
                    <a:cubicBezTo>
                      <a:pt x="520020" y="20473"/>
                      <a:pt x="524407" y="18828"/>
                      <a:pt x="527422" y="16909"/>
                    </a:cubicBezTo>
                    <a:lnTo>
                      <a:pt x="527877" y="14086"/>
                    </a:lnTo>
                    <a:lnTo>
                      <a:pt x="531957" y="13326"/>
                    </a:lnTo>
                    <a:lnTo>
                      <a:pt x="531952" y="13392"/>
                    </a:lnTo>
                    <a:lnTo>
                      <a:pt x="528792" y="17184"/>
                    </a:lnTo>
                    <a:lnTo>
                      <a:pt x="531848" y="14739"/>
                    </a:lnTo>
                    <a:lnTo>
                      <a:pt x="531318" y="21626"/>
                    </a:lnTo>
                    <a:lnTo>
                      <a:pt x="528792" y="25956"/>
                    </a:lnTo>
                    <a:lnTo>
                      <a:pt x="531193" y="23255"/>
                    </a:lnTo>
                    <a:lnTo>
                      <a:pt x="530985" y="25956"/>
                    </a:lnTo>
                    <a:lnTo>
                      <a:pt x="535442" y="18475"/>
                    </a:lnTo>
                    <a:lnTo>
                      <a:pt x="537067" y="16648"/>
                    </a:lnTo>
                    <a:lnTo>
                      <a:pt x="537216" y="16988"/>
                    </a:lnTo>
                    <a:lnTo>
                      <a:pt x="537143" y="17862"/>
                    </a:lnTo>
                    <a:lnTo>
                      <a:pt x="533179" y="25956"/>
                    </a:lnTo>
                    <a:cubicBezTo>
                      <a:pt x="534276" y="23763"/>
                      <a:pt x="535920" y="21570"/>
                      <a:pt x="537017" y="19377"/>
                    </a:cubicBezTo>
                    <a:lnTo>
                      <a:pt x="537143" y="17862"/>
                    </a:lnTo>
                    <a:lnTo>
                      <a:pt x="537384" y="17370"/>
                    </a:lnTo>
                    <a:lnTo>
                      <a:pt x="537662" y="18002"/>
                    </a:lnTo>
                    <a:lnTo>
                      <a:pt x="533179" y="28149"/>
                    </a:lnTo>
                    <a:cubicBezTo>
                      <a:pt x="535372" y="25955"/>
                      <a:pt x="537565" y="22666"/>
                      <a:pt x="538388" y="19650"/>
                    </a:cubicBezTo>
                    <a:lnTo>
                      <a:pt x="537662" y="18002"/>
                    </a:lnTo>
                    <a:lnTo>
                      <a:pt x="537799" y="17694"/>
                    </a:lnTo>
                    <a:lnTo>
                      <a:pt x="538878" y="19844"/>
                    </a:lnTo>
                    <a:lnTo>
                      <a:pt x="537565" y="30342"/>
                    </a:lnTo>
                    <a:lnTo>
                      <a:pt x="540007" y="22693"/>
                    </a:lnTo>
                    <a:lnTo>
                      <a:pt x="541951" y="30342"/>
                    </a:lnTo>
                    <a:lnTo>
                      <a:pt x="542123" y="26312"/>
                    </a:lnTo>
                    <a:lnTo>
                      <a:pt x="544145" y="30342"/>
                    </a:lnTo>
                    <a:lnTo>
                      <a:pt x="543113" y="20647"/>
                    </a:lnTo>
                    <a:lnTo>
                      <a:pt x="544143" y="23743"/>
                    </a:lnTo>
                    <a:lnTo>
                      <a:pt x="546338" y="30342"/>
                    </a:lnTo>
                    <a:cubicBezTo>
                      <a:pt x="544145" y="27052"/>
                      <a:pt x="544145" y="23763"/>
                      <a:pt x="544419" y="20473"/>
                    </a:cubicBezTo>
                    <a:lnTo>
                      <a:pt x="544363" y="18455"/>
                    </a:lnTo>
                    <a:lnTo>
                      <a:pt x="545778" y="20234"/>
                    </a:lnTo>
                    <a:lnTo>
                      <a:pt x="546067" y="20953"/>
                    </a:lnTo>
                    <a:lnTo>
                      <a:pt x="548531" y="32535"/>
                    </a:lnTo>
                    <a:lnTo>
                      <a:pt x="546483" y="21989"/>
                    </a:lnTo>
                    <a:lnTo>
                      <a:pt x="550724" y="32535"/>
                    </a:lnTo>
                    <a:lnTo>
                      <a:pt x="548952" y="24435"/>
                    </a:lnTo>
                    <a:lnTo>
                      <a:pt x="552917" y="32535"/>
                    </a:lnTo>
                    <a:lnTo>
                      <a:pt x="548997" y="24283"/>
                    </a:lnTo>
                    <a:lnTo>
                      <a:pt x="557303" y="34728"/>
                    </a:lnTo>
                    <a:cubicBezTo>
                      <a:pt x="556207" y="31438"/>
                      <a:pt x="554014" y="27601"/>
                      <a:pt x="552643" y="24311"/>
                    </a:cubicBezTo>
                    <a:lnTo>
                      <a:pt x="552813" y="19899"/>
                    </a:lnTo>
                    <a:lnTo>
                      <a:pt x="554836" y="22118"/>
                    </a:lnTo>
                    <a:lnTo>
                      <a:pt x="555111" y="22623"/>
                    </a:lnTo>
                    <a:lnTo>
                      <a:pt x="555110" y="25408"/>
                    </a:lnTo>
                    <a:cubicBezTo>
                      <a:pt x="557303" y="28149"/>
                      <a:pt x="560593" y="31438"/>
                      <a:pt x="561689" y="34728"/>
                    </a:cubicBezTo>
                    <a:lnTo>
                      <a:pt x="555111" y="22623"/>
                    </a:lnTo>
                    <a:lnTo>
                      <a:pt x="555111" y="19378"/>
                    </a:lnTo>
                    <a:lnTo>
                      <a:pt x="555111" y="19377"/>
                    </a:lnTo>
                    <a:lnTo>
                      <a:pt x="555351" y="19270"/>
                    </a:lnTo>
                    <a:lnTo>
                      <a:pt x="560867" y="28971"/>
                    </a:lnTo>
                    <a:cubicBezTo>
                      <a:pt x="563334" y="33632"/>
                      <a:pt x="566076" y="38018"/>
                      <a:pt x="570462" y="41308"/>
                    </a:cubicBezTo>
                    <a:cubicBezTo>
                      <a:pt x="568269" y="36922"/>
                      <a:pt x="568269" y="32535"/>
                      <a:pt x="563883" y="30342"/>
                    </a:cubicBezTo>
                    <a:lnTo>
                      <a:pt x="565354" y="30536"/>
                    </a:lnTo>
                    <a:lnTo>
                      <a:pt x="570462" y="36922"/>
                    </a:lnTo>
                    <a:lnTo>
                      <a:pt x="565708" y="30583"/>
                    </a:lnTo>
                    <a:lnTo>
                      <a:pt x="566871" y="30737"/>
                    </a:lnTo>
                    <a:lnTo>
                      <a:pt x="574849" y="43501"/>
                    </a:lnTo>
                    <a:lnTo>
                      <a:pt x="570759" y="35323"/>
                    </a:lnTo>
                    <a:lnTo>
                      <a:pt x="573478" y="38566"/>
                    </a:lnTo>
                    <a:cubicBezTo>
                      <a:pt x="577042" y="41308"/>
                      <a:pt x="581428" y="43501"/>
                      <a:pt x="581428" y="47888"/>
                    </a:cubicBezTo>
                    <a:cubicBezTo>
                      <a:pt x="577042" y="45694"/>
                      <a:pt x="574849" y="41308"/>
                      <a:pt x="577042" y="36922"/>
                    </a:cubicBezTo>
                    <a:lnTo>
                      <a:pt x="592249" y="46761"/>
                    </a:lnTo>
                    <a:lnTo>
                      <a:pt x="603359" y="61046"/>
                    </a:lnTo>
                    <a:lnTo>
                      <a:pt x="603264" y="59239"/>
                    </a:lnTo>
                    <a:lnTo>
                      <a:pt x="616518" y="72012"/>
                    </a:lnTo>
                    <a:lnTo>
                      <a:pt x="616518" y="69819"/>
                    </a:lnTo>
                    <a:cubicBezTo>
                      <a:pt x="647222" y="82977"/>
                      <a:pt x="664767" y="111488"/>
                      <a:pt x="693278" y="126840"/>
                    </a:cubicBezTo>
                    <a:cubicBezTo>
                      <a:pt x="675733" y="118067"/>
                      <a:pt x="660381" y="104909"/>
                      <a:pt x="642835" y="93943"/>
                    </a:cubicBezTo>
                    <a:cubicBezTo>
                      <a:pt x="660381" y="118067"/>
                      <a:pt x="686699" y="135613"/>
                      <a:pt x="710823" y="153158"/>
                    </a:cubicBezTo>
                    <a:cubicBezTo>
                      <a:pt x="704243" y="148772"/>
                      <a:pt x="688892" y="148772"/>
                      <a:pt x="691085" y="161931"/>
                    </a:cubicBezTo>
                    <a:cubicBezTo>
                      <a:pt x="695471" y="175308"/>
                      <a:pt x="704243" y="186274"/>
                      <a:pt x="711481" y="199871"/>
                    </a:cubicBezTo>
                    <a:cubicBezTo>
                      <a:pt x="715429" y="208644"/>
                      <a:pt x="720254" y="216978"/>
                      <a:pt x="725079" y="225312"/>
                    </a:cubicBezTo>
                    <a:cubicBezTo>
                      <a:pt x="730122" y="233646"/>
                      <a:pt x="734947" y="241980"/>
                      <a:pt x="739334" y="250533"/>
                    </a:cubicBezTo>
                    <a:cubicBezTo>
                      <a:pt x="748984" y="268078"/>
                      <a:pt x="753589" y="288036"/>
                      <a:pt x="754686" y="307993"/>
                    </a:cubicBezTo>
                    <a:cubicBezTo>
                      <a:pt x="755563" y="328390"/>
                      <a:pt x="756878" y="349005"/>
                      <a:pt x="754467" y="369401"/>
                    </a:cubicBezTo>
                    <a:cubicBezTo>
                      <a:pt x="752931" y="381902"/>
                      <a:pt x="754905" y="394842"/>
                      <a:pt x="762142" y="405369"/>
                    </a:cubicBezTo>
                    <a:cubicBezTo>
                      <a:pt x="775521" y="428396"/>
                      <a:pt x="791749" y="449889"/>
                      <a:pt x="803154" y="474014"/>
                    </a:cubicBezTo>
                    <a:cubicBezTo>
                      <a:pt x="807541" y="484102"/>
                      <a:pt x="811708" y="496165"/>
                      <a:pt x="805786" y="506472"/>
                    </a:cubicBezTo>
                    <a:cubicBezTo>
                      <a:pt x="799206" y="518096"/>
                      <a:pt x="785389" y="522482"/>
                      <a:pt x="773327" y="526430"/>
                    </a:cubicBezTo>
                    <a:cubicBezTo>
                      <a:pt x="763019" y="529939"/>
                      <a:pt x="751396" y="531036"/>
                      <a:pt x="742185" y="536956"/>
                    </a:cubicBezTo>
                    <a:cubicBezTo>
                      <a:pt x="739334" y="543097"/>
                      <a:pt x="743281" y="550116"/>
                      <a:pt x="745255" y="556037"/>
                    </a:cubicBezTo>
                    <a:cubicBezTo>
                      <a:pt x="750957" y="568976"/>
                      <a:pt x="752053" y="583452"/>
                      <a:pt x="753589" y="597487"/>
                    </a:cubicBezTo>
                    <a:cubicBezTo>
                      <a:pt x="754027" y="604944"/>
                      <a:pt x="754905" y="613059"/>
                      <a:pt x="750957" y="619858"/>
                    </a:cubicBezTo>
                    <a:cubicBezTo>
                      <a:pt x="754686" y="645079"/>
                      <a:pt x="755124" y="672054"/>
                      <a:pt x="744597" y="695740"/>
                    </a:cubicBezTo>
                    <a:cubicBezTo>
                      <a:pt x="739334" y="708460"/>
                      <a:pt x="725297" y="713504"/>
                      <a:pt x="713016" y="716794"/>
                    </a:cubicBezTo>
                    <a:cubicBezTo>
                      <a:pt x="672443" y="727321"/>
                      <a:pt x="629238" y="730830"/>
                      <a:pt x="591735" y="751007"/>
                    </a:cubicBezTo>
                    <a:cubicBezTo>
                      <a:pt x="576603" y="759122"/>
                      <a:pt x="564541" y="771841"/>
                      <a:pt x="557742" y="787413"/>
                    </a:cubicBezTo>
                    <a:cubicBezTo>
                      <a:pt x="540636" y="825135"/>
                      <a:pt x="534056" y="866366"/>
                      <a:pt x="528354" y="907158"/>
                    </a:cubicBezTo>
                    <a:cubicBezTo>
                      <a:pt x="525284" y="934791"/>
                      <a:pt x="522214" y="962645"/>
                      <a:pt x="523749" y="990497"/>
                    </a:cubicBezTo>
                    <a:cubicBezTo>
                      <a:pt x="523529" y="994664"/>
                      <a:pt x="525723" y="998392"/>
                      <a:pt x="529670" y="999708"/>
                    </a:cubicBezTo>
                    <a:cubicBezTo>
                      <a:pt x="542171" y="1004972"/>
                      <a:pt x="557742" y="1005849"/>
                      <a:pt x="566953" y="1017253"/>
                    </a:cubicBezTo>
                    <a:cubicBezTo>
                      <a:pt x="571669" y="1022627"/>
                      <a:pt x="573643" y="1029151"/>
                      <a:pt x="574163" y="1035978"/>
                    </a:cubicBezTo>
                    <a:lnTo>
                      <a:pt x="573341" y="1047182"/>
                    </a:lnTo>
                    <a:lnTo>
                      <a:pt x="0" y="1047182"/>
                    </a:lnTo>
                    <a:lnTo>
                      <a:pt x="3208" y="1033922"/>
                    </a:lnTo>
                    <a:cubicBezTo>
                      <a:pt x="4907" y="1022353"/>
                      <a:pt x="6059" y="1010674"/>
                      <a:pt x="8142" y="999270"/>
                    </a:cubicBezTo>
                    <a:cubicBezTo>
                      <a:pt x="10116" y="983260"/>
                      <a:pt x="16256" y="968127"/>
                      <a:pt x="21520" y="952995"/>
                    </a:cubicBezTo>
                    <a:cubicBezTo>
                      <a:pt x="27442" y="936327"/>
                      <a:pt x="35776" y="920098"/>
                      <a:pt x="48057" y="907158"/>
                    </a:cubicBezTo>
                    <a:cubicBezTo>
                      <a:pt x="63848" y="890271"/>
                      <a:pt x="85560" y="880621"/>
                      <a:pt x="102885" y="865489"/>
                    </a:cubicBezTo>
                    <a:cubicBezTo>
                      <a:pt x="141704" y="829082"/>
                      <a:pt x="182935" y="794212"/>
                      <a:pt x="214297" y="751007"/>
                    </a:cubicBezTo>
                    <a:cubicBezTo>
                      <a:pt x="224385" y="737190"/>
                      <a:pt x="227675" y="719865"/>
                      <a:pt x="227017" y="702977"/>
                    </a:cubicBezTo>
                    <a:cubicBezTo>
                      <a:pt x="226140" y="679511"/>
                      <a:pt x="219780" y="656263"/>
                      <a:pt x="210569" y="634771"/>
                    </a:cubicBezTo>
                    <a:cubicBezTo>
                      <a:pt x="203551" y="619200"/>
                      <a:pt x="188418" y="610208"/>
                      <a:pt x="177672" y="597487"/>
                    </a:cubicBezTo>
                    <a:cubicBezTo>
                      <a:pt x="155083" y="569196"/>
                      <a:pt x="129861" y="542220"/>
                      <a:pt x="115167" y="508665"/>
                    </a:cubicBezTo>
                    <a:cubicBezTo>
                      <a:pt x="102008" y="478839"/>
                      <a:pt x="99815" y="445723"/>
                      <a:pt x="98061" y="413483"/>
                    </a:cubicBezTo>
                    <a:cubicBezTo>
                      <a:pt x="95868" y="370278"/>
                      <a:pt x="99158" y="327074"/>
                      <a:pt x="101789" y="284088"/>
                    </a:cubicBezTo>
                    <a:cubicBezTo>
                      <a:pt x="102447" y="268736"/>
                      <a:pt x="102885" y="252945"/>
                      <a:pt x="103105" y="236716"/>
                    </a:cubicBezTo>
                    <a:cubicBezTo>
                      <a:pt x="109684" y="210399"/>
                      <a:pt x="111877" y="181888"/>
                      <a:pt x="118457" y="153377"/>
                    </a:cubicBezTo>
                    <a:cubicBezTo>
                      <a:pt x="105298" y="155570"/>
                      <a:pt x="100911" y="170922"/>
                      <a:pt x="92139" y="177502"/>
                    </a:cubicBezTo>
                    <a:cubicBezTo>
                      <a:pt x="100911" y="166536"/>
                      <a:pt x="109904" y="154913"/>
                      <a:pt x="119334" y="143947"/>
                    </a:cubicBezTo>
                    <a:cubicBezTo>
                      <a:pt x="128764" y="132981"/>
                      <a:pt x="139292" y="122454"/>
                      <a:pt x="151354" y="113681"/>
                    </a:cubicBezTo>
                    <a:lnTo>
                      <a:pt x="122940" y="126696"/>
                    </a:lnTo>
                    <a:lnTo>
                      <a:pt x="128107" y="122454"/>
                    </a:lnTo>
                    <a:cubicBezTo>
                      <a:pt x="138634" y="115216"/>
                      <a:pt x="150258" y="109295"/>
                      <a:pt x="162319" y="104690"/>
                    </a:cubicBezTo>
                    <a:lnTo>
                      <a:pt x="153142" y="107190"/>
                    </a:lnTo>
                    <a:lnTo>
                      <a:pt x="170544" y="98412"/>
                    </a:lnTo>
                    <a:lnTo>
                      <a:pt x="176513" y="91797"/>
                    </a:lnTo>
                    <a:lnTo>
                      <a:pt x="191324" y="87089"/>
                    </a:lnTo>
                    <a:lnTo>
                      <a:pt x="198623" y="82420"/>
                    </a:lnTo>
                    <a:lnTo>
                      <a:pt x="202614" y="80186"/>
                    </a:lnTo>
                    <a:lnTo>
                      <a:pt x="199823" y="82977"/>
                    </a:lnTo>
                    <a:lnTo>
                      <a:pt x="197629" y="85170"/>
                    </a:lnTo>
                    <a:lnTo>
                      <a:pt x="228275" y="70210"/>
                    </a:lnTo>
                    <a:lnTo>
                      <a:pt x="219560" y="76398"/>
                    </a:lnTo>
                    <a:lnTo>
                      <a:pt x="236780" y="65523"/>
                    </a:lnTo>
                    <a:lnTo>
                      <a:pt x="246147" y="59794"/>
                    </a:lnTo>
                    <a:lnTo>
                      <a:pt x="247496" y="59237"/>
                    </a:lnTo>
                    <a:lnTo>
                      <a:pt x="231622" y="69819"/>
                    </a:lnTo>
                    <a:lnTo>
                      <a:pt x="227014" y="72891"/>
                    </a:lnTo>
                    <a:lnTo>
                      <a:pt x="217367" y="78592"/>
                    </a:lnTo>
                    <a:lnTo>
                      <a:pt x="225698" y="73768"/>
                    </a:lnTo>
                    <a:lnTo>
                      <a:pt x="221753" y="76398"/>
                    </a:lnTo>
                    <a:lnTo>
                      <a:pt x="249908" y="61940"/>
                    </a:lnTo>
                    <a:lnTo>
                      <a:pt x="237106" y="69819"/>
                    </a:lnTo>
                    <a:lnTo>
                      <a:pt x="270868" y="51812"/>
                    </a:lnTo>
                    <a:lnTo>
                      <a:pt x="267810" y="54466"/>
                    </a:lnTo>
                    <a:lnTo>
                      <a:pt x="307680" y="39289"/>
                    </a:lnTo>
                    <a:lnTo>
                      <a:pt x="307681" y="39288"/>
                    </a:lnTo>
                    <a:lnTo>
                      <a:pt x="313512" y="37433"/>
                    </a:lnTo>
                    <a:lnTo>
                      <a:pt x="313533" y="37426"/>
                    </a:lnTo>
                    <a:lnTo>
                      <a:pt x="325928" y="33632"/>
                    </a:lnTo>
                    <a:lnTo>
                      <a:pt x="327216" y="33238"/>
                    </a:lnTo>
                    <a:lnTo>
                      <a:pt x="326639" y="33598"/>
                    </a:lnTo>
                    <a:lnTo>
                      <a:pt x="309479" y="41308"/>
                    </a:lnTo>
                    <a:lnTo>
                      <a:pt x="318365" y="37868"/>
                    </a:lnTo>
                    <a:lnTo>
                      <a:pt x="300707" y="45694"/>
                    </a:lnTo>
                    <a:lnTo>
                      <a:pt x="331490" y="32956"/>
                    </a:lnTo>
                    <a:lnTo>
                      <a:pt x="333031" y="32546"/>
                    </a:lnTo>
                    <a:lnTo>
                      <a:pt x="344459" y="29505"/>
                    </a:lnTo>
                    <a:lnTo>
                      <a:pt x="351751" y="27565"/>
                    </a:lnTo>
                    <a:lnTo>
                      <a:pt x="337990" y="34728"/>
                    </a:lnTo>
                    <a:lnTo>
                      <a:pt x="369002" y="25425"/>
                    </a:lnTo>
                    <a:lnTo>
                      <a:pt x="399132" y="19034"/>
                    </a:lnTo>
                    <a:lnTo>
                      <a:pt x="411823" y="16778"/>
                    </a:lnTo>
                    <a:lnTo>
                      <a:pt x="424996" y="15314"/>
                    </a:lnTo>
                    <a:lnTo>
                      <a:pt x="422196" y="15964"/>
                    </a:lnTo>
                    <a:lnTo>
                      <a:pt x="414750" y="17184"/>
                    </a:lnTo>
                    <a:lnTo>
                      <a:pt x="419811" y="16518"/>
                    </a:lnTo>
                    <a:lnTo>
                      <a:pt x="416942" y="17184"/>
                    </a:lnTo>
                    <a:lnTo>
                      <a:pt x="429673" y="15668"/>
                    </a:lnTo>
                    <a:lnTo>
                      <a:pt x="428506" y="16187"/>
                    </a:lnTo>
                    <a:lnTo>
                      <a:pt x="423522" y="17184"/>
                    </a:lnTo>
                    <a:lnTo>
                      <a:pt x="427134" y="16797"/>
                    </a:lnTo>
                    <a:lnTo>
                      <a:pt x="421329" y="19377"/>
                    </a:lnTo>
                    <a:lnTo>
                      <a:pt x="424818" y="18978"/>
                    </a:lnTo>
                    <a:lnTo>
                      <a:pt x="423522" y="19377"/>
                    </a:lnTo>
                    <a:lnTo>
                      <a:pt x="426127" y="18828"/>
                    </a:lnTo>
                    <a:lnTo>
                      <a:pt x="442822" y="16920"/>
                    </a:lnTo>
                    <a:lnTo>
                      <a:pt x="438874" y="19377"/>
                    </a:lnTo>
                    <a:lnTo>
                      <a:pt x="446239" y="18226"/>
                    </a:lnTo>
                    <a:lnTo>
                      <a:pt x="443261" y="19377"/>
                    </a:lnTo>
                    <a:lnTo>
                      <a:pt x="471010" y="14901"/>
                    </a:lnTo>
                    <a:lnTo>
                      <a:pt x="467706" y="15782"/>
                    </a:lnTo>
                    <a:lnTo>
                      <a:pt x="460806" y="17184"/>
                    </a:lnTo>
                    <a:lnTo>
                      <a:pt x="466525" y="16097"/>
                    </a:lnTo>
                    <a:lnTo>
                      <a:pt x="454226" y="19377"/>
                    </a:lnTo>
                    <a:lnTo>
                      <a:pt x="466692" y="16065"/>
                    </a:lnTo>
                    <a:lnTo>
                      <a:pt x="472274" y="15005"/>
                    </a:lnTo>
                    <a:lnTo>
                      <a:pt x="471053" y="15380"/>
                    </a:lnTo>
                    <a:lnTo>
                      <a:pt x="465192" y="17184"/>
                    </a:lnTo>
                    <a:lnTo>
                      <a:pt x="474541" y="15539"/>
                    </a:lnTo>
                    <a:lnTo>
                      <a:pt x="473964" y="15813"/>
                    </a:lnTo>
                    <a:lnTo>
                      <a:pt x="470498" y="16939"/>
                    </a:lnTo>
                    <a:lnTo>
                      <a:pt x="469578" y="17184"/>
                    </a:lnTo>
                    <a:lnTo>
                      <a:pt x="469984" y="17106"/>
                    </a:lnTo>
                    <a:lnTo>
                      <a:pt x="462999" y="19377"/>
                    </a:lnTo>
                    <a:lnTo>
                      <a:pt x="467867" y="18507"/>
                    </a:lnTo>
                    <a:lnTo>
                      <a:pt x="465192" y="19377"/>
                    </a:lnTo>
                    <a:lnTo>
                      <a:pt x="476581" y="16951"/>
                    </a:lnTo>
                    <a:lnTo>
                      <a:pt x="479632" y="16406"/>
                    </a:lnTo>
                    <a:lnTo>
                      <a:pt x="476157" y="17184"/>
                    </a:lnTo>
                    <a:lnTo>
                      <a:pt x="479748" y="16386"/>
                    </a:lnTo>
                    <a:lnTo>
                      <a:pt x="481060" y="16151"/>
                    </a:lnTo>
                    <a:lnTo>
                      <a:pt x="473964" y="19377"/>
                    </a:lnTo>
                    <a:lnTo>
                      <a:pt x="482061" y="17690"/>
                    </a:lnTo>
                    <a:lnTo>
                      <a:pt x="478350" y="19377"/>
                    </a:lnTo>
                    <a:lnTo>
                      <a:pt x="480377" y="18936"/>
                    </a:lnTo>
                    <a:lnTo>
                      <a:pt x="480864" y="18830"/>
                    </a:lnTo>
                    <a:lnTo>
                      <a:pt x="473964" y="21570"/>
                    </a:lnTo>
                    <a:lnTo>
                      <a:pt x="481830" y="18620"/>
                    </a:lnTo>
                    <a:lnTo>
                      <a:pt x="499816" y="14710"/>
                    </a:lnTo>
                    <a:lnTo>
                      <a:pt x="489316" y="19377"/>
                    </a:lnTo>
                    <a:lnTo>
                      <a:pt x="510983" y="12335"/>
                    </a:lnTo>
                    <a:close/>
                    <a:moveTo>
                      <a:pt x="535753" y="12010"/>
                    </a:moveTo>
                    <a:lnTo>
                      <a:pt x="536734" y="12436"/>
                    </a:lnTo>
                    <a:lnTo>
                      <a:pt x="536003" y="12572"/>
                    </a:lnTo>
                    <a:close/>
                    <a:moveTo>
                      <a:pt x="489113" y="12003"/>
                    </a:moveTo>
                    <a:lnTo>
                      <a:pt x="488988" y="12083"/>
                    </a:lnTo>
                    <a:lnTo>
                      <a:pt x="487036" y="13340"/>
                    </a:lnTo>
                    <a:lnTo>
                      <a:pt x="478181" y="14898"/>
                    </a:lnTo>
                    <a:lnTo>
                      <a:pt x="487123" y="12523"/>
                    </a:lnTo>
                    <a:lnTo>
                      <a:pt x="487820" y="12273"/>
                    </a:lnTo>
                    <a:lnTo>
                      <a:pt x="487965" y="12221"/>
                    </a:lnTo>
                    <a:close/>
                    <a:moveTo>
                      <a:pt x="539345" y="11989"/>
                    </a:moveTo>
                    <a:lnTo>
                      <a:pt x="539758" y="12523"/>
                    </a:lnTo>
                    <a:lnTo>
                      <a:pt x="539715" y="12610"/>
                    </a:lnTo>
                    <a:lnTo>
                      <a:pt x="539318" y="12111"/>
                    </a:lnTo>
                    <a:close/>
                    <a:moveTo>
                      <a:pt x="429005" y="11975"/>
                    </a:moveTo>
                    <a:lnTo>
                      <a:pt x="428843" y="12015"/>
                    </a:lnTo>
                    <a:lnTo>
                      <a:pt x="428675" y="12039"/>
                    </a:lnTo>
                    <a:close/>
                    <a:moveTo>
                      <a:pt x="539210" y="11975"/>
                    </a:moveTo>
                    <a:lnTo>
                      <a:pt x="539318" y="12111"/>
                    </a:lnTo>
                    <a:lnTo>
                      <a:pt x="539102" y="13097"/>
                    </a:lnTo>
                    <a:lnTo>
                      <a:pt x="538525" y="12791"/>
                    </a:lnTo>
                    <a:lnTo>
                      <a:pt x="538217" y="12160"/>
                    </a:lnTo>
                    <a:close/>
                    <a:moveTo>
                      <a:pt x="489197" y="11948"/>
                    </a:moveTo>
                    <a:lnTo>
                      <a:pt x="489157" y="11974"/>
                    </a:lnTo>
                    <a:lnTo>
                      <a:pt x="488686" y="12050"/>
                    </a:lnTo>
                    <a:close/>
                    <a:moveTo>
                      <a:pt x="535339" y="11946"/>
                    </a:moveTo>
                    <a:lnTo>
                      <a:pt x="535189" y="12066"/>
                    </a:lnTo>
                    <a:lnTo>
                      <a:pt x="535092" y="12000"/>
                    </a:lnTo>
                    <a:close/>
                    <a:moveTo>
                      <a:pt x="482123" y="11937"/>
                    </a:moveTo>
                    <a:lnTo>
                      <a:pt x="481905" y="12041"/>
                    </a:lnTo>
                    <a:lnTo>
                      <a:pt x="479772" y="12697"/>
                    </a:lnTo>
                    <a:lnTo>
                      <a:pt x="478899" y="12797"/>
                    </a:lnTo>
                    <a:close/>
                    <a:moveTo>
                      <a:pt x="523939" y="11934"/>
                    </a:moveTo>
                    <a:lnTo>
                      <a:pt x="523806" y="12150"/>
                    </a:lnTo>
                    <a:lnTo>
                      <a:pt x="522529" y="13109"/>
                    </a:lnTo>
                    <a:lnTo>
                      <a:pt x="523247" y="12280"/>
                    </a:lnTo>
                    <a:close/>
                    <a:moveTo>
                      <a:pt x="518538" y="11932"/>
                    </a:moveTo>
                    <a:lnTo>
                      <a:pt x="517448" y="12993"/>
                    </a:lnTo>
                    <a:lnTo>
                      <a:pt x="516598" y="13553"/>
                    </a:lnTo>
                    <a:lnTo>
                      <a:pt x="517945" y="12288"/>
                    </a:lnTo>
                    <a:close/>
                    <a:moveTo>
                      <a:pt x="468263" y="11920"/>
                    </a:moveTo>
                    <a:lnTo>
                      <a:pt x="468261" y="11920"/>
                    </a:lnTo>
                    <a:lnTo>
                      <a:pt x="463194" y="12987"/>
                    </a:lnTo>
                    <a:lnTo>
                      <a:pt x="456794" y="13947"/>
                    </a:lnTo>
                    <a:lnTo>
                      <a:pt x="457120" y="13777"/>
                    </a:lnTo>
                    <a:close/>
                    <a:moveTo>
                      <a:pt x="414412" y="11916"/>
                    </a:moveTo>
                    <a:lnTo>
                      <a:pt x="414180" y="11981"/>
                    </a:lnTo>
                    <a:lnTo>
                      <a:pt x="413636" y="12074"/>
                    </a:lnTo>
                    <a:lnTo>
                      <a:pt x="413728" y="12033"/>
                    </a:lnTo>
                    <a:close/>
                    <a:moveTo>
                      <a:pt x="486655" y="11911"/>
                    </a:moveTo>
                    <a:lnTo>
                      <a:pt x="483253" y="12442"/>
                    </a:lnTo>
                    <a:lnTo>
                      <a:pt x="483435" y="12356"/>
                    </a:lnTo>
                    <a:lnTo>
                      <a:pt x="484050" y="12208"/>
                    </a:lnTo>
                    <a:close/>
                    <a:moveTo>
                      <a:pt x="488893" y="11887"/>
                    </a:moveTo>
                    <a:lnTo>
                      <a:pt x="488240" y="12122"/>
                    </a:lnTo>
                    <a:lnTo>
                      <a:pt x="482984" y="12970"/>
                    </a:lnTo>
                    <a:lnTo>
                      <a:pt x="488220" y="11975"/>
                    </a:lnTo>
                    <a:close/>
                    <a:moveTo>
                      <a:pt x="524161" y="11884"/>
                    </a:moveTo>
                    <a:lnTo>
                      <a:pt x="525733" y="12472"/>
                    </a:lnTo>
                    <a:lnTo>
                      <a:pt x="522540" y="14214"/>
                    </a:lnTo>
                    <a:lnTo>
                      <a:pt x="523806" y="12150"/>
                    </a:lnTo>
                    <a:close/>
                    <a:moveTo>
                      <a:pt x="535433" y="11871"/>
                    </a:moveTo>
                    <a:lnTo>
                      <a:pt x="535518" y="11907"/>
                    </a:lnTo>
                    <a:lnTo>
                      <a:pt x="535339" y="11946"/>
                    </a:lnTo>
                    <a:close/>
                    <a:moveTo>
                      <a:pt x="535691" y="11870"/>
                    </a:moveTo>
                    <a:lnTo>
                      <a:pt x="535753" y="12010"/>
                    </a:lnTo>
                    <a:lnTo>
                      <a:pt x="535518" y="11907"/>
                    </a:lnTo>
                    <a:close/>
                    <a:moveTo>
                      <a:pt x="489860" y="11860"/>
                    </a:moveTo>
                    <a:lnTo>
                      <a:pt x="489113" y="12003"/>
                    </a:lnTo>
                    <a:lnTo>
                      <a:pt x="489157" y="11974"/>
                    </a:lnTo>
                    <a:close/>
                    <a:moveTo>
                      <a:pt x="413274" y="11850"/>
                    </a:moveTo>
                    <a:lnTo>
                      <a:pt x="412542" y="12029"/>
                    </a:lnTo>
                    <a:lnTo>
                      <a:pt x="411498" y="12208"/>
                    </a:lnTo>
                    <a:lnTo>
                      <a:pt x="413157" y="11860"/>
                    </a:lnTo>
                    <a:close/>
                    <a:moveTo>
                      <a:pt x="418362" y="11846"/>
                    </a:moveTo>
                    <a:lnTo>
                      <a:pt x="414513" y="12442"/>
                    </a:lnTo>
                    <a:lnTo>
                      <a:pt x="414105" y="12492"/>
                    </a:lnTo>
                    <a:lnTo>
                      <a:pt x="413735" y="12520"/>
                    </a:lnTo>
                    <a:lnTo>
                      <a:pt x="416187" y="11988"/>
                    </a:lnTo>
                    <a:close/>
                    <a:moveTo>
                      <a:pt x="534863" y="11844"/>
                    </a:moveTo>
                    <a:lnTo>
                      <a:pt x="535092" y="12000"/>
                    </a:lnTo>
                    <a:lnTo>
                      <a:pt x="534956" y="12029"/>
                    </a:lnTo>
                    <a:close/>
                    <a:moveTo>
                      <a:pt x="502617" y="11841"/>
                    </a:moveTo>
                    <a:lnTo>
                      <a:pt x="501948" y="12154"/>
                    </a:lnTo>
                    <a:lnTo>
                      <a:pt x="496772" y="13017"/>
                    </a:lnTo>
                    <a:lnTo>
                      <a:pt x="496991" y="12935"/>
                    </a:lnTo>
                    <a:lnTo>
                      <a:pt x="497948" y="12576"/>
                    </a:lnTo>
                    <a:lnTo>
                      <a:pt x="498416" y="12502"/>
                    </a:lnTo>
                    <a:close/>
                    <a:moveTo>
                      <a:pt x="426136" y="11840"/>
                    </a:moveTo>
                    <a:lnTo>
                      <a:pt x="423756" y="12192"/>
                    </a:lnTo>
                    <a:lnTo>
                      <a:pt x="421846" y="12336"/>
                    </a:lnTo>
                    <a:lnTo>
                      <a:pt x="422350" y="12192"/>
                    </a:lnTo>
                    <a:close/>
                    <a:moveTo>
                      <a:pt x="533251" y="11833"/>
                    </a:moveTo>
                    <a:lnTo>
                      <a:pt x="534031" y="12230"/>
                    </a:lnTo>
                    <a:lnTo>
                      <a:pt x="533758" y="12290"/>
                    </a:lnTo>
                    <a:lnTo>
                      <a:pt x="533054" y="12069"/>
                    </a:lnTo>
                    <a:close/>
                    <a:moveTo>
                      <a:pt x="418583" y="11832"/>
                    </a:moveTo>
                    <a:lnTo>
                      <a:pt x="418362" y="11846"/>
                    </a:lnTo>
                    <a:lnTo>
                      <a:pt x="418416" y="11838"/>
                    </a:lnTo>
                    <a:close/>
                    <a:moveTo>
                      <a:pt x="524005" y="11826"/>
                    </a:moveTo>
                    <a:lnTo>
                      <a:pt x="524091" y="11858"/>
                    </a:lnTo>
                    <a:lnTo>
                      <a:pt x="523939" y="11934"/>
                    </a:lnTo>
                    <a:close/>
                    <a:moveTo>
                      <a:pt x="433093" y="11805"/>
                    </a:moveTo>
                    <a:lnTo>
                      <a:pt x="420420" y="14121"/>
                    </a:lnTo>
                    <a:lnTo>
                      <a:pt x="424516" y="13097"/>
                    </a:lnTo>
                    <a:close/>
                    <a:moveTo>
                      <a:pt x="513273" y="11785"/>
                    </a:moveTo>
                    <a:lnTo>
                      <a:pt x="512935" y="11953"/>
                    </a:lnTo>
                    <a:lnTo>
                      <a:pt x="511248" y="12249"/>
                    </a:lnTo>
                    <a:lnTo>
                      <a:pt x="510983" y="12335"/>
                    </a:lnTo>
                    <a:lnTo>
                      <a:pt x="509717" y="12558"/>
                    </a:lnTo>
                    <a:close/>
                    <a:moveTo>
                      <a:pt x="514122" y="11782"/>
                    </a:moveTo>
                    <a:lnTo>
                      <a:pt x="509053" y="13894"/>
                    </a:lnTo>
                    <a:lnTo>
                      <a:pt x="511735" y="12554"/>
                    </a:lnTo>
                    <a:lnTo>
                      <a:pt x="514061" y="11793"/>
                    </a:lnTo>
                    <a:close/>
                    <a:moveTo>
                      <a:pt x="450614" y="11765"/>
                    </a:moveTo>
                    <a:lnTo>
                      <a:pt x="447274" y="12839"/>
                    </a:lnTo>
                    <a:lnTo>
                      <a:pt x="443699" y="13236"/>
                    </a:lnTo>
                    <a:lnTo>
                      <a:pt x="445453" y="12797"/>
                    </a:lnTo>
                    <a:close/>
                    <a:moveTo>
                      <a:pt x="532077" y="11762"/>
                    </a:moveTo>
                    <a:lnTo>
                      <a:pt x="533054" y="12069"/>
                    </a:lnTo>
                    <a:lnTo>
                      <a:pt x="532752" y="12432"/>
                    </a:lnTo>
                    <a:lnTo>
                      <a:pt x="532071" y="11847"/>
                    </a:lnTo>
                    <a:close/>
                    <a:moveTo>
                      <a:pt x="429476" y="11761"/>
                    </a:moveTo>
                    <a:lnTo>
                      <a:pt x="426540" y="12339"/>
                    </a:lnTo>
                    <a:lnTo>
                      <a:pt x="426269" y="12378"/>
                    </a:lnTo>
                    <a:lnTo>
                      <a:pt x="428213" y="11856"/>
                    </a:lnTo>
                    <a:close/>
                    <a:moveTo>
                      <a:pt x="414344" y="11759"/>
                    </a:moveTo>
                    <a:lnTo>
                      <a:pt x="413728" y="12033"/>
                    </a:lnTo>
                    <a:lnTo>
                      <a:pt x="412624" y="12221"/>
                    </a:lnTo>
                    <a:lnTo>
                      <a:pt x="411447" y="12297"/>
                    </a:lnTo>
                    <a:lnTo>
                      <a:pt x="412542" y="12029"/>
                    </a:lnTo>
                    <a:lnTo>
                      <a:pt x="413895" y="11797"/>
                    </a:lnTo>
                    <a:close/>
                    <a:moveTo>
                      <a:pt x="539166" y="11758"/>
                    </a:moveTo>
                    <a:lnTo>
                      <a:pt x="539379" y="11835"/>
                    </a:lnTo>
                    <a:lnTo>
                      <a:pt x="539345" y="11989"/>
                    </a:lnTo>
                    <a:close/>
                    <a:moveTo>
                      <a:pt x="423937" y="11739"/>
                    </a:moveTo>
                    <a:lnTo>
                      <a:pt x="422350" y="12192"/>
                    </a:lnTo>
                    <a:lnTo>
                      <a:pt x="416370" y="12748"/>
                    </a:lnTo>
                    <a:lnTo>
                      <a:pt x="411250" y="13134"/>
                    </a:lnTo>
                    <a:lnTo>
                      <a:pt x="411579" y="12988"/>
                    </a:lnTo>
                    <a:lnTo>
                      <a:pt x="412201" y="12853"/>
                    </a:lnTo>
                    <a:lnTo>
                      <a:pt x="421222" y="11947"/>
                    </a:lnTo>
                    <a:close/>
                    <a:moveTo>
                      <a:pt x="461039" y="11728"/>
                    </a:moveTo>
                    <a:lnTo>
                      <a:pt x="460529" y="11995"/>
                    </a:lnTo>
                    <a:lnTo>
                      <a:pt x="456057" y="12527"/>
                    </a:lnTo>
                    <a:lnTo>
                      <a:pt x="458745" y="11961"/>
                    </a:lnTo>
                    <a:close/>
                    <a:moveTo>
                      <a:pt x="514274" y="11719"/>
                    </a:moveTo>
                    <a:lnTo>
                      <a:pt x="514225" y="11740"/>
                    </a:lnTo>
                    <a:lnTo>
                      <a:pt x="514061" y="11793"/>
                    </a:lnTo>
                    <a:lnTo>
                      <a:pt x="512819" y="12012"/>
                    </a:lnTo>
                    <a:lnTo>
                      <a:pt x="512935" y="11953"/>
                    </a:lnTo>
                    <a:close/>
                    <a:moveTo>
                      <a:pt x="497019" y="11707"/>
                    </a:moveTo>
                    <a:lnTo>
                      <a:pt x="496082" y="12135"/>
                    </a:lnTo>
                    <a:lnTo>
                      <a:pt x="492982" y="12726"/>
                    </a:lnTo>
                    <a:lnTo>
                      <a:pt x="494530" y="12022"/>
                    </a:lnTo>
                    <a:lnTo>
                      <a:pt x="494799" y="11975"/>
                    </a:lnTo>
                    <a:close/>
                    <a:moveTo>
                      <a:pt x="479445" y="11701"/>
                    </a:moveTo>
                    <a:lnTo>
                      <a:pt x="467386" y="14113"/>
                    </a:lnTo>
                    <a:lnTo>
                      <a:pt x="464866" y="14401"/>
                    </a:lnTo>
                    <a:close/>
                    <a:moveTo>
                      <a:pt x="536469" y="11701"/>
                    </a:moveTo>
                    <a:lnTo>
                      <a:pt x="537334" y="12324"/>
                    </a:lnTo>
                    <a:lnTo>
                      <a:pt x="537096" y="12368"/>
                    </a:lnTo>
                    <a:lnTo>
                      <a:pt x="535962" y="11811"/>
                    </a:lnTo>
                    <a:close/>
                    <a:moveTo>
                      <a:pt x="524406" y="11700"/>
                    </a:moveTo>
                    <a:lnTo>
                      <a:pt x="524161" y="11884"/>
                    </a:lnTo>
                    <a:lnTo>
                      <a:pt x="524091" y="11858"/>
                    </a:lnTo>
                    <a:close/>
                    <a:moveTo>
                      <a:pt x="420619" y="11699"/>
                    </a:moveTo>
                    <a:lnTo>
                      <a:pt x="419936" y="11782"/>
                    </a:lnTo>
                    <a:lnTo>
                      <a:pt x="418583" y="11832"/>
                    </a:lnTo>
                    <a:close/>
                    <a:moveTo>
                      <a:pt x="433720" y="11697"/>
                    </a:moveTo>
                    <a:lnTo>
                      <a:pt x="433501" y="11744"/>
                    </a:lnTo>
                    <a:lnTo>
                      <a:pt x="433093" y="11805"/>
                    </a:lnTo>
                    <a:lnTo>
                      <a:pt x="433666" y="11701"/>
                    </a:lnTo>
                    <a:close/>
                    <a:moveTo>
                      <a:pt x="430499" y="11684"/>
                    </a:moveTo>
                    <a:lnTo>
                      <a:pt x="429005" y="11975"/>
                    </a:lnTo>
                    <a:lnTo>
                      <a:pt x="430024" y="11720"/>
                    </a:lnTo>
                    <a:close/>
                    <a:moveTo>
                      <a:pt x="427227" y="11679"/>
                    </a:moveTo>
                    <a:lnTo>
                      <a:pt x="426860" y="11773"/>
                    </a:lnTo>
                    <a:lnTo>
                      <a:pt x="426136" y="11840"/>
                    </a:lnTo>
                    <a:close/>
                    <a:moveTo>
                      <a:pt x="481894" y="11674"/>
                    </a:moveTo>
                    <a:lnTo>
                      <a:pt x="478351" y="12523"/>
                    </a:lnTo>
                    <a:lnTo>
                      <a:pt x="477409" y="12690"/>
                    </a:lnTo>
                    <a:lnTo>
                      <a:pt x="478715" y="12221"/>
                    </a:lnTo>
                    <a:close/>
                    <a:moveTo>
                      <a:pt x="535681" y="11673"/>
                    </a:moveTo>
                    <a:lnTo>
                      <a:pt x="535962" y="11811"/>
                    </a:lnTo>
                    <a:lnTo>
                      <a:pt x="535691" y="11870"/>
                    </a:lnTo>
                    <a:lnTo>
                      <a:pt x="535624" y="11719"/>
                    </a:lnTo>
                    <a:close/>
                    <a:moveTo>
                      <a:pt x="490654" y="11658"/>
                    </a:moveTo>
                    <a:lnTo>
                      <a:pt x="489197" y="11948"/>
                    </a:lnTo>
                    <a:lnTo>
                      <a:pt x="489392" y="11822"/>
                    </a:lnTo>
                    <a:close/>
                    <a:moveTo>
                      <a:pt x="490959" y="11652"/>
                    </a:moveTo>
                    <a:lnTo>
                      <a:pt x="490852" y="11701"/>
                    </a:lnTo>
                    <a:lnTo>
                      <a:pt x="489860" y="11860"/>
                    </a:lnTo>
                    <a:close/>
                    <a:moveTo>
                      <a:pt x="461837" y="11647"/>
                    </a:moveTo>
                    <a:lnTo>
                      <a:pt x="461039" y="11728"/>
                    </a:lnTo>
                    <a:lnTo>
                      <a:pt x="461156" y="11667"/>
                    </a:lnTo>
                    <a:close/>
                    <a:moveTo>
                      <a:pt x="424351" y="11620"/>
                    </a:moveTo>
                    <a:lnTo>
                      <a:pt x="424286" y="11639"/>
                    </a:lnTo>
                    <a:lnTo>
                      <a:pt x="421222" y="11947"/>
                    </a:lnTo>
                    <a:lnTo>
                      <a:pt x="414278" y="12479"/>
                    </a:lnTo>
                    <a:lnTo>
                      <a:pt x="414513" y="12442"/>
                    </a:lnTo>
                    <a:lnTo>
                      <a:pt x="419936" y="11782"/>
                    </a:lnTo>
                    <a:close/>
                    <a:moveTo>
                      <a:pt x="433044" y="11616"/>
                    </a:moveTo>
                    <a:lnTo>
                      <a:pt x="424520" y="13096"/>
                    </a:lnTo>
                    <a:lnTo>
                      <a:pt x="425311" y="12898"/>
                    </a:lnTo>
                    <a:close/>
                    <a:moveTo>
                      <a:pt x="416329" y="11590"/>
                    </a:moveTo>
                    <a:lnTo>
                      <a:pt x="414412" y="11916"/>
                    </a:lnTo>
                    <a:lnTo>
                      <a:pt x="415259" y="11681"/>
                    </a:lnTo>
                    <a:close/>
                    <a:moveTo>
                      <a:pt x="464141" y="11581"/>
                    </a:moveTo>
                    <a:lnTo>
                      <a:pt x="460310" y="12109"/>
                    </a:lnTo>
                    <a:lnTo>
                      <a:pt x="460529" y="11995"/>
                    </a:lnTo>
                    <a:lnTo>
                      <a:pt x="463962" y="11586"/>
                    </a:lnTo>
                    <a:close/>
                    <a:moveTo>
                      <a:pt x="489794" y="11563"/>
                    </a:moveTo>
                    <a:lnTo>
                      <a:pt x="489392" y="11822"/>
                    </a:lnTo>
                    <a:lnTo>
                      <a:pt x="488893" y="11887"/>
                    </a:lnTo>
                    <a:close/>
                    <a:moveTo>
                      <a:pt x="491171" y="11555"/>
                    </a:moveTo>
                    <a:lnTo>
                      <a:pt x="491061" y="11605"/>
                    </a:lnTo>
                    <a:lnTo>
                      <a:pt x="490654" y="11658"/>
                    </a:lnTo>
                    <a:close/>
                    <a:moveTo>
                      <a:pt x="410874" y="11547"/>
                    </a:moveTo>
                    <a:lnTo>
                      <a:pt x="407874" y="12252"/>
                    </a:lnTo>
                    <a:lnTo>
                      <a:pt x="406679" y="12411"/>
                    </a:lnTo>
                    <a:lnTo>
                      <a:pt x="400425" y="12944"/>
                    </a:lnTo>
                    <a:close/>
                    <a:moveTo>
                      <a:pt x="491511" y="11547"/>
                    </a:moveTo>
                    <a:lnTo>
                      <a:pt x="490959" y="11652"/>
                    </a:lnTo>
                    <a:lnTo>
                      <a:pt x="491061" y="11605"/>
                    </a:lnTo>
                    <a:close/>
                    <a:moveTo>
                      <a:pt x="489840" y="11547"/>
                    </a:moveTo>
                    <a:lnTo>
                      <a:pt x="489794" y="11563"/>
                    </a:lnTo>
                    <a:lnTo>
                      <a:pt x="489816" y="11550"/>
                    </a:lnTo>
                    <a:close/>
                    <a:moveTo>
                      <a:pt x="426525" y="11540"/>
                    </a:moveTo>
                    <a:lnTo>
                      <a:pt x="423937" y="11739"/>
                    </a:lnTo>
                    <a:lnTo>
                      <a:pt x="424286" y="11639"/>
                    </a:lnTo>
                    <a:lnTo>
                      <a:pt x="424540" y="11613"/>
                    </a:lnTo>
                    <a:close/>
                    <a:moveTo>
                      <a:pt x="429411" y="11536"/>
                    </a:moveTo>
                    <a:lnTo>
                      <a:pt x="428213" y="11856"/>
                    </a:lnTo>
                    <a:lnTo>
                      <a:pt x="425834" y="12036"/>
                    </a:lnTo>
                    <a:lnTo>
                      <a:pt x="426860" y="11773"/>
                    </a:lnTo>
                    <a:close/>
                    <a:moveTo>
                      <a:pt x="450526" y="11529"/>
                    </a:moveTo>
                    <a:lnTo>
                      <a:pt x="445453" y="12797"/>
                    </a:lnTo>
                    <a:lnTo>
                      <a:pt x="443886" y="13111"/>
                    </a:lnTo>
                    <a:lnTo>
                      <a:pt x="448167" y="11794"/>
                    </a:lnTo>
                    <a:close/>
                    <a:moveTo>
                      <a:pt x="414977" y="11478"/>
                    </a:moveTo>
                    <a:lnTo>
                      <a:pt x="414487" y="11695"/>
                    </a:lnTo>
                    <a:lnTo>
                      <a:pt x="413895" y="11797"/>
                    </a:lnTo>
                    <a:lnTo>
                      <a:pt x="413274" y="11850"/>
                    </a:lnTo>
                    <a:lnTo>
                      <a:pt x="413689" y="11748"/>
                    </a:lnTo>
                    <a:close/>
                    <a:moveTo>
                      <a:pt x="433287" y="11474"/>
                    </a:moveTo>
                    <a:lnTo>
                      <a:pt x="427238" y="12417"/>
                    </a:lnTo>
                    <a:lnTo>
                      <a:pt x="428843" y="12015"/>
                    </a:lnTo>
                    <a:lnTo>
                      <a:pt x="431999" y="11571"/>
                    </a:lnTo>
                    <a:close/>
                    <a:moveTo>
                      <a:pt x="523038" y="11464"/>
                    </a:moveTo>
                    <a:lnTo>
                      <a:pt x="523730" y="11723"/>
                    </a:lnTo>
                    <a:lnTo>
                      <a:pt x="523247" y="12280"/>
                    </a:lnTo>
                    <a:lnTo>
                      <a:pt x="520460" y="13674"/>
                    </a:lnTo>
                    <a:close/>
                    <a:moveTo>
                      <a:pt x="428699" y="11461"/>
                    </a:moveTo>
                    <a:lnTo>
                      <a:pt x="427227" y="11679"/>
                    </a:lnTo>
                    <a:lnTo>
                      <a:pt x="427973" y="11487"/>
                    </a:lnTo>
                    <a:close/>
                    <a:moveTo>
                      <a:pt x="523052" y="11452"/>
                    </a:moveTo>
                    <a:lnTo>
                      <a:pt x="523038" y="11464"/>
                    </a:lnTo>
                    <a:lnTo>
                      <a:pt x="523030" y="11461"/>
                    </a:lnTo>
                    <a:close/>
                    <a:moveTo>
                      <a:pt x="480921" y="11428"/>
                    </a:moveTo>
                    <a:lnTo>
                      <a:pt x="478715" y="12221"/>
                    </a:lnTo>
                    <a:lnTo>
                      <a:pt x="474251" y="12988"/>
                    </a:lnTo>
                    <a:lnTo>
                      <a:pt x="480733" y="11463"/>
                    </a:lnTo>
                    <a:close/>
                    <a:moveTo>
                      <a:pt x="414099" y="11422"/>
                    </a:moveTo>
                    <a:lnTo>
                      <a:pt x="409762" y="12149"/>
                    </a:lnTo>
                    <a:lnTo>
                      <a:pt x="408997" y="12214"/>
                    </a:lnTo>
                    <a:lnTo>
                      <a:pt x="411678" y="11745"/>
                    </a:lnTo>
                    <a:close/>
                    <a:moveTo>
                      <a:pt x="469725" y="11420"/>
                    </a:moveTo>
                    <a:lnTo>
                      <a:pt x="464095" y="11975"/>
                    </a:lnTo>
                    <a:lnTo>
                      <a:pt x="459227" y="12676"/>
                    </a:lnTo>
                    <a:lnTo>
                      <a:pt x="459762" y="12396"/>
                    </a:lnTo>
                    <a:lnTo>
                      <a:pt x="462176" y="11975"/>
                    </a:lnTo>
                    <a:lnTo>
                      <a:pt x="466179" y="11522"/>
                    </a:lnTo>
                    <a:close/>
                    <a:moveTo>
                      <a:pt x="446062" y="11409"/>
                    </a:moveTo>
                    <a:lnTo>
                      <a:pt x="445602" y="11542"/>
                    </a:lnTo>
                    <a:lnTo>
                      <a:pt x="436803" y="12499"/>
                    </a:lnTo>
                    <a:lnTo>
                      <a:pt x="437110" y="12363"/>
                    </a:lnTo>
                    <a:lnTo>
                      <a:pt x="439971" y="11975"/>
                    </a:lnTo>
                    <a:close/>
                    <a:moveTo>
                      <a:pt x="431279" y="11406"/>
                    </a:moveTo>
                    <a:lnTo>
                      <a:pt x="430024" y="11720"/>
                    </a:lnTo>
                    <a:lnTo>
                      <a:pt x="429476" y="11761"/>
                    </a:lnTo>
                    <a:close/>
                    <a:moveTo>
                      <a:pt x="428294" y="11405"/>
                    </a:moveTo>
                    <a:lnTo>
                      <a:pt x="427973" y="11487"/>
                    </a:lnTo>
                    <a:lnTo>
                      <a:pt x="426525" y="11540"/>
                    </a:lnTo>
                    <a:close/>
                    <a:moveTo>
                      <a:pt x="438855" y="11394"/>
                    </a:moveTo>
                    <a:lnTo>
                      <a:pt x="438449" y="11532"/>
                    </a:lnTo>
                    <a:lnTo>
                      <a:pt x="435274" y="12609"/>
                    </a:lnTo>
                    <a:lnTo>
                      <a:pt x="435193" y="12623"/>
                    </a:lnTo>
                    <a:lnTo>
                      <a:pt x="433288" y="12882"/>
                    </a:lnTo>
                    <a:lnTo>
                      <a:pt x="423916" y="13901"/>
                    </a:lnTo>
                    <a:lnTo>
                      <a:pt x="422713" y="14032"/>
                    </a:lnTo>
                    <a:lnTo>
                      <a:pt x="433501" y="11744"/>
                    </a:lnTo>
                    <a:lnTo>
                      <a:pt x="433867" y="11689"/>
                    </a:lnTo>
                    <a:close/>
                    <a:moveTo>
                      <a:pt x="470780" y="11390"/>
                    </a:moveTo>
                    <a:lnTo>
                      <a:pt x="468266" y="11919"/>
                    </a:lnTo>
                    <a:lnTo>
                      <a:pt x="468263" y="11920"/>
                    </a:lnTo>
                    <a:lnTo>
                      <a:pt x="470043" y="11411"/>
                    </a:lnTo>
                    <a:close/>
                    <a:moveTo>
                      <a:pt x="434410" y="11390"/>
                    </a:moveTo>
                    <a:lnTo>
                      <a:pt x="433044" y="11616"/>
                    </a:lnTo>
                    <a:lnTo>
                      <a:pt x="434301" y="11398"/>
                    </a:lnTo>
                    <a:close/>
                    <a:moveTo>
                      <a:pt x="481059" y="11378"/>
                    </a:moveTo>
                    <a:lnTo>
                      <a:pt x="480997" y="11400"/>
                    </a:lnTo>
                    <a:lnTo>
                      <a:pt x="480733" y="11463"/>
                    </a:lnTo>
                    <a:lnTo>
                      <a:pt x="479445" y="11701"/>
                    </a:lnTo>
                    <a:close/>
                    <a:moveTo>
                      <a:pt x="470162" y="11377"/>
                    </a:moveTo>
                    <a:lnTo>
                      <a:pt x="470043" y="11411"/>
                    </a:lnTo>
                    <a:lnTo>
                      <a:pt x="469725" y="11420"/>
                    </a:lnTo>
                    <a:close/>
                    <a:moveTo>
                      <a:pt x="490087" y="11374"/>
                    </a:moveTo>
                    <a:lnTo>
                      <a:pt x="489816" y="11550"/>
                    </a:lnTo>
                    <a:lnTo>
                      <a:pt x="486655" y="11911"/>
                    </a:lnTo>
                    <a:close/>
                    <a:moveTo>
                      <a:pt x="416370" y="11372"/>
                    </a:moveTo>
                    <a:lnTo>
                      <a:pt x="415259" y="11681"/>
                    </a:lnTo>
                    <a:lnTo>
                      <a:pt x="414344" y="11759"/>
                    </a:lnTo>
                    <a:lnTo>
                      <a:pt x="414487" y="11695"/>
                    </a:lnTo>
                    <a:close/>
                    <a:moveTo>
                      <a:pt x="431200" y="11369"/>
                    </a:moveTo>
                    <a:lnTo>
                      <a:pt x="429411" y="11536"/>
                    </a:lnTo>
                    <a:lnTo>
                      <a:pt x="429847" y="11419"/>
                    </a:lnTo>
                    <a:close/>
                    <a:moveTo>
                      <a:pt x="431531" y="11357"/>
                    </a:moveTo>
                    <a:lnTo>
                      <a:pt x="431279" y="11406"/>
                    </a:lnTo>
                    <a:lnTo>
                      <a:pt x="431468" y="11359"/>
                    </a:lnTo>
                    <a:close/>
                    <a:moveTo>
                      <a:pt x="481275" y="11335"/>
                    </a:moveTo>
                    <a:lnTo>
                      <a:pt x="481274" y="11335"/>
                    </a:lnTo>
                    <a:lnTo>
                      <a:pt x="481059" y="11378"/>
                    </a:lnTo>
                    <a:lnTo>
                      <a:pt x="481107" y="11361"/>
                    </a:lnTo>
                    <a:close/>
                    <a:moveTo>
                      <a:pt x="431564" y="11335"/>
                    </a:moveTo>
                    <a:lnTo>
                      <a:pt x="431468" y="11359"/>
                    </a:lnTo>
                    <a:lnTo>
                      <a:pt x="431200" y="11369"/>
                    </a:lnTo>
                    <a:close/>
                    <a:moveTo>
                      <a:pt x="528322" y="11325"/>
                    </a:moveTo>
                    <a:lnTo>
                      <a:pt x="528189" y="12153"/>
                    </a:lnTo>
                    <a:lnTo>
                      <a:pt x="526471" y="13442"/>
                    </a:lnTo>
                    <a:lnTo>
                      <a:pt x="526600" y="12797"/>
                    </a:lnTo>
                    <a:lnTo>
                      <a:pt x="526155" y="12631"/>
                    </a:lnTo>
                    <a:lnTo>
                      <a:pt x="526161" y="12622"/>
                    </a:lnTo>
                    <a:close/>
                    <a:moveTo>
                      <a:pt x="419443" y="11325"/>
                    </a:moveTo>
                    <a:lnTo>
                      <a:pt x="415624" y="11959"/>
                    </a:lnTo>
                    <a:lnTo>
                      <a:pt x="414729" y="12083"/>
                    </a:lnTo>
                    <a:lnTo>
                      <a:pt x="413528" y="12162"/>
                    </a:lnTo>
                    <a:lnTo>
                      <a:pt x="414180" y="11981"/>
                    </a:lnTo>
                    <a:lnTo>
                      <a:pt x="416607" y="11566"/>
                    </a:lnTo>
                    <a:close/>
                    <a:moveTo>
                      <a:pt x="483474" y="11296"/>
                    </a:moveTo>
                    <a:lnTo>
                      <a:pt x="483121" y="11463"/>
                    </a:lnTo>
                    <a:lnTo>
                      <a:pt x="481894" y="11674"/>
                    </a:lnTo>
                    <a:close/>
                    <a:moveTo>
                      <a:pt x="474569" y="11281"/>
                    </a:moveTo>
                    <a:lnTo>
                      <a:pt x="466001" y="12566"/>
                    </a:lnTo>
                    <a:lnTo>
                      <a:pt x="468261" y="11920"/>
                    </a:lnTo>
                    <a:lnTo>
                      <a:pt x="468266" y="11919"/>
                    </a:lnTo>
                    <a:lnTo>
                      <a:pt x="471580" y="11367"/>
                    </a:lnTo>
                    <a:close/>
                    <a:moveTo>
                      <a:pt x="434228" y="11258"/>
                    </a:moveTo>
                    <a:lnTo>
                      <a:pt x="431999" y="11571"/>
                    </a:lnTo>
                    <a:lnTo>
                      <a:pt x="430499" y="11684"/>
                    </a:lnTo>
                    <a:lnTo>
                      <a:pt x="432336" y="11327"/>
                    </a:lnTo>
                    <a:close/>
                    <a:moveTo>
                      <a:pt x="515703" y="11256"/>
                    </a:moveTo>
                    <a:lnTo>
                      <a:pt x="514303" y="11714"/>
                    </a:lnTo>
                    <a:lnTo>
                      <a:pt x="514274" y="11719"/>
                    </a:lnTo>
                    <a:lnTo>
                      <a:pt x="515037" y="11401"/>
                    </a:lnTo>
                    <a:close/>
                    <a:moveTo>
                      <a:pt x="531373" y="11249"/>
                    </a:moveTo>
                    <a:lnTo>
                      <a:pt x="532082" y="11700"/>
                    </a:lnTo>
                    <a:lnTo>
                      <a:pt x="532077" y="11762"/>
                    </a:lnTo>
                    <a:lnTo>
                      <a:pt x="531909" y="11709"/>
                    </a:lnTo>
                    <a:close/>
                    <a:moveTo>
                      <a:pt x="533966" y="11233"/>
                    </a:moveTo>
                    <a:lnTo>
                      <a:pt x="534722" y="11561"/>
                    </a:lnTo>
                    <a:lnTo>
                      <a:pt x="534863" y="11844"/>
                    </a:lnTo>
                    <a:close/>
                    <a:moveTo>
                      <a:pt x="430539" y="11233"/>
                    </a:moveTo>
                    <a:lnTo>
                      <a:pt x="429847" y="11419"/>
                    </a:lnTo>
                    <a:lnTo>
                      <a:pt x="428699" y="11461"/>
                    </a:lnTo>
                    <a:lnTo>
                      <a:pt x="429914" y="11281"/>
                    </a:lnTo>
                    <a:close/>
                    <a:moveTo>
                      <a:pt x="415532" y="11231"/>
                    </a:moveTo>
                    <a:lnTo>
                      <a:pt x="415203" y="11377"/>
                    </a:lnTo>
                    <a:lnTo>
                      <a:pt x="413689" y="11748"/>
                    </a:lnTo>
                    <a:lnTo>
                      <a:pt x="413157" y="11860"/>
                    </a:lnTo>
                    <a:lnTo>
                      <a:pt x="410909" y="12051"/>
                    </a:lnTo>
                    <a:lnTo>
                      <a:pt x="415011" y="11300"/>
                    </a:lnTo>
                    <a:close/>
                    <a:moveTo>
                      <a:pt x="435345" y="11217"/>
                    </a:moveTo>
                    <a:lnTo>
                      <a:pt x="434301" y="11398"/>
                    </a:lnTo>
                    <a:lnTo>
                      <a:pt x="433287" y="11474"/>
                    </a:lnTo>
                    <a:lnTo>
                      <a:pt x="434817" y="11236"/>
                    </a:lnTo>
                    <a:close/>
                    <a:moveTo>
                      <a:pt x="453410" y="11206"/>
                    </a:moveTo>
                    <a:lnTo>
                      <a:pt x="450614" y="11765"/>
                    </a:lnTo>
                    <a:lnTo>
                      <a:pt x="451788" y="11388"/>
                    </a:lnTo>
                    <a:close/>
                    <a:moveTo>
                      <a:pt x="484620" y="11206"/>
                    </a:moveTo>
                    <a:lnTo>
                      <a:pt x="483014" y="11700"/>
                    </a:lnTo>
                    <a:lnTo>
                      <a:pt x="482123" y="11937"/>
                    </a:lnTo>
                    <a:lnTo>
                      <a:pt x="483121" y="11463"/>
                    </a:lnTo>
                    <a:close/>
                    <a:moveTo>
                      <a:pt x="432967" y="11205"/>
                    </a:moveTo>
                    <a:lnTo>
                      <a:pt x="432336" y="11327"/>
                    </a:lnTo>
                    <a:lnTo>
                      <a:pt x="431531" y="11357"/>
                    </a:lnTo>
                    <a:lnTo>
                      <a:pt x="431710" y="11321"/>
                    </a:lnTo>
                    <a:close/>
                    <a:moveTo>
                      <a:pt x="482140" y="11202"/>
                    </a:moveTo>
                    <a:lnTo>
                      <a:pt x="480921" y="11428"/>
                    </a:lnTo>
                    <a:lnTo>
                      <a:pt x="480997" y="11400"/>
                    </a:lnTo>
                    <a:lnTo>
                      <a:pt x="481274" y="11335"/>
                    </a:lnTo>
                    <a:lnTo>
                      <a:pt x="481275" y="11335"/>
                    </a:lnTo>
                    <a:close/>
                    <a:moveTo>
                      <a:pt x="462057" y="11196"/>
                    </a:moveTo>
                    <a:lnTo>
                      <a:pt x="461156" y="11667"/>
                    </a:lnTo>
                    <a:lnTo>
                      <a:pt x="459983" y="11701"/>
                    </a:lnTo>
                    <a:lnTo>
                      <a:pt x="458745" y="11961"/>
                    </a:lnTo>
                    <a:lnTo>
                      <a:pt x="458612" y="11975"/>
                    </a:lnTo>
                    <a:lnTo>
                      <a:pt x="453269" y="12768"/>
                    </a:lnTo>
                    <a:lnTo>
                      <a:pt x="459257" y="11507"/>
                    </a:lnTo>
                    <a:close/>
                    <a:moveTo>
                      <a:pt x="507738" y="11189"/>
                    </a:moveTo>
                    <a:lnTo>
                      <a:pt x="506992" y="11521"/>
                    </a:lnTo>
                    <a:lnTo>
                      <a:pt x="501027" y="12586"/>
                    </a:lnTo>
                    <a:lnTo>
                      <a:pt x="501948" y="12154"/>
                    </a:lnTo>
                    <a:close/>
                    <a:moveTo>
                      <a:pt x="517305" y="11189"/>
                    </a:moveTo>
                    <a:lnTo>
                      <a:pt x="517242" y="11233"/>
                    </a:lnTo>
                    <a:lnTo>
                      <a:pt x="514122" y="11782"/>
                    </a:lnTo>
                    <a:lnTo>
                      <a:pt x="514225" y="11740"/>
                    </a:lnTo>
                    <a:lnTo>
                      <a:pt x="514303" y="11714"/>
                    </a:lnTo>
                    <a:close/>
                    <a:moveTo>
                      <a:pt x="436120" y="11188"/>
                    </a:moveTo>
                    <a:lnTo>
                      <a:pt x="435588" y="11301"/>
                    </a:lnTo>
                    <a:lnTo>
                      <a:pt x="434410" y="11390"/>
                    </a:lnTo>
                    <a:lnTo>
                      <a:pt x="435485" y="11212"/>
                    </a:lnTo>
                    <a:close/>
                    <a:moveTo>
                      <a:pt x="493068" y="11178"/>
                    </a:moveTo>
                    <a:lnTo>
                      <a:pt x="491171" y="11555"/>
                    </a:lnTo>
                    <a:lnTo>
                      <a:pt x="491644" y="11341"/>
                    </a:lnTo>
                    <a:close/>
                    <a:moveTo>
                      <a:pt x="501450" y="11174"/>
                    </a:moveTo>
                    <a:lnTo>
                      <a:pt x="496992" y="12523"/>
                    </a:lnTo>
                    <a:lnTo>
                      <a:pt x="493537" y="13296"/>
                    </a:lnTo>
                    <a:lnTo>
                      <a:pt x="496082" y="12135"/>
                    </a:lnTo>
                    <a:lnTo>
                      <a:pt x="500573" y="11280"/>
                    </a:lnTo>
                    <a:close/>
                    <a:moveTo>
                      <a:pt x="437292" y="11173"/>
                    </a:moveTo>
                    <a:lnTo>
                      <a:pt x="433867" y="11689"/>
                    </a:lnTo>
                    <a:lnTo>
                      <a:pt x="433720" y="11697"/>
                    </a:lnTo>
                    <a:lnTo>
                      <a:pt x="435588" y="11301"/>
                    </a:lnTo>
                    <a:close/>
                    <a:moveTo>
                      <a:pt x="519472" y="11152"/>
                    </a:moveTo>
                    <a:lnTo>
                      <a:pt x="518924" y="11700"/>
                    </a:lnTo>
                    <a:lnTo>
                      <a:pt x="518538" y="11932"/>
                    </a:lnTo>
                    <a:lnTo>
                      <a:pt x="519234" y="11254"/>
                    </a:lnTo>
                    <a:close/>
                    <a:moveTo>
                      <a:pt x="415709" y="11152"/>
                    </a:moveTo>
                    <a:lnTo>
                      <a:pt x="415631" y="11187"/>
                    </a:lnTo>
                    <a:lnTo>
                      <a:pt x="415011" y="11300"/>
                    </a:lnTo>
                    <a:lnTo>
                      <a:pt x="414099" y="11422"/>
                    </a:lnTo>
                    <a:close/>
                    <a:moveTo>
                      <a:pt x="433644" y="11142"/>
                    </a:moveTo>
                    <a:lnTo>
                      <a:pt x="432967" y="11205"/>
                    </a:lnTo>
                    <a:lnTo>
                      <a:pt x="433271" y="11145"/>
                    </a:lnTo>
                    <a:close/>
                    <a:moveTo>
                      <a:pt x="533829" y="11140"/>
                    </a:moveTo>
                    <a:lnTo>
                      <a:pt x="533966" y="11233"/>
                    </a:lnTo>
                    <a:lnTo>
                      <a:pt x="533808" y="11164"/>
                    </a:lnTo>
                    <a:close/>
                    <a:moveTo>
                      <a:pt x="475554" y="11133"/>
                    </a:moveTo>
                    <a:lnTo>
                      <a:pt x="474976" y="11269"/>
                    </a:lnTo>
                    <a:lnTo>
                      <a:pt x="474569" y="11281"/>
                    </a:lnTo>
                    <a:close/>
                    <a:moveTo>
                      <a:pt x="429358" y="11129"/>
                    </a:moveTo>
                    <a:lnTo>
                      <a:pt x="424540" y="11613"/>
                    </a:lnTo>
                    <a:lnTo>
                      <a:pt x="424351" y="11620"/>
                    </a:lnTo>
                    <a:lnTo>
                      <a:pt x="425097" y="11407"/>
                    </a:lnTo>
                    <a:close/>
                    <a:moveTo>
                      <a:pt x="435546" y="11123"/>
                    </a:moveTo>
                    <a:lnTo>
                      <a:pt x="434817" y="11236"/>
                    </a:lnTo>
                    <a:lnTo>
                      <a:pt x="434228" y="11258"/>
                    </a:lnTo>
                    <a:lnTo>
                      <a:pt x="435162" y="11126"/>
                    </a:lnTo>
                    <a:close/>
                    <a:moveTo>
                      <a:pt x="438005" y="11119"/>
                    </a:moveTo>
                    <a:lnTo>
                      <a:pt x="437292" y="11173"/>
                    </a:lnTo>
                    <a:lnTo>
                      <a:pt x="437534" y="11136"/>
                    </a:lnTo>
                    <a:close/>
                    <a:moveTo>
                      <a:pt x="436053" y="11117"/>
                    </a:moveTo>
                    <a:lnTo>
                      <a:pt x="435485" y="11212"/>
                    </a:lnTo>
                    <a:lnTo>
                      <a:pt x="435345" y="11217"/>
                    </a:lnTo>
                    <a:lnTo>
                      <a:pt x="435909" y="11119"/>
                    </a:lnTo>
                    <a:close/>
                    <a:moveTo>
                      <a:pt x="443729" y="11106"/>
                    </a:moveTo>
                    <a:lnTo>
                      <a:pt x="437412" y="12229"/>
                    </a:lnTo>
                    <a:lnTo>
                      <a:pt x="439289" y="11395"/>
                    </a:lnTo>
                    <a:lnTo>
                      <a:pt x="439358" y="11364"/>
                    </a:lnTo>
                    <a:lnTo>
                      <a:pt x="439544" y="11353"/>
                    </a:lnTo>
                    <a:close/>
                    <a:moveTo>
                      <a:pt x="535351" y="11105"/>
                    </a:moveTo>
                    <a:lnTo>
                      <a:pt x="535976" y="11437"/>
                    </a:lnTo>
                    <a:lnTo>
                      <a:pt x="535681" y="11673"/>
                    </a:lnTo>
                    <a:lnTo>
                      <a:pt x="535582" y="11624"/>
                    </a:lnTo>
                    <a:close/>
                    <a:moveTo>
                      <a:pt x="429607" y="11104"/>
                    </a:moveTo>
                    <a:lnTo>
                      <a:pt x="429499" y="11120"/>
                    </a:lnTo>
                    <a:lnTo>
                      <a:pt x="429358" y="11129"/>
                    </a:lnTo>
                    <a:close/>
                    <a:moveTo>
                      <a:pt x="437775" y="11100"/>
                    </a:moveTo>
                    <a:lnTo>
                      <a:pt x="437534" y="11136"/>
                    </a:lnTo>
                    <a:lnTo>
                      <a:pt x="436120" y="11188"/>
                    </a:lnTo>
                    <a:lnTo>
                      <a:pt x="436474" y="11113"/>
                    </a:lnTo>
                    <a:close/>
                    <a:moveTo>
                      <a:pt x="438805" y="11090"/>
                    </a:moveTo>
                    <a:lnTo>
                      <a:pt x="438005" y="11119"/>
                    </a:lnTo>
                    <a:lnTo>
                      <a:pt x="438332" y="11095"/>
                    </a:lnTo>
                    <a:close/>
                    <a:moveTo>
                      <a:pt x="534481" y="11083"/>
                    </a:moveTo>
                    <a:lnTo>
                      <a:pt x="535582" y="11624"/>
                    </a:lnTo>
                    <a:lnTo>
                      <a:pt x="535624" y="11719"/>
                    </a:lnTo>
                    <a:lnTo>
                      <a:pt x="535433" y="11871"/>
                    </a:lnTo>
                    <a:lnTo>
                      <a:pt x="534722" y="11561"/>
                    </a:lnTo>
                    <a:close/>
                    <a:moveTo>
                      <a:pt x="440002" y="11078"/>
                    </a:moveTo>
                    <a:lnTo>
                      <a:pt x="439358" y="11364"/>
                    </a:lnTo>
                    <a:lnTo>
                      <a:pt x="438855" y="11394"/>
                    </a:lnTo>
                    <a:lnTo>
                      <a:pt x="439780" y="11080"/>
                    </a:lnTo>
                    <a:close/>
                    <a:moveTo>
                      <a:pt x="481919" y="11069"/>
                    </a:moveTo>
                    <a:lnTo>
                      <a:pt x="481107" y="11361"/>
                    </a:lnTo>
                    <a:lnTo>
                      <a:pt x="462267" y="14260"/>
                    </a:lnTo>
                    <a:lnTo>
                      <a:pt x="474976" y="11269"/>
                    </a:lnTo>
                    <a:close/>
                    <a:moveTo>
                      <a:pt x="486173" y="11055"/>
                    </a:moveTo>
                    <a:lnTo>
                      <a:pt x="484814" y="11701"/>
                    </a:lnTo>
                    <a:lnTo>
                      <a:pt x="482512" y="12384"/>
                    </a:lnTo>
                    <a:lnTo>
                      <a:pt x="480761" y="12584"/>
                    </a:lnTo>
                    <a:lnTo>
                      <a:pt x="481905" y="12041"/>
                    </a:lnTo>
                    <a:lnTo>
                      <a:pt x="483014" y="11700"/>
                    </a:lnTo>
                    <a:lnTo>
                      <a:pt x="485124" y="11137"/>
                    </a:lnTo>
                    <a:close/>
                    <a:moveTo>
                      <a:pt x="416997" y="11053"/>
                    </a:moveTo>
                    <a:lnTo>
                      <a:pt x="414977" y="11478"/>
                    </a:lnTo>
                    <a:lnTo>
                      <a:pt x="415203" y="11377"/>
                    </a:lnTo>
                    <a:lnTo>
                      <a:pt x="416119" y="11152"/>
                    </a:lnTo>
                    <a:lnTo>
                      <a:pt x="416127" y="11151"/>
                    </a:lnTo>
                    <a:close/>
                    <a:moveTo>
                      <a:pt x="473477" y="11051"/>
                    </a:moveTo>
                    <a:lnTo>
                      <a:pt x="471580" y="11367"/>
                    </a:lnTo>
                    <a:lnTo>
                      <a:pt x="470780" y="11390"/>
                    </a:lnTo>
                    <a:lnTo>
                      <a:pt x="471437" y="11252"/>
                    </a:lnTo>
                    <a:close/>
                    <a:moveTo>
                      <a:pt x="439866" y="11051"/>
                    </a:moveTo>
                    <a:lnTo>
                      <a:pt x="439780" y="11080"/>
                    </a:lnTo>
                    <a:lnTo>
                      <a:pt x="438805" y="11090"/>
                    </a:lnTo>
                    <a:close/>
                    <a:moveTo>
                      <a:pt x="482719" y="11046"/>
                    </a:moveTo>
                    <a:lnTo>
                      <a:pt x="481275" y="11335"/>
                    </a:lnTo>
                    <a:lnTo>
                      <a:pt x="481275" y="11335"/>
                    </a:lnTo>
                    <a:lnTo>
                      <a:pt x="482472" y="11053"/>
                    </a:lnTo>
                    <a:close/>
                    <a:moveTo>
                      <a:pt x="483252" y="11031"/>
                    </a:moveTo>
                    <a:lnTo>
                      <a:pt x="482140" y="11202"/>
                    </a:lnTo>
                    <a:lnTo>
                      <a:pt x="483029" y="11038"/>
                    </a:lnTo>
                    <a:close/>
                    <a:moveTo>
                      <a:pt x="445064" y="11027"/>
                    </a:moveTo>
                    <a:lnTo>
                      <a:pt x="443729" y="11106"/>
                    </a:lnTo>
                    <a:lnTo>
                      <a:pt x="444119" y="11036"/>
                    </a:lnTo>
                    <a:close/>
                    <a:moveTo>
                      <a:pt x="492345" y="11022"/>
                    </a:moveTo>
                    <a:lnTo>
                      <a:pt x="491644" y="11341"/>
                    </a:lnTo>
                    <a:lnTo>
                      <a:pt x="489840" y="11547"/>
                    </a:lnTo>
                    <a:lnTo>
                      <a:pt x="490498" y="11310"/>
                    </a:lnTo>
                    <a:close/>
                    <a:moveTo>
                      <a:pt x="529705" y="11016"/>
                    </a:moveTo>
                    <a:lnTo>
                      <a:pt x="531909" y="11709"/>
                    </a:lnTo>
                    <a:lnTo>
                      <a:pt x="532071" y="11847"/>
                    </a:lnTo>
                    <a:lnTo>
                      <a:pt x="532007" y="12671"/>
                    </a:lnTo>
                    <a:lnTo>
                      <a:pt x="527964" y="13550"/>
                    </a:lnTo>
                    <a:lnTo>
                      <a:pt x="528189" y="12153"/>
                    </a:lnTo>
                    <a:close/>
                    <a:moveTo>
                      <a:pt x="502843" y="11006"/>
                    </a:moveTo>
                    <a:lnTo>
                      <a:pt x="498818" y="12250"/>
                    </a:lnTo>
                    <a:lnTo>
                      <a:pt x="501797" y="11132"/>
                    </a:lnTo>
                    <a:close/>
                    <a:moveTo>
                      <a:pt x="521812" y="11005"/>
                    </a:moveTo>
                    <a:lnTo>
                      <a:pt x="523030" y="11461"/>
                    </a:lnTo>
                    <a:lnTo>
                      <a:pt x="520316" y="12501"/>
                    </a:lnTo>
                    <a:close/>
                    <a:moveTo>
                      <a:pt x="431430" y="10994"/>
                    </a:moveTo>
                    <a:lnTo>
                      <a:pt x="430910" y="11133"/>
                    </a:lnTo>
                    <a:lnTo>
                      <a:pt x="429914" y="11281"/>
                    </a:lnTo>
                    <a:lnTo>
                      <a:pt x="428294" y="11405"/>
                    </a:lnTo>
                    <a:lnTo>
                      <a:pt x="429279" y="11152"/>
                    </a:lnTo>
                    <a:lnTo>
                      <a:pt x="429499" y="11120"/>
                    </a:lnTo>
                    <a:close/>
                    <a:moveTo>
                      <a:pt x="484760" y="10988"/>
                    </a:moveTo>
                    <a:lnTo>
                      <a:pt x="483474" y="11296"/>
                    </a:lnTo>
                    <a:lnTo>
                      <a:pt x="484082" y="11007"/>
                    </a:lnTo>
                    <a:close/>
                    <a:moveTo>
                      <a:pt x="450833" y="10973"/>
                    </a:moveTo>
                    <a:lnTo>
                      <a:pt x="448167" y="11794"/>
                    </a:lnTo>
                    <a:lnTo>
                      <a:pt x="446550" y="11975"/>
                    </a:lnTo>
                    <a:lnTo>
                      <a:pt x="440924" y="12896"/>
                    </a:lnTo>
                    <a:lnTo>
                      <a:pt x="445602" y="11542"/>
                    </a:lnTo>
                    <a:close/>
                    <a:moveTo>
                      <a:pt x="450800" y="10969"/>
                    </a:moveTo>
                    <a:lnTo>
                      <a:pt x="446062" y="11409"/>
                    </a:lnTo>
                    <a:lnTo>
                      <a:pt x="447466" y="11003"/>
                    </a:lnTo>
                    <a:close/>
                    <a:moveTo>
                      <a:pt x="450877" y="10968"/>
                    </a:moveTo>
                    <a:lnTo>
                      <a:pt x="450833" y="10973"/>
                    </a:lnTo>
                    <a:lnTo>
                      <a:pt x="450848" y="10969"/>
                    </a:lnTo>
                    <a:close/>
                    <a:moveTo>
                      <a:pt x="426638" y="10967"/>
                    </a:moveTo>
                    <a:lnTo>
                      <a:pt x="425097" y="11407"/>
                    </a:lnTo>
                    <a:lnTo>
                      <a:pt x="420619" y="11699"/>
                    </a:lnTo>
                    <a:close/>
                    <a:moveTo>
                      <a:pt x="450866" y="10963"/>
                    </a:moveTo>
                    <a:lnTo>
                      <a:pt x="450848" y="10969"/>
                    </a:lnTo>
                    <a:lnTo>
                      <a:pt x="450800" y="10969"/>
                    </a:lnTo>
                    <a:close/>
                    <a:moveTo>
                      <a:pt x="502262" y="10958"/>
                    </a:moveTo>
                    <a:lnTo>
                      <a:pt x="501797" y="11132"/>
                    </a:lnTo>
                    <a:lnTo>
                      <a:pt x="501450" y="11174"/>
                    </a:lnTo>
                    <a:lnTo>
                      <a:pt x="501998" y="11008"/>
                    </a:lnTo>
                    <a:close/>
                    <a:moveTo>
                      <a:pt x="485797" y="10958"/>
                    </a:moveTo>
                    <a:lnTo>
                      <a:pt x="485124" y="11137"/>
                    </a:lnTo>
                    <a:lnTo>
                      <a:pt x="484930" y="11152"/>
                    </a:lnTo>
                    <a:lnTo>
                      <a:pt x="484620" y="11206"/>
                    </a:lnTo>
                    <a:lnTo>
                      <a:pt x="485387" y="10969"/>
                    </a:lnTo>
                    <a:close/>
                    <a:moveTo>
                      <a:pt x="440297" y="10946"/>
                    </a:moveTo>
                    <a:lnTo>
                      <a:pt x="440080" y="11043"/>
                    </a:lnTo>
                    <a:lnTo>
                      <a:pt x="439866" y="11051"/>
                    </a:lnTo>
                    <a:lnTo>
                      <a:pt x="440138" y="10958"/>
                    </a:lnTo>
                    <a:close/>
                    <a:moveTo>
                      <a:pt x="453164" y="10945"/>
                    </a:moveTo>
                    <a:lnTo>
                      <a:pt x="451788" y="11388"/>
                    </a:lnTo>
                    <a:lnTo>
                      <a:pt x="450526" y="11529"/>
                    </a:lnTo>
                    <a:lnTo>
                      <a:pt x="452848" y="10948"/>
                    </a:lnTo>
                    <a:close/>
                    <a:moveTo>
                      <a:pt x="468751" y="10945"/>
                    </a:moveTo>
                    <a:lnTo>
                      <a:pt x="464998" y="11463"/>
                    </a:lnTo>
                    <a:lnTo>
                      <a:pt x="463962" y="11586"/>
                    </a:lnTo>
                    <a:lnTo>
                      <a:pt x="461837" y="11647"/>
                    </a:lnTo>
                    <a:close/>
                    <a:moveTo>
                      <a:pt x="434302" y="10945"/>
                    </a:moveTo>
                    <a:lnTo>
                      <a:pt x="433271" y="11145"/>
                    </a:lnTo>
                    <a:lnTo>
                      <a:pt x="432569" y="11152"/>
                    </a:lnTo>
                    <a:lnTo>
                      <a:pt x="431710" y="11321"/>
                    </a:lnTo>
                    <a:lnTo>
                      <a:pt x="431564" y="11335"/>
                    </a:lnTo>
                    <a:lnTo>
                      <a:pt x="432605" y="11075"/>
                    </a:lnTo>
                    <a:close/>
                    <a:moveTo>
                      <a:pt x="518905" y="10940"/>
                    </a:moveTo>
                    <a:lnTo>
                      <a:pt x="515634" y="12797"/>
                    </a:lnTo>
                    <a:lnTo>
                      <a:pt x="518887" y="11403"/>
                    </a:lnTo>
                    <a:lnTo>
                      <a:pt x="517945" y="12288"/>
                    </a:lnTo>
                    <a:lnTo>
                      <a:pt x="513325" y="15060"/>
                    </a:lnTo>
                    <a:lnTo>
                      <a:pt x="510721" y="15797"/>
                    </a:lnTo>
                    <a:lnTo>
                      <a:pt x="516666" y="11636"/>
                    </a:lnTo>
                    <a:lnTo>
                      <a:pt x="517242" y="11233"/>
                    </a:lnTo>
                    <a:lnTo>
                      <a:pt x="517919" y="11114"/>
                    </a:lnTo>
                    <a:close/>
                    <a:moveTo>
                      <a:pt x="455989" y="10917"/>
                    </a:moveTo>
                    <a:lnTo>
                      <a:pt x="453410" y="11206"/>
                    </a:lnTo>
                    <a:lnTo>
                      <a:pt x="454795" y="10929"/>
                    </a:lnTo>
                    <a:close/>
                    <a:moveTo>
                      <a:pt x="487480" y="10909"/>
                    </a:moveTo>
                    <a:lnTo>
                      <a:pt x="487280" y="10969"/>
                    </a:lnTo>
                    <a:lnTo>
                      <a:pt x="486173" y="11055"/>
                    </a:lnTo>
                    <a:lnTo>
                      <a:pt x="486416" y="10940"/>
                    </a:lnTo>
                    <a:close/>
                    <a:moveTo>
                      <a:pt x="424535" y="10891"/>
                    </a:moveTo>
                    <a:lnTo>
                      <a:pt x="418416" y="11838"/>
                    </a:lnTo>
                    <a:lnTo>
                      <a:pt x="416566" y="11906"/>
                    </a:lnTo>
                    <a:lnTo>
                      <a:pt x="416187" y="11988"/>
                    </a:lnTo>
                    <a:lnTo>
                      <a:pt x="414965" y="12068"/>
                    </a:lnTo>
                    <a:lnTo>
                      <a:pt x="415624" y="11959"/>
                    </a:lnTo>
                    <a:lnTo>
                      <a:pt x="421312" y="11166"/>
                    </a:lnTo>
                    <a:close/>
                    <a:moveTo>
                      <a:pt x="418123" y="10885"/>
                    </a:moveTo>
                    <a:lnTo>
                      <a:pt x="417876" y="10954"/>
                    </a:lnTo>
                    <a:lnTo>
                      <a:pt x="416997" y="11053"/>
                    </a:lnTo>
                    <a:lnTo>
                      <a:pt x="417228" y="11005"/>
                    </a:lnTo>
                    <a:close/>
                    <a:moveTo>
                      <a:pt x="536688" y="10867"/>
                    </a:moveTo>
                    <a:lnTo>
                      <a:pt x="537777" y="11259"/>
                    </a:lnTo>
                    <a:lnTo>
                      <a:pt x="538217" y="12160"/>
                    </a:lnTo>
                    <a:lnTo>
                      <a:pt x="537565" y="12281"/>
                    </a:lnTo>
                    <a:lnTo>
                      <a:pt x="535976" y="11437"/>
                    </a:lnTo>
                    <a:close/>
                    <a:moveTo>
                      <a:pt x="433456" y="10862"/>
                    </a:moveTo>
                    <a:lnTo>
                      <a:pt x="432605" y="11075"/>
                    </a:lnTo>
                    <a:lnTo>
                      <a:pt x="430539" y="11233"/>
                    </a:lnTo>
                    <a:lnTo>
                      <a:pt x="430910" y="11133"/>
                    </a:lnTo>
                    <a:lnTo>
                      <a:pt x="432183" y="10945"/>
                    </a:lnTo>
                    <a:close/>
                    <a:moveTo>
                      <a:pt x="524599" y="10859"/>
                    </a:moveTo>
                    <a:lnTo>
                      <a:pt x="524005" y="11826"/>
                    </a:lnTo>
                    <a:lnTo>
                      <a:pt x="523730" y="11723"/>
                    </a:lnTo>
                    <a:lnTo>
                      <a:pt x="524418" y="10928"/>
                    </a:lnTo>
                    <a:close/>
                    <a:moveTo>
                      <a:pt x="445124" y="10858"/>
                    </a:moveTo>
                    <a:lnTo>
                      <a:pt x="444119" y="11036"/>
                    </a:lnTo>
                    <a:lnTo>
                      <a:pt x="441314" y="11064"/>
                    </a:lnTo>
                    <a:lnTo>
                      <a:pt x="440002" y="11078"/>
                    </a:lnTo>
                    <a:lnTo>
                      <a:pt x="440080" y="11043"/>
                    </a:lnTo>
                    <a:lnTo>
                      <a:pt x="441843" y="10978"/>
                    </a:lnTo>
                    <a:close/>
                    <a:moveTo>
                      <a:pt x="447977" y="10854"/>
                    </a:moveTo>
                    <a:lnTo>
                      <a:pt x="447466" y="11003"/>
                    </a:lnTo>
                    <a:lnTo>
                      <a:pt x="445064" y="11027"/>
                    </a:lnTo>
                    <a:close/>
                    <a:moveTo>
                      <a:pt x="484405" y="10854"/>
                    </a:moveTo>
                    <a:lnTo>
                      <a:pt x="484082" y="11007"/>
                    </a:lnTo>
                    <a:lnTo>
                      <a:pt x="483252" y="11031"/>
                    </a:lnTo>
                    <a:close/>
                    <a:moveTo>
                      <a:pt x="462365" y="10853"/>
                    </a:moveTo>
                    <a:lnTo>
                      <a:pt x="459257" y="11507"/>
                    </a:lnTo>
                    <a:lnTo>
                      <a:pt x="449840" y="12554"/>
                    </a:lnTo>
                    <a:lnTo>
                      <a:pt x="451211" y="11701"/>
                    </a:lnTo>
                    <a:lnTo>
                      <a:pt x="461969" y="10857"/>
                    </a:lnTo>
                    <a:close/>
                    <a:moveTo>
                      <a:pt x="489745" y="10844"/>
                    </a:moveTo>
                    <a:lnTo>
                      <a:pt x="484050" y="12208"/>
                    </a:lnTo>
                    <a:lnTo>
                      <a:pt x="483649" y="12254"/>
                    </a:lnTo>
                    <a:lnTo>
                      <a:pt x="484814" y="11701"/>
                    </a:lnTo>
                    <a:lnTo>
                      <a:pt x="487280" y="10969"/>
                    </a:lnTo>
                    <a:lnTo>
                      <a:pt x="488368" y="10884"/>
                    </a:lnTo>
                    <a:close/>
                    <a:moveTo>
                      <a:pt x="556036" y="10844"/>
                    </a:moveTo>
                    <a:lnTo>
                      <a:pt x="559414" y="12863"/>
                    </a:lnTo>
                    <a:lnTo>
                      <a:pt x="554631" y="11620"/>
                    </a:lnTo>
                    <a:close/>
                    <a:moveTo>
                      <a:pt x="465422" y="10822"/>
                    </a:moveTo>
                    <a:lnTo>
                      <a:pt x="462057" y="11196"/>
                    </a:lnTo>
                    <a:lnTo>
                      <a:pt x="462720" y="10849"/>
                    </a:lnTo>
                    <a:close/>
                    <a:moveTo>
                      <a:pt x="437891" y="10813"/>
                    </a:moveTo>
                    <a:lnTo>
                      <a:pt x="436474" y="11113"/>
                    </a:lnTo>
                    <a:lnTo>
                      <a:pt x="436053" y="11117"/>
                    </a:lnTo>
                    <a:close/>
                    <a:moveTo>
                      <a:pt x="497204" y="10807"/>
                    </a:moveTo>
                    <a:lnTo>
                      <a:pt x="494530" y="12022"/>
                    </a:lnTo>
                    <a:lnTo>
                      <a:pt x="487375" y="13281"/>
                    </a:lnTo>
                    <a:lnTo>
                      <a:pt x="490579" y="11824"/>
                    </a:lnTo>
                    <a:lnTo>
                      <a:pt x="490852" y="11701"/>
                    </a:lnTo>
                    <a:lnTo>
                      <a:pt x="493025" y="11350"/>
                    </a:lnTo>
                    <a:lnTo>
                      <a:pt x="495392" y="11042"/>
                    </a:lnTo>
                    <a:close/>
                    <a:moveTo>
                      <a:pt x="415747" y="10802"/>
                    </a:moveTo>
                    <a:lnTo>
                      <a:pt x="412557" y="11152"/>
                    </a:lnTo>
                    <a:lnTo>
                      <a:pt x="411712" y="11350"/>
                    </a:lnTo>
                    <a:lnTo>
                      <a:pt x="399185" y="13049"/>
                    </a:lnTo>
                    <a:lnTo>
                      <a:pt x="399015" y="13064"/>
                    </a:lnTo>
                    <a:lnTo>
                      <a:pt x="404625" y="11582"/>
                    </a:lnTo>
                    <a:lnTo>
                      <a:pt x="410222" y="11006"/>
                    </a:lnTo>
                    <a:close/>
                    <a:moveTo>
                      <a:pt x="519700" y="10801"/>
                    </a:moveTo>
                    <a:lnTo>
                      <a:pt x="519234" y="11254"/>
                    </a:lnTo>
                    <a:lnTo>
                      <a:pt x="518887" y="11403"/>
                    </a:lnTo>
                    <a:lnTo>
                      <a:pt x="519489" y="10838"/>
                    </a:lnTo>
                    <a:close/>
                    <a:moveTo>
                      <a:pt x="519529" y="10799"/>
                    </a:moveTo>
                    <a:lnTo>
                      <a:pt x="519489" y="10838"/>
                    </a:lnTo>
                    <a:lnTo>
                      <a:pt x="518905" y="10940"/>
                    </a:lnTo>
                    <a:lnTo>
                      <a:pt x="518986" y="10894"/>
                    </a:lnTo>
                    <a:close/>
                    <a:moveTo>
                      <a:pt x="415912" y="10796"/>
                    </a:moveTo>
                    <a:lnTo>
                      <a:pt x="414415" y="11074"/>
                    </a:lnTo>
                    <a:lnTo>
                      <a:pt x="410874" y="11547"/>
                    </a:lnTo>
                    <a:lnTo>
                      <a:pt x="411712" y="11350"/>
                    </a:lnTo>
                    <a:lnTo>
                      <a:pt x="415764" y="10801"/>
                    </a:lnTo>
                    <a:close/>
                    <a:moveTo>
                      <a:pt x="415810" y="10795"/>
                    </a:moveTo>
                    <a:lnTo>
                      <a:pt x="415764" y="10801"/>
                    </a:lnTo>
                    <a:lnTo>
                      <a:pt x="415747" y="10802"/>
                    </a:lnTo>
                    <a:close/>
                    <a:moveTo>
                      <a:pt x="416516" y="10793"/>
                    </a:moveTo>
                    <a:lnTo>
                      <a:pt x="416128" y="10966"/>
                    </a:lnTo>
                    <a:lnTo>
                      <a:pt x="411678" y="11745"/>
                    </a:lnTo>
                    <a:lnTo>
                      <a:pt x="408618" y="12153"/>
                    </a:lnTo>
                    <a:lnTo>
                      <a:pt x="414415" y="11074"/>
                    </a:lnTo>
                    <a:close/>
                    <a:moveTo>
                      <a:pt x="462836" y="10789"/>
                    </a:moveTo>
                    <a:lnTo>
                      <a:pt x="462720" y="10849"/>
                    </a:lnTo>
                    <a:lnTo>
                      <a:pt x="462365" y="10853"/>
                    </a:lnTo>
                    <a:lnTo>
                      <a:pt x="462570" y="10810"/>
                    </a:lnTo>
                    <a:close/>
                    <a:moveTo>
                      <a:pt x="421177" y="10785"/>
                    </a:moveTo>
                    <a:lnTo>
                      <a:pt x="416607" y="11566"/>
                    </a:lnTo>
                    <a:lnTo>
                      <a:pt x="416329" y="11590"/>
                    </a:lnTo>
                    <a:lnTo>
                      <a:pt x="420507" y="10878"/>
                    </a:lnTo>
                    <a:close/>
                    <a:moveTo>
                      <a:pt x="491974" y="10780"/>
                    </a:moveTo>
                    <a:lnTo>
                      <a:pt x="490498" y="11310"/>
                    </a:lnTo>
                    <a:lnTo>
                      <a:pt x="490087" y="11374"/>
                    </a:lnTo>
                    <a:lnTo>
                      <a:pt x="490965" y="10809"/>
                    </a:lnTo>
                    <a:close/>
                    <a:moveTo>
                      <a:pt x="496583" y="10776"/>
                    </a:moveTo>
                    <a:lnTo>
                      <a:pt x="493025" y="11350"/>
                    </a:lnTo>
                    <a:lnTo>
                      <a:pt x="491511" y="11547"/>
                    </a:lnTo>
                    <a:lnTo>
                      <a:pt x="494034" y="11067"/>
                    </a:lnTo>
                    <a:close/>
                    <a:moveTo>
                      <a:pt x="470459" y="10771"/>
                    </a:moveTo>
                    <a:lnTo>
                      <a:pt x="468751" y="10945"/>
                    </a:lnTo>
                    <a:lnTo>
                      <a:pt x="469974" y="10776"/>
                    </a:lnTo>
                    <a:close/>
                    <a:moveTo>
                      <a:pt x="416724" y="10766"/>
                    </a:moveTo>
                    <a:lnTo>
                      <a:pt x="416516" y="10793"/>
                    </a:lnTo>
                    <a:lnTo>
                      <a:pt x="416565" y="10772"/>
                    </a:lnTo>
                    <a:close/>
                    <a:moveTo>
                      <a:pt x="528878" y="10757"/>
                    </a:moveTo>
                    <a:lnTo>
                      <a:pt x="529135" y="10837"/>
                    </a:lnTo>
                    <a:lnTo>
                      <a:pt x="528322" y="11325"/>
                    </a:lnTo>
                    <a:lnTo>
                      <a:pt x="528369" y="11034"/>
                    </a:lnTo>
                    <a:close/>
                    <a:moveTo>
                      <a:pt x="437805" y="10754"/>
                    </a:moveTo>
                    <a:lnTo>
                      <a:pt x="435162" y="11126"/>
                    </a:lnTo>
                    <a:lnTo>
                      <a:pt x="433644" y="11142"/>
                    </a:lnTo>
                    <a:close/>
                    <a:moveTo>
                      <a:pt x="472348" y="10752"/>
                    </a:moveTo>
                    <a:lnTo>
                      <a:pt x="471929" y="10872"/>
                    </a:lnTo>
                    <a:lnTo>
                      <a:pt x="466179" y="11522"/>
                    </a:lnTo>
                    <a:lnTo>
                      <a:pt x="464141" y="11581"/>
                    </a:lnTo>
                    <a:lnTo>
                      <a:pt x="464998" y="11463"/>
                    </a:lnTo>
                    <a:lnTo>
                      <a:pt x="470836" y="10768"/>
                    </a:lnTo>
                    <a:close/>
                    <a:moveTo>
                      <a:pt x="416203" y="10742"/>
                    </a:moveTo>
                    <a:lnTo>
                      <a:pt x="416070" y="10766"/>
                    </a:lnTo>
                    <a:lnTo>
                      <a:pt x="415810" y="10795"/>
                    </a:lnTo>
                    <a:close/>
                    <a:moveTo>
                      <a:pt x="473881" y="10737"/>
                    </a:moveTo>
                    <a:lnTo>
                      <a:pt x="471437" y="11252"/>
                    </a:lnTo>
                    <a:lnTo>
                      <a:pt x="470162" y="11377"/>
                    </a:lnTo>
                    <a:lnTo>
                      <a:pt x="471929" y="10872"/>
                    </a:lnTo>
                    <a:lnTo>
                      <a:pt x="473050" y="10745"/>
                    </a:lnTo>
                    <a:close/>
                    <a:moveTo>
                      <a:pt x="519888" y="10737"/>
                    </a:moveTo>
                    <a:lnTo>
                      <a:pt x="519850" y="10774"/>
                    </a:lnTo>
                    <a:lnTo>
                      <a:pt x="519700" y="10801"/>
                    </a:lnTo>
                    <a:lnTo>
                      <a:pt x="519739" y="10763"/>
                    </a:lnTo>
                    <a:close/>
                    <a:moveTo>
                      <a:pt x="438242" y="10714"/>
                    </a:moveTo>
                    <a:lnTo>
                      <a:pt x="435909" y="11119"/>
                    </a:lnTo>
                    <a:lnTo>
                      <a:pt x="435546" y="11123"/>
                    </a:lnTo>
                    <a:lnTo>
                      <a:pt x="438062" y="10731"/>
                    </a:lnTo>
                    <a:close/>
                    <a:moveTo>
                      <a:pt x="494325" y="10712"/>
                    </a:moveTo>
                    <a:lnTo>
                      <a:pt x="492345" y="11022"/>
                    </a:lnTo>
                    <a:lnTo>
                      <a:pt x="492938" y="10752"/>
                    </a:lnTo>
                    <a:close/>
                    <a:moveTo>
                      <a:pt x="418237" y="10710"/>
                    </a:moveTo>
                    <a:lnTo>
                      <a:pt x="417035" y="10930"/>
                    </a:lnTo>
                    <a:lnTo>
                      <a:pt x="415709" y="11152"/>
                    </a:lnTo>
                    <a:lnTo>
                      <a:pt x="416128" y="10966"/>
                    </a:lnTo>
                    <a:lnTo>
                      <a:pt x="417419" y="10740"/>
                    </a:lnTo>
                    <a:close/>
                    <a:moveTo>
                      <a:pt x="476978" y="10706"/>
                    </a:moveTo>
                    <a:lnTo>
                      <a:pt x="473477" y="11051"/>
                    </a:lnTo>
                    <a:lnTo>
                      <a:pt x="475454" y="10721"/>
                    </a:lnTo>
                    <a:close/>
                    <a:moveTo>
                      <a:pt x="416744" y="10692"/>
                    </a:moveTo>
                    <a:lnTo>
                      <a:pt x="416565" y="10772"/>
                    </a:lnTo>
                    <a:lnTo>
                      <a:pt x="415912" y="10796"/>
                    </a:lnTo>
                    <a:lnTo>
                      <a:pt x="416070" y="10766"/>
                    </a:lnTo>
                    <a:close/>
                    <a:moveTo>
                      <a:pt x="418716" y="10692"/>
                    </a:moveTo>
                    <a:lnTo>
                      <a:pt x="417228" y="11005"/>
                    </a:lnTo>
                    <a:lnTo>
                      <a:pt x="416127" y="11151"/>
                    </a:lnTo>
                    <a:lnTo>
                      <a:pt x="416120" y="11152"/>
                    </a:lnTo>
                    <a:lnTo>
                      <a:pt x="416119" y="11152"/>
                    </a:lnTo>
                    <a:lnTo>
                      <a:pt x="415532" y="11231"/>
                    </a:lnTo>
                    <a:lnTo>
                      <a:pt x="415631" y="11187"/>
                    </a:lnTo>
                    <a:lnTo>
                      <a:pt x="417035" y="10930"/>
                    </a:lnTo>
                    <a:lnTo>
                      <a:pt x="418379" y="10705"/>
                    </a:lnTo>
                    <a:close/>
                    <a:moveTo>
                      <a:pt x="478504" y="10691"/>
                    </a:moveTo>
                    <a:lnTo>
                      <a:pt x="475554" y="11133"/>
                    </a:lnTo>
                    <a:lnTo>
                      <a:pt x="477387" y="10702"/>
                    </a:lnTo>
                    <a:close/>
                    <a:moveTo>
                      <a:pt x="453928" y="10679"/>
                    </a:moveTo>
                    <a:lnTo>
                      <a:pt x="452848" y="10948"/>
                    </a:lnTo>
                    <a:lnTo>
                      <a:pt x="450877" y="10968"/>
                    </a:lnTo>
                    <a:lnTo>
                      <a:pt x="451278" y="10925"/>
                    </a:lnTo>
                    <a:close/>
                    <a:moveTo>
                      <a:pt x="491191" y="10663"/>
                    </a:moveTo>
                    <a:lnTo>
                      <a:pt x="490965" y="10809"/>
                    </a:lnTo>
                    <a:lnTo>
                      <a:pt x="489745" y="10844"/>
                    </a:lnTo>
                    <a:lnTo>
                      <a:pt x="490166" y="10743"/>
                    </a:lnTo>
                    <a:close/>
                    <a:moveTo>
                      <a:pt x="438799" y="10662"/>
                    </a:moveTo>
                    <a:lnTo>
                      <a:pt x="437891" y="10813"/>
                    </a:lnTo>
                    <a:lnTo>
                      <a:pt x="438446" y="10695"/>
                    </a:lnTo>
                    <a:close/>
                    <a:moveTo>
                      <a:pt x="496185" y="10659"/>
                    </a:moveTo>
                    <a:lnTo>
                      <a:pt x="494034" y="11067"/>
                    </a:lnTo>
                    <a:lnTo>
                      <a:pt x="493068" y="11178"/>
                    </a:lnTo>
                    <a:lnTo>
                      <a:pt x="495591" y="10676"/>
                    </a:lnTo>
                    <a:close/>
                    <a:moveTo>
                      <a:pt x="432717" y="10649"/>
                    </a:moveTo>
                    <a:lnTo>
                      <a:pt x="431865" y="10877"/>
                    </a:lnTo>
                    <a:lnTo>
                      <a:pt x="429607" y="11104"/>
                    </a:lnTo>
                    <a:close/>
                    <a:moveTo>
                      <a:pt x="419899" y="10649"/>
                    </a:moveTo>
                    <a:lnTo>
                      <a:pt x="418123" y="10885"/>
                    </a:lnTo>
                    <a:lnTo>
                      <a:pt x="418834" y="10688"/>
                    </a:lnTo>
                    <a:close/>
                    <a:moveTo>
                      <a:pt x="420603" y="10646"/>
                    </a:moveTo>
                    <a:lnTo>
                      <a:pt x="416370" y="11372"/>
                    </a:lnTo>
                    <a:lnTo>
                      <a:pt x="417876" y="10954"/>
                    </a:lnTo>
                    <a:close/>
                    <a:moveTo>
                      <a:pt x="477651" y="10640"/>
                    </a:moveTo>
                    <a:lnTo>
                      <a:pt x="477387" y="10702"/>
                    </a:lnTo>
                    <a:lnTo>
                      <a:pt x="476978" y="10706"/>
                    </a:lnTo>
                    <a:close/>
                    <a:moveTo>
                      <a:pt x="434279" y="10635"/>
                    </a:moveTo>
                    <a:lnTo>
                      <a:pt x="432183" y="10945"/>
                    </a:lnTo>
                    <a:lnTo>
                      <a:pt x="431430" y="10994"/>
                    </a:lnTo>
                    <a:lnTo>
                      <a:pt x="431865" y="10877"/>
                    </a:lnTo>
                    <a:close/>
                    <a:moveTo>
                      <a:pt x="484260" y="10633"/>
                    </a:moveTo>
                    <a:lnTo>
                      <a:pt x="482472" y="11053"/>
                    </a:lnTo>
                    <a:lnTo>
                      <a:pt x="481919" y="11069"/>
                    </a:lnTo>
                    <a:lnTo>
                      <a:pt x="483101" y="10645"/>
                    </a:lnTo>
                    <a:close/>
                    <a:moveTo>
                      <a:pt x="534254" y="10629"/>
                    </a:moveTo>
                    <a:lnTo>
                      <a:pt x="534481" y="11083"/>
                    </a:lnTo>
                    <a:lnTo>
                      <a:pt x="534052" y="10872"/>
                    </a:lnTo>
                    <a:close/>
                    <a:moveTo>
                      <a:pt x="484883" y="10626"/>
                    </a:moveTo>
                    <a:lnTo>
                      <a:pt x="484650" y="10738"/>
                    </a:lnTo>
                    <a:lnTo>
                      <a:pt x="483029" y="11038"/>
                    </a:lnTo>
                    <a:lnTo>
                      <a:pt x="482719" y="11046"/>
                    </a:lnTo>
                    <a:lnTo>
                      <a:pt x="484814" y="10627"/>
                    </a:lnTo>
                    <a:close/>
                    <a:moveTo>
                      <a:pt x="520706" y="10624"/>
                    </a:moveTo>
                    <a:lnTo>
                      <a:pt x="519472" y="11152"/>
                    </a:lnTo>
                    <a:lnTo>
                      <a:pt x="519850" y="10774"/>
                    </a:lnTo>
                    <a:close/>
                    <a:moveTo>
                      <a:pt x="497620" y="10617"/>
                    </a:moveTo>
                    <a:lnTo>
                      <a:pt x="497502" y="10671"/>
                    </a:lnTo>
                    <a:lnTo>
                      <a:pt x="496583" y="10776"/>
                    </a:lnTo>
                    <a:lnTo>
                      <a:pt x="497555" y="10619"/>
                    </a:lnTo>
                    <a:close/>
                    <a:moveTo>
                      <a:pt x="485950" y="10616"/>
                    </a:moveTo>
                    <a:lnTo>
                      <a:pt x="484405" y="10854"/>
                    </a:lnTo>
                    <a:lnTo>
                      <a:pt x="484650" y="10738"/>
                    </a:lnTo>
                    <a:lnTo>
                      <a:pt x="485269" y="10623"/>
                    </a:lnTo>
                    <a:close/>
                    <a:moveTo>
                      <a:pt x="520766" y="10613"/>
                    </a:moveTo>
                    <a:lnTo>
                      <a:pt x="520955" y="10684"/>
                    </a:lnTo>
                    <a:lnTo>
                      <a:pt x="517984" y="12640"/>
                    </a:lnTo>
                    <a:lnTo>
                      <a:pt x="518924" y="11700"/>
                    </a:lnTo>
                    <a:lnTo>
                      <a:pt x="520724" y="10620"/>
                    </a:lnTo>
                    <a:close/>
                    <a:moveTo>
                      <a:pt x="420910" y="10611"/>
                    </a:moveTo>
                    <a:lnTo>
                      <a:pt x="420603" y="10646"/>
                    </a:lnTo>
                    <a:lnTo>
                      <a:pt x="420776" y="10616"/>
                    </a:lnTo>
                    <a:close/>
                    <a:moveTo>
                      <a:pt x="486557" y="10610"/>
                    </a:moveTo>
                    <a:lnTo>
                      <a:pt x="485387" y="10969"/>
                    </a:lnTo>
                    <a:lnTo>
                      <a:pt x="484760" y="10988"/>
                    </a:lnTo>
                    <a:lnTo>
                      <a:pt x="486328" y="10612"/>
                    </a:lnTo>
                    <a:close/>
                    <a:moveTo>
                      <a:pt x="520747" y="10606"/>
                    </a:moveTo>
                    <a:lnTo>
                      <a:pt x="520748" y="10607"/>
                    </a:lnTo>
                    <a:lnTo>
                      <a:pt x="520724" y="10620"/>
                    </a:lnTo>
                    <a:lnTo>
                      <a:pt x="520706" y="10624"/>
                    </a:lnTo>
                    <a:close/>
                    <a:moveTo>
                      <a:pt x="454226" y="10604"/>
                    </a:moveTo>
                    <a:lnTo>
                      <a:pt x="454021" y="10670"/>
                    </a:lnTo>
                    <a:lnTo>
                      <a:pt x="453928" y="10679"/>
                    </a:lnTo>
                    <a:close/>
                    <a:moveTo>
                      <a:pt x="550724" y="10604"/>
                    </a:moveTo>
                    <a:lnTo>
                      <a:pt x="554631" y="11620"/>
                    </a:lnTo>
                    <a:lnTo>
                      <a:pt x="552408" y="12849"/>
                    </a:lnTo>
                    <a:close/>
                    <a:moveTo>
                      <a:pt x="487123" y="10604"/>
                    </a:moveTo>
                    <a:lnTo>
                      <a:pt x="486416" y="10940"/>
                    </a:lnTo>
                    <a:lnTo>
                      <a:pt x="485797" y="10958"/>
                    </a:lnTo>
                    <a:close/>
                    <a:moveTo>
                      <a:pt x="452033" y="10604"/>
                    </a:moveTo>
                    <a:lnTo>
                      <a:pt x="451989" y="10617"/>
                    </a:lnTo>
                    <a:lnTo>
                      <a:pt x="447977" y="10854"/>
                    </a:lnTo>
                    <a:lnTo>
                      <a:pt x="448379" y="10738"/>
                    </a:lnTo>
                    <a:close/>
                    <a:moveTo>
                      <a:pt x="441068" y="10604"/>
                    </a:moveTo>
                    <a:lnTo>
                      <a:pt x="440698" y="10768"/>
                    </a:lnTo>
                    <a:lnTo>
                      <a:pt x="440138" y="10958"/>
                    </a:lnTo>
                    <a:lnTo>
                      <a:pt x="438332" y="11095"/>
                    </a:lnTo>
                    <a:lnTo>
                      <a:pt x="437775" y="11100"/>
                    </a:lnTo>
                    <a:close/>
                    <a:moveTo>
                      <a:pt x="438874" y="10604"/>
                    </a:moveTo>
                    <a:lnTo>
                      <a:pt x="438062" y="10731"/>
                    </a:lnTo>
                    <a:lnTo>
                      <a:pt x="437805" y="10754"/>
                    </a:lnTo>
                    <a:close/>
                    <a:moveTo>
                      <a:pt x="438874" y="10604"/>
                    </a:moveTo>
                    <a:lnTo>
                      <a:pt x="438446" y="10695"/>
                    </a:lnTo>
                    <a:lnTo>
                      <a:pt x="438242" y="10714"/>
                    </a:lnTo>
                    <a:close/>
                    <a:moveTo>
                      <a:pt x="434488" y="10604"/>
                    </a:moveTo>
                    <a:lnTo>
                      <a:pt x="434422" y="10621"/>
                    </a:lnTo>
                    <a:lnTo>
                      <a:pt x="434279" y="10635"/>
                    </a:lnTo>
                    <a:close/>
                    <a:moveTo>
                      <a:pt x="419136" y="10604"/>
                    </a:moveTo>
                    <a:lnTo>
                      <a:pt x="418834" y="10688"/>
                    </a:lnTo>
                    <a:lnTo>
                      <a:pt x="418716" y="10692"/>
                    </a:lnTo>
                    <a:close/>
                    <a:moveTo>
                      <a:pt x="416942" y="10604"/>
                    </a:moveTo>
                    <a:lnTo>
                      <a:pt x="416821" y="10658"/>
                    </a:lnTo>
                    <a:lnTo>
                      <a:pt x="416203" y="10742"/>
                    </a:lnTo>
                    <a:close/>
                    <a:moveTo>
                      <a:pt x="456421" y="10604"/>
                    </a:moveTo>
                    <a:lnTo>
                      <a:pt x="456420" y="10604"/>
                    </a:lnTo>
                    <a:lnTo>
                      <a:pt x="456421" y="10604"/>
                    </a:lnTo>
                    <a:close/>
                    <a:moveTo>
                      <a:pt x="539651" y="10592"/>
                    </a:moveTo>
                    <a:lnTo>
                      <a:pt x="539758" y="10604"/>
                    </a:lnTo>
                    <a:lnTo>
                      <a:pt x="540072" y="12084"/>
                    </a:lnTo>
                    <a:lnTo>
                      <a:pt x="539379" y="11835"/>
                    </a:lnTo>
                    <a:close/>
                    <a:moveTo>
                      <a:pt x="439629" y="10585"/>
                    </a:moveTo>
                    <a:lnTo>
                      <a:pt x="438799" y="10662"/>
                    </a:lnTo>
                    <a:lnTo>
                      <a:pt x="439148" y="10604"/>
                    </a:lnTo>
                    <a:close/>
                    <a:moveTo>
                      <a:pt x="520795" y="10578"/>
                    </a:moveTo>
                    <a:lnTo>
                      <a:pt x="520752" y="10604"/>
                    </a:lnTo>
                    <a:lnTo>
                      <a:pt x="520747" y="10606"/>
                    </a:lnTo>
                    <a:lnTo>
                      <a:pt x="520711" y="10593"/>
                    </a:lnTo>
                    <a:close/>
                    <a:moveTo>
                      <a:pt x="441287" y="10569"/>
                    </a:moveTo>
                    <a:lnTo>
                      <a:pt x="441285" y="10569"/>
                    </a:lnTo>
                    <a:lnTo>
                      <a:pt x="441068" y="10604"/>
                    </a:lnTo>
                    <a:close/>
                    <a:moveTo>
                      <a:pt x="484539" y="10567"/>
                    </a:moveTo>
                    <a:lnTo>
                      <a:pt x="484930" y="10604"/>
                    </a:lnTo>
                    <a:lnTo>
                      <a:pt x="484930" y="10604"/>
                    </a:lnTo>
                    <a:lnTo>
                      <a:pt x="484814" y="10627"/>
                    </a:lnTo>
                    <a:lnTo>
                      <a:pt x="484260" y="10633"/>
                    </a:lnTo>
                    <a:close/>
                    <a:moveTo>
                      <a:pt x="486705" y="10564"/>
                    </a:moveTo>
                    <a:lnTo>
                      <a:pt x="487123" y="10604"/>
                    </a:lnTo>
                    <a:lnTo>
                      <a:pt x="486557" y="10610"/>
                    </a:lnTo>
                    <a:close/>
                    <a:moveTo>
                      <a:pt x="463806" y="10549"/>
                    </a:moveTo>
                    <a:lnTo>
                      <a:pt x="465192" y="10604"/>
                    </a:lnTo>
                    <a:lnTo>
                      <a:pt x="462836" y="10789"/>
                    </a:lnTo>
                    <a:lnTo>
                      <a:pt x="462948" y="10730"/>
                    </a:lnTo>
                    <a:close/>
                    <a:moveTo>
                      <a:pt x="486447" y="10539"/>
                    </a:moveTo>
                    <a:lnTo>
                      <a:pt x="486578" y="10552"/>
                    </a:lnTo>
                    <a:lnTo>
                      <a:pt x="486328" y="10612"/>
                    </a:lnTo>
                    <a:lnTo>
                      <a:pt x="485950" y="10616"/>
                    </a:lnTo>
                    <a:close/>
                    <a:moveTo>
                      <a:pt x="463538" y="10539"/>
                    </a:moveTo>
                    <a:lnTo>
                      <a:pt x="463597" y="10541"/>
                    </a:lnTo>
                    <a:lnTo>
                      <a:pt x="463238" y="10579"/>
                    </a:lnTo>
                    <a:lnTo>
                      <a:pt x="463247" y="10574"/>
                    </a:lnTo>
                    <a:close/>
                    <a:moveTo>
                      <a:pt x="422986" y="10535"/>
                    </a:moveTo>
                    <a:lnTo>
                      <a:pt x="421177" y="10785"/>
                    </a:lnTo>
                    <a:lnTo>
                      <a:pt x="422550" y="10551"/>
                    </a:lnTo>
                    <a:close/>
                    <a:moveTo>
                      <a:pt x="472806" y="10533"/>
                    </a:moveTo>
                    <a:lnTo>
                      <a:pt x="470836" y="10768"/>
                    </a:lnTo>
                    <a:lnTo>
                      <a:pt x="470459" y="10771"/>
                    </a:lnTo>
                    <a:close/>
                    <a:moveTo>
                      <a:pt x="521232" y="10501"/>
                    </a:moveTo>
                    <a:lnTo>
                      <a:pt x="521171" y="10542"/>
                    </a:lnTo>
                    <a:lnTo>
                      <a:pt x="520766" y="10613"/>
                    </a:lnTo>
                    <a:lnTo>
                      <a:pt x="520748" y="10607"/>
                    </a:lnTo>
                    <a:lnTo>
                      <a:pt x="520752" y="10604"/>
                    </a:lnTo>
                    <a:lnTo>
                      <a:pt x="520824" y="10573"/>
                    </a:lnTo>
                    <a:close/>
                    <a:moveTo>
                      <a:pt x="441701" y="10501"/>
                    </a:moveTo>
                    <a:lnTo>
                      <a:pt x="441287" y="10569"/>
                    </a:lnTo>
                    <a:lnTo>
                      <a:pt x="441456" y="10511"/>
                    </a:lnTo>
                    <a:close/>
                    <a:moveTo>
                      <a:pt x="464094" y="10489"/>
                    </a:moveTo>
                    <a:lnTo>
                      <a:pt x="463806" y="10549"/>
                    </a:lnTo>
                    <a:lnTo>
                      <a:pt x="463597" y="10541"/>
                    </a:lnTo>
                    <a:close/>
                    <a:moveTo>
                      <a:pt x="449258" y="10484"/>
                    </a:moveTo>
                    <a:lnTo>
                      <a:pt x="448379" y="10738"/>
                    </a:lnTo>
                    <a:lnTo>
                      <a:pt x="445124" y="10858"/>
                    </a:lnTo>
                    <a:lnTo>
                      <a:pt x="446550" y="10604"/>
                    </a:lnTo>
                    <a:close/>
                    <a:moveTo>
                      <a:pt x="493537" y="10480"/>
                    </a:moveTo>
                    <a:lnTo>
                      <a:pt x="492938" y="10752"/>
                    </a:lnTo>
                    <a:lnTo>
                      <a:pt x="491974" y="10780"/>
                    </a:lnTo>
                    <a:lnTo>
                      <a:pt x="492606" y="10553"/>
                    </a:lnTo>
                    <a:close/>
                    <a:moveTo>
                      <a:pt x="433379" y="10472"/>
                    </a:moveTo>
                    <a:lnTo>
                      <a:pt x="433358" y="10477"/>
                    </a:lnTo>
                    <a:lnTo>
                      <a:pt x="432295" y="10604"/>
                    </a:lnTo>
                    <a:close/>
                    <a:moveTo>
                      <a:pt x="473337" y="10470"/>
                    </a:moveTo>
                    <a:lnTo>
                      <a:pt x="473287" y="10485"/>
                    </a:lnTo>
                    <a:lnTo>
                      <a:pt x="472806" y="10533"/>
                    </a:lnTo>
                    <a:close/>
                    <a:moveTo>
                      <a:pt x="485640" y="10462"/>
                    </a:moveTo>
                    <a:lnTo>
                      <a:pt x="485967" y="10494"/>
                    </a:lnTo>
                    <a:lnTo>
                      <a:pt x="485269" y="10623"/>
                    </a:lnTo>
                    <a:lnTo>
                      <a:pt x="484883" y="10626"/>
                    </a:lnTo>
                    <a:lnTo>
                      <a:pt x="484930" y="10604"/>
                    </a:lnTo>
                    <a:close/>
                    <a:moveTo>
                      <a:pt x="530450" y="10458"/>
                    </a:moveTo>
                    <a:lnTo>
                      <a:pt x="531373" y="11249"/>
                    </a:lnTo>
                    <a:lnTo>
                      <a:pt x="530303" y="10568"/>
                    </a:lnTo>
                    <a:close/>
                    <a:moveTo>
                      <a:pt x="419043" y="10456"/>
                    </a:moveTo>
                    <a:lnTo>
                      <a:pt x="417419" y="10740"/>
                    </a:lnTo>
                    <a:lnTo>
                      <a:pt x="416724" y="10766"/>
                    </a:lnTo>
                    <a:close/>
                    <a:moveTo>
                      <a:pt x="454849" y="10448"/>
                    </a:moveTo>
                    <a:lnTo>
                      <a:pt x="454226" y="10604"/>
                    </a:lnTo>
                    <a:lnTo>
                      <a:pt x="451278" y="10925"/>
                    </a:lnTo>
                    <a:lnTo>
                      <a:pt x="450866" y="10963"/>
                    </a:lnTo>
                    <a:lnTo>
                      <a:pt x="451989" y="10617"/>
                    </a:lnTo>
                    <a:close/>
                    <a:moveTo>
                      <a:pt x="433477" y="10445"/>
                    </a:moveTo>
                    <a:lnTo>
                      <a:pt x="433452" y="10452"/>
                    </a:lnTo>
                    <a:lnTo>
                      <a:pt x="432295" y="10604"/>
                    </a:lnTo>
                    <a:close/>
                    <a:moveTo>
                      <a:pt x="487123" y="10435"/>
                    </a:moveTo>
                    <a:lnTo>
                      <a:pt x="486705" y="10564"/>
                    </a:lnTo>
                    <a:lnTo>
                      <a:pt x="486578" y="10552"/>
                    </a:lnTo>
                    <a:lnTo>
                      <a:pt x="486960" y="10460"/>
                    </a:lnTo>
                    <a:close/>
                    <a:moveTo>
                      <a:pt x="460448" y="10417"/>
                    </a:moveTo>
                    <a:lnTo>
                      <a:pt x="463330" y="10531"/>
                    </a:lnTo>
                    <a:lnTo>
                      <a:pt x="463247" y="10574"/>
                    </a:lnTo>
                    <a:lnTo>
                      <a:pt x="462999" y="10604"/>
                    </a:lnTo>
                    <a:lnTo>
                      <a:pt x="463238" y="10579"/>
                    </a:lnTo>
                    <a:lnTo>
                      <a:pt x="462948" y="10730"/>
                    </a:lnTo>
                    <a:lnTo>
                      <a:pt x="462570" y="10810"/>
                    </a:lnTo>
                    <a:lnTo>
                      <a:pt x="461969" y="10857"/>
                    </a:lnTo>
                    <a:lnTo>
                      <a:pt x="455989" y="10917"/>
                    </a:lnTo>
                    <a:close/>
                    <a:moveTo>
                      <a:pt x="520217" y="10408"/>
                    </a:moveTo>
                    <a:lnTo>
                      <a:pt x="520711" y="10593"/>
                    </a:lnTo>
                    <a:lnTo>
                      <a:pt x="519888" y="10737"/>
                    </a:lnTo>
                    <a:close/>
                    <a:moveTo>
                      <a:pt x="426862" y="10392"/>
                    </a:moveTo>
                    <a:lnTo>
                      <a:pt x="421312" y="11166"/>
                    </a:lnTo>
                    <a:lnTo>
                      <a:pt x="419443" y="11325"/>
                    </a:lnTo>
                    <a:lnTo>
                      <a:pt x="424549" y="10477"/>
                    </a:lnTo>
                    <a:close/>
                    <a:moveTo>
                      <a:pt x="441847" y="10378"/>
                    </a:moveTo>
                    <a:lnTo>
                      <a:pt x="441456" y="10511"/>
                    </a:lnTo>
                    <a:lnTo>
                      <a:pt x="439629" y="10585"/>
                    </a:lnTo>
                    <a:close/>
                    <a:moveTo>
                      <a:pt x="508085" y="10375"/>
                    </a:moveTo>
                    <a:lnTo>
                      <a:pt x="509054" y="10604"/>
                    </a:lnTo>
                    <a:lnTo>
                      <a:pt x="508276" y="10950"/>
                    </a:lnTo>
                    <a:lnTo>
                      <a:pt x="502617" y="11841"/>
                    </a:lnTo>
                    <a:lnTo>
                      <a:pt x="504934" y="10755"/>
                    </a:lnTo>
                    <a:close/>
                    <a:moveTo>
                      <a:pt x="419719" y="10365"/>
                    </a:moveTo>
                    <a:lnTo>
                      <a:pt x="419043" y="10456"/>
                    </a:lnTo>
                    <a:lnTo>
                      <a:pt x="419290" y="10413"/>
                    </a:lnTo>
                    <a:close/>
                    <a:moveTo>
                      <a:pt x="527581" y="10349"/>
                    </a:moveTo>
                    <a:lnTo>
                      <a:pt x="528436" y="10618"/>
                    </a:lnTo>
                    <a:lnTo>
                      <a:pt x="528369" y="11034"/>
                    </a:lnTo>
                    <a:lnTo>
                      <a:pt x="526524" y="12041"/>
                    </a:lnTo>
                    <a:close/>
                    <a:moveTo>
                      <a:pt x="529954" y="10346"/>
                    </a:moveTo>
                    <a:lnTo>
                      <a:pt x="530303" y="10568"/>
                    </a:lnTo>
                    <a:lnTo>
                      <a:pt x="529705" y="11016"/>
                    </a:lnTo>
                    <a:lnTo>
                      <a:pt x="529135" y="10837"/>
                    </a:lnTo>
                    <a:close/>
                    <a:moveTo>
                      <a:pt x="458614" y="10345"/>
                    </a:moveTo>
                    <a:lnTo>
                      <a:pt x="459677" y="10387"/>
                    </a:lnTo>
                    <a:lnTo>
                      <a:pt x="456421" y="10604"/>
                    </a:lnTo>
                    <a:close/>
                    <a:moveTo>
                      <a:pt x="537348" y="10339"/>
                    </a:moveTo>
                    <a:lnTo>
                      <a:pt x="538134" y="10425"/>
                    </a:lnTo>
                    <a:lnTo>
                      <a:pt x="539166" y="11758"/>
                    </a:lnTo>
                    <a:lnTo>
                      <a:pt x="537777" y="11259"/>
                    </a:lnTo>
                    <a:lnTo>
                      <a:pt x="537334" y="10350"/>
                    </a:lnTo>
                    <a:close/>
                    <a:moveTo>
                      <a:pt x="530307" y="10336"/>
                    </a:moveTo>
                    <a:lnTo>
                      <a:pt x="530489" y="10428"/>
                    </a:lnTo>
                    <a:lnTo>
                      <a:pt x="530450" y="10458"/>
                    </a:lnTo>
                    <a:close/>
                    <a:moveTo>
                      <a:pt x="520024" y="10335"/>
                    </a:moveTo>
                    <a:lnTo>
                      <a:pt x="520135" y="10377"/>
                    </a:lnTo>
                    <a:lnTo>
                      <a:pt x="519739" y="10763"/>
                    </a:lnTo>
                    <a:lnTo>
                      <a:pt x="519529" y="10799"/>
                    </a:lnTo>
                    <a:close/>
                    <a:moveTo>
                      <a:pt x="518528" y="10333"/>
                    </a:moveTo>
                    <a:lnTo>
                      <a:pt x="517887" y="10782"/>
                    </a:lnTo>
                    <a:lnTo>
                      <a:pt x="515703" y="11256"/>
                    </a:lnTo>
                    <a:close/>
                    <a:moveTo>
                      <a:pt x="519991" y="10324"/>
                    </a:moveTo>
                    <a:lnTo>
                      <a:pt x="518986" y="10894"/>
                    </a:lnTo>
                    <a:lnTo>
                      <a:pt x="518055" y="11057"/>
                    </a:lnTo>
                    <a:lnTo>
                      <a:pt x="517305" y="11189"/>
                    </a:lnTo>
                    <a:lnTo>
                      <a:pt x="517887" y="10782"/>
                    </a:lnTo>
                    <a:lnTo>
                      <a:pt x="519623" y="10404"/>
                    </a:lnTo>
                    <a:close/>
                    <a:moveTo>
                      <a:pt x="519992" y="10324"/>
                    </a:moveTo>
                    <a:lnTo>
                      <a:pt x="519993" y="10324"/>
                    </a:lnTo>
                    <a:lnTo>
                      <a:pt x="519991" y="10324"/>
                    </a:lnTo>
                    <a:close/>
                    <a:moveTo>
                      <a:pt x="457847" y="10315"/>
                    </a:moveTo>
                    <a:lnTo>
                      <a:pt x="457863" y="10316"/>
                    </a:lnTo>
                    <a:lnTo>
                      <a:pt x="456421" y="10604"/>
                    </a:lnTo>
                    <a:lnTo>
                      <a:pt x="456420" y="10604"/>
                    </a:lnTo>
                    <a:lnTo>
                      <a:pt x="454795" y="10929"/>
                    </a:lnTo>
                    <a:lnTo>
                      <a:pt x="453164" y="10945"/>
                    </a:lnTo>
                    <a:lnTo>
                      <a:pt x="454021" y="10670"/>
                    </a:lnTo>
                    <a:close/>
                    <a:moveTo>
                      <a:pt x="442549" y="10313"/>
                    </a:moveTo>
                    <a:lnTo>
                      <a:pt x="441847" y="10378"/>
                    </a:lnTo>
                    <a:lnTo>
                      <a:pt x="441891" y="10363"/>
                    </a:lnTo>
                    <a:close/>
                    <a:moveTo>
                      <a:pt x="520049" y="10312"/>
                    </a:moveTo>
                    <a:lnTo>
                      <a:pt x="520024" y="10335"/>
                    </a:lnTo>
                    <a:lnTo>
                      <a:pt x="519993" y="10324"/>
                    </a:lnTo>
                    <a:close/>
                    <a:moveTo>
                      <a:pt x="484036" y="10309"/>
                    </a:moveTo>
                    <a:lnTo>
                      <a:pt x="485175" y="10417"/>
                    </a:lnTo>
                    <a:lnTo>
                      <a:pt x="484539" y="10567"/>
                    </a:lnTo>
                    <a:lnTo>
                      <a:pt x="483571" y="10476"/>
                    </a:lnTo>
                    <a:close/>
                    <a:moveTo>
                      <a:pt x="522511" y="10306"/>
                    </a:moveTo>
                    <a:lnTo>
                      <a:pt x="521812" y="11005"/>
                    </a:lnTo>
                    <a:lnTo>
                      <a:pt x="520955" y="10684"/>
                    </a:lnTo>
                    <a:lnTo>
                      <a:pt x="521171" y="10542"/>
                    </a:lnTo>
                    <a:close/>
                    <a:moveTo>
                      <a:pt x="442079" y="10300"/>
                    </a:moveTo>
                    <a:lnTo>
                      <a:pt x="441891" y="10363"/>
                    </a:lnTo>
                    <a:lnTo>
                      <a:pt x="434302" y="10945"/>
                    </a:lnTo>
                    <a:lnTo>
                      <a:pt x="435370" y="10738"/>
                    </a:lnTo>
                    <a:close/>
                    <a:moveTo>
                      <a:pt x="437624" y="10299"/>
                    </a:moveTo>
                    <a:lnTo>
                      <a:pt x="435370" y="10738"/>
                    </a:lnTo>
                    <a:lnTo>
                      <a:pt x="433456" y="10862"/>
                    </a:lnTo>
                    <a:lnTo>
                      <a:pt x="434422" y="10621"/>
                    </a:lnTo>
                    <a:close/>
                    <a:moveTo>
                      <a:pt x="481404" y="10270"/>
                    </a:moveTo>
                    <a:lnTo>
                      <a:pt x="483571" y="10476"/>
                    </a:lnTo>
                    <a:lnTo>
                      <a:pt x="483101" y="10645"/>
                    </a:lnTo>
                    <a:lnTo>
                      <a:pt x="478504" y="10691"/>
                    </a:lnTo>
                    <a:lnTo>
                      <a:pt x="481124" y="10298"/>
                    </a:lnTo>
                    <a:close/>
                    <a:moveTo>
                      <a:pt x="443188" y="10264"/>
                    </a:moveTo>
                    <a:lnTo>
                      <a:pt x="441710" y="10501"/>
                    </a:lnTo>
                    <a:lnTo>
                      <a:pt x="441701" y="10501"/>
                    </a:lnTo>
                    <a:lnTo>
                      <a:pt x="443145" y="10267"/>
                    </a:lnTo>
                    <a:close/>
                    <a:moveTo>
                      <a:pt x="458184" y="10251"/>
                    </a:moveTo>
                    <a:lnTo>
                      <a:pt x="458072" y="10273"/>
                    </a:lnTo>
                    <a:lnTo>
                      <a:pt x="457882" y="10311"/>
                    </a:lnTo>
                    <a:lnTo>
                      <a:pt x="457847" y="10315"/>
                    </a:lnTo>
                    <a:lnTo>
                      <a:pt x="457672" y="10308"/>
                    </a:lnTo>
                    <a:lnTo>
                      <a:pt x="457404" y="10297"/>
                    </a:lnTo>
                    <a:close/>
                    <a:moveTo>
                      <a:pt x="443287" y="10244"/>
                    </a:moveTo>
                    <a:lnTo>
                      <a:pt x="443145" y="10267"/>
                    </a:lnTo>
                    <a:lnTo>
                      <a:pt x="442549" y="10313"/>
                    </a:lnTo>
                    <a:close/>
                    <a:moveTo>
                      <a:pt x="506034" y="10239"/>
                    </a:moveTo>
                    <a:lnTo>
                      <a:pt x="505543" y="10469"/>
                    </a:lnTo>
                    <a:lnTo>
                      <a:pt x="504668" y="10604"/>
                    </a:lnTo>
                    <a:lnTo>
                      <a:pt x="505514" y="10483"/>
                    </a:lnTo>
                    <a:lnTo>
                      <a:pt x="504934" y="10755"/>
                    </a:lnTo>
                    <a:lnTo>
                      <a:pt x="503671" y="10907"/>
                    </a:lnTo>
                    <a:lnTo>
                      <a:pt x="502843" y="11006"/>
                    </a:lnTo>
                    <a:lnTo>
                      <a:pt x="504188" y="10591"/>
                    </a:lnTo>
                    <a:lnTo>
                      <a:pt x="504200" y="10589"/>
                    </a:lnTo>
                    <a:close/>
                    <a:moveTo>
                      <a:pt x="517827" y="10238"/>
                    </a:moveTo>
                    <a:lnTo>
                      <a:pt x="515037" y="11401"/>
                    </a:lnTo>
                    <a:lnTo>
                      <a:pt x="513273" y="11785"/>
                    </a:lnTo>
                    <a:lnTo>
                      <a:pt x="515321" y="10761"/>
                    </a:lnTo>
                    <a:close/>
                    <a:moveTo>
                      <a:pt x="520386" y="10238"/>
                    </a:moveTo>
                    <a:lnTo>
                      <a:pt x="520217" y="10408"/>
                    </a:lnTo>
                    <a:lnTo>
                      <a:pt x="520135" y="10377"/>
                    </a:lnTo>
                    <a:lnTo>
                      <a:pt x="520246" y="10269"/>
                    </a:lnTo>
                    <a:close/>
                    <a:moveTo>
                      <a:pt x="422988" y="10237"/>
                    </a:moveTo>
                    <a:lnTo>
                      <a:pt x="420776" y="10616"/>
                    </a:lnTo>
                    <a:lnTo>
                      <a:pt x="419899" y="10649"/>
                    </a:lnTo>
                    <a:close/>
                    <a:moveTo>
                      <a:pt x="455719" y="10231"/>
                    </a:moveTo>
                    <a:lnTo>
                      <a:pt x="457404" y="10297"/>
                    </a:lnTo>
                    <a:lnTo>
                      <a:pt x="454849" y="10448"/>
                    </a:lnTo>
                    <a:close/>
                    <a:moveTo>
                      <a:pt x="498495" y="10220"/>
                    </a:moveTo>
                    <a:lnTo>
                      <a:pt x="498120" y="10391"/>
                    </a:lnTo>
                    <a:lnTo>
                      <a:pt x="497650" y="10604"/>
                    </a:lnTo>
                    <a:lnTo>
                      <a:pt x="497555" y="10619"/>
                    </a:lnTo>
                    <a:lnTo>
                      <a:pt x="496185" y="10659"/>
                    </a:lnTo>
                    <a:lnTo>
                      <a:pt x="497674" y="10376"/>
                    </a:lnTo>
                    <a:close/>
                    <a:moveTo>
                      <a:pt x="530169" y="10217"/>
                    </a:moveTo>
                    <a:lnTo>
                      <a:pt x="530307" y="10336"/>
                    </a:lnTo>
                    <a:lnTo>
                      <a:pt x="530125" y="10243"/>
                    </a:lnTo>
                    <a:close/>
                    <a:moveTo>
                      <a:pt x="462248" y="10215"/>
                    </a:moveTo>
                    <a:lnTo>
                      <a:pt x="460448" y="10417"/>
                    </a:lnTo>
                    <a:lnTo>
                      <a:pt x="459677" y="10387"/>
                    </a:lnTo>
                    <a:close/>
                    <a:moveTo>
                      <a:pt x="443575" y="10202"/>
                    </a:moveTo>
                    <a:lnTo>
                      <a:pt x="443345" y="10239"/>
                    </a:lnTo>
                    <a:lnTo>
                      <a:pt x="443287" y="10244"/>
                    </a:lnTo>
                    <a:lnTo>
                      <a:pt x="443530" y="10205"/>
                    </a:lnTo>
                    <a:close/>
                    <a:moveTo>
                      <a:pt x="507322" y="10196"/>
                    </a:moveTo>
                    <a:lnTo>
                      <a:pt x="507399" y="10214"/>
                    </a:lnTo>
                    <a:lnTo>
                      <a:pt x="505514" y="10483"/>
                    </a:lnTo>
                    <a:lnTo>
                      <a:pt x="505543" y="10469"/>
                    </a:lnTo>
                    <a:close/>
                    <a:moveTo>
                      <a:pt x="532438" y="10192"/>
                    </a:moveTo>
                    <a:lnTo>
                      <a:pt x="532874" y="10292"/>
                    </a:lnTo>
                    <a:lnTo>
                      <a:pt x="534052" y="10872"/>
                    </a:lnTo>
                    <a:lnTo>
                      <a:pt x="533829" y="11140"/>
                    </a:lnTo>
                    <a:close/>
                    <a:moveTo>
                      <a:pt x="455886" y="10189"/>
                    </a:moveTo>
                    <a:lnTo>
                      <a:pt x="455719" y="10231"/>
                    </a:lnTo>
                    <a:lnTo>
                      <a:pt x="455309" y="10215"/>
                    </a:lnTo>
                    <a:close/>
                    <a:moveTo>
                      <a:pt x="424705" y="10183"/>
                    </a:moveTo>
                    <a:lnTo>
                      <a:pt x="422550" y="10551"/>
                    </a:lnTo>
                    <a:lnTo>
                      <a:pt x="420910" y="10611"/>
                    </a:lnTo>
                    <a:close/>
                    <a:moveTo>
                      <a:pt x="421198" y="10168"/>
                    </a:moveTo>
                    <a:lnTo>
                      <a:pt x="420718" y="10256"/>
                    </a:lnTo>
                    <a:lnTo>
                      <a:pt x="419719" y="10365"/>
                    </a:lnTo>
                    <a:close/>
                    <a:moveTo>
                      <a:pt x="529967" y="10163"/>
                    </a:moveTo>
                    <a:lnTo>
                      <a:pt x="530125" y="10243"/>
                    </a:lnTo>
                    <a:lnTo>
                      <a:pt x="529954" y="10346"/>
                    </a:lnTo>
                    <a:lnTo>
                      <a:pt x="529805" y="10251"/>
                    </a:lnTo>
                    <a:close/>
                    <a:moveTo>
                      <a:pt x="500417" y="10158"/>
                    </a:moveTo>
                    <a:lnTo>
                      <a:pt x="499787" y="10445"/>
                    </a:lnTo>
                    <a:lnTo>
                      <a:pt x="499707" y="10481"/>
                    </a:lnTo>
                    <a:lnTo>
                      <a:pt x="497204" y="10807"/>
                    </a:lnTo>
                    <a:lnTo>
                      <a:pt x="497405" y="10715"/>
                    </a:lnTo>
                    <a:lnTo>
                      <a:pt x="497502" y="10671"/>
                    </a:lnTo>
                    <a:lnTo>
                      <a:pt x="498089" y="10604"/>
                    </a:lnTo>
                    <a:lnTo>
                      <a:pt x="497620" y="10617"/>
                    </a:lnTo>
                    <a:lnTo>
                      <a:pt x="497650" y="10604"/>
                    </a:lnTo>
                    <a:lnTo>
                      <a:pt x="498831" y="10414"/>
                    </a:lnTo>
                    <a:close/>
                    <a:moveTo>
                      <a:pt x="433327" y="10153"/>
                    </a:moveTo>
                    <a:lnTo>
                      <a:pt x="426638" y="10967"/>
                    </a:lnTo>
                    <a:lnTo>
                      <a:pt x="427908" y="10604"/>
                    </a:lnTo>
                    <a:lnTo>
                      <a:pt x="424535" y="10891"/>
                    </a:lnTo>
                    <a:lnTo>
                      <a:pt x="424619" y="10878"/>
                    </a:lnTo>
                    <a:lnTo>
                      <a:pt x="429052" y="10311"/>
                    </a:lnTo>
                    <a:close/>
                    <a:moveTo>
                      <a:pt x="450406" y="10151"/>
                    </a:moveTo>
                    <a:lnTo>
                      <a:pt x="450249" y="10197"/>
                    </a:lnTo>
                    <a:lnTo>
                      <a:pt x="443532" y="10703"/>
                    </a:lnTo>
                    <a:lnTo>
                      <a:pt x="440297" y="10946"/>
                    </a:lnTo>
                    <a:lnTo>
                      <a:pt x="440698" y="10768"/>
                    </a:lnTo>
                    <a:lnTo>
                      <a:pt x="441285" y="10569"/>
                    </a:lnTo>
                    <a:lnTo>
                      <a:pt x="441710" y="10501"/>
                    </a:lnTo>
                    <a:lnTo>
                      <a:pt x="445770" y="10338"/>
                    </a:lnTo>
                    <a:close/>
                    <a:moveTo>
                      <a:pt x="421703" y="10148"/>
                    </a:moveTo>
                    <a:lnTo>
                      <a:pt x="418379" y="10705"/>
                    </a:lnTo>
                    <a:lnTo>
                      <a:pt x="418237" y="10710"/>
                    </a:lnTo>
                    <a:lnTo>
                      <a:pt x="420718" y="10256"/>
                    </a:lnTo>
                    <a:close/>
                    <a:moveTo>
                      <a:pt x="534663" y="10138"/>
                    </a:moveTo>
                    <a:lnTo>
                      <a:pt x="534970" y="10249"/>
                    </a:lnTo>
                    <a:lnTo>
                      <a:pt x="535351" y="11105"/>
                    </a:lnTo>
                    <a:lnTo>
                      <a:pt x="534316" y="10555"/>
                    </a:lnTo>
                    <a:close/>
                    <a:moveTo>
                      <a:pt x="436216" y="10137"/>
                    </a:moveTo>
                    <a:lnTo>
                      <a:pt x="432717" y="10649"/>
                    </a:lnTo>
                    <a:lnTo>
                      <a:pt x="433358" y="10477"/>
                    </a:lnTo>
                    <a:close/>
                    <a:moveTo>
                      <a:pt x="482214" y="10134"/>
                    </a:moveTo>
                    <a:lnTo>
                      <a:pt x="482503" y="10162"/>
                    </a:lnTo>
                    <a:lnTo>
                      <a:pt x="481404" y="10270"/>
                    </a:lnTo>
                    <a:lnTo>
                      <a:pt x="481345" y="10264"/>
                    </a:lnTo>
                    <a:close/>
                    <a:moveTo>
                      <a:pt x="476754" y="10132"/>
                    </a:moveTo>
                    <a:lnTo>
                      <a:pt x="474758" y="10552"/>
                    </a:lnTo>
                    <a:lnTo>
                      <a:pt x="473050" y="10745"/>
                    </a:lnTo>
                    <a:lnTo>
                      <a:pt x="472348" y="10752"/>
                    </a:lnTo>
                    <a:lnTo>
                      <a:pt x="473287" y="10485"/>
                    </a:lnTo>
                    <a:close/>
                    <a:moveTo>
                      <a:pt x="479848" y="10123"/>
                    </a:moveTo>
                    <a:lnTo>
                      <a:pt x="481345" y="10264"/>
                    </a:lnTo>
                    <a:lnTo>
                      <a:pt x="481124" y="10298"/>
                    </a:lnTo>
                    <a:lnTo>
                      <a:pt x="477651" y="10640"/>
                    </a:lnTo>
                    <a:close/>
                    <a:moveTo>
                      <a:pt x="460635" y="10106"/>
                    </a:moveTo>
                    <a:lnTo>
                      <a:pt x="458614" y="10345"/>
                    </a:lnTo>
                    <a:lnTo>
                      <a:pt x="457863" y="10316"/>
                    </a:lnTo>
                    <a:lnTo>
                      <a:pt x="457882" y="10311"/>
                    </a:lnTo>
                    <a:lnTo>
                      <a:pt x="459140" y="10195"/>
                    </a:lnTo>
                    <a:close/>
                    <a:moveTo>
                      <a:pt x="498540" y="10089"/>
                    </a:moveTo>
                    <a:lnTo>
                      <a:pt x="497179" y="10360"/>
                    </a:lnTo>
                    <a:lnTo>
                      <a:pt x="495591" y="10676"/>
                    </a:lnTo>
                    <a:lnTo>
                      <a:pt x="494325" y="10712"/>
                    </a:lnTo>
                    <a:lnTo>
                      <a:pt x="496684" y="10344"/>
                    </a:lnTo>
                    <a:lnTo>
                      <a:pt x="498088" y="10124"/>
                    </a:lnTo>
                    <a:close/>
                    <a:moveTo>
                      <a:pt x="452037" y="10086"/>
                    </a:moveTo>
                    <a:lnTo>
                      <a:pt x="455309" y="10215"/>
                    </a:lnTo>
                    <a:lnTo>
                      <a:pt x="449258" y="10484"/>
                    </a:lnTo>
                    <a:lnTo>
                      <a:pt x="450249" y="10197"/>
                    </a:lnTo>
                    <a:lnTo>
                      <a:pt x="451362" y="10113"/>
                    </a:lnTo>
                    <a:close/>
                    <a:moveTo>
                      <a:pt x="534890" y="10068"/>
                    </a:moveTo>
                    <a:lnTo>
                      <a:pt x="537328" y="10337"/>
                    </a:lnTo>
                    <a:lnTo>
                      <a:pt x="537334" y="10350"/>
                    </a:lnTo>
                    <a:lnTo>
                      <a:pt x="536688" y="10867"/>
                    </a:lnTo>
                    <a:lnTo>
                      <a:pt x="534970" y="10249"/>
                    </a:lnTo>
                    <a:close/>
                    <a:moveTo>
                      <a:pt x="526674" y="10064"/>
                    </a:moveTo>
                    <a:lnTo>
                      <a:pt x="527291" y="10258"/>
                    </a:lnTo>
                    <a:lnTo>
                      <a:pt x="524406" y="11700"/>
                    </a:lnTo>
                    <a:lnTo>
                      <a:pt x="526499" y="10130"/>
                    </a:lnTo>
                    <a:close/>
                    <a:moveTo>
                      <a:pt x="479147" y="10056"/>
                    </a:moveTo>
                    <a:lnTo>
                      <a:pt x="479336" y="10074"/>
                    </a:lnTo>
                    <a:lnTo>
                      <a:pt x="475454" y="10721"/>
                    </a:lnTo>
                    <a:lnTo>
                      <a:pt x="473881" y="10737"/>
                    </a:lnTo>
                    <a:lnTo>
                      <a:pt x="474758" y="10552"/>
                    </a:lnTo>
                    <a:close/>
                    <a:moveTo>
                      <a:pt x="520466" y="10054"/>
                    </a:moveTo>
                    <a:lnTo>
                      <a:pt x="520246" y="10269"/>
                    </a:lnTo>
                    <a:lnTo>
                      <a:pt x="520049" y="10312"/>
                    </a:lnTo>
                    <a:lnTo>
                      <a:pt x="520103" y="10261"/>
                    </a:lnTo>
                    <a:close/>
                    <a:moveTo>
                      <a:pt x="488398" y="10043"/>
                    </a:moveTo>
                    <a:lnTo>
                      <a:pt x="488309" y="10070"/>
                    </a:lnTo>
                    <a:lnTo>
                      <a:pt x="487329" y="10372"/>
                    </a:lnTo>
                    <a:lnTo>
                      <a:pt x="486960" y="10460"/>
                    </a:lnTo>
                    <a:lnTo>
                      <a:pt x="486447" y="10539"/>
                    </a:lnTo>
                    <a:lnTo>
                      <a:pt x="485967" y="10494"/>
                    </a:lnTo>
                    <a:lnTo>
                      <a:pt x="488259" y="10069"/>
                    </a:lnTo>
                    <a:close/>
                    <a:moveTo>
                      <a:pt x="450801" y="10037"/>
                    </a:moveTo>
                    <a:lnTo>
                      <a:pt x="451830" y="10078"/>
                    </a:lnTo>
                    <a:lnTo>
                      <a:pt x="451362" y="10113"/>
                    </a:lnTo>
                    <a:lnTo>
                      <a:pt x="450406" y="10151"/>
                    </a:lnTo>
                    <a:close/>
                    <a:moveTo>
                      <a:pt x="436540" y="10035"/>
                    </a:moveTo>
                    <a:lnTo>
                      <a:pt x="433477" y="10445"/>
                    </a:lnTo>
                    <a:lnTo>
                      <a:pt x="434766" y="10100"/>
                    </a:lnTo>
                    <a:close/>
                    <a:moveTo>
                      <a:pt x="446422" y="10016"/>
                    </a:moveTo>
                    <a:lnTo>
                      <a:pt x="443188" y="10264"/>
                    </a:lnTo>
                    <a:lnTo>
                      <a:pt x="443345" y="10239"/>
                    </a:lnTo>
                    <a:lnTo>
                      <a:pt x="444134" y="10166"/>
                    </a:lnTo>
                    <a:close/>
                    <a:moveTo>
                      <a:pt x="437045" y="10016"/>
                    </a:moveTo>
                    <a:lnTo>
                      <a:pt x="436683" y="10069"/>
                    </a:lnTo>
                    <a:lnTo>
                      <a:pt x="433379" y="10472"/>
                    </a:lnTo>
                    <a:lnTo>
                      <a:pt x="433452" y="10452"/>
                    </a:lnTo>
                    <a:lnTo>
                      <a:pt x="436670" y="10030"/>
                    </a:lnTo>
                    <a:close/>
                    <a:moveTo>
                      <a:pt x="506527" y="10008"/>
                    </a:moveTo>
                    <a:lnTo>
                      <a:pt x="506849" y="10084"/>
                    </a:lnTo>
                    <a:lnTo>
                      <a:pt x="506034" y="10239"/>
                    </a:lnTo>
                    <a:close/>
                    <a:moveTo>
                      <a:pt x="527795" y="10006"/>
                    </a:moveTo>
                    <a:lnTo>
                      <a:pt x="527581" y="10349"/>
                    </a:lnTo>
                    <a:lnTo>
                      <a:pt x="527291" y="10258"/>
                    </a:lnTo>
                    <a:close/>
                    <a:moveTo>
                      <a:pt x="437320" y="10006"/>
                    </a:moveTo>
                    <a:lnTo>
                      <a:pt x="436216" y="10137"/>
                    </a:lnTo>
                    <a:lnTo>
                      <a:pt x="436683" y="10069"/>
                    </a:lnTo>
                    <a:lnTo>
                      <a:pt x="437149" y="10012"/>
                    </a:lnTo>
                    <a:close/>
                    <a:moveTo>
                      <a:pt x="499633" y="10004"/>
                    </a:moveTo>
                    <a:lnTo>
                      <a:pt x="498495" y="10220"/>
                    </a:lnTo>
                    <a:lnTo>
                      <a:pt x="498833" y="10066"/>
                    </a:lnTo>
                    <a:close/>
                    <a:moveTo>
                      <a:pt x="498972" y="10003"/>
                    </a:moveTo>
                    <a:lnTo>
                      <a:pt x="498833" y="10066"/>
                    </a:lnTo>
                    <a:lnTo>
                      <a:pt x="498540" y="10089"/>
                    </a:lnTo>
                    <a:close/>
                    <a:moveTo>
                      <a:pt x="534284" y="10002"/>
                    </a:moveTo>
                    <a:lnTo>
                      <a:pt x="534736" y="10051"/>
                    </a:lnTo>
                    <a:lnTo>
                      <a:pt x="534663" y="10138"/>
                    </a:lnTo>
                    <a:close/>
                    <a:moveTo>
                      <a:pt x="531085" y="9981"/>
                    </a:moveTo>
                    <a:lnTo>
                      <a:pt x="533808" y="11164"/>
                    </a:lnTo>
                    <a:lnTo>
                      <a:pt x="533251" y="11833"/>
                    </a:lnTo>
                    <a:lnTo>
                      <a:pt x="530489" y="10428"/>
                    </a:lnTo>
                    <a:close/>
                    <a:moveTo>
                      <a:pt x="519072" y="9979"/>
                    </a:moveTo>
                    <a:lnTo>
                      <a:pt x="519323" y="10073"/>
                    </a:lnTo>
                    <a:lnTo>
                      <a:pt x="518528" y="10333"/>
                    </a:lnTo>
                    <a:lnTo>
                      <a:pt x="519017" y="9991"/>
                    </a:lnTo>
                    <a:close/>
                    <a:moveTo>
                      <a:pt x="464393" y="9975"/>
                    </a:moveTo>
                    <a:lnTo>
                      <a:pt x="464179" y="10087"/>
                    </a:lnTo>
                    <a:lnTo>
                      <a:pt x="462248" y="10215"/>
                    </a:lnTo>
                    <a:close/>
                    <a:moveTo>
                      <a:pt x="540826" y="9962"/>
                    </a:moveTo>
                    <a:lnTo>
                      <a:pt x="544145" y="10604"/>
                    </a:lnTo>
                    <a:lnTo>
                      <a:pt x="544162" y="11242"/>
                    </a:lnTo>
                    <a:lnTo>
                      <a:pt x="543322" y="13071"/>
                    </a:lnTo>
                    <a:lnTo>
                      <a:pt x="543423" y="14378"/>
                    </a:lnTo>
                    <a:lnTo>
                      <a:pt x="542911" y="13105"/>
                    </a:lnTo>
                    <a:lnTo>
                      <a:pt x="542126" y="12823"/>
                    </a:lnTo>
                    <a:lnTo>
                      <a:pt x="542086" y="12748"/>
                    </a:lnTo>
                    <a:lnTo>
                      <a:pt x="542192" y="11529"/>
                    </a:lnTo>
                    <a:close/>
                    <a:moveTo>
                      <a:pt x="480180" y="9939"/>
                    </a:moveTo>
                    <a:lnTo>
                      <a:pt x="480497" y="9970"/>
                    </a:lnTo>
                    <a:lnTo>
                      <a:pt x="479848" y="10123"/>
                    </a:lnTo>
                    <a:lnTo>
                      <a:pt x="479336" y="10074"/>
                    </a:lnTo>
                    <a:lnTo>
                      <a:pt x="480069" y="9952"/>
                    </a:lnTo>
                    <a:close/>
                    <a:moveTo>
                      <a:pt x="534832" y="9936"/>
                    </a:moveTo>
                    <a:lnTo>
                      <a:pt x="534890" y="10068"/>
                    </a:lnTo>
                    <a:lnTo>
                      <a:pt x="534736" y="10051"/>
                    </a:lnTo>
                    <a:close/>
                    <a:moveTo>
                      <a:pt x="477846" y="9933"/>
                    </a:moveTo>
                    <a:lnTo>
                      <a:pt x="478295" y="9976"/>
                    </a:lnTo>
                    <a:lnTo>
                      <a:pt x="476754" y="10132"/>
                    </a:lnTo>
                    <a:lnTo>
                      <a:pt x="477509" y="9973"/>
                    </a:lnTo>
                    <a:close/>
                    <a:moveTo>
                      <a:pt x="499368" y="9924"/>
                    </a:moveTo>
                    <a:lnTo>
                      <a:pt x="498972" y="10003"/>
                    </a:lnTo>
                    <a:lnTo>
                      <a:pt x="499028" y="9978"/>
                    </a:lnTo>
                    <a:close/>
                    <a:moveTo>
                      <a:pt x="447730" y="9916"/>
                    </a:moveTo>
                    <a:lnTo>
                      <a:pt x="447872" y="9922"/>
                    </a:lnTo>
                    <a:lnTo>
                      <a:pt x="446422" y="10016"/>
                    </a:lnTo>
                    <a:close/>
                    <a:moveTo>
                      <a:pt x="466850" y="9909"/>
                    </a:moveTo>
                    <a:lnTo>
                      <a:pt x="464283" y="10449"/>
                    </a:lnTo>
                    <a:lnTo>
                      <a:pt x="463538" y="10539"/>
                    </a:lnTo>
                    <a:lnTo>
                      <a:pt x="463330" y="10531"/>
                    </a:lnTo>
                    <a:lnTo>
                      <a:pt x="464179" y="10087"/>
                    </a:lnTo>
                    <a:close/>
                    <a:moveTo>
                      <a:pt x="462241" y="9907"/>
                    </a:moveTo>
                    <a:lnTo>
                      <a:pt x="461012" y="10021"/>
                    </a:lnTo>
                    <a:lnTo>
                      <a:pt x="459140" y="10195"/>
                    </a:lnTo>
                    <a:lnTo>
                      <a:pt x="458657" y="10223"/>
                    </a:lnTo>
                    <a:lnTo>
                      <a:pt x="458184" y="10251"/>
                    </a:lnTo>
                    <a:lnTo>
                      <a:pt x="459239" y="10040"/>
                    </a:lnTo>
                    <a:close/>
                    <a:moveTo>
                      <a:pt x="485177" y="9898"/>
                    </a:moveTo>
                    <a:lnTo>
                      <a:pt x="484998" y="9963"/>
                    </a:lnTo>
                    <a:lnTo>
                      <a:pt x="484036" y="10309"/>
                    </a:lnTo>
                    <a:lnTo>
                      <a:pt x="482503" y="10162"/>
                    </a:lnTo>
                    <a:lnTo>
                      <a:pt x="484644" y="9951"/>
                    </a:lnTo>
                    <a:close/>
                    <a:moveTo>
                      <a:pt x="435599" y="9877"/>
                    </a:moveTo>
                    <a:lnTo>
                      <a:pt x="434766" y="10100"/>
                    </a:lnTo>
                    <a:lnTo>
                      <a:pt x="433327" y="10153"/>
                    </a:lnTo>
                    <a:close/>
                    <a:moveTo>
                      <a:pt x="462637" y="9870"/>
                    </a:moveTo>
                    <a:lnTo>
                      <a:pt x="462377" y="9901"/>
                    </a:lnTo>
                    <a:lnTo>
                      <a:pt x="462241" y="9907"/>
                    </a:lnTo>
                    <a:close/>
                    <a:moveTo>
                      <a:pt x="479392" y="9864"/>
                    </a:moveTo>
                    <a:lnTo>
                      <a:pt x="480157" y="9937"/>
                    </a:lnTo>
                    <a:lnTo>
                      <a:pt x="480069" y="9952"/>
                    </a:lnTo>
                    <a:lnTo>
                      <a:pt x="479147" y="10056"/>
                    </a:lnTo>
                    <a:lnTo>
                      <a:pt x="478295" y="9976"/>
                    </a:lnTo>
                    <a:close/>
                    <a:moveTo>
                      <a:pt x="524912" y="9857"/>
                    </a:moveTo>
                    <a:lnTo>
                      <a:pt x="524875" y="9890"/>
                    </a:lnTo>
                    <a:lnTo>
                      <a:pt x="522511" y="10306"/>
                    </a:lnTo>
                    <a:lnTo>
                      <a:pt x="522545" y="10272"/>
                    </a:lnTo>
                    <a:close/>
                    <a:moveTo>
                      <a:pt x="518744" y="9857"/>
                    </a:moveTo>
                    <a:lnTo>
                      <a:pt x="519047" y="9970"/>
                    </a:lnTo>
                    <a:lnTo>
                      <a:pt x="519017" y="9991"/>
                    </a:lnTo>
                    <a:lnTo>
                      <a:pt x="517827" y="10238"/>
                    </a:lnTo>
                    <a:close/>
                    <a:moveTo>
                      <a:pt x="505838" y="9846"/>
                    </a:moveTo>
                    <a:lnTo>
                      <a:pt x="506270" y="9948"/>
                    </a:lnTo>
                    <a:lnTo>
                      <a:pt x="504196" y="10589"/>
                    </a:lnTo>
                    <a:lnTo>
                      <a:pt x="504188" y="10591"/>
                    </a:lnTo>
                    <a:lnTo>
                      <a:pt x="502262" y="10958"/>
                    </a:lnTo>
                    <a:lnTo>
                      <a:pt x="502671" y="10805"/>
                    </a:lnTo>
                    <a:lnTo>
                      <a:pt x="503464" y="10565"/>
                    </a:lnTo>
                    <a:close/>
                    <a:moveTo>
                      <a:pt x="445827" y="9841"/>
                    </a:moveTo>
                    <a:lnTo>
                      <a:pt x="447087" y="9891"/>
                    </a:lnTo>
                    <a:lnTo>
                      <a:pt x="444134" y="10166"/>
                    </a:lnTo>
                    <a:lnTo>
                      <a:pt x="443575" y="10202"/>
                    </a:lnTo>
                    <a:close/>
                    <a:moveTo>
                      <a:pt x="476803" y="9834"/>
                    </a:moveTo>
                    <a:lnTo>
                      <a:pt x="477745" y="9924"/>
                    </a:lnTo>
                    <a:lnTo>
                      <a:pt x="477509" y="9973"/>
                    </a:lnTo>
                    <a:lnTo>
                      <a:pt x="473337" y="10470"/>
                    </a:lnTo>
                    <a:lnTo>
                      <a:pt x="474403" y="10166"/>
                    </a:lnTo>
                    <a:close/>
                    <a:moveTo>
                      <a:pt x="522246" y="9834"/>
                    </a:moveTo>
                    <a:lnTo>
                      <a:pt x="521682" y="10205"/>
                    </a:lnTo>
                    <a:lnTo>
                      <a:pt x="520824" y="10573"/>
                    </a:lnTo>
                    <a:lnTo>
                      <a:pt x="520795" y="10578"/>
                    </a:lnTo>
                    <a:lnTo>
                      <a:pt x="521915" y="9906"/>
                    </a:lnTo>
                    <a:close/>
                    <a:moveTo>
                      <a:pt x="525232" y="9827"/>
                    </a:moveTo>
                    <a:lnTo>
                      <a:pt x="524890" y="10384"/>
                    </a:lnTo>
                    <a:lnTo>
                      <a:pt x="524418" y="10928"/>
                    </a:lnTo>
                    <a:lnTo>
                      <a:pt x="523052" y="11452"/>
                    </a:lnTo>
                    <a:lnTo>
                      <a:pt x="524875" y="9890"/>
                    </a:lnTo>
                    <a:close/>
                    <a:moveTo>
                      <a:pt x="530823" y="9824"/>
                    </a:moveTo>
                    <a:lnTo>
                      <a:pt x="531185" y="9906"/>
                    </a:lnTo>
                    <a:lnTo>
                      <a:pt x="531085" y="9981"/>
                    </a:lnTo>
                    <a:lnTo>
                      <a:pt x="530782" y="9849"/>
                    </a:lnTo>
                    <a:close/>
                    <a:moveTo>
                      <a:pt x="442370" y="9819"/>
                    </a:moveTo>
                    <a:lnTo>
                      <a:pt x="442294" y="9830"/>
                    </a:lnTo>
                    <a:lnTo>
                      <a:pt x="437624" y="10299"/>
                    </a:lnTo>
                    <a:lnTo>
                      <a:pt x="439556" y="9923"/>
                    </a:lnTo>
                    <a:close/>
                    <a:moveTo>
                      <a:pt x="464736" y="9796"/>
                    </a:moveTo>
                    <a:lnTo>
                      <a:pt x="464589" y="9873"/>
                    </a:lnTo>
                    <a:lnTo>
                      <a:pt x="460635" y="10106"/>
                    </a:lnTo>
                    <a:lnTo>
                      <a:pt x="462287" y="9911"/>
                    </a:lnTo>
                    <a:lnTo>
                      <a:pt x="462377" y="9901"/>
                    </a:lnTo>
                    <a:lnTo>
                      <a:pt x="462446" y="9898"/>
                    </a:lnTo>
                    <a:close/>
                    <a:moveTo>
                      <a:pt x="530648" y="9791"/>
                    </a:moveTo>
                    <a:lnTo>
                      <a:pt x="530782" y="9849"/>
                    </a:lnTo>
                    <a:lnTo>
                      <a:pt x="530169" y="10217"/>
                    </a:lnTo>
                    <a:lnTo>
                      <a:pt x="530052" y="10116"/>
                    </a:lnTo>
                    <a:close/>
                    <a:moveTo>
                      <a:pt x="443204" y="9789"/>
                    </a:moveTo>
                    <a:lnTo>
                      <a:pt x="436681" y="10604"/>
                    </a:lnTo>
                    <a:lnTo>
                      <a:pt x="442294" y="9830"/>
                    </a:lnTo>
                    <a:lnTo>
                      <a:pt x="442414" y="9818"/>
                    </a:lnTo>
                    <a:close/>
                    <a:moveTo>
                      <a:pt x="539909" y="9784"/>
                    </a:moveTo>
                    <a:lnTo>
                      <a:pt x="540563" y="9911"/>
                    </a:lnTo>
                    <a:lnTo>
                      <a:pt x="542086" y="12748"/>
                    </a:lnTo>
                    <a:lnTo>
                      <a:pt x="542081" y="12807"/>
                    </a:lnTo>
                    <a:lnTo>
                      <a:pt x="541096" y="12453"/>
                    </a:lnTo>
                    <a:close/>
                    <a:moveTo>
                      <a:pt x="466110" y="9783"/>
                    </a:moveTo>
                    <a:lnTo>
                      <a:pt x="464393" y="9975"/>
                    </a:lnTo>
                    <a:lnTo>
                      <a:pt x="464589" y="9873"/>
                    </a:lnTo>
                    <a:close/>
                    <a:moveTo>
                      <a:pt x="530614" y="9776"/>
                    </a:moveTo>
                    <a:lnTo>
                      <a:pt x="530657" y="9786"/>
                    </a:lnTo>
                    <a:lnTo>
                      <a:pt x="530648" y="9791"/>
                    </a:lnTo>
                    <a:close/>
                    <a:moveTo>
                      <a:pt x="478454" y="9774"/>
                    </a:moveTo>
                    <a:lnTo>
                      <a:pt x="478856" y="9813"/>
                    </a:lnTo>
                    <a:lnTo>
                      <a:pt x="477846" y="9933"/>
                    </a:lnTo>
                    <a:lnTo>
                      <a:pt x="477745" y="9924"/>
                    </a:lnTo>
                    <a:close/>
                    <a:moveTo>
                      <a:pt x="423382" y="9768"/>
                    </a:moveTo>
                    <a:lnTo>
                      <a:pt x="423265" y="9790"/>
                    </a:lnTo>
                    <a:lnTo>
                      <a:pt x="421329" y="10056"/>
                    </a:lnTo>
                    <a:lnTo>
                      <a:pt x="419290" y="10413"/>
                    </a:lnTo>
                    <a:lnTo>
                      <a:pt x="416744" y="10692"/>
                    </a:lnTo>
                    <a:lnTo>
                      <a:pt x="416821" y="10658"/>
                    </a:lnTo>
                    <a:close/>
                    <a:moveTo>
                      <a:pt x="525424" y="9768"/>
                    </a:moveTo>
                    <a:lnTo>
                      <a:pt x="525398" y="9798"/>
                    </a:lnTo>
                    <a:lnTo>
                      <a:pt x="525232" y="9827"/>
                    </a:lnTo>
                    <a:lnTo>
                      <a:pt x="525249" y="9798"/>
                    </a:lnTo>
                    <a:close/>
                    <a:moveTo>
                      <a:pt x="443866" y="9764"/>
                    </a:moveTo>
                    <a:lnTo>
                      <a:pt x="445785" y="9840"/>
                    </a:lnTo>
                    <a:lnTo>
                      <a:pt x="443530" y="10205"/>
                    </a:lnTo>
                    <a:lnTo>
                      <a:pt x="442079" y="10300"/>
                    </a:lnTo>
                    <a:lnTo>
                      <a:pt x="443632" y="9773"/>
                    </a:lnTo>
                    <a:close/>
                    <a:moveTo>
                      <a:pt x="443512" y="9750"/>
                    </a:moveTo>
                    <a:lnTo>
                      <a:pt x="443679" y="9757"/>
                    </a:lnTo>
                    <a:lnTo>
                      <a:pt x="443632" y="9773"/>
                    </a:lnTo>
                    <a:lnTo>
                      <a:pt x="443204" y="9789"/>
                    </a:lnTo>
                    <a:close/>
                    <a:moveTo>
                      <a:pt x="525673" y="9749"/>
                    </a:moveTo>
                    <a:lnTo>
                      <a:pt x="526614" y="10045"/>
                    </a:lnTo>
                    <a:lnTo>
                      <a:pt x="526499" y="10130"/>
                    </a:lnTo>
                    <a:lnTo>
                      <a:pt x="524599" y="10859"/>
                    </a:lnTo>
                    <a:lnTo>
                      <a:pt x="524890" y="10384"/>
                    </a:lnTo>
                    <a:lnTo>
                      <a:pt x="525398" y="9798"/>
                    </a:lnTo>
                    <a:close/>
                    <a:moveTo>
                      <a:pt x="505396" y="9742"/>
                    </a:moveTo>
                    <a:lnTo>
                      <a:pt x="505463" y="9758"/>
                    </a:lnTo>
                    <a:lnTo>
                      <a:pt x="503323" y="10560"/>
                    </a:lnTo>
                    <a:lnTo>
                      <a:pt x="502671" y="10805"/>
                    </a:lnTo>
                    <a:lnTo>
                      <a:pt x="501998" y="11008"/>
                    </a:lnTo>
                    <a:lnTo>
                      <a:pt x="500573" y="11280"/>
                    </a:lnTo>
                    <a:lnTo>
                      <a:pt x="497019" y="11707"/>
                    </a:lnTo>
                    <a:lnTo>
                      <a:pt x="499707" y="10481"/>
                    </a:lnTo>
                    <a:lnTo>
                      <a:pt x="499948" y="10450"/>
                    </a:lnTo>
                    <a:close/>
                    <a:moveTo>
                      <a:pt x="503007" y="9740"/>
                    </a:moveTo>
                    <a:lnTo>
                      <a:pt x="500417" y="10158"/>
                    </a:lnTo>
                    <a:lnTo>
                      <a:pt x="500987" y="9898"/>
                    </a:lnTo>
                    <a:close/>
                    <a:moveTo>
                      <a:pt x="460764" y="9735"/>
                    </a:moveTo>
                    <a:lnTo>
                      <a:pt x="459239" y="10040"/>
                    </a:lnTo>
                    <a:lnTo>
                      <a:pt x="455886" y="10189"/>
                    </a:lnTo>
                    <a:lnTo>
                      <a:pt x="457115" y="9882"/>
                    </a:lnTo>
                    <a:close/>
                    <a:moveTo>
                      <a:pt x="443013" y="9731"/>
                    </a:moveTo>
                    <a:lnTo>
                      <a:pt x="443206" y="9738"/>
                    </a:lnTo>
                    <a:lnTo>
                      <a:pt x="442414" y="9818"/>
                    </a:lnTo>
                    <a:lnTo>
                      <a:pt x="442370" y="9819"/>
                    </a:lnTo>
                    <a:close/>
                    <a:moveTo>
                      <a:pt x="531748" y="9723"/>
                    </a:moveTo>
                    <a:lnTo>
                      <a:pt x="533010" y="9862"/>
                    </a:lnTo>
                    <a:lnTo>
                      <a:pt x="534316" y="10555"/>
                    </a:lnTo>
                    <a:lnTo>
                      <a:pt x="534254" y="10629"/>
                    </a:lnTo>
                    <a:lnTo>
                      <a:pt x="534241" y="10604"/>
                    </a:lnTo>
                    <a:lnTo>
                      <a:pt x="532874" y="10292"/>
                    </a:lnTo>
                    <a:lnTo>
                      <a:pt x="531829" y="9778"/>
                    </a:lnTo>
                    <a:close/>
                    <a:moveTo>
                      <a:pt x="475458" y="9707"/>
                    </a:moveTo>
                    <a:lnTo>
                      <a:pt x="475617" y="9722"/>
                    </a:lnTo>
                    <a:lnTo>
                      <a:pt x="475870" y="9746"/>
                    </a:lnTo>
                    <a:lnTo>
                      <a:pt x="474403" y="10166"/>
                    </a:lnTo>
                    <a:lnTo>
                      <a:pt x="469974" y="10776"/>
                    </a:lnTo>
                    <a:lnTo>
                      <a:pt x="465422" y="10822"/>
                    </a:lnTo>
                    <a:lnTo>
                      <a:pt x="467386" y="10604"/>
                    </a:lnTo>
                    <a:close/>
                    <a:moveTo>
                      <a:pt x="531470" y="9692"/>
                    </a:moveTo>
                    <a:lnTo>
                      <a:pt x="531708" y="9718"/>
                    </a:lnTo>
                    <a:lnTo>
                      <a:pt x="531829" y="9778"/>
                    </a:lnTo>
                    <a:lnTo>
                      <a:pt x="532438" y="10192"/>
                    </a:lnTo>
                    <a:lnTo>
                      <a:pt x="531185" y="9906"/>
                    </a:lnTo>
                    <a:close/>
                    <a:moveTo>
                      <a:pt x="525490" y="9692"/>
                    </a:moveTo>
                    <a:lnTo>
                      <a:pt x="525622" y="9733"/>
                    </a:lnTo>
                    <a:lnTo>
                      <a:pt x="525424" y="9768"/>
                    </a:lnTo>
                    <a:close/>
                    <a:moveTo>
                      <a:pt x="481797" y="9664"/>
                    </a:moveTo>
                    <a:lnTo>
                      <a:pt x="481073" y="9834"/>
                    </a:lnTo>
                    <a:lnTo>
                      <a:pt x="481040" y="9842"/>
                    </a:lnTo>
                    <a:lnTo>
                      <a:pt x="480180" y="9939"/>
                    </a:lnTo>
                    <a:lnTo>
                      <a:pt x="480157" y="9937"/>
                    </a:lnTo>
                    <a:lnTo>
                      <a:pt x="480823" y="9826"/>
                    </a:lnTo>
                    <a:close/>
                    <a:moveTo>
                      <a:pt x="443956" y="9663"/>
                    </a:moveTo>
                    <a:lnTo>
                      <a:pt x="443808" y="9713"/>
                    </a:lnTo>
                    <a:lnTo>
                      <a:pt x="443512" y="9750"/>
                    </a:lnTo>
                    <a:lnTo>
                      <a:pt x="443206" y="9738"/>
                    </a:lnTo>
                    <a:close/>
                    <a:moveTo>
                      <a:pt x="447039" y="9647"/>
                    </a:moveTo>
                    <a:lnTo>
                      <a:pt x="445827" y="9841"/>
                    </a:lnTo>
                    <a:lnTo>
                      <a:pt x="445785" y="9840"/>
                    </a:lnTo>
                    <a:lnTo>
                      <a:pt x="446955" y="9650"/>
                    </a:lnTo>
                    <a:close/>
                    <a:moveTo>
                      <a:pt x="468095" y="9646"/>
                    </a:moveTo>
                    <a:lnTo>
                      <a:pt x="467971" y="9673"/>
                    </a:lnTo>
                    <a:lnTo>
                      <a:pt x="466110" y="9783"/>
                    </a:lnTo>
                    <a:lnTo>
                      <a:pt x="466818" y="9703"/>
                    </a:lnTo>
                    <a:close/>
                    <a:moveTo>
                      <a:pt x="452167" y="9642"/>
                    </a:moveTo>
                    <a:lnTo>
                      <a:pt x="450801" y="10037"/>
                    </a:lnTo>
                    <a:lnTo>
                      <a:pt x="448234" y="9936"/>
                    </a:lnTo>
                    <a:lnTo>
                      <a:pt x="447872" y="9922"/>
                    </a:lnTo>
                    <a:lnTo>
                      <a:pt x="448620" y="9873"/>
                    </a:lnTo>
                    <a:close/>
                    <a:moveTo>
                      <a:pt x="501555" y="9638"/>
                    </a:moveTo>
                    <a:lnTo>
                      <a:pt x="500987" y="9898"/>
                    </a:lnTo>
                    <a:lnTo>
                      <a:pt x="499633" y="10004"/>
                    </a:lnTo>
                    <a:close/>
                    <a:moveTo>
                      <a:pt x="530937" y="9634"/>
                    </a:moveTo>
                    <a:lnTo>
                      <a:pt x="531109" y="9653"/>
                    </a:lnTo>
                    <a:lnTo>
                      <a:pt x="530823" y="9824"/>
                    </a:lnTo>
                    <a:lnTo>
                      <a:pt x="530657" y="9786"/>
                    </a:lnTo>
                    <a:close/>
                    <a:moveTo>
                      <a:pt x="440472" y="9631"/>
                    </a:moveTo>
                    <a:lnTo>
                      <a:pt x="440962" y="9650"/>
                    </a:lnTo>
                    <a:lnTo>
                      <a:pt x="439556" y="9923"/>
                    </a:lnTo>
                    <a:lnTo>
                      <a:pt x="437320" y="10006"/>
                    </a:lnTo>
                    <a:close/>
                    <a:moveTo>
                      <a:pt x="517583" y="9629"/>
                    </a:moveTo>
                    <a:lnTo>
                      <a:pt x="515321" y="10761"/>
                    </a:lnTo>
                    <a:lnTo>
                      <a:pt x="510809" y="11701"/>
                    </a:lnTo>
                    <a:lnTo>
                      <a:pt x="502862" y="13356"/>
                    </a:lnTo>
                    <a:lnTo>
                      <a:pt x="506992" y="11521"/>
                    </a:lnTo>
                    <a:lnTo>
                      <a:pt x="515634" y="9978"/>
                    </a:lnTo>
                    <a:close/>
                    <a:moveTo>
                      <a:pt x="523188" y="9629"/>
                    </a:moveTo>
                    <a:lnTo>
                      <a:pt x="522545" y="10272"/>
                    </a:lnTo>
                    <a:lnTo>
                      <a:pt x="521232" y="10501"/>
                    </a:lnTo>
                    <a:lnTo>
                      <a:pt x="521682" y="10205"/>
                    </a:lnTo>
                    <a:lnTo>
                      <a:pt x="522859" y="9701"/>
                    </a:lnTo>
                    <a:close/>
                    <a:moveTo>
                      <a:pt x="520782" y="9623"/>
                    </a:moveTo>
                    <a:lnTo>
                      <a:pt x="520211" y="10159"/>
                    </a:lnTo>
                    <a:lnTo>
                      <a:pt x="520103" y="10261"/>
                    </a:lnTo>
                    <a:lnTo>
                      <a:pt x="519992" y="10324"/>
                    </a:lnTo>
                    <a:lnTo>
                      <a:pt x="519900" y="10289"/>
                    </a:lnTo>
                    <a:lnTo>
                      <a:pt x="519323" y="10073"/>
                    </a:lnTo>
                    <a:lnTo>
                      <a:pt x="520554" y="9670"/>
                    </a:lnTo>
                    <a:close/>
                    <a:moveTo>
                      <a:pt x="531581" y="9609"/>
                    </a:moveTo>
                    <a:lnTo>
                      <a:pt x="531748" y="9723"/>
                    </a:lnTo>
                    <a:lnTo>
                      <a:pt x="531708" y="9718"/>
                    </a:lnTo>
                    <a:lnTo>
                      <a:pt x="531543" y="9637"/>
                    </a:lnTo>
                    <a:close/>
                    <a:moveTo>
                      <a:pt x="439887" y="9607"/>
                    </a:moveTo>
                    <a:lnTo>
                      <a:pt x="440325" y="9625"/>
                    </a:lnTo>
                    <a:lnTo>
                      <a:pt x="437149" y="10012"/>
                    </a:lnTo>
                    <a:lnTo>
                      <a:pt x="437045" y="10016"/>
                    </a:lnTo>
                    <a:lnTo>
                      <a:pt x="439390" y="9673"/>
                    </a:lnTo>
                    <a:close/>
                    <a:moveTo>
                      <a:pt x="525209" y="9603"/>
                    </a:moveTo>
                    <a:lnTo>
                      <a:pt x="525343" y="9646"/>
                    </a:lnTo>
                    <a:lnTo>
                      <a:pt x="525249" y="9798"/>
                    </a:lnTo>
                    <a:lnTo>
                      <a:pt x="524912" y="9857"/>
                    </a:lnTo>
                    <a:close/>
                    <a:moveTo>
                      <a:pt x="439761" y="9603"/>
                    </a:moveTo>
                    <a:lnTo>
                      <a:pt x="439847" y="9606"/>
                    </a:lnTo>
                    <a:lnTo>
                      <a:pt x="439390" y="9673"/>
                    </a:lnTo>
                    <a:lnTo>
                      <a:pt x="436670" y="10030"/>
                    </a:lnTo>
                    <a:lnTo>
                      <a:pt x="436540" y="10035"/>
                    </a:lnTo>
                    <a:close/>
                    <a:moveTo>
                      <a:pt x="507401" y="9599"/>
                    </a:moveTo>
                    <a:lnTo>
                      <a:pt x="506527" y="10008"/>
                    </a:lnTo>
                    <a:lnTo>
                      <a:pt x="506270" y="9948"/>
                    </a:lnTo>
                    <a:close/>
                    <a:moveTo>
                      <a:pt x="458271" y="9593"/>
                    </a:moveTo>
                    <a:lnTo>
                      <a:pt x="457115" y="9882"/>
                    </a:lnTo>
                    <a:lnTo>
                      <a:pt x="452037" y="10086"/>
                    </a:lnTo>
                    <a:lnTo>
                      <a:pt x="451830" y="10078"/>
                    </a:lnTo>
                    <a:close/>
                    <a:moveTo>
                      <a:pt x="476518" y="9589"/>
                    </a:moveTo>
                    <a:lnTo>
                      <a:pt x="476697" y="9606"/>
                    </a:lnTo>
                    <a:lnTo>
                      <a:pt x="477736" y="9706"/>
                    </a:lnTo>
                    <a:lnTo>
                      <a:pt x="477618" y="9722"/>
                    </a:lnTo>
                    <a:lnTo>
                      <a:pt x="476803" y="9834"/>
                    </a:lnTo>
                    <a:lnTo>
                      <a:pt x="475870" y="9746"/>
                    </a:lnTo>
                    <a:lnTo>
                      <a:pt x="476126" y="9673"/>
                    </a:lnTo>
                    <a:lnTo>
                      <a:pt x="476157" y="9664"/>
                    </a:lnTo>
                    <a:lnTo>
                      <a:pt x="476357" y="9607"/>
                    </a:lnTo>
                    <a:close/>
                    <a:moveTo>
                      <a:pt x="465165" y="9571"/>
                    </a:moveTo>
                    <a:lnTo>
                      <a:pt x="465017" y="9649"/>
                    </a:lnTo>
                    <a:lnTo>
                      <a:pt x="462637" y="9870"/>
                    </a:lnTo>
                    <a:close/>
                    <a:moveTo>
                      <a:pt x="521059" y="9565"/>
                    </a:moveTo>
                    <a:lnTo>
                      <a:pt x="520706" y="9918"/>
                    </a:lnTo>
                    <a:lnTo>
                      <a:pt x="520478" y="10048"/>
                    </a:lnTo>
                    <a:lnTo>
                      <a:pt x="520466" y="10054"/>
                    </a:lnTo>
                    <a:lnTo>
                      <a:pt x="520470" y="10051"/>
                    </a:lnTo>
                    <a:lnTo>
                      <a:pt x="520944" y="9589"/>
                    </a:lnTo>
                    <a:close/>
                    <a:moveTo>
                      <a:pt x="506775" y="9562"/>
                    </a:moveTo>
                    <a:lnTo>
                      <a:pt x="505838" y="9846"/>
                    </a:lnTo>
                    <a:lnTo>
                      <a:pt x="505463" y="9758"/>
                    </a:lnTo>
                    <a:lnTo>
                      <a:pt x="505563" y="9720"/>
                    </a:lnTo>
                    <a:close/>
                    <a:moveTo>
                      <a:pt x="528705" y="9551"/>
                    </a:moveTo>
                    <a:lnTo>
                      <a:pt x="529805" y="10251"/>
                    </a:lnTo>
                    <a:lnTo>
                      <a:pt x="528878" y="10757"/>
                    </a:lnTo>
                    <a:lnTo>
                      <a:pt x="528436" y="10618"/>
                    </a:lnTo>
                    <a:lnTo>
                      <a:pt x="528600" y="9603"/>
                    </a:lnTo>
                    <a:close/>
                    <a:moveTo>
                      <a:pt x="482474" y="9551"/>
                    </a:moveTo>
                    <a:lnTo>
                      <a:pt x="481797" y="9664"/>
                    </a:lnTo>
                    <a:lnTo>
                      <a:pt x="482127" y="9586"/>
                    </a:lnTo>
                    <a:close/>
                    <a:moveTo>
                      <a:pt x="465336" y="9551"/>
                    </a:moveTo>
                    <a:lnTo>
                      <a:pt x="465165" y="9571"/>
                    </a:lnTo>
                    <a:lnTo>
                      <a:pt x="465192" y="9557"/>
                    </a:lnTo>
                    <a:close/>
                    <a:moveTo>
                      <a:pt x="492931" y="9542"/>
                    </a:moveTo>
                    <a:lnTo>
                      <a:pt x="491928" y="10188"/>
                    </a:lnTo>
                    <a:lnTo>
                      <a:pt x="491600" y="10400"/>
                    </a:lnTo>
                    <a:lnTo>
                      <a:pt x="490166" y="10743"/>
                    </a:lnTo>
                    <a:lnTo>
                      <a:pt x="488368" y="10884"/>
                    </a:lnTo>
                    <a:lnTo>
                      <a:pt x="487480" y="10909"/>
                    </a:lnTo>
                    <a:lnTo>
                      <a:pt x="490108" y="10129"/>
                    </a:lnTo>
                    <a:lnTo>
                      <a:pt x="491178" y="9811"/>
                    </a:lnTo>
                    <a:close/>
                    <a:moveTo>
                      <a:pt x="531319" y="9527"/>
                    </a:moveTo>
                    <a:lnTo>
                      <a:pt x="531543" y="9637"/>
                    </a:lnTo>
                    <a:lnTo>
                      <a:pt x="531470" y="9692"/>
                    </a:lnTo>
                    <a:lnTo>
                      <a:pt x="531109" y="9653"/>
                    </a:lnTo>
                    <a:close/>
                    <a:moveTo>
                      <a:pt x="521016" y="9519"/>
                    </a:moveTo>
                    <a:lnTo>
                      <a:pt x="520944" y="9589"/>
                    </a:lnTo>
                    <a:lnTo>
                      <a:pt x="520782" y="9623"/>
                    </a:lnTo>
                    <a:lnTo>
                      <a:pt x="520826" y="9581"/>
                    </a:lnTo>
                    <a:close/>
                    <a:moveTo>
                      <a:pt x="504420" y="9512"/>
                    </a:moveTo>
                    <a:lnTo>
                      <a:pt x="504795" y="9600"/>
                    </a:lnTo>
                    <a:lnTo>
                      <a:pt x="503007" y="9740"/>
                    </a:lnTo>
                    <a:close/>
                    <a:moveTo>
                      <a:pt x="517821" y="9511"/>
                    </a:moveTo>
                    <a:lnTo>
                      <a:pt x="517959" y="9562"/>
                    </a:lnTo>
                    <a:lnTo>
                      <a:pt x="517583" y="9629"/>
                    </a:lnTo>
                    <a:close/>
                    <a:moveTo>
                      <a:pt x="517827" y="9507"/>
                    </a:moveTo>
                    <a:lnTo>
                      <a:pt x="517821" y="9511"/>
                    </a:lnTo>
                    <a:lnTo>
                      <a:pt x="517817" y="9509"/>
                    </a:lnTo>
                    <a:close/>
                    <a:moveTo>
                      <a:pt x="437024" y="9495"/>
                    </a:moveTo>
                    <a:lnTo>
                      <a:pt x="438319" y="9546"/>
                    </a:lnTo>
                    <a:lnTo>
                      <a:pt x="435599" y="9877"/>
                    </a:lnTo>
                    <a:close/>
                    <a:moveTo>
                      <a:pt x="538405" y="9493"/>
                    </a:moveTo>
                    <a:lnTo>
                      <a:pt x="538641" y="9539"/>
                    </a:lnTo>
                    <a:lnTo>
                      <a:pt x="539656" y="10570"/>
                    </a:lnTo>
                    <a:lnTo>
                      <a:pt x="539651" y="10592"/>
                    </a:lnTo>
                    <a:lnTo>
                      <a:pt x="538134" y="10425"/>
                    </a:lnTo>
                    <a:lnTo>
                      <a:pt x="537792" y="9984"/>
                    </a:lnTo>
                    <a:close/>
                    <a:moveTo>
                      <a:pt x="506168" y="9493"/>
                    </a:moveTo>
                    <a:lnTo>
                      <a:pt x="505563" y="9720"/>
                    </a:lnTo>
                    <a:lnTo>
                      <a:pt x="505396" y="9742"/>
                    </a:lnTo>
                    <a:lnTo>
                      <a:pt x="504795" y="9600"/>
                    </a:lnTo>
                    <a:close/>
                    <a:moveTo>
                      <a:pt x="473151" y="9489"/>
                    </a:moveTo>
                    <a:lnTo>
                      <a:pt x="473393" y="9511"/>
                    </a:lnTo>
                    <a:lnTo>
                      <a:pt x="472866" y="9567"/>
                    </a:lnTo>
                    <a:lnTo>
                      <a:pt x="464094" y="10489"/>
                    </a:lnTo>
                    <a:lnTo>
                      <a:pt x="464283" y="10449"/>
                    </a:lnTo>
                    <a:lnTo>
                      <a:pt x="471117" y="9624"/>
                    </a:lnTo>
                    <a:lnTo>
                      <a:pt x="472269" y="9547"/>
                    </a:lnTo>
                    <a:close/>
                    <a:moveTo>
                      <a:pt x="528620" y="9477"/>
                    </a:moveTo>
                    <a:lnTo>
                      <a:pt x="528735" y="9536"/>
                    </a:lnTo>
                    <a:lnTo>
                      <a:pt x="528705" y="9551"/>
                    </a:lnTo>
                    <a:lnTo>
                      <a:pt x="528617" y="9495"/>
                    </a:lnTo>
                    <a:close/>
                    <a:moveTo>
                      <a:pt x="517702" y="9466"/>
                    </a:moveTo>
                    <a:lnTo>
                      <a:pt x="517817" y="9509"/>
                    </a:lnTo>
                    <a:lnTo>
                      <a:pt x="516182" y="9782"/>
                    </a:lnTo>
                    <a:lnTo>
                      <a:pt x="507738" y="11189"/>
                    </a:lnTo>
                    <a:lnTo>
                      <a:pt x="508276" y="10950"/>
                    </a:lnTo>
                    <a:lnTo>
                      <a:pt x="516563" y="9645"/>
                    </a:lnTo>
                    <a:close/>
                    <a:moveTo>
                      <a:pt x="472586" y="9447"/>
                    </a:moveTo>
                    <a:lnTo>
                      <a:pt x="471863" y="9534"/>
                    </a:lnTo>
                    <a:lnTo>
                      <a:pt x="471117" y="9624"/>
                    </a:lnTo>
                    <a:lnTo>
                      <a:pt x="466850" y="9909"/>
                    </a:lnTo>
                    <a:lnTo>
                      <a:pt x="467971" y="9673"/>
                    </a:lnTo>
                    <a:lnTo>
                      <a:pt x="469376" y="9590"/>
                    </a:lnTo>
                    <a:lnTo>
                      <a:pt x="471147" y="9511"/>
                    </a:lnTo>
                    <a:close/>
                    <a:moveTo>
                      <a:pt x="529201" y="9443"/>
                    </a:moveTo>
                    <a:lnTo>
                      <a:pt x="530065" y="9538"/>
                    </a:lnTo>
                    <a:lnTo>
                      <a:pt x="530614" y="9776"/>
                    </a:lnTo>
                    <a:lnTo>
                      <a:pt x="529248" y="9465"/>
                    </a:lnTo>
                    <a:close/>
                    <a:moveTo>
                      <a:pt x="472641" y="9440"/>
                    </a:moveTo>
                    <a:lnTo>
                      <a:pt x="472671" y="9443"/>
                    </a:lnTo>
                    <a:lnTo>
                      <a:pt x="472586" y="9447"/>
                    </a:lnTo>
                    <a:close/>
                    <a:moveTo>
                      <a:pt x="452895" y="9431"/>
                    </a:moveTo>
                    <a:lnTo>
                      <a:pt x="452474" y="9553"/>
                    </a:lnTo>
                    <a:lnTo>
                      <a:pt x="448910" y="9826"/>
                    </a:lnTo>
                    <a:lnTo>
                      <a:pt x="447730" y="9916"/>
                    </a:lnTo>
                    <a:lnTo>
                      <a:pt x="447087" y="9891"/>
                    </a:lnTo>
                    <a:lnTo>
                      <a:pt x="450402" y="9583"/>
                    </a:lnTo>
                    <a:lnTo>
                      <a:pt x="451464" y="9484"/>
                    </a:lnTo>
                    <a:close/>
                    <a:moveTo>
                      <a:pt x="531315" y="9428"/>
                    </a:moveTo>
                    <a:lnTo>
                      <a:pt x="531394" y="9482"/>
                    </a:lnTo>
                    <a:lnTo>
                      <a:pt x="531319" y="9527"/>
                    </a:lnTo>
                    <a:lnTo>
                      <a:pt x="531221" y="9479"/>
                    </a:lnTo>
                    <a:close/>
                    <a:moveTo>
                      <a:pt x="528972" y="9417"/>
                    </a:moveTo>
                    <a:lnTo>
                      <a:pt x="529107" y="9432"/>
                    </a:lnTo>
                    <a:lnTo>
                      <a:pt x="529248" y="9465"/>
                    </a:lnTo>
                    <a:lnTo>
                      <a:pt x="529341" y="9507"/>
                    </a:lnTo>
                    <a:lnTo>
                      <a:pt x="530052" y="10116"/>
                    </a:lnTo>
                    <a:lnTo>
                      <a:pt x="529967" y="10163"/>
                    </a:lnTo>
                    <a:lnTo>
                      <a:pt x="528735" y="9536"/>
                    </a:lnTo>
                    <a:close/>
                    <a:moveTo>
                      <a:pt x="527457" y="9412"/>
                    </a:moveTo>
                    <a:lnTo>
                      <a:pt x="527417" y="9442"/>
                    </a:lnTo>
                    <a:lnTo>
                      <a:pt x="525673" y="9749"/>
                    </a:lnTo>
                    <a:lnTo>
                      <a:pt x="525622" y="9733"/>
                    </a:lnTo>
                    <a:close/>
                    <a:moveTo>
                      <a:pt x="474516" y="9398"/>
                    </a:moveTo>
                    <a:lnTo>
                      <a:pt x="476444" y="9582"/>
                    </a:lnTo>
                    <a:lnTo>
                      <a:pt x="476357" y="9607"/>
                    </a:lnTo>
                    <a:lnTo>
                      <a:pt x="475845" y="9664"/>
                    </a:lnTo>
                    <a:lnTo>
                      <a:pt x="475458" y="9707"/>
                    </a:lnTo>
                    <a:lnTo>
                      <a:pt x="474563" y="9622"/>
                    </a:lnTo>
                    <a:lnTo>
                      <a:pt x="473393" y="9511"/>
                    </a:lnTo>
                    <a:lnTo>
                      <a:pt x="474408" y="9405"/>
                    </a:lnTo>
                    <a:close/>
                    <a:moveTo>
                      <a:pt x="508059" y="9396"/>
                    </a:moveTo>
                    <a:lnTo>
                      <a:pt x="507401" y="9599"/>
                    </a:lnTo>
                    <a:lnTo>
                      <a:pt x="507749" y="9436"/>
                    </a:lnTo>
                    <a:close/>
                    <a:moveTo>
                      <a:pt x="469305" y="9392"/>
                    </a:moveTo>
                    <a:lnTo>
                      <a:pt x="469062" y="9443"/>
                    </a:lnTo>
                    <a:lnTo>
                      <a:pt x="468972" y="9462"/>
                    </a:lnTo>
                    <a:lnTo>
                      <a:pt x="466818" y="9703"/>
                    </a:lnTo>
                    <a:lnTo>
                      <a:pt x="464736" y="9796"/>
                    </a:lnTo>
                    <a:lnTo>
                      <a:pt x="464953" y="9682"/>
                    </a:lnTo>
                    <a:lnTo>
                      <a:pt x="465017" y="9649"/>
                    </a:lnTo>
                    <a:lnTo>
                      <a:pt x="466628" y="9500"/>
                    </a:lnTo>
                    <a:lnTo>
                      <a:pt x="467478" y="9465"/>
                    </a:lnTo>
                    <a:lnTo>
                      <a:pt x="468494" y="9425"/>
                    </a:lnTo>
                    <a:close/>
                    <a:moveTo>
                      <a:pt x="528441" y="9386"/>
                    </a:moveTo>
                    <a:lnTo>
                      <a:pt x="528463" y="9397"/>
                    </a:lnTo>
                    <a:lnTo>
                      <a:pt x="528617" y="9495"/>
                    </a:lnTo>
                    <a:lnTo>
                      <a:pt x="528600" y="9603"/>
                    </a:lnTo>
                    <a:lnTo>
                      <a:pt x="527795" y="10006"/>
                    </a:lnTo>
                    <a:lnTo>
                      <a:pt x="528101" y="9516"/>
                    </a:lnTo>
                    <a:close/>
                    <a:moveTo>
                      <a:pt x="434116" y="9380"/>
                    </a:moveTo>
                    <a:lnTo>
                      <a:pt x="435804" y="9447"/>
                    </a:lnTo>
                    <a:lnTo>
                      <a:pt x="429052" y="10311"/>
                    </a:lnTo>
                    <a:lnTo>
                      <a:pt x="426862" y="10392"/>
                    </a:lnTo>
                    <a:close/>
                    <a:moveTo>
                      <a:pt x="529056" y="9376"/>
                    </a:moveTo>
                    <a:lnTo>
                      <a:pt x="529201" y="9443"/>
                    </a:lnTo>
                    <a:lnTo>
                      <a:pt x="529107" y="9432"/>
                    </a:lnTo>
                    <a:lnTo>
                      <a:pt x="528994" y="9406"/>
                    </a:lnTo>
                    <a:close/>
                    <a:moveTo>
                      <a:pt x="442380" y="9374"/>
                    </a:moveTo>
                    <a:lnTo>
                      <a:pt x="441992" y="9450"/>
                    </a:lnTo>
                    <a:lnTo>
                      <a:pt x="440472" y="9631"/>
                    </a:lnTo>
                    <a:lnTo>
                      <a:pt x="440325" y="9625"/>
                    </a:lnTo>
                    <a:close/>
                    <a:moveTo>
                      <a:pt x="502136" y="9373"/>
                    </a:moveTo>
                    <a:lnTo>
                      <a:pt x="501742" y="9553"/>
                    </a:lnTo>
                    <a:lnTo>
                      <a:pt x="499368" y="9924"/>
                    </a:lnTo>
                    <a:close/>
                    <a:moveTo>
                      <a:pt x="474256" y="9373"/>
                    </a:moveTo>
                    <a:lnTo>
                      <a:pt x="474496" y="9396"/>
                    </a:lnTo>
                    <a:lnTo>
                      <a:pt x="474408" y="9405"/>
                    </a:lnTo>
                    <a:lnTo>
                      <a:pt x="473151" y="9489"/>
                    </a:lnTo>
                    <a:lnTo>
                      <a:pt x="472671" y="9443"/>
                    </a:lnTo>
                    <a:close/>
                    <a:moveTo>
                      <a:pt x="495896" y="9370"/>
                    </a:moveTo>
                    <a:lnTo>
                      <a:pt x="493479" y="10239"/>
                    </a:lnTo>
                    <a:lnTo>
                      <a:pt x="492606" y="10553"/>
                    </a:lnTo>
                    <a:lnTo>
                      <a:pt x="491191" y="10663"/>
                    </a:lnTo>
                    <a:lnTo>
                      <a:pt x="491600" y="10400"/>
                    </a:lnTo>
                    <a:lnTo>
                      <a:pt x="492415" y="10204"/>
                    </a:lnTo>
                    <a:close/>
                    <a:moveTo>
                      <a:pt x="528496" y="9365"/>
                    </a:moveTo>
                    <a:lnTo>
                      <a:pt x="528636" y="9380"/>
                    </a:lnTo>
                    <a:lnTo>
                      <a:pt x="528620" y="9477"/>
                    </a:lnTo>
                    <a:lnTo>
                      <a:pt x="528463" y="9397"/>
                    </a:lnTo>
                    <a:lnTo>
                      <a:pt x="528444" y="9385"/>
                    </a:lnTo>
                    <a:close/>
                    <a:moveTo>
                      <a:pt x="490606" y="9364"/>
                    </a:moveTo>
                    <a:lnTo>
                      <a:pt x="489629" y="9664"/>
                    </a:lnTo>
                    <a:lnTo>
                      <a:pt x="487698" y="10051"/>
                    </a:lnTo>
                    <a:lnTo>
                      <a:pt x="485640" y="10462"/>
                    </a:lnTo>
                    <a:lnTo>
                      <a:pt x="485175" y="10417"/>
                    </a:lnTo>
                    <a:lnTo>
                      <a:pt x="486851" y="10023"/>
                    </a:lnTo>
                    <a:lnTo>
                      <a:pt x="488967" y="9525"/>
                    </a:lnTo>
                    <a:close/>
                    <a:moveTo>
                      <a:pt x="507919" y="9356"/>
                    </a:moveTo>
                    <a:lnTo>
                      <a:pt x="507749" y="9436"/>
                    </a:lnTo>
                    <a:lnTo>
                      <a:pt x="506775" y="9562"/>
                    </a:lnTo>
                    <a:lnTo>
                      <a:pt x="507296" y="9405"/>
                    </a:lnTo>
                    <a:close/>
                    <a:moveTo>
                      <a:pt x="473351" y="9355"/>
                    </a:moveTo>
                    <a:lnTo>
                      <a:pt x="472641" y="9440"/>
                    </a:lnTo>
                    <a:lnTo>
                      <a:pt x="472357" y="9413"/>
                    </a:lnTo>
                    <a:close/>
                    <a:moveTo>
                      <a:pt x="426444" y="9353"/>
                    </a:moveTo>
                    <a:lnTo>
                      <a:pt x="423091" y="9915"/>
                    </a:lnTo>
                    <a:lnTo>
                      <a:pt x="421198" y="10168"/>
                    </a:lnTo>
                    <a:lnTo>
                      <a:pt x="423265" y="9790"/>
                    </a:lnTo>
                    <a:lnTo>
                      <a:pt x="426179" y="9389"/>
                    </a:lnTo>
                    <a:close/>
                    <a:moveTo>
                      <a:pt x="528373" y="9352"/>
                    </a:moveTo>
                    <a:lnTo>
                      <a:pt x="528395" y="9354"/>
                    </a:lnTo>
                    <a:lnTo>
                      <a:pt x="528444" y="9385"/>
                    </a:lnTo>
                    <a:lnTo>
                      <a:pt x="528441" y="9386"/>
                    </a:lnTo>
                    <a:close/>
                    <a:moveTo>
                      <a:pt x="545350" y="9334"/>
                    </a:moveTo>
                    <a:lnTo>
                      <a:pt x="547041" y="9733"/>
                    </a:lnTo>
                    <a:lnTo>
                      <a:pt x="550724" y="10604"/>
                    </a:lnTo>
                    <a:lnTo>
                      <a:pt x="547909" y="14072"/>
                    </a:lnTo>
                    <a:lnTo>
                      <a:pt x="547717" y="14309"/>
                    </a:lnTo>
                    <a:lnTo>
                      <a:pt x="546338" y="12797"/>
                    </a:lnTo>
                    <a:lnTo>
                      <a:pt x="544286" y="15671"/>
                    </a:lnTo>
                    <a:lnTo>
                      <a:pt x="544209" y="12931"/>
                    </a:lnTo>
                    <a:close/>
                    <a:moveTo>
                      <a:pt x="528645" y="9327"/>
                    </a:moveTo>
                    <a:lnTo>
                      <a:pt x="528994" y="9406"/>
                    </a:lnTo>
                    <a:lnTo>
                      <a:pt x="528972" y="9417"/>
                    </a:lnTo>
                    <a:lnTo>
                      <a:pt x="528636" y="9380"/>
                    </a:lnTo>
                    <a:close/>
                    <a:moveTo>
                      <a:pt x="503210" y="9324"/>
                    </a:moveTo>
                    <a:lnTo>
                      <a:pt x="501555" y="9638"/>
                    </a:lnTo>
                    <a:lnTo>
                      <a:pt x="501742" y="9553"/>
                    </a:lnTo>
                    <a:close/>
                    <a:moveTo>
                      <a:pt x="528102" y="9322"/>
                    </a:moveTo>
                    <a:lnTo>
                      <a:pt x="528215" y="9334"/>
                    </a:lnTo>
                    <a:lnTo>
                      <a:pt x="528101" y="9516"/>
                    </a:lnTo>
                    <a:lnTo>
                      <a:pt x="526674" y="10064"/>
                    </a:lnTo>
                    <a:lnTo>
                      <a:pt x="526614" y="10045"/>
                    </a:lnTo>
                    <a:lnTo>
                      <a:pt x="527417" y="9442"/>
                    </a:lnTo>
                    <a:close/>
                    <a:moveTo>
                      <a:pt x="473668" y="9316"/>
                    </a:moveTo>
                    <a:lnTo>
                      <a:pt x="473794" y="9328"/>
                    </a:lnTo>
                    <a:lnTo>
                      <a:pt x="473351" y="9355"/>
                    </a:lnTo>
                    <a:close/>
                    <a:moveTo>
                      <a:pt x="432406" y="9313"/>
                    </a:moveTo>
                    <a:lnTo>
                      <a:pt x="433419" y="9353"/>
                    </a:lnTo>
                    <a:lnTo>
                      <a:pt x="427086" y="10056"/>
                    </a:lnTo>
                    <a:lnTo>
                      <a:pt x="424549" y="10477"/>
                    </a:lnTo>
                    <a:lnTo>
                      <a:pt x="422986" y="10535"/>
                    </a:lnTo>
                    <a:lnTo>
                      <a:pt x="429151" y="9680"/>
                    </a:lnTo>
                    <a:close/>
                    <a:moveTo>
                      <a:pt x="471287" y="9312"/>
                    </a:moveTo>
                    <a:lnTo>
                      <a:pt x="472357" y="9413"/>
                    </a:lnTo>
                    <a:lnTo>
                      <a:pt x="470864" y="9502"/>
                    </a:lnTo>
                    <a:lnTo>
                      <a:pt x="469376" y="9590"/>
                    </a:lnTo>
                    <a:lnTo>
                      <a:pt x="468095" y="9646"/>
                    </a:lnTo>
                    <a:lnTo>
                      <a:pt x="468972" y="9462"/>
                    </a:lnTo>
                    <a:lnTo>
                      <a:pt x="469124" y="9445"/>
                    </a:lnTo>
                    <a:lnTo>
                      <a:pt x="469762" y="9373"/>
                    </a:lnTo>
                    <a:close/>
                    <a:moveTo>
                      <a:pt x="426711" y="9308"/>
                    </a:moveTo>
                    <a:lnTo>
                      <a:pt x="426461" y="9350"/>
                    </a:lnTo>
                    <a:lnTo>
                      <a:pt x="426179" y="9389"/>
                    </a:lnTo>
                    <a:lnTo>
                      <a:pt x="423382" y="9768"/>
                    </a:lnTo>
                    <a:lnTo>
                      <a:pt x="424845" y="9500"/>
                    </a:lnTo>
                    <a:close/>
                    <a:moveTo>
                      <a:pt x="528648" y="9307"/>
                    </a:moveTo>
                    <a:lnTo>
                      <a:pt x="528645" y="9327"/>
                    </a:lnTo>
                    <a:lnTo>
                      <a:pt x="528614" y="9320"/>
                    </a:lnTo>
                    <a:close/>
                    <a:moveTo>
                      <a:pt x="528260" y="9294"/>
                    </a:moveTo>
                    <a:lnTo>
                      <a:pt x="528373" y="9352"/>
                    </a:lnTo>
                    <a:lnTo>
                      <a:pt x="528215" y="9334"/>
                    </a:lnTo>
                    <a:lnTo>
                      <a:pt x="528238" y="9298"/>
                    </a:lnTo>
                    <a:close/>
                    <a:moveTo>
                      <a:pt x="480764" y="9288"/>
                    </a:moveTo>
                    <a:lnTo>
                      <a:pt x="478557" y="9753"/>
                    </a:lnTo>
                    <a:lnTo>
                      <a:pt x="478454" y="9774"/>
                    </a:lnTo>
                    <a:lnTo>
                      <a:pt x="478053" y="9736"/>
                    </a:lnTo>
                    <a:lnTo>
                      <a:pt x="477736" y="9706"/>
                    </a:lnTo>
                    <a:close/>
                    <a:moveTo>
                      <a:pt x="476158" y="9288"/>
                    </a:moveTo>
                    <a:lnTo>
                      <a:pt x="474516" y="9398"/>
                    </a:lnTo>
                    <a:lnTo>
                      <a:pt x="474496" y="9396"/>
                    </a:lnTo>
                    <a:lnTo>
                      <a:pt x="475049" y="9337"/>
                    </a:lnTo>
                    <a:close/>
                    <a:moveTo>
                      <a:pt x="426972" y="9281"/>
                    </a:moveTo>
                    <a:lnTo>
                      <a:pt x="426444" y="9353"/>
                    </a:lnTo>
                    <a:lnTo>
                      <a:pt x="426461" y="9350"/>
                    </a:lnTo>
                    <a:lnTo>
                      <a:pt x="426928" y="9286"/>
                    </a:lnTo>
                    <a:close/>
                    <a:moveTo>
                      <a:pt x="503438" y="9281"/>
                    </a:moveTo>
                    <a:lnTo>
                      <a:pt x="503458" y="9285"/>
                    </a:lnTo>
                    <a:lnTo>
                      <a:pt x="503210" y="9324"/>
                    </a:lnTo>
                    <a:close/>
                    <a:moveTo>
                      <a:pt x="528227" y="9277"/>
                    </a:moveTo>
                    <a:lnTo>
                      <a:pt x="528245" y="9286"/>
                    </a:lnTo>
                    <a:lnTo>
                      <a:pt x="528238" y="9298"/>
                    </a:lnTo>
                    <a:lnTo>
                      <a:pt x="528102" y="9322"/>
                    </a:lnTo>
                    <a:lnTo>
                      <a:pt x="528023" y="9313"/>
                    </a:lnTo>
                    <a:close/>
                    <a:moveTo>
                      <a:pt x="527645" y="9271"/>
                    </a:moveTo>
                    <a:lnTo>
                      <a:pt x="528023" y="9313"/>
                    </a:lnTo>
                    <a:lnTo>
                      <a:pt x="527457" y="9412"/>
                    </a:lnTo>
                    <a:close/>
                    <a:moveTo>
                      <a:pt x="528264" y="9271"/>
                    </a:moveTo>
                    <a:lnTo>
                      <a:pt x="528292" y="9288"/>
                    </a:lnTo>
                    <a:lnTo>
                      <a:pt x="528260" y="9294"/>
                    </a:lnTo>
                    <a:lnTo>
                      <a:pt x="528245" y="9286"/>
                    </a:lnTo>
                    <a:lnTo>
                      <a:pt x="528254" y="9273"/>
                    </a:lnTo>
                    <a:close/>
                    <a:moveTo>
                      <a:pt x="528396" y="9270"/>
                    </a:moveTo>
                    <a:lnTo>
                      <a:pt x="528614" y="9320"/>
                    </a:lnTo>
                    <a:lnTo>
                      <a:pt x="528496" y="9365"/>
                    </a:lnTo>
                    <a:lnTo>
                      <a:pt x="528395" y="9354"/>
                    </a:lnTo>
                    <a:lnTo>
                      <a:pt x="528292" y="9288"/>
                    </a:lnTo>
                    <a:close/>
                    <a:moveTo>
                      <a:pt x="509028" y="9270"/>
                    </a:moveTo>
                    <a:lnTo>
                      <a:pt x="508059" y="9396"/>
                    </a:lnTo>
                    <a:lnTo>
                      <a:pt x="508277" y="9328"/>
                    </a:lnTo>
                    <a:close/>
                    <a:moveTo>
                      <a:pt x="545070" y="9267"/>
                    </a:moveTo>
                    <a:lnTo>
                      <a:pt x="545280" y="9317"/>
                    </a:lnTo>
                    <a:lnTo>
                      <a:pt x="544197" y="12488"/>
                    </a:lnTo>
                    <a:lnTo>
                      <a:pt x="544162" y="11242"/>
                    </a:lnTo>
                    <a:close/>
                    <a:moveTo>
                      <a:pt x="540212" y="9257"/>
                    </a:moveTo>
                    <a:lnTo>
                      <a:pt x="540826" y="9962"/>
                    </a:lnTo>
                    <a:lnTo>
                      <a:pt x="540563" y="9911"/>
                    </a:lnTo>
                    <a:close/>
                    <a:moveTo>
                      <a:pt x="483529" y="9257"/>
                    </a:moveTo>
                    <a:lnTo>
                      <a:pt x="482127" y="9586"/>
                    </a:lnTo>
                    <a:lnTo>
                      <a:pt x="480022" y="9800"/>
                    </a:lnTo>
                    <a:lnTo>
                      <a:pt x="479392" y="9864"/>
                    </a:lnTo>
                    <a:lnTo>
                      <a:pt x="478856" y="9813"/>
                    </a:lnTo>
                    <a:lnTo>
                      <a:pt x="479190" y="9773"/>
                    </a:lnTo>
                    <a:close/>
                    <a:moveTo>
                      <a:pt x="528273" y="9242"/>
                    </a:moveTo>
                    <a:lnTo>
                      <a:pt x="528341" y="9257"/>
                    </a:lnTo>
                    <a:lnTo>
                      <a:pt x="528264" y="9271"/>
                    </a:lnTo>
                    <a:lnTo>
                      <a:pt x="528257" y="9266"/>
                    </a:lnTo>
                    <a:close/>
                    <a:moveTo>
                      <a:pt x="430484" y="9237"/>
                    </a:moveTo>
                    <a:lnTo>
                      <a:pt x="431937" y="9294"/>
                    </a:lnTo>
                    <a:lnTo>
                      <a:pt x="429151" y="9680"/>
                    </a:lnTo>
                    <a:lnTo>
                      <a:pt x="424705" y="10183"/>
                    </a:lnTo>
                    <a:lnTo>
                      <a:pt x="429368" y="9386"/>
                    </a:lnTo>
                    <a:close/>
                    <a:moveTo>
                      <a:pt x="496289" y="9229"/>
                    </a:moveTo>
                    <a:lnTo>
                      <a:pt x="496070" y="9329"/>
                    </a:lnTo>
                    <a:lnTo>
                      <a:pt x="495896" y="9370"/>
                    </a:lnTo>
                    <a:close/>
                    <a:moveTo>
                      <a:pt x="531817" y="9228"/>
                    </a:moveTo>
                    <a:lnTo>
                      <a:pt x="531976" y="9313"/>
                    </a:lnTo>
                    <a:lnTo>
                      <a:pt x="531581" y="9609"/>
                    </a:lnTo>
                    <a:lnTo>
                      <a:pt x="531394" y="9482"/>
                    </a:lnTo>
                    <a:close/>
                    <a:moveTo>
                      <a:pt x="430121" y="9223"/>
                    </a:moveTo>
                    <a:lnTo>
                      <a:pt x="430285" y="9229"/>
                    </a:lnTo>
                    <a:lnTo>
                      <a:pt x="429368" y="9386"/>
                    </a:lnTo>
                    <a:lnTo>
                      <a:pt x="422988" y="10237"/>
                    </a:lnTo>
                    <a:lnTo>
                      <a:pt x="426718" y="9597"/>
                    </a:lnTo>
                    <a:close/>
                    <a:moveTo>
                      <a:pt x="523984" y="9219"/>
                    </a:moveTo>
                    <a:lnTo>
                      <a:pt x="524431" y="9359"/>
                    </a:lnTo>
                    <a:lnTo>
                      <a:pt x="523188" y="9629"/>
                    </a:lnTo>
                    <a:lnTo>
                      <a:pt x="523309" y="9508"/>
                    </a:lnTo>
                    <a:close/>
                    <a:moveTo>
                      <a:pt x="458662" y="9218"/>
                    </a:moveTo>
                    <a:lnTo>
                      <a:pt x="452167" y="9642"/>
                    </a:lnTo>
                    <a:lnTo>
                      <a:pt x="452474" y="9553"/>
                    </a:lnTo>
                    <a:lnTo>
                      <a:pt x="455154" y="9348"/>
                    </a:lnTo>
                    <a:close/>
                    <a:moveTo>
                      <a:pt x="532103" y="9217"/>
                    </a:moveTo>
                    <a:lnTo>
                      <a:pt x="534284" y="10002"/>
                    </a:lnTo>
                    <a:lnTo>
                      <a:pt x="533010" y="9862"/>
                    </a:lnTo>
                    <a:lnTo>
                      <a:pt x="531976" y="9313"/>
                    </a:lnTo>
                    <a:close/>
                    <a:moveTo>
                      <a:pt x="521943" y="9216"/>
                    </a:moveTo>
                    <a:lnTo>
                      <a:pt x="521484" y="9477"/>
                    </a:lnTo>
                    <a:lnTo>
                      <a:pt x="521059" y="9565"/>
                    </a:lnTo>
                    <a:lnTo>
                      <a:pt x="521148" y="9476"/>
                    </a:lnTo>
                    <a:close/>
                    <a:moveTo>
                      <a:pt x="528708" y="9215"/>
                    </a:moveTo>
                    <a:lnTo>
                      <a:pt x="528789" y="9253"/>
                    </a:lnTo>
                    <a:lnTo>
                      <a:pt x="528648" y="9307"/>
                    </a:lnTo>
                    <a:lnTo>
                      <a:pt x="528661" y="9223"/>
                    </a:lnTo>
                    <a:close/>
                    <a:moveTo>
                      <a:pt x="492188" y="9208"/>
                    </a:moveTo>
                    <a:lnTo>
                      <a:pt x="489737" y="9795"/>
                    </a:lnTo>
                    <a:lnTo>
                      <a:pt x="488398" y="10043"/>
                    </a:lnTo>
                    <a:lnTo>
                      <a:pt x="489629" y="9664"/>
                    </a:lnTo>
                    <a:lnTo>
                      <a:pt x="491641" y="9262"/>
                    </a:lnTo>
                    <a:close/>
                    <a:moveTo>
                      <a:pt x="470181" y="9207"/>
                    </a:moveTo>
                    <a:lnTo>
                      <a:pt x="470322" y="9221"/>
                    </a:lnTo>
                    <a:lnTo>
                      <a:pt x="470757" y="9262"/>
                    </a:lnTo>
                    <a:lnTo>
                      <a:pt x="469762" y="9373"/>
                    </a:lnTo>
                    <a:lnTo>
                      <a:pt x="469305" y="9392"/>
                    </a:lnTo>
                    <a:lnTo>
                      <a:pt x="469976" y="9250"/>
                    </a:lnTo>
                    <a:close/>
                    <a:moveTo>
                      <a:pt x="528665" y="9201"/>
                    </a:moveTo>
                    <a:lnTo>
                      <a:pt x="528661" y="9223"/>
                    </a:lnTo>
                    <a:lnTo>
                      <a:pt x="528396" y="9270"/>
                    </a:lnTo>
                    <a:lnTo>
                      <a:pt x="528341" y="9257"/>
                    </a:lnTo>
                    <a:close/>
                    <a:moveTo>
                      <a:pt x="528666" y="9196"/>
                    </a:moveTo>
                    <a:lnTo>
                      <a:pt x="528673" y="9199"/>
                    </a:lnTo>
                    <a:lnTo>
                      <a:pt x="528665" y="9201"/>
                    </a:lnTo>
                    <a:close/>
                    <a:moveTo>
                      <a:pt x="528064" y="9194"/>
                    </a:moveTo>
                    <a:lnTo>
                      <a:pt x="528189" y="9223"/>
                    </a:lnTo>
                    <a:lnTo>
                      <a:pt x="528257" y="9266"/>
                    </a:lnTo>
                    <a:lnTo>
                      <a:pt x="528254" y="9273"/>
                    </a:lnTo>
                    <a:lnTo>
                      <a:pt x="528227" y="9277"/>
                    </a:lnTo>
                    <a:close/>
                    <a:moveTo>
                      <a:pt x="536761" y="9175"/>
                    </a:moveTo>
                    <a:lnTo>
                      <a:pt x="537238" y="9267"/>
                    </a:lnTo>
                    <a:lnTo>
                      <a:pt x="537792" y="9984"/>
                    </a:lnTo>
                    <a:lnTo>
                      <a:pt x="537348" y="10339"/>
                    </a:lnTo>
                    <a:lnTo>
                      <a:pt x="537328" y="10337"/>
                    </a:lnTo>
                    <a:close/>
                    <a:moveTo>
                      <a:pt x="477873" y="9174"/>
                    </a:moveTo>
                    <a:lnTo>
                      <a:pt x="477716" y="9219"/>
                    </a:lnTo>
                    <a:lnTo>
                      <a:pt x="476158" y="9288"/>
                    </a:lnTo>
                    <a:close/>
                    <a:moveTo>
                      <a:pt x="428691" y="9167"/>
                    </a:moveTo>
                    <a:lnTo>
                      <a:pt x="429125" y="9184"/>
                    </a:lnTo>
                    <a:lnTo>
                      <a:pt x="426718" y="9597"/>
                    </a:lnTo>
                    <a:lnTo>
                      <a:pt x="421703" y="10148"/>
                    </a:lnTo>
                    <a:lnTo>
                      <a:pt x="423091" y="9915"/>
                    </a:lnTo>
                    <a:close/>
                    <a:moveTo>
                      <a:pt x="474911" y="9166"/>
                    </a:moveTo>
                    <a:lnTo>
                      <a:pt x="473668" y="9316"/>
                    </a:lnTo>
                    <a:lnTo>
                      <a:pt x="472931" y="9246"/>
                    </a:lnTo>
                    <a:close/>
                    <a:moveTo>
                      <a:pt x="520201" y="9162"/>
                    </a:moveTo>
                    <a:lnTo>
                      <a:pt x="519892" y="9378"/>
                    </a:lnTo>
                    <a:lnTo>
                      <a:pt x="518744" y="9857"/>
                    </a:lnTo>
                    <a:lnTo>
                      <a:pt x="517959" y="9562"/>
                    </a:lnTo>
                    <a:close/>
                    <a:moveTo>
                      <a:pt x="476858" y="9147"/>
                    </a:moveTo>
                    <a:lnTo>
                      <a:pt x="475049" y="9337"/>
                    </a:lnTo>
                    <a:lnTo>
                      <a:pt x="474256" y="9373"/>
                    </a:lnTo>
                    <a:lnTo>
                      <a:pt x="473794" y="9328"/>
                    </a:lnTo>
                    <a:close/>
                    <a:moveTo>
                      <a:pt x="471835" y="9141"/>
                    </a:moveTo>
                    <a:lnTo>
                      <a:pt x="472931" y="9246"/>
                    </a:lnTo>
                    <a:lnTo>
                      <a:pt x="471287" y="9312"/>
                    </a:lnTo>
                    <a:lnTo>
                      <a:pt x="470757" y="9262"/>
                    </a:lnTo>
                    <a:close/>
                    <a:moveTo>
                      <a:pt x="428015" y="9140"/>
                    </a:moveTo>
                    <a:lnTo>
                      <a:pt x="428254" y="9149"/>
                    </a:lnTo>
                    <a:lnTo>
                      <a:pt x="426972" y="9281"/>
                    </a:lnTo>
                    <a:close/>
                    <a:moveTo>
                      <a:pt x="470503" y="9139"/>
                    </a:moveTo>
                    <a:lnTo>
                      <a:pt x="470181" y="9207"/>
                    </a:lnTo>
                    <a:lnTo>
                      <a:pt x="469979" y="9188"/>
                    </a:lnTo>
                    <a:close/>
                    <a:moveTo>
                      <a:pt x="529146" y="9138"/>
                    </a:moveTo>
                    <a:lnTo>
                      <a:pt x="529352" y="9228"/>
                    </a:lnTo>
                    <a:lnTo>
                      <a:pt x="529056" y="9376"/>
                    </a:lnTo>
                    <a:lnTo>
                      <a:pt x="528789" y="9253"/>
                    </a:lnTo>
                    <a:lnTo>
                      <a:pt x="529039" y="9157"/>
                    </a:lnTo>
                    <a:close/>
                    <a:moveTo>
                      <a:pt x="487303" y="9134"/>
                    </a:moveTo>
                    <a:lnTo>
                      <a:pt x="486174" y="9540"/>
                    </a:lnTo>
                    <a:lnTo>
                      <a:pt x="483651" y="9919"/>
                    </a:lnTo>
                    <a:lnTo>
                      <a:pt x="482214" y="10134"/>
                    </a:lnTo>
                    <a:lnTo>
                      <a:pt x="480497" y="9970"/>
                    </a:lnTo>
                    <a:lnTo>
                      <a:pt x="481040" y="9842"/>
                    </a:lnTo>
                    <a:lnTo>
                      <a:pt x="481101" y="9835"/>
                    </a:lnTo>
                    <a:close/>
                    <a:moveTo>
                      <a:pt x="427772" y="9130"/>
                    </a:moveTo>
                    <a:lnTo>
                      <a:pt x="427995" y="9139"/>
                    </a:lnTo>
                    <a:lnTo>
                      <a:pt x="426928" y="9286"/>
                    </a:lnTo>
                    <a:lnTo>
                      <a:pt x="426711" y="9308"/>
                    </a:lnTo>
                    <a:close/>
                    <a:moveTo>
                      <a:pt x="531860" y="9130"/>
                    </a:moveTo>
                    <a:lnTo>
                      <a:pt x="531935" y="9157"/>
                    </a:lnTo>
                    <a:lnTo>
                      <a:pt x="531817" y="9228"/>
                    </a:lnTo>
                    <a:lnTo>
                      <a:pt x="531748" y="9191"/>
                    </a:lnTo>
                    <a:close/>
                    <a:moveTo>
                      <a:pt x="529110" y="9123"/>
                    </a:moveTo>
                    <a:lnTo>
                      <a:pt x="529119" y="9126"/>
                    </a:lnTo>
                    <a:lnTo>
                      <a:pt x="529039" y="9157"/>
                    </a:lnTo>
                    <a:lnTo>
                      <a:pt x="528708" y="9215"/>
                    </a:lnTo>
                    <a:lnTo>
                      <a:pt x="528673" y="9199"/>
                    </a:lnTo>
                    <a:close/>
                    <a:moveTo>
                      <a:pt x="460160" y="9120"/>
                    </a:moveTo>
                    <a:lnTo>
                      <a:pt x="460047" y="9149"/>
                    </a:lnTo>
                    <a:lnTo>
                      <a:pt x="459961" y="9170"/>
                    </a:lnTo>
                    <a:lnTo>
                      <a:pt x="458662" y="9218"/>
                    </a:lnTo>
                    <a:lnTo>
                      <a:pt x="459833" y="9142"/>
                    </a:lnTo>
                    <a:close/>
                    <a:moveTo>
                      <a:pt x="523240" y="9111"/>
                    </a:moveTo>
                    <a:lnTo>
                      <a:pt x="521915" y="9906"/>
                    </a:lnTo>
                    <a:lnTo>
                      <a:pt x="520386" y="10238"/>
                    </a:lnTo>
                    <a:lnTo>
                      <a:pt x="520647" y="9978"/>
                    </a:lnTo>
                    <a:lnTo>
                      <a:pt x="520706" y="9918"/>
                    </a:lnTo>
                    <a:lnTo>
                      <a:pt x="521484" y="9477"/>
                    </a:lnTo>
                    <a:lnTo>
                      <a:pt x="522213" y="9325"/>
                    </a:lnTo>
                    <a:close/>
                    <a:moveTo>
                      <a:pt x="502714" y="9110"/>
                    </a:moveTo>
                    <a:lnTo>
                      <a:pt x="503056" y="9190"/>
                    </a:lnTo>
                    <a:lnTo>
                      <a:pt x="502136" y="9373"/>
                    </a:lnTo>
                    <a:close/>
                    <a:moveTo>
                      <a:pt x="518629" y="9106"/>
                    </a:moveTo>
                    <a:lnTo>
                      <a:pt x="518005" y="9419"/>
                    </a:lnTo>
                    <a:lnTo>
                      <a:pt x="517702" y="9466"/>
                    </a:lnTo>
                    <a:lnTo>
                      <a:pt x="517391" y="9350"/>
                    </a:lnTo>
                    <a:lnTo>
                      <a:pt x="517200" y="9278"/>
                    </a:lnTo>
                    <a:lnTo>
                      <a:pt x="517790" y="9207"/>
                    </a:lnTo>
                    <a:close/>
                    <a:moveTo>
                      <a:pt x="469109" y="9106"/>
                    </a:moveTo>
                    <a:lnTo>
                      <a:pt x="469979" y="9188"/>
                    </a:lnTo>
                    <a:lnTo>
                      <a:pt x="467711" y="9399"/>
                    </a:lnTo>
                    <a:lnTo>
                      <a:pt x="466628" y="9500"/>
                    </a:lnTo>
                    <a:lnTo>
                      <a:pt x="465336" y="9551"/>
                    </a:lnTo>
                    <a:lnTo>
                      <a:pt x="466862" y="9371"/>
                    </a:lnTo>
                    <a:close/>
                    <a:moveTo>
                      <a:pt x="438482" y="9104"/>
                    </a:moveTo>
                    <a:lnTo>
                      <a:pt x="437024" y="9495"/>
                    </a:lnTo>
                    <a:lnTo>
                      <a:pt x="435804" y="9447"/>
                    </a:lnTo>
                    <a:close/>
                    <a:moveTo>
                      <a:pt x="527875" y="9098"/>
                    </a:moveTo>
                    <a:lnTo>
                      <a:pt x="528064" y="9194"/>
                    </a:lnTo>
                    <a:lnTo>
                      <a:pt x="527821" y="9139"/>
                    </a:lnTo>
                    <a:close/>
                    <a:moveTo>
                      <a:pt x="525687" y="9086"/>
                    </a:moveTo>
                    <a:lnTo>
                      <a:pt x="525547" y="9314"/>
                    </a:lnTo>
                    <a:lnTo>
                      <a:pt x="525209" y="9603"/>
                    </a:lnTo>
                    <a:lnTo>
                      <a:pt x="524431" y="9359"/>
                    </a:lnTo>
                    <a:close/>
                    <a:moveTo>
                      <a:pt x="525829" y="9072"/>
                    </a:moveTo>
                    <a:lnTo>
                      <a:pt x="526010" y="9092"/>
                    </a:lnTo>
                    <a:lnTo>
                      <a:pt x="525490" y="9692"/>
                    </a:lnTo>
                    <a:lnTo>
                      <a:pt x="525343" y="9646"/>
                    </a:lnTo>
                    <a:lnTo>
                      <a:pt x="525547" y="9314"/>
                    </a:lnTo>
                    <a:close/>
                    <a:moveTo>
                      <a:pt x="493668" y="9067"/>
                    </a:moveTo>
                    <a:lnTo>
                      <a:pt x="493653" y="9077"/>
                    </a:lnTo>
                    <a:lnTo>
                      <a:pt x="491178" y="9811"/>
                    </a:lnTo>
                    <a:lnTo>
                      <a:pt x="489287" y="10102"/>
                    </a:lnTo>
                    <a:lnTo>
                      <a:pt x="487123" y="10435"/>
                    </a:lnTo>
                    <a:lnTo>
                      <a:pt x="487329" y="10372"/>
                    </a:lnTo>
                    <a:lnTo>
                      <a:pt x="488554" y="10078"/>
                    </a:lnTo>
                    <a:lnTo>
                      <a:pt x="489737" y="9795"/>
                    </a:lnTo>
                    <a:close/>
                    <a:moveTo>
                      <a:pt x="523481" y="9061"/>
                    </a:moveTo>
                    <a:lnTo>
                      <a:pt x="523691" y="9126"/>
                    </a:lnTo>
                    <a:lnTo>
                      <a:pt x="523309" y="9508"/>
                    </a:lnTo>
                    <a:lnTo>
                      <a:pt x="522859" y="9701"/>
                    </a:lnTo>
                    <a:lnTo>
                      <a:pt x="522246" y="9834"/>
                    </a:lnTo>
                    <a:lnTo>
                      <a:pt x="523392" y="9079"/>
                    </a:lnTo>
                    <a:close/>
                    <a:moveTo>
                      <a:pt x="481274" y="9061"/>
                    </a:moveTo>
                    <a:lnTo>
                      <a:pt x="476518" y="9589"/>
                    </a:lnTo>
                    <a:lnTo>
                      <a:pt x="476444" y="9582"/>
                    </a:lnTo>
                    <a:lnTo>
                      <a:pt x="477716" y="9219"/>
                    </a:lnTo>
                    <a:close/>
                    <a:moveTo>
                      <a:pt x="525704" y="9058"/>
                    </a:moveTo>
                    <a:lnTo>
                      <a:pt x="525778" y="9066"/>
                    </a:lnTo>
                    <a:lnTo>
                      <a:pt x="525687" y="9086"/>
                    </a:lnTo>
                    <a:close/>
                    <a:moveTo>
                      <a:pt x="493719" y="9057"/>
                    </a:moveTo>
                    <a:lnTo>
                      <a:pt x="493714" y="9059"/>
                    </a:lnTo>
                    <a:lnTo>
                      <a:pt x="493668" y="9067"/>
                    </a:lnTo>
                    <a:lnTo>
                      <a:pt x="493677" y="9061"/>
                    </a:lnTo>
                    <a:close/>
                    <a:moveTo>
                      <a:pt x="470914" y="9053"/>
                    </a:moveTo>
                    <a:lnTo>
                      <a:pt x="471171" y="9078"/>
                    </a:lnTo>
                    <a:lnTo>
                      <a:pt x="470503" y="9139"/>
                    </a:lnTo>
                    <a:close/>
                    <a:moveTo>
                      <a:pt x="525855" y="9049"/>
                    </a:moveTo>
                    <a:lnTo>
                      <a:pt x="525829" y="9072"/>
                    </a:lnTo>
                    <a:lnTo>
                      <a:pt x="525778" y="9066"/>
                    </a:lnTo>
                    <a:close/>
                    <a:moveTo>
                      <a:pt x="520365" y="9047"/>
                    </a:moveTo>
                    <a:lnTo>
                      <a:pt x="520295" y="9096"/>
                    </a:lnTo>
                    <a:lnTo>
                      <a:pt x="517827" y="9507"/>
                    </a:lnTo>
                    <a:lnTo>
                      <a:pt x="518005" y="9419"/>
                    </a:lnTo>
                    <a:close/>
                    <a:moveTo>
                      <a:pt x="418528" y="9038"/>
                    </a:moveTo>
                    <a:lnTo>
                      <a:pt x="415540" y="9475"/>
                    </a:lnTo>
                    <a:lnTo>
                      <a:pt x="407074" y="10056"/>
                    </a:lnTo>
                    <a:cubicBezTo>
                      <a:pt x="388432" y="12797"/>
                      <a:pt x="369791" y="16087"/>
                      <a:pt x="351149" y="17184"/>
                    </a:cubicBezTo>
                    <a:cubicBezTo>
                      <a:pt x="368694" y="16087"/>
                      <a:pt x="386239" y="12797"/>
                      <a:pt x="404058" y="10056"/>
                    </a:cubicBezTo>
                    <a:close/>
                    <a:moveTo>
                      <a:pt x="523378" y="9028"/>
                    </a:moveTo>
                    <a:lnTo>
                      <a:pt x="523440" y="9048"/>
                    </a:lnTo>
                    <a:lnTo>
                      <a:pt x="523392" y="9079"/>
                    </a:lnTo>
                    <a:lnTo>
                      <a:pt x="523240" y="9111"/>
                    </a:lnTo>
                    <a:close/>
                    <a:moveTo>
                      <a:pt x="478389" y="9026"/>
                    </a:moveTo>
                    <a:lnTo>
                      <a:pt x="478255" y="9065"/>
                    </a:lnTo>
                    <a:lnTo>
                      <a:pt x="476858" y="9147"/>
                    </a:lnTo>
                    <a:lnTo>
                      <a:pt x="477771" y="9051"/>
                    </a:lnTo>
                    <a:close/>
                    <a:moveTo>
                      <a:pt x="520752" y="9020"/>
                    </a:moveTo>
                    <a:lnTo>
                      <a:pt x="520569" y="9096"/>
                    </a:lnTo>
                    <a:lnTo>
                      <a:pt x="520201" y="9162"/>
                    </a:lnTo>
                    <a:lnTo>
                      <a:pt x="520295" y="9096"/>
                    </a:lnTo>
                    <a:close/>
                    <a:moveTo>
                      <a:pt x="428904" y="9019"/>
                    </a:moveTo>
                    <a:lnTo>
                      <a:pt x="428015" y="9140"/>
                    </a:lnTo>
                    <a:lnTo>
                      <a:pt x="427995" y="9139"/>
                    </a:lnTo>
                    <a:lnTo>
                      <a:pt x="428776" y="9032"/>
                    </a:lnTo>
                    <a:close/>
                    <a:moveTo>
                      <a:pt x="464408" y="9006"/>
                    </a:moveTo>
                    <a:lnTo>
                      <a:pt x="463412" y="9206"/>
                    </a:lnTo>
                    <a:lnTo>
                      <a:pt x="462920" y="9243"/>
                    </a:lnTo>
                    <a:lnTo>
                      <a:pt x="458271" y="9593"/>
                    </a:lnTo>
                    <a:lnTo>
                      <a:pt x="459961" y="9170"/>
                    </a:lnTo>
                    <a:lnTo>
                      <a:pt x="460310" y="9157"/>
                    </a:lnTo>
                    <a:close/>
                    <a:moveTo>
                      <a:pt x="529804" y="9001"/>
                    </a:moveTo>
                    <a:lnTo>
                      <a:pt x="529740" y="9034"/>
                    </a:lnTo>
                    <a:lnTo>
                      <a:pt x="529146" y="9138"/>
                    </a:lnTo>
                    <a:lnTo>
                      <a:pt x="529119" y="9126"/>
                    </a:lnTo>
                    <a:lnTo>
                      <a:pt x="529143" y="9117"/>
                    </a:lnTo>
                    <a:close/>
                    <a:moveTo>
                      <a:pt x="466278" y="8990"/>
                    </a:moveTo>
                    <a:lnTo>
                      <a:pt x="465625" y="9331"/>
                    </a:lnTo>
                    <a:lnTo>
                      <a:pt x="465192" y="9557"/>
                    </a:lnTo>
                    <a:lnTo>
                      <a:pt x="460764" y="9735"/>
                    </a:lnTo>
                    <a:lnTo>
                      <a:pt x="463184" y="9251"/>
                    </a:lnTo>
                    <a:lnTo>
                      <a:pt x="463412" y="9206"/>
                    </a:lnTo>
                    <a:close/>
                    <a:moveTo>
                      <a:pt x="482952" y="8986"/>
                    </a:moveTo>
                    <a:lnTo>
                      <a:pt x="480764" y="9288"/>
                    </a:lnTo>
                    <a:lnTo>
                      <a:pt x="481900" y="9049"/>
                    </a:lnTo>
                    <a:lnTo>
                      <a:pt x="481996" y="9029"/>
                    </a:lnTo>
                    <a:lnTo>
                      <a:pt x="482153" y="9022"/>
                    </a:lnTo>
                    <a:close/>
                    <a:moveTo>
                      <a:pt x="444420" y="8977"/>
                    </a:moveTo>
                    <a:lnTo>
                      <a:pt x="443865" y="9085"/>
                    </a:lnTo>
                    <a:lnTo>
                      <a:pt x="439887" y="9607"/>
                    </a:lnTo>
                    <a:lnTo>
                      <a:pt x="439847" y="9606"/>
                    </a:lnTo>
                    <a:lnTo>
                      <a:pt x="441072" y="9426"/>
                    </a:lnTo>
                    <a:close/>
                    <a:moveTo>
                      <a:pt x="445986" y="8974"/>
                    </a:moveTo>
                    <a:lnTo>
                      <a:pt x="444266" y="9558"/>
                    </a:lnTo>
                    <a:lnTo>
                      <a:pt x="443013" y="9731"/>
                    </a:lnTo>
                    <a:lnTo>
                      <a:pt x="440962" y="9650"/>
                    </a:lnTo>
                    <a:lnTo>
                      <a:pt x="441992" y="9450"/>
                    </a:lnTo>
                    <a:close/>
                    <a:moveTo>
                      <a:pt x="530164" y="8959"/>
                    </a:moveTo>
                    <a:lnTo>
                      <a:pt x="531221" y="9479"/>
                    </a:lnTo>
                    <a:lnTo>
                      <a:pt x="530937" y="9634"/>
                    </a:lnTo>
                    <a:lnTo>
                      <a:pt x="530065" y="9538"/>
                    </a:lnTo>
                    <a:lnTo>
                      <a:pt x="529352" y="9228"/>
                    </a:lnTo>
                    <a:lnTo>
                      <a:pt x="529740" y="9034"/>
                    </a:lnTo>
                    <a:close/>
                    <a:moveTo>
                      <a:pt x="516302" y="8942"/>
                    </a:moveTo>
                    <a:lnTo>
                      <a:pt x="517200" y="9278"/>
                    </a:lnTo>
                    <a:lnTo>
                      <a:pt x="508085" y="10375"/>
                    </a:lnTo>
                    <a:lnTo>
                      <a:pt x="507399" y="10214"/>
                    </a:lnTo>
                    <a:close/>
                    <a:moveTo>
                      <a:pt x="528096" y="8933"/>
                    </a:moveTo>
                    <a:lnTo>
                      <a:pt x="528383" y="9065"/>
                    </a:lnTo>
                    <a:lnTo>
                      <a:pt x="528273" y="9242"/>
                    </a:lnTo>
                    <a:lnTo>
                      <a:pt x="528189" y="9223"/>
                    </a:lnTo>
                    <a:lnTo>
                      <a:pt x="527930" y="9058"/>
                    </a:lnTo>
                    <a:close/>
                    <a:moveTo>
                      <a:pt x="432794" y="8929"/>
                    </a:moveTo>
                    <a:lnTo>
                      <a:pt x="430484" y="9237"/>
                    </a:lnTo>
                    <a:lnTo>
                      <a:pt x="430285" y="9229"/>
                    </a:lnTo>
                    <a:lnTo>
                      <a:pt x="430688" y="9161"/>
                    </a:lnTo>
                    <a:close/>
                    <a:moveTo>
                      <a:pt x="482479" y="8927"/>
                    </a:moveTo>
                    <a:lnTo>
                      <a:pt x="481996" y="9029"/>
                    </a:lnTo>
                    <a:lnTo>
                      <a:pt x="481274" y="9061"/>
                    </a:lnTo>
                    <a:close/>
                    <a:moveTo>
                      <a:pt x="521524" y="8925"/>
                    </a:moveTo>
                    <a:lnTo>
                      <a:pt x="520826" y="9581"/>
                    </a:lnTo>
                    <a:lnTo>
                      <a:pt x="520554" y="9670"/>
                    </a:lnTo>
                    <a:lnTo>
                      <a:pt x="519072" y="9979"/>
                    </a:lnTo>
                    <a:lnTo>
                      <a:pt x="519047" y="9970"/>
                    </a:lnTo>
                    <a:lnTo>
                      <a:pt x="519892" y="9378"/>
                    </a:lnTo>
                    <a:lnTo>
                      <a:pt x="520569" y="9096"/>
                    </a:lnTo>
                    <a:close/>
                    <a:moveTo>
                      <a:pt x="467034" y="8909"/>
                    </a:moveTo>
                    <a:lnTo>
                      <a:pt x="467172" y="8922"/>
                    </a:lnTo>
                    <a:lnTo>
                      <a:pt x="466278" y="8990"/>
                    </a:lnTo>
                    <a:lnTo>
                      <a:pt x="466386" y="8933"/>
                    </a:lnTo>
                    <a:close/>
                    <a:moveTo>
                      <a:pt x="524257" y="8899"/>
                    </a:moveTo>
                    <a:lnTo>
                      <a:pt x="524633" y="8940"/>
                    </a:lnTo>
                    <a:lnTo>
                      <a:pt x="523984" y="9219"/>
                    </a:lnTo>
                    <a:lnTo>
                      <a:pt x="523691" y="9126"/>
                    </a:lnTo>
                    <a:lnTo>
                      <a:pt x="523829" y="8988"/>
                    </a:lnTo>
                    <a:close/>
                    <a:moveTo>
                      <a:pt x="430718" y="8896"/>
                    </a:moveTo>
                    <a:lnTo>
                      <a:pt x="428691" y="9167"/>
                    </a:lnTo>
                    <a:lnTo>
                      <a:pt x="428254" y="9149"/>
                    </a:lnTo>
                    <a:close/>
                    <a:moveTo>
                      <a:pt x="451645" y="8890"/>
                    </a:moveTo>
                    <a:lnTo>
                      <a:pt x="446955" y="9650"/>
                    </a:lnTo>
                    <a:lnTo>
                      <a:pt x="443866" y="9764"/>
                    </a:lnTo>
                    <a:lnTo>
                      <a:pt x="443679" y="9757"/>
                    </a:lnTo>
                    <a:lnTo>
                      <a:pt x="443808" y="9713"/>
                    </a:lnTo>
                    <a:lnTo>
                      <a:pt x="445252" y="9533"/>
                    </a:lnTo>
                    <a:close/>
                    <a:moveTo>
                      <a:pt x="521737" y="8888"/>
                    </a:moveTo>
                    <a:lnTo>
                      <a:pt x="521148" y="9476"/>
                    </a:lnTo>
                    <a:lnTo>
                      <a:pt x="521016" y="9519"/>
                    </a:lnTo>
                    <a:lnTo>
                      <a:pt x="521649" y="8903"/>
                    </a:lnTo>
                    <a:close/>
                    <a:moveTo>
                      <a:pt x="526661" y="8874"/>
                    </a:moveTo>
                    <a:lnTo>
                      <a:pt x="527821" y="9139"/>
                    </a:lnTo>
                    <a:lnTo>
                      <a:pt x="527645" y="9271"/>
                    </a:lnTo>
                    <a:lnTo>
                      <a:pt x="526010" y="9092"/>
                    </a:lnTo>
                    <a:lnTo>
                      <a:pt x="526091" y="8998"/>
                    </a:lnTo>
                    <a:close/>
                    <a:moveTo>
                      <a:pt x="497281" y="8872"/>
                    </a:moveTo>
                    <a:lnTo>
                      <a:pt x="496289" y="9229"/>
                    </a:lnTo>
                    <a:lnTo>
                      <a:pt x="496967" y="8921"/>
                    </a:lnTo>
                    <a:close/>
                    <a:moveTo>
                      <a:pt x="437799" y="8867"/>
                    </a:moveTo>
                    <a:lnTo>
                      <a:pt x="434116" y="9380"/>
                    </a:lnTo>
                    <a:lnTo>
                      <a:pt x="433419" y="9353"/>
                    </a:lnTo>
                    <a:close/>
                    <a:moveTo>
                      <a:pt x="521689" y="8864"/>
                    </a:moveTo>
                    <a:lnTo>
                      <a:pt x="521649" y="8903"/>
                    </a:lnTo>
                    <a:lnTo>
                      <a:pt x="521524" y="8925"/>
                    </a:lnTo>
                    <a:lnTo>
                      <a:pt x="521569" y="8884"/>
                    </a:lnTo>
                    <a:close/>
                    <a:moveTo>
                      <a:pt x="528510" y="8862"/>
                    </a:moveTo>
                    <a:lnTo>
                      <a:pt x="528706" y="8947"/>
                    </a:lnTo>
                    <a:lnTo>
                      <a:pt x="528666" y="9196"/>
                    </a:lnTo>
                    <a:lnTo>
                      <a:pt x="528383" y="9065"/>
                    </a:lnTo>
                    <a:close/>
                    <a:moveTo>
                      <a:pt x="482656" y="8855"/>
                    </a:moveTo>
                    <a:lnTo>
                      <a:pt x="477873" y="9174"/>
                    </a:lnTo>
                    <a:lnTo>
                      <a:pt x="478255" y="9065"/>
                    </a:lnTo>
                    <a:lnTo>
                      <a:pt x="479991" y="8962"/>
                    </a:lnTo>
                    <a:close/>
                    <a:moveTo>
                      <a:pt x="521602" y="8852"/>
                    </a:moveTo>
                    <a:lnTo>
                      <a:pt x="521569" y="8884"/>
                    </a:lnTo>
                    <a:lnTo>
                      <a:pt x="520752" y="9020"/>
                    </a:lnTo>
                    <a:lnTo>
                      <a:pt x="520882" y="8966"/>
                    </a:lnTo>
                    <a:close/>
                    <a:moveTo>
                      <a:pt x="468752" y="8846"/>
                    </a:moveTo>
                    <a:lnTo>
                      <a:pt x="470165" y="8981"/>
                    </a:lnTo>
                    <a:lnTo>
                      <a:pt x="469109" y="9106"/>
                    </a:lnTo>
                    <a:lnTo>
                      <a:pt x="467172" y="8922"/>
                    </a:lnTo>
                    <a:lnTo>
                      <a:pt x="467644" y="8887"/>
                    </a:lnTo>
                    <a:close/>
                    <a:moveTo>
                      <a:pt x="431101" y="8844"/>
                    </a:moveTo>
                    <a:lnTo>
                      <a:pt x="430930" y="8874"/>
                    </a:lnTo>
                    <a:lnTo>
                      <a:pt x="430718" y="8896"/>
                    </a:lnTo>
                    <a:close/>
                    <a:moveTo>
                      <a:pt x="523750" y="8843"/>
                    </a:moveTo>
                    <a:lnTo>
                      <a:pt x="523952" y="8865"/>
                    </a:lnTo>
                    <a:lnTo>
                      <a:pt x="523829" y="8988"/>
                    </a:lnTo>
                    <a:lnTo>
                      <a:pt x="523481" y="9061"/>
                    </a:lnTo>
                    <a:lnTo>
                      <a:pt x="523440" y="9048"/>
                    </a:lnTo>
                    <a:close/>
                    <a:moveTo>
                      <a:pt x="482897" y="8839"/>
                    </a:moveTo>
                    <a:lnTo>
                      <a:pt x="482860" y="8847"/>
                    </a:lnTo>
                    <a:lnTo>
                      <a:pt x="482656" y="8855"/>
                    </a:lnTo>
                    <a:close/>
                    <a:moveTo>
                      <a:pt x="483393" y="8825"/>
                    </a:moveTo>
                    <a:lnTo>
                      <a:pt x="482479" y="8927"/>
                    </a:lnTo>
                    <a:lnTo>
                      <a:pt x="482860" y="8847"/>
                    </a:lnTo>
                    <a:close/>
                    <a:moveTo>
                      <a:pt x="431273" y="8821"/>
                    </a:moveTo>
                    <a:lnTo>
                      <a:pt x="431101" y="8844"/>
                    </a:lnTo>
                    <a:lnTo>
                      <a:pt x="431233" y="8822"/>
                    </a:lnTo>
                    <a:close/>
                    <a:moveTo>
                      <a:pt x="521804" y="8820"/>
                    </a:moveTo>
                    <a:lnTo>
                      <a:pt x="521775" y="8849"/>
                    </a:lnTo>
                    <a:lnTo>
                      <a:pt x="521689" y="8864"/>
                    </a:lnTo>
                    <a:lnTo>
                      <a:pt x="521720" y="8834"/>
                    </a:lnTo>
                    <a:close/>
                    <a:moveTo>
                      <a:pt x="486924" y="8810"/>
                    </a:moveTo>
                    <a:lnTo>
                      <a:pt x="486024" y="8959"/>
                    </a:lnTo>
                    <a:lnTo>
                      <a:pt x="483529" y="9257"/>
                    </a:lnTo>
                    <a:lnTo>
                      <a:pt x="485080" y="8892"/>
                    </a:lnTo>
                    <a:close/>
                    <a:moveTo>
                      <a:pt x="522668" y="8805"/>
                    </a:moveTo>
                    <a:lnTo>
                      <a:pt x="522940" y="8890"/>
                    </a:lnTo>
                    <a:lnTo>
                      <a:pt x="521943" y="9216"/>
                    </a:lnTo>
                    <a:close/>
                    <a:moveTo>
                      <a:pt x="432772" y="8804"/>
                    </a:moveTo>
                    <a:lnTo>
                      <a:pt x="430688" y="9161"/>
                    </a:lnTo>
                    <a:lnTo>
                      <a:pt x="430121" y="9223"/>
                    </a:lnTo>
                    <a:lnTo>
                      <a:pt x="429125" y="9184"/>
                    </a:lnTo>
                    <a:lnTo>
                      <a:pt x="430930" y="8874"/>
                    </a:lnTo>
                    <a:lnTo>
                      <a:pt x="431459" y="8819"/>
                    </a:lnTo>
                    <a:close/>
                    <a:moveTo>
                      <a:pt x="530947" y="8801"/>
                    </a:moveTo>
                    <a:lnTo>
                      <a:pt x="531151" y="8875"/>
                    </a:lnTo>
                    <a:lnTo>
                      <a:pt x="531748" y="9191"/>
                    </a:lnTo>
                    <a:lnTo>
                      <a:pt x="531315" y="9428"/>
                    </a:lnTo>
                    <a:lnTo>
                      <a:pt x="530508" y="8878"/>
                    </a:lnTo>
                    <a:close/>
                    <a:moveTo>
                      <a:pt x="434063" y="8790"/>
                    </a:moveTo>
                    <a:lnTo>
                      <a:pt x="432794" y="8929"/>
                    </a:lnTo>
                    <a:lnTo>
                      <a:pt x="433819" y="8792"/>
                    </a:lnTo>
                    <a:close/>
                    <a:moveTo>
                      <a:pt x="523252" y="8788"/>
                    </a:moveTo>
                    <a:lnTo>
                      <a:pt x="523449" y="8810"/>
                    </a:lnTo>
                    <a:lnTo>
                      <a:pt x="523696" y="8837"/>
                    </a:lnTo>
                    <a:lnTo>
                      <a:pt x="523378" y="9028"/>
                    </a:lnTo>
                    <a:lnTo>
                      <a:pt x="523120" y="8947"/>
                    </a:lnTo>
                    <a:lnTo>
                      <a:pt x="522940" y="8890"/>
                    </a:lnTo>
                    <a:close/>
                    <a:moveTo>
                      <a:pt x="521323" y="8782"/>
                    </a:moveTo>
                    <a:lnTo>
                      <a:pt x="520882" y="8966"/>
                    </a:lnTo>
                    <a:lnTo>
                      <a:pt x="520365" y="9047"/>
                    </a:lnTo>
                    <a:lnTo>
                      <a:pt x="520623" y="8866"/>
                    </a:lnTo>
                    <a:close/>
                    <a:moveTo>
                      <a:pt x="465581" y="8772"/>
                    </a:moveTo>
                    <a:lnTo>
                      <a:pt x="466524" y="8861"/>
                    </a:lnTo>
                    <a:lnTo>
                      <a:pt x="466386" y="8933"/>
                    </a:lnTo>
                    <a:lnTo>
                      <a:pt x="464408" y="9006"/>
                    </a:lnTo>
                    <a:close/>
                    <a:moveTo>
                      <a:pt x="526186" y="8766"/>
                    </a:moveTo>
                    <a:lnTo>
                      <a:pt x="526275" y="8786"/>
                    </a:lnTo>
                    <a:lnTo>
                      <a:pt x="526091" y="8998"/>
                    </a:lnTo>
                    <a:lnTo>
                      <a:pt x="525855" y="9049"/>
                    </a:lnTo>
                    <a:close/>
                    <a:moveTo>
                      <a:pt x="465616" y="8765"/>
                    </a:moveTo>
                    <a:lnTo>
                      <a:pt x="465581" y="8772"/>
                    </a:lnTo>
                    <a:lnTo>
                      <a:pt x="465552" y="8769"/>
                    </a:lnTo>
                    <a:close/>
                    <a:moveTo>
                      <a:pt x="494142" y="8762"/>
                    </a:moveTo>
                    <a:lnTo>
                      <a:pt x="493677" y="9061"/>
                    </a:lnTo>
                    <a:lnTo>
                      <a:pt x="492188" y="9208"/>
                    </a:lnTo>
                    <a:lnTo>
                      <a:pt x="493589" y="8872"/>
                    </a:lnTo>
                    <a:close/>
                    <a:moveTo>
                      <a:pt x="437369" y="8752"/>
                    </a:moveTo>
                    <a:lnTo>
                      <a:pt x="432406" y="9313"/>
                    </a:lnTo>
                    <a:lnTo>
                      <a:pt x="431937" y="9294"/>
                    </a:lnTo>
                    <a:lnTo>
                      <a:pt x="435714" y="8771"/>
                    </a:lnTo>
                    <a:close/>
                    <a:moveTo>
                      <a:pt x="530314" y="8746"/>
                    </a:moveTo>
                    <a:lnTo>
                      <a:pt x="530508" y="8878"/>
                    </a:lnTo>
                    <a:lnTo>
                      <a:pt x="529804" y="9001"/>
                    </a:lnTo>
                    <a:close/>
                    <a:moveTo>
                      <a:pt x="488388" y="8745"/>
                    </a:moveTo>
                    <a:lnTo>
                      <a:pt x="487588" y="9032"/>
                    </a:lnTo>
                    <a:lnTo>
                      <a:pt x="482474" y="9551"/>
                    </a:lnTo>
                    <a:lnTo>
                      <a:pt x="486024" y="8959"/>
                    </a:lnTo>
                    <a:lnTo>
                      <a:pt x="487498" y="8784"/>
                    </a:lnTo>
                    <a:close/>
                    <a:moveTo>
                      <a:pt x="515770" y="8743"/>
                    </a:moveTo>
                    <a:lnTo>
                      <a:pt x="516060" y="8851"/>
                    </a:lnTo>
                    <a:lnTo>
                      <a:pt x="507322" y="10196"/>
                    </a:lnTo>
                    <a:lnTo>
                      <a:pt x="506849" y="10084"/>
                    </a:lnTo>
                    <a:lnTo>
                      <a:pt x="512584" y="8992"/>
                    </a:lnTo>
                    <a:close/>
                    <a:moveTo>
                      <a:pt x="522451" y="8737"/>
                    </a:moveTo>
                    <a:lnTo>
                      <a:pt x="522498" y="8752"/>
                    </a:lnTo>
                    <a:lnTo>
                      <a:pt x="521737" y="8888"/>
                    </a:lnTo>
                    <a:lnTo>
                      <a:pt x="521775" y="8849"/>
                    </a:lnTo>
                    <a:close/>
                    <a:moveTo>
                      <a:pt x="438997" y="8734"/>
                    </a:moveTo>
                    <a:lnTo>
                      <a:pt x="437799" y="8867"/>
                    </a:lnTo>
                    <a:lnTo>
                      <a:pt x="438731" y="8737"/>
                    </a:lnTo>
                    <a:close/>
                    <a:moveTo>
                      <a:pt x="509248" y="8733"/>
                    </a:moveTo>
                    <a:lnTo>
                      <a:pt x="508761" y="8962"/>
                    </a:lnTo>
                    <a:lnTo>
                      <a:pt x="507296" y="9405"/>
                    </a:lnTo>
                    <a:lnTo>
                      <a:pt x="506168" y="9493"/>
                    </a:lnTo>
                    <a:lnTo>
                      <a:pt x="507399" y="9032"/>
                    </a:lnTo>
                    <a:close/>
                    <a:moveTo>
                      <a:pt x="426381" y="8731"/>
                    </a:moveTo>
                    <a:lnTo>
                      <a:pt x="412557" y="10604"/>
                    </a:lnTo>
                    <a:lnTo>
                      <a:pt x="425861" y="9314"/>
                    </a:lnTo>
                    <a:lnTo>
                      <a:pt x="424845" y="9500"/>
                    </a:lnTo>
                    <a:lnTo>
                      <a:pt x="410222" y="11006"/>
                    </a:lnTo>
                    <a:lnTo>
                      <a:pt x="406251" y="11152"/>
                    </a:lnTo>
                    <a:lnTo>
                      <a:pt x="404625" y="11582"/>
                    </a:lnTo>
                    <a:lnTo>
                      <a:pt x="392818" y="12797"/>
                    </a:lnTo>
                    <a:lnTo>
                      <a:pt x="415540" y="9475"/>
                    </a:lnTo>
                    <a:close/>
                    <a:moveTo>
                      <a:pt x="485767" y="8730"/>
                    </a:moveTo>
                    <a:lnTo>
                      <a:pt x="485080" y="8892"/>
                    </a:lnTo>
                    <a:lnTo>
                      <a:pt x="482952" y="8986"/>
                    </a:lnTo>
                    <a:lnTo>
                      <a:pt x="484417" y="8784"/>
                    </a:lnTo>
                    <a:close/>
                    <a:moveTo>
                      <a:pt x="522659" y="8723"/>
                    </a:moveTo>
                    <a:lnTo>
                      <a:pt x="522787" y="8737"/>
                    </a:lnTo>
                    <a:lnTo>
                      <a:pt x="522668" y="8805"/>
                    </a:lnTo>
                    <a:lnTo>
                      <a:pt x="522498" y="8752"/>
                    </a:lnTo>
                    <a:close/>
                    <a:moveTo>
                      <a:pt x="521837" y="8720"/>
                    </a:moveTo>
                    <a:lnTo>
                      <a:pt x="521720" y="8834"/>
                    </a:lnTo>
                    <a:lnTo>
                      <a:pt x="521602" y="8852"/>
                    </a:lnTo>
                    <a:lnTo>
                      <a:pt x="521729" y="8733"/>
                    </a:lnTo>
                    <a:close/>
                    <a:moveTo>
                      <a:pt x="527391" y="8715"/>
                    </a:moveTo>
                    <a:lnTo>
                      <a:pt x="527930" y="9058"/>
                    </a:lnTo>
                    <a:lnTo>
                      <a:pt x="527875" y="9098"/>
                    </a:lnTo>
                    <a:lnTo>
                      <a:pt x="527203" y="8756"/>
                    </a:lnTo>
                    <a:close/>
                    <a:moveTo>
                      <a:pt x="522520" y="8708"/>
                    </a:moveTo>
                    <a:lnTo>
                      <a:pt x="522583" y="8715"/>
                    </a:lnTo>
                    <a:lnTo>
                      <a:pt x="522451" y="8737"/>
                    </a:lnTo>
                    <a:lnTo>
                      <a:pt x="522412" y="8725"/>
                    </a:lnTo>
                    <a:close/>
                    <a:moveTo>
                      <a:pt x="472566" y="8705"/>
                    </a:moveTo>
                    <a:lnTo>
                      <a:pt x="470914" y="9053"/>
                    </a:lnTo>
                    <a:lnTo>
                      <a:pt x="470165" y="8981"/>
                    </a:lnTo>
                    <a:lnTo>
                      <a:pt x="472474" y="8709"/>
                    </a:lnTo>
                    <a:close/>
                    <a:moveTo>
                      <a:pt x="441608" y="8704"/>
                    </a:moveTo>
                    <a:lnTo>
                      <a:pt x="438482" y="9104"/>
                    </a:lnTo>
                    <a:lnTo>
                      <a:pt x="439902" y="8723"/>
                    </a:lnTo>
                    <a:close/>
                    <a:moveTo>
                      <a:pt x="446790" y="8701"/>
                    </a:moveTo>
                    <a:lnTo>
                      <a:pt x="446169" y="8912"/>
                    </a:lnTo>
                    <a:lnTo>
                      <a:pt x="442380" y="9374"/>
                    </a:lnTo>
                    <a:lnTo>
                      <a:pt x="443865" y="9085"/>
                    </a:lnTo>
                    <a:close/>
                    <a:moveTo>
                      <a:pt x="485070" y="8694"/>
                    </a:moveTo>
                    <a:lnTo>
                      <a:pt x="484581" y="8762"/>
                    </a:lnTo>
                    <a:lnTo>
                      <a:pt x="484417" y="8784"/>
                    </a:lnTo>
                    <a:lnTo>
                      <a:pt x="484341" y="8787"/>
                    </a:lnTo>
                    <a:lnTo>
                      <a:pt x="483393" y="8825"/>
                    </a:lnTo>
                    <a:lnTo>
                      <a:pt x="483832" y="8777"/>
                    </a:lnTo>
                    <a:close/>
                    <a:moveTo>
                      <a:pt x="484630" y="8688"/>
                    </a:moveTo>
                    <a:lnTo>
                      <a:pt x="483832" y="8777"/>
                    </a:lnTo>
                    <a:lnTo>
                      <a:pt x="482897" y="8839"/>
                    </a:lnTo>
                    <a:lnTo>
                      <a:pt x="483218" y="8771"/>
                    </a:lnTo>
                    <a:close/>
                    <a:moveTo>
                      <a:pt x="497483" y="8686"/>
                    </a:moveTo>
                    <a:lnTo>
                      <a:pt x="496967" y="8921"/>
                    </a:lnTo>
                    <a:lnTo>
                      <a:pt x="492931" y="9542"/>
                    </a:lnTo>
                    <a:lnTo>
                      <a:pt x="493653" y="9077"/>
                    </a:lnTo>
                    <a:lnTo>
                      <a:pt x="493714" y="9059"/>
                    </a:lnTo>
                    <a:lnTo>
                      <a:pt x="493725" y="9057"/>
                    </a:lnTo>
                    <a:close/>
                    <a:moveTo>
                      <a:pt x="432785" y="8683"/>
                    </a:moveTo>
                    <a:lnTo>
                      <a:pt x="431459" y="8819"/>
                    </a:lnTo>
                    <a:lnTo>
                      <a:pt x="431273" y="8821"/>
                    </a:lnTo>
                    <a:lnTo>
                      <a:pt x="432142" y="8705"/>
                    </a:lnTo>
                    <a:lnTo>
                      <a:pt x="432356" y="8685"/>
                    </a:lnTo>
                    <a:close/>
                    <a:moveTo>
                      <a:pt x="539419" y="8682"/>
                    </a:moveTo>
                    <a:lnTo>
                      <a:pt x="539909" y="9784"/>
                    </a:lnTo>
                    <a:lnTo>
                      <a:pt x="538641" y="9539"/>
                    </a:lnTo>
                    <a:lnTo>
                      <a:pt x="538512" y="9408"/>
                    </a:lnTo>
                    <a:close/>
                    <a:moveTo>
                      <a:pt x="466976" y="8676"/>
                    </a:moveTo>
                    <a:lnTo>
                      <a:pt x="468503" y="8822"/>
                    </a:lnTo>
                    <a:lnTo>
                      <a:pt x="467644" y="8887"/>
                    </a:lnTo>
                    <a:lnTo>
                      <a:pt x="467034" y="8909"/>
                    </a:lnTo>
                    <a:lnTo>
                      <a:pt x="466524" y="8861"/>
                    </a:lnTo>
                    <a:lnTo>
                      <a:pt x="466864" y="8684"/>
                    </a:lnTo>
                    <a:close/>
                    <a:moveTo>
                      <a:pt x="434703" y="8675"/>
                    </a:moveTo>
                    <a:lnTo>
                      <a:pt x="433819" y="8792"/>
                    </a:lnTo>
                    <a:lnTo>
                      <a:pt x="432772" y="8804"/>
                    </a:lnTo>
                    <a:lnTo>
                      <a:pt x="433502" y="8680"/>
                    </a:lnTo>
                    <a:close/>
                    <a:moveTo>
                      <a:pt x="522217" y="8675"/>
                    </a:moveTo>
                    <a:lnTo>
                      <a:pt x="522271" y="8680"/>
                    </a:lnTo>
                    <a:lnTo>
                      <a:pt x="522412" y="8725"/>
                    </a:lnTo>
                    <a:lnTo>
                      <a:pt x="521804" y="8820"/>
                    </a:lnTo>
                    <a:lnTo>
                      <a:pt x="521914" y="8711"/>
                    </a:lnTo>
                    <a:close/>
                    <a:moveTo>
                      <a:pt x="436465" y="8667"/>
                    </a:moveTo>
                    <a:lnTo>
                      <a:pt x="435714" y="8771"/>
                    </a:lnTo>
                    <a:lnTo>
                      <a:pt x="434063" y="8790"/>
                    </a:lnTo>
                    <a:lnTo>
                      <a:pt x="435128" y="8673"/>
                    </a:lnTo>
                    <a:close/>
                    <a:moveTo>
                      <a:pt x="522928" y="8657"/>
                    </a:moveTo>
                    <a:lnTo>
                      <a:pt x="522883" y="8683"/>
                    </a:lnTo>
                    <a:lnTo>
                      <a:pt x="522659" y="8723"/>
                    </a:lnTo>
                    <a:lnTo>
                      <a:pt x="522583" y="8715"/>
                    </a:lnTo>
                    <a:close/>
                    <a:moveTo>
                      <a:pt x="439319" y="8655"/>
                    </a:moveTo>
                    <a:lnTo>
                      <a:pt x="438731" y="8737"/>
                    </a:lnTo>
                    <a:lnTo>
                      <a:pt x="437369" y="8752"/>
                    </a:lnTo>
                    <a:lnTo>
                      <a:pt x="438189" y="8660"/>
                    </a:lnTo>
                    <a:close/>
                    <a:moveTo>
                      <a:pt x="446089" y="8653"/>
                    </a:moveTo>
                    <a:lnTo>
                      <a:pt x="445269" y="8812"/>
                    </a:lnTo>
                    <a:lnTo>
                      <a:pt x="441072" y="9426"/>
                    </a:lnTo>
                    <a:lnTo>
                      <a:pt x="439761" y="9603"/>
                    </a:lnTo>
                    <a:lnTo>
                      <a:pt x="438319" y="9546"/>
                    </a:lnTo>
                    <a:lnTo>
                      <a:pt x="445611" y="8658"/>
                    </a:lnTo>
                    <a:close/>
                    <a:moveTo>
                      <a:pt x="440172" y="8651"/>
                    </a:moveTo>
                    <a:lnTo>
                      <a:pt x="439902" y="8723"/>
                    </a:lnTo>
                    <a:lnTo>
                      <a:pt x="438997" y="8734"/>
                    </a:lnTo>
                    <a:lnTo>
                      <a:pt x="439724" y="8653"/>
                    </a:lnTo>
                    <a:close/>
                    <a:moveTo>
                      <a:pt x="464281" y="8649"/>
                    </a:moveTo>
                    <a:lnTo>
                      <a:pt x="465552" y="8769"/>
                    </a:lnTo>
                    <a:lnTo>
                      <a:pt x="460160" y="9120"/>
                    </a:lnTo>
                    <a:lnTo>
                      <a:pt x="461061" y="8895"/>
                    </a:lnTo>
                    <a:close/>
                    <a:moveTo>
                      <a:pt x="506776" y="8646"/>
                    </a:moveTo>
                    <a:lnTo>
                      <a:pt x="503438" y="9281"/>
                    </a:lnTo>
                    <a:lnTo>
                      <a:pt x="503056" y="9190"/>
                    </a:lnTo>
                    <a:lnTo>
                      <a:pt x="505079" y="8788"/>
                    </a:lnTo>
                    <a:close/>
                    <a:moveTo>
                      <a:pt x="446908" y="8644"/>
                    </a:moveTo>
                    <a:lnTo>
                      <a:pt x="444420" y="8977"/>
                    </a:lnTo>
                    <a:lnTo>
                      <a:pt x="445269" y="8812"/>
                    </a:lnTo>
                    <a:lnTo>
                      <a:pt x="446381" y="8650"/>
                    </a:lnTo>
                    <a:close/>
                    <a:moveTo>
                      <a:pt x="521918" y="8641"/>
                    </a:moveTo>
                    <a:lnTo>
                      <a:pt x="521977" y="8648"/>
                    </a:lnTo>
                    <a:lnTo>
                      <a:pt x="521914" y="8711"/>
                    </a:lnTo>
                    <a:lnTo>
                      <a:pt x="521837" y="8720"/>
                    </a:lnTo>
                    <a:close/>
                    <a:moveTo>
                      <a:pt x="447261" y="8640"/>
                    </a:moveTo>
                    <a:lnTo>
                      <a:pt x="446790" y="8701"/>
                    </a:lnTo>
                    <a:lnTo>
                      <a:pt x="446962" y="8643"/>
                    </a:lnTo>
                    <a:close/>
                    <a:moveTo>
                      <a:pt x="446994" y="8632"/>
                    </a:moveTo>
                    <a:lnTo>
                      <a:pt x="446962" y="8643"/>
                    </a:lnTo>
                    <a:lnTo>
                      <a:pt x="446908" y="8644"/>
                    </a:lnTo>
                    <a:close/>
                    <a:moveTo>
                      <a:pt x="445874" y="8626"/>
                    </a:moveTo>
                    <a:lnTo>
                      <a:pt x="445611" y="8658"/>
                    </a:lnTo>
                    <a:lnTo>
                      <a:pt x="441608" y="8704"/>
                    </a:lnTo>
                    <a:lnTo>
                      <a:pt x="442086" y="8643"/>
                    </a:lnTo>
                    <a:close/>
                    <a:moveTo>
                      <a:pt x="525571" y="8625"/>
                    </a:moveTo>
                    <a:lnTo>
                      <a:pt x="525920" y="8705"/>
                    </a:lnTo>
                    <a:lnTo>
                      <a:pt x="525704" y="9058"/>
                    </a:lnTo>
                    <a:lnTo>
                      <a:pt x="524633" y="8940"/>
                    </a:lnTo>
                    <a:lnTo>
                      <a:pt x="525176" y="8707"/>
                    </a:lnTo>
                    <a:close/>
                    <a:moveTo>
                      <a:pt x="446560" y="8623"/>
                    </a:moveTo>
                    <a:lnTo>
                      <a:pt x="446381" y="8650"/>
                    </a:lnTo>
                    <a:lnTo>
                      <a:pt x="446089" y="8653"/>
                    </a:lnTo>
                    <a:lnTo>
                      <a:pt x="446233" y="8625"/>
                    </a:lnTo>
                    <a:close/>
                    <a:moveTo>
                      <a:pt x="447075" y="8621"/>
                    </a:moveTo>
                    <a:lnTo>
                      <a:pt x="446994" y="8632"/>
                    </a:lnTo>
                    <a:lnTo>
                      <a:pt x="447025" y="8621"/>
                    </a:lnTo>
                    <a:close/>
                    <a:moveTo>
                      <a:pt x="448957" y="8620"/>
                    </a:moveTo>
                    <a:lnTo>
                      <a:pt x="445986" y="8974"/>
                    </a:lnTo>
                    <a:lnTo>
                      <a:pt x="446169" y="8912"/>
                    </a:lnTo>
                    <a:lnTo>
                      <a:pt x="448520" y="8625"/>
                    </a:lnTo>
                    <a:close/>
                    <a:moveTo>
                      <a:pt x="530441" y="8619"/>
                    </a:moveTo>
                    <a:lnTo>
                      <a:pt x="530515" y="8646"/>
                    </a:lnTo>
                    <a:lnTo>
                      <a:pt x="530314" y="8746"/>
                    </a:lnTo>
                    <a:lnTo>
                      <a:pt x="530240" y="8696"/>
                    </a:lnTo>
                    <a:close/>
                    <a:moveTo>
                      <a:pt x="521714" y="8619"/>
                    </a:moveTo>
                    <a:lnTo>
                      <a:pt x="521836" y="8632"/>
                    </a:lnTo>
                    <a:lnTo>
                      <a:pt x="521729" y="8733"/>
                    </a:lnTo>
                    <a:lnTo>
                      <a:pt x="521323" y="8782"/>
                    </a:lnTo>
                    <a:close/>
                    <a:moveTo>
                      <a:pt x="466356" y="8617"/>
                    </a:moveTo>
                    <a:lnTo>
                      <a:pt x="466893" y="8668"/>
                    </a:lnTo>
                    <a:lnTo>
                      <a:pt x="466864" y="8684"/>
                    </a:lnTo>
                    <a:lnTo>
                      <a:pt x="465616" y="8765"/>
                    </a:lnTo>
                    <a:close/>
                    <a:moveTo>
                      <a:pt x="448607" y="8615"/>
                    </a:moveTo>
                    <a:lnTo>
                      <a:pt x="448520" y="8625"/>
                    </a:lnTo>
                    <a:lnTo>
                      <a:pt x="447261" y="8640"/>
                    </a:lnTo>
                    <a:lnTo>
                      <a:pt x="447412" y="8620"/>
                    </a:lnTo>
                    <a:close/>
                    <a:moveTo>
                      <a:pt x="488764" y="8609"/>
                    </a:moveTo>
                    <a:lnTo>
                      <a:pt x="488664" y="8645"/>
                    </a:lnTo>
                    <a:lnTo>
                      <a:pt x="487498" y="8784"/>
                    </a:lnTo>
                    <a:lnTo>
                      <a:pt x="486924" y="8810"/>
                    </a:lnTo>
                    <a:lnTo>
                      <a:pt x="487922" y="8643"/>
                    </a:lnTo>
                    <a:close/>
                    <a:moveTo>
                      <a:pt x="449981" y="8609"/>
                    </a:moveTo>
                    <a:lnTo>
                      <a:pt x="448957" y="8620"/>
                    </a:lnTo>
                    <a:lnTo>
                      <a:pt x="449020" y="8613"/>
                    </a:lnTo>
                    <a:close/>
                    <a:moveTo>
                      <a:pt x="527912" y="8602"/>
                    </a:moveTo>
                    <a:lnTo>
                      <a:pt x="528308" y="8774"/>
                    </a:lnTo>
                    <a:lnTo>
                      <a:pt x="528096" y="8933"/>
                    </a:lnTo>
                    <a:lnTo>
                      <a:pt x="527550" y="8681"/>
                    </a:lnTo>
                    <a:close/>
                    <a:moveTo>
                      <a:pt x="522022" y="8602"/>
                    </a:moveTo>
                    <a:lnTo>
                      <a:pt x="522243" y="8671"/>
                    </a:lnTo>
                    <a:lnTo>
                      <a:pt x="522217" y="8675"/>
                    </a:lnTo>
                    <a:lnTo>
                      <a:pt x="521977" y="8648"/>
                    </a:lnTo>
                    <a:close/>
                    <a:moveTo>
                      <a:pt x="452738" y="8597"/>
                    </a:moveTo>
                    <a:lnTo>
                      <a:pt x="445252" y="9533"/>
                    </a:lnTo>
                    <a:lnTo>
                      <a:pt x="443956" y="9663"/>
                    </a:lnTo>
                    <a:lnTo>
                      <a:pt x="444266" y="9558"/>
                    </a:lnTo>
                    <a:lnTo>
                      <a:pt x="451184" y="8603"/>
                    </a:lnTo>
                    <a:close/>
                    <a:moveTo>
                      <a:pt x="451251" y="8594"/>
                    </a:moveTo>
                    <a:lnTo>
                      <a:pt x="451184" y="8603"/>
                    </a:lnTo>
                    <a:lnTo>
                      <a:pt x="449981" y="8609"/>
                    </a:lnTo>
                    <a:close/>
                    <a:moveTo>
                      <a:pt x="453616" y="8593"/>
                    </a:moveTo>
                    <a:lnTo>
                      <a:pt x="451954" y="8859"/>
                    </a:lnTo>
                    <a:lnTo>
                      <a:pt x="451645" y="8890"/>
                    </a:lnTo>
                    <a:lnTo>
                      <a:pt x="453477" y="8594"/>
                    </a:lnTo>
                    <a:close/>
                    <a:moveTo>
                      <a:pt x="530621" y="8593"/>
                    </a:moveTo>
                    <a:lnTo>
                      <a:pt x="530997" y="8793"/>
                    </a:lnTo>
                    <a:lnTo>
                      <a:pt x="530947" y="8801"/>
                    </a:lnTo>
                    <a:lnTo>
                      <a:pt x="530515" y="8646"/>
                    </a:lnTo>
                    <a:close/>
                    <a:moveTo>
                      <a:pt x="486387" y="8584"/>
                    </a:moveTo>
                    <a:lnTo>
                      <a:pt x="486256" y="8615"/>
                    </a:lnTo>
                    <a:lnTo>
                      <a:pt x="485443" y="8669"/>
                    </a:lnTo>
                    <a:lnTo>
                      <a:pt x="485070" y="8694"/>
                    </a:lnTo>
                    <a:lnTo>
                      <a:pt x="485479" y="8638"/>
                    </a:lnTo>
                    <a:lnTo>
                      <a:pt x="486054" y="8604"/>
                    </a:lnTo>
                    <a:close/>
                    <a:moveTo>
                      <a:pt x="455822" y="8584"/>
                    </a:moveTo>
                    <a:lnTo>
                      <a:pt x="454495" y="8968"/>
                    </a:lnTo>
                    <a:lnTo>
                      <a:pt x="453304" y="9313"/>
                    </a:lnTo>
                    <a:lnTo>
                      <a:pt x="451464" y="9484"/>
                    </a:lnTo>
                    <a:lnTo>
                      <a:pt x="450874" y="9506"/>
                    </a:lnTo>
                    <a:lnTo>
                      <a:pt x="447039" y="9647"/>
                    </a:lnTo>
                    <a:lnTo>
                      <a:pt x="451954" y="8859"/>
                    </a:lnTo>
                    <a:lnTo>
                      <a:pt x="454649" y="8589"/>
                    </a:lnTo>
                    <a:close/>
                    <a:moveTo>
                      <a:pt x="492281" y="8571"/>
                    </a:moveTo>
                    <a:lnTo>
                      <a:pt x="487303" y="9134"/>
                    </a:lnTo>
                    <a:lnTo>
                      <a:pt x="487588" y="9032"/>
                    </a:lnTo>
                    <a:lnTo>
                      <a:pt x="491996" y="8584"/>
                    </a:lnTo>
                    <a:close/>
                    <a:moveTo>
                      <a:pt x="523081" y="8571"/>
                    </a:moveTo>
                    <a:lnTo>
                      <a:pt x="522961" y="8638"/>
                    </a:lnTo>
                    <a:lnTo>
                      <a:pt x="522520" y="8708"/>
                    </a:lnTo>
                    <a:lnTo>
                      <a:pt x="522271" y="8680"/>
                    </a:lnTo>
                    <a:lnTo>
                      <a:pt x="522243" y="8671"/>
                    </a:lnTo>
                    <a:close/>
                    <a:moveTo>
                      <a:pt x="453640" y="8567"/>
                    </a:moveTo>
                    <a:lnTo>
                      <a:pt x="453477" y="8594"/>
                    </a:lnTo>
                    <a:lnTo>
                      <a:pt x="452738" y="8597"/>
                    </a:lnTo>
                    <a:lnTo>
                      <a:pt x="452910" y="8575"/>
                    </a:lnTo>
                    <a:close/>
                    <a:moveTo>
                      <a:pt x="521907" y="8566"/>
                    </a:moveTo>
                    <a:lnTo>
                      <a:pt x="521974" y="8587"/>
                    </a:lnTo>
                    <a:lnTo>
                      <a:pt x="521918" y="8641"/>
                    </a:lnTo>
                    <a:lnTo>
                      <a:pt x="521836" y="8632"/>
                    </a:lnTo>
                    <a:close/>
                    <a:moveTo>
                      <a:pt x="462422" y="8555"/>
                    </a:moveTo>
                    <a:lnTo>
                      <a:pt x="461061" y="8895"/>
                    </a:lnTo>
                    <a:lnTo>
                      <a:pt x="458436" y="9097"/>
                    </a:lnTo>
                    <a:lnTo>
                      <a:pt x="455154" y="9348"/>
                    </a:lnTo>
                    <a:lnTo>
                      <a:pt x="452895" y="9431"/>
                    </a:lnTo>
                    <a:lnTo>
                      <a:pt x="453304" y="9313"/>
                    </a:lnTo>
                    <a:lnTo>
                      <a:pt x="456358" y="9029"/>
                    </a:lnTo>
                    <a:lnTo>
                      <a:pt x="461400" y="8559"/>
                    </a:lnTo>
                    <a:close/>
                    <a:moveTo>
                      <a:pt x="455019" y="8551"/>
                    </a:moveTo>
                    <a:lnTo>
                      <a:pt x="454649" y="8589"/>
                    </a:lnTo>
                    <a:lnTo>
                      <a:pt x="453616" y="8593"/>
                    </a:lnTo>
                    <a:lnTo>
                      <a:pt x="453788" y="8565"/>
                    </a:lnTo>
                    <a:close/>
                    <a:moveTo>
                      <a:pt x="480085" y="8542"/>
                    </a:moveTo>
                    <a:lnTo>
                      <a:pt x="478611" y="8963"/>
                    </a:lnTo>
                    <a:lnTo>
                      <a:pt x="477771" y="9051"/>
                    </a:lnTo>
                    <a:lnTo>
                      <a:pt x="474911" y="9166"/>
                    </a:lnTo>
                    <a:close/>
                    <a:moveTo>
                      <a:pt x="465571" y="8541"/>
                    </a:moveTo>
                    <a:lnTo>
                      <a:pt x="465619" y="8546"/>
                    </a:lnTo>
                    <a:lnTo>
                      <a:pt x="464281" y="8649"/>
                    </a:lnTo>
                    <a:lnTo>
                      <a:pt x="463256" y="8551"/>
                    </a:lnTo>
                    <a:close/>
                    <a:moveTo>
                      <a:pt x="466757" y="8536"/>
                    </a:moveTo>
                    <a:lnTo>
                      <a:pt x="466356" y="8617"/>
                    </a:lnTo>
                    <a:lnTo>
                      <a:pt x="465619" y="8546"/>
                    </a:lnTo>
                    <a:lnTo>
                      <a:pt x="465685" y="8541"/>
                    </a:lnTo>
                    <a:close/>
                    <a:moveTo>
                      <a:pt x="477274" y="8531"/>
                    </a:moveTo>
                    <a:lnTo>
                      <a:pt x="473760" y="8925"/>
                    </a:lnTo>
                    <a:lnTo>
                      <a:pt x="471835" y="9141"/>
                    </a:lnTo>
                    <a:lnTo>
                      <a:pt x="471558" y="9115"/>
                    </a:lnTo>
                    <a:lnTo>
                      <a:pt x="471171" y="9078"/>
                    </a:lnTo>
                    <a:lnTo>
                      <a:pt x="476904" y="8545"/>
                    </a:lnTo>
                    <a:close/>
                    <a:moveTo>
                      <a:pt x="493192" y="8531"/>
                    </a:moveTo>
                    <a:lnTo>
                      <a:pt x="488967" y="9525"/>
                    </a:lnTo>
                    <a:lnTo>
                      <a:pt x="485177" y="9898"/>
                    </a:lnTo>
                    <a:lnTo>
                      <a:pt x="486174" y="9540"/>
                    </a:lnTo>
                    <a:lnTo>
                      <a:pt x="492779" y="8549"/>
                    </a:lnTo>
                    <a:close/>
                    <a:moveTo>
                      <a:pt x="469283" y="8525"/>
                    </a:moveTo>
                    <a:lnTo>
                      <a:pt x="466976" y="8676"/>
                    </a:lnTo>
                    <a:lnTo>
                      <a:pt x="466893" y="8668"/>
                    </a:lnTo>
                    <a:lnTo>
                      <a:pt x="467148" y="8535"/>
                    </a:lnTo>
                    <a:close/>
                    <a:moveTo>
                      <a:pt x="521959" y="8517"/>
                    </a:moveTo>
                    <a:lnTo>
                      <a:pt x="521907" y="8566"/>
                    </a:lnTo>
                    <a:lnTo>
                      <a:pt x="521870" y="8554"/>
                    </a:lnTo>
                    <a:close/>
                    <a:moveTo>
                      <a:pt x="446812" y="8512"/>
                    </a:moveTo>
                    <a:lnTo>
                      <a:pt x="446233" y="8625"/>
                    </a:lnTo>
                    <a:lnTo>
                      <a:pt x="445874" y="8626"/>
                    </a:lnTo>
                    <a:close/>
                    <a:moveTo>
                      <a:pt x="473506" y="8507"/>
                    </a:moveTo>
                    <a:lnTo>
                      <a:pt x="472647" y="8688"/>
                    </a:lnTo>
                    <a:lnTo>
                      <a:pt x="472474" y="8709"/>
                    </a:lnTo>
                    <a:lnTo>
                      <a:pt x="468752" y="8846"/>
                    </a:lnTo>
                    <a:lnTo>
                      <a:pt x="468503" y="8822"/>
                    </a:lnTo>
                    <a:lnTo>
                      <a:pt x="472633" y="8511"/>
                    </a:lnTo>
                    <a:close/>
                    <a:moveTo>
                      <a:pt x="447368" y="8505"/>
                    </a:moveTo>
                    <a:lnTo>
                      <a:pt x="447025" y="8621"/>
                    </a:lnTo>
                    <a:lnTo>
                      <a:pt x="446560" y="8623"/>
                    </a:lnTo>
                    <a:close/>
                    <a:moveTo>
                      <a:pt x="434543" y="8502"/>
                    </a:moveTo>
                    <a:lnTo>
                      <a:pt x="433502" y="8680"/>
                    </a:lnTo>
                    <a:lnTo>
                      <a:pt x="432785" y="8683"/>
                    </a:lnTo>
                    <a:close/>
                    <a:moveTo>
                      <a:pt x="462661" y="8495"/>
                    </a:moveTo>
                    <a:lnTo>
                      <a:pt x="463256" y="8551"/>
                    </a:lnTo>
                    <a:lnTo>
                      <a:pt x="462422" y="8555"/>
                    </a:lnTo>
                    <a:close/>
                    <a:moveTo>
                      <a:pt x="477496" y="8490"/>
                    </a:moveTo>
                    <a:lnTo>
                      <a:pt x="476904" y="8545"/>
                    </a:lnTo>
                    <a:lnTo>
                      <a:pt x="472566" y="8705"/>
                    </a:lnTo>
                    <a:lnTo>
                      <a:pt x="472647" y="8688"/>
                    </a:lnTo>
                    <a:lnTo>
                      <a:pt x="474204" y="8504"/>
                    </a:lnTo>
                    <a:close/>
                    <a:moveTo>
                      <a:pt x="478513" y="8486"/>
                    </a:moveTo>
                    <a:lnTo>
                      <a:pt x="477274" y="8531"/>
                    </a:lnTo>
                    <a:lnTo>
                      <a:pt x="477648" y="8489"/>
                    </a:lnTo>
                    <a:close/>
                    <a:moveTo>
                      <a:pt x="515076" y="8483"/>
                    </a:moveTo>
                    <a:lnTo>
                      <a:pt x="515136" y="8506"/>
                    </a:lnTo>
                    <a:lnTo>
                      <a:pt x="512584" y="8992"/>
                    </a:lnTo>
                    <a:lnTo>
                      <a:pt x="509028" y="9270"/>
                    </a:lnTo>
                    <a:close/>
                    <a:moveTo>
                      <a:pt x="480625" y="8477"/>
                    </a:moveTo>
                    <a:lnTo>
                      <a:pt x="480085" y="8542"/>
                    </a:lnTo>
                    <a:lnTo>
                      <a:pt x="480309" y="8478"/>
                    </a:lnTo>
                    <a:close/>
                    <a:moveTo>
                      <a:pt x="499635" y="8475"/>
                    </a:moveTo>
                    <a:lnTo>
                      <a:pt x="499217" y="8575"/>
                    </a:lnTo>
                    <a:lnTo>
                      <a:pt x="497281" y="8872"/>
                    </a:lnTo>
                    <a:lnTo>
                      <a:pt x="497918" y="8644"/>
                    </a:lnTo>
                    <a:close/>
                    <a:moveTo>
                      <a:pt x="508897" y="8470"/>
                    </a:moveTo>
                    <a:lnTo>
                      <a:pt x="507399" y="9032"/>
                    </a:lnTo>
                    <a:lnTo>
                      <a:pt x="504420" y="9512"/>
                    </a:lnTo>
                    <a:lnTo>
                      <a:pt x="503458" y="9285"/>
                    </a:lnTo>
                    <a:lnTo>
                      <a:pt x="508427" y="8509"/>
                    </a:lnTo>
                    <a:close/>
                    <a:moveTo>
                      <a:pt x="494597" y="8469"/>
                    </a:moveTo>
                    <a:lnTo>
                      <a:pt x="494196" y="8727"/>
                    </a:lnTo>
                    <a:lnTo>
                      <a:pt x="493589" y="8872"/>
                    </a:lnTo>
                    <a:lnTo>
                      <a:pt x="491641" y="9262"/>
                    </a:lnTo>
                    <a:lnTo>
                      <a:pt x="490606" y="9364"/>
                    </a:lnTo>
                    <a:lnTo>
                      <a:pt x="493332" y="8525"/>
                    </a:lnTo>
                    <a:close/>
                    <a:moveTo>
                      <a:pt x="462372" y="8468"/>
                    </a:moveTo>
                    <a:lnTo>
                      <a:pt x="462379" y="8468"/>
                    </a:lnTo>
                    <a:lnTo>
                      <a:pt x="461400" y="8559"/>
                    </a:lnTo>
                    <a:lnTo>
                      <a:pt x="455822" y="8584"/>
                    </a:lnTo>
                    <a:lnTo>
                      <a:pt x="455971" y="8541"/>
                    </a:lnTo>
                    <a:close/>
                    <a:moveTo>
                      <a:pt x="462790" y="8463"/>
                    </a:moveTo>
                    <a:lnTo>
                      <a:pt x="462661" y="8495"/>
                    </a:lnTo>
                    <a:lnTo>
                      <a:pt x="462379" y="8468"/>
                    </a:lnTo>
                    <a:lnTo>
                      <a:pt x="462388" y="8468"/>
                    </a:lnTo>
                    <a:close/>
                    <a:moveTo>
                      <a:pt x="499959" y="8461"/>
                    </a:moveTo>
                    <a:lnTo>
                      <a:pt x="501544" y="8834"/>
                    </a:lnTo>
                    <a:lnTo>
                      <a:pt x="499028" y="9978"/>
                    </a:lnTo>
                    <a:lnTo>
                      <a:pt x="498088" y="10124"/>
                    </a:lnTo>
                    <a:lnTo>
                      <a:pt x="495694" y="10311"/>
                    </a:lnTo>
                    <a:lnTo>
                      <a:pt x="493537" y="10480"/>
                    </a:lnTo>
                    <a:lnTo>
                      <a:pt x="494028" y="10257"/>
                    </a:lnTo>
                    <a:lnTo>
                      <a:pt x="496070" y="9329"/>
                    </a:lnTo>
                    <a:lnTo>
                      <a:pt x="499217" y="8575"/>
                    </a:lnTo>
                    <a:close/>
                    <a:moveTo>
                      <a:pt x="484701" y="8459"/>
                    </a:moveTo>
                    <a:lnTo>
                      <a:pt x="483218" y="8771"/>
                    </a:lnTo>
                    <a:lnTo>
                      <a:pt x="479991" y="8962"/>
                    </a:lnTo>
                    <a:lnTo>
                      <a:pt x="478389" y="9026"/>
                    </a:lnTo>
                    <a:lnTo>
                      <a:pt x="478611" y="8963"/>
                    </a:lnTo>
                    <a:lnTo>
                      <a:pt x="483350" y="8465"/>
                    </a:lnTo>
                    <a:close/>
                    <a:moveTo>
                      <a:pt x="486840" y="8450"/>
                    </a:moveTo>
                    <a:lnTo>
                      <a:pt x="485479" y="8638"/>
                    </a:lnTo>
                    <a:lnTo>
                      <a:pt x="484630" y="8688"/>
                    </a:lnTo>
                    <a:lnTo>
                      <a:pt x="486769" y="8450"/>
                    </a:lnTo>
                    <a:close/>
                    <a:moveTo>
                      <a:pt x="488799" y="8441"/>
                    </a:moveTo>
                    <a:lnTo>
                      <a:pt x="486387" y="8584"/>
                    </a:lnTo>
                    <a:lnTo>
                      <a:pt x="486512" y="8554"/>
                    </a:lnTo>
                    <a:lnTo>
                      <a:pt x="486960" y="8449"/>
                    </a:lnTo>
                    <a:lnTo>
                      <a:pt x="487517" y="8447"/>
                    </a:lnTo>
                    <a:close/>
                    <a:moveTo>
                      <a:pt x="489142" y="8440"/>
                    </a:moveTo>
                    <a:lnTo>
                      <a:pt x="487922" y="8643"/>
                    </a:lnTo>
                    <a:lnTo>
                      <a:pt x="485767" y="8730"/>
                    </a:lnTo>
                    <a:lnTo>
                      <a:pt x="486256" y="8615"/>
                    </a:lnTo>
                    <a:lnTo>
                      <a:pt x="488863" y="8441"/>
                    </a:lnTo>
                    <a:close/>
                    <a:moveTo>
                      <a:pt x="526577" y="8438"/>
                    </a:moveTo>
                    <a:lnTo>
                      <a:pt x="527203" y="8756"/>
                    </a:lnTo>
                    <a:lnTo>
                      <a:pt x="526661" y="8874"/>
                    </a:lnTo>
                    <a:lnTo>
                      <a:pt x="526275" y="8786"/>
                    </a:lnTo>
                    <a:close/>
                    <a:moveTo>
                      <a:pt x="490436" y="8434"/>
                    </a:moveTo>
                    <a:lnTo>
                      <a:pt x="489068" y="8597"/>
                    </a:lnTo>
                    <a:lnTo>
                      <a:pt x="488764" y="8609"/>
                    </a:lnTo>
                    <a:lnTo>
                      <a:pt x="489236" y="8440"/>
                    </a:lnTo>
                    <a:close/>
                    <a:moveTo>
                      <a:pt x="499825" y="8429"/>
                    </a:moveTo>
                    <a:lnTo>
                      <a:pt x="499905" y="8448"/>
                    </a:lnTo>
                    <a:lnTo>
                      <a:pt x="499635" y="8475"/>
                    </a:lnTo>
                    <a:close/>
                    <a:moveTo>
                      <a:pt x="519984" y="8429"/>
                    </a:moveTo>
                    <a:lnTo>
                      <a:pt x="521076" y="8549"/>
                    </a:lnTo>
                    <a:lnTo>
                      <a:pt x="520623" y="8866"/>
                    </a:lnTo>
                    <a:lnTo>
                      <a:pt x="518629" y="9106"/>
                    </a:lnTo>
                    <a:close/>
                    <a:moveTo>
                      <a:pt x="526546" y="8422"/>
                    </a:moveTo>
                    <a:lnTo>
                      <a:pt x="526572" y="8435"/>
                    </a:lnTo>
                    <a:lnTo>
                      <a:pt x="526186" y="8766"/>
                    </a:lnTo>
                    <a:lnTo>
                      <a:pt x="525920" y="8705"/>
                    </a:lnTo>
                    <a:lnTo>
                      <a:pt x="526028" y="8530"/>
                    </a:lnTo>
                    <a:close/>
                    <a:moveTo>
                      <a:pt x="493605" y="8421"/>
                    </a:moveTo>
                    <a:lnTo>
                      <a:pt x="491996" y="8584"/>
                    </a:lnTo>
                    <a:lnTo>
                      <a:pt x="488388" y="8745"/>
                    </a:lnTo>
                    <a:lnTo>
                      <a:pt x="488664" y="8645"/>
                    </a:lnTo>
                    <a:lnTo>
                      <a:pt x="489068" y="8597"/>
                    </a:lnTo>
                    <a:lnTo>
                      <a:pt x="493439" y="8421"/>
                    </a:lnTo>
                    <a:close/>
                    <a:moveTo>
                      <a:pt x="493662" y="8421"/>
                    </a:moveTo>
                    <a:lnTo>
                      <a:pt x="493672" y="8421"/>
                    </a:lnTo>
                    <a:lnTo>
                      <a:pt x="493332" y="8525"/>
                    </a:lnTo>
                    <a:lnTo>
                      <a:pt x="493192" y="8531"/>
                    </a:lnTo>
                    <a:close/>
                    <a:moveTo>
                      <a:pt x="493638" y="8421"/>
                    </a:moveTo>
                    <a:lnTo>
                      <a:pt x="492779" y="8549"/>
                    </a:lnTo>
                    <a:lnTo>
                      <a:pt x="492281" y="8571"/>
                    </a:lnTo>
                    <a:lnTo>
                      <a:pt x="493616" y="8421"/>
                    </a:lnTo>
                    <a:close/>
                    <a:moveTo>
                      <a:pt x="519903" y="8420"/>
                    </a:moveTo>
                    <a:lnTo>
                      <a:pt x="519934" y="8423"/>
                    </a:lnTo>
                    <a:lnTo>
                      <a:pt x="516302" y="8942"/>
                    </a:lnTo>
                    <a:lnTo>
                      <a:pt x="516060" y="8851"/>
                    </a:lnTo>
                    <a:lnTo>
                      <a:pt x="517793" y="8585"/>
                    </a:lnTo>
                    <a:close/>
                    <a:moveTo>
                      <a:pt x="495508" y="8412"/>
                    </a:moveTo>
                    <a:lnTo>
                      <a:pt x="495428" y="8432"/>
                    </a:lnTo>
                    <a:lnTo>
                      <a:pt x="494597" y="8469"/>
                    </a:lnTo>
                    <a:lnTo>
                      <a:pt x="494678" y="8416"/>
                    </a:lnTo>
                    <a:close/>
                    <a:moveTo>
                      <a:pt x="524405" y="8412"/>
                    </a:moveTo>
                    <a:lnTo>
                      <a:pt x="524404" y="8412"/>
                    </a:lnTo>
                    <a:lnTo>
                      <a:pt x="523750" y="8843"/>
                    </a:lnTo>
                    <a:lnTo>
                      <a:pt x="523696" y="8837"/>
                    </a:lnTo>
                    <a:close/>
                    <a:moveTo>
                      <a:pt x="489312" y="8411"/>
                    </a:moveTo>
                    <a:lnTo>
                      <a:pt x="488863" y="8441"/>
                    </a:lnTo>
                    <a:lnTo>
                      <a:pt x="488799" y="8441"/>
                    </a:lnTo>
                    <a:close/>
                    <a:moveTo>
                      <a:pt x="520020" y="8411"/>
                    </a:moveTo>
                    <a:lnTo>
                      <a:pt x="519984" y="8429"/>
                    </a:lnTo>
                    <a:lnTo>
                      <a:pt x="519973" y="8428"/>
                    </a:lnTo>
                    <a:lnTo>
                      <a:pt x="519934" y="8423"/>
                    </a:lnTo>
                    <a:lnTo>
                      <a:pt x="520019" y="8411"/>
                    </a:lnTo>
                    <a:close/>
                    <a:moveTo>
                      <a:pt x="489316" y="8411"/>
                    </a:moveTo>
                    <a:lnTo>
                      <a:pt x="489236" y="8440"/>
                    </a:lnTo>
                    <a:lnTo>
                      <a:pt x="489142" y="8440"/>
                    </a:lnTo>
                    <a:lnTo>
                      <a:pt x="489316" y="8411"/>
                    </a:lnTo>
                    <a:close/>
                    <a:moveTo>
                      <a:pt x="539758" y="8411"/>
                    </a:moveTo>
                    <a:lnTo>
                      <a:pt x="540212" y="9257"/>
                    </a:lnTo>
                    <a:lnTo>
                      <a:pt x="539592" y="8544"/>
                    </a:lnTo>
                    <a:close/>
                    <a:moveTo>
                      <a:pt x="533179" y="8411"/>
                    </a:moveTo>
                    <a:lnTo>
                      <a:pt x="531860" y="9130"/>
                    </a:lnTo>
                    <a:lnTo>
                      <a:pt x="531151" y="8875"/>
                    </a:lnTo>
                    <a:lnTo>
                      <a:pt x="530997" y="8793"/>
                    </a:lnTo>
                    <a:close/>
                    <a:moveTo>
                      <a:pt x="533179" y="8411"/>
                    </a:moveTo>
                    <a:lnTo>
                      <a:pt x="532103" y="9217"/>
                    </a:lnTo>
                    <a:lnTo>
                      <a:pt x="531935" y="9157"/>
                    </a:lnTo>
                    <a:close/>
                    <a:moveTo>
                      <a:pt x="530985" y="8411"/>
                    </a:moveTo>
                    <a:lnTo>
                      <a:pt x="530621" y="8593"/>
                    </a:lnTo>
                    <a:lnTo>
                      <a:pt x="530574" y="8568"/>
                    </a:lnTo>
                    <a:close/>
                    <a:moveTo>
                      <a:pt x="528792" y="8411"/>
                    </a:moveTo>
                    <a:lnTo>
                      <a:pt x="528510" y="8862"/>
                    </a:lnTo>
                    <a:lnTo>
                      <a:pt x="528308" y="8774"/>
                    </a:lnTo>
                    <a:close/>
                    <a:moveTo>
                      <a:pt x="526600" y="8411"/>
                    </a:moveTo>
                    <a:lnTo>
                      <a:pt x="526577" y="8438"/>
                    </a:lnTo>
                    <a:lnTo>
                      <a:pt x="526572" y="8435"/>
                    </a:lnTo>
                    <a:close/>
                    <a:moveTo>
                      <a:pt x="524407" y="8411"/>
                    </a:moveTo>
                    <a:lnTo>
                      <a:pt x="524405" y="8412"/>
                    </a:lnTo>
                    <a:lnTo>
                      <a:pt x="524405" y="8412"/>
                    </a:lnTo>
                    <a:lnTo>
                      <a:pt x="524406" y="8411"/>
                    </a:lnTo>
                    <a:close/>
                    <a:moveTo>
                      <a:pt x="524406" y="8411"/>
                    </a:moveTo>
                    <a:lnTo>
                      <a:pt x="522928" y="8657"/>
                    </a:lnTo>
                    <a:lnTo>
                      <a:pt x="522961" y="8638"/>
                    </a:lnTo>
                    <a:close/>
                    <a:moveTo>
                      <a:pt x="524406" y="8411"/>
                    </a:moveTo>
                    <a:lnTo>
                      <a:pt x="524406" y="8411"/>
                    </a:lnTo>
                    <a:lnTo>
                      <a:pt x="523252" y="8788"/>
                    </a:lnTo>
                    <a:lnTo>
                      <a:pt x="522787" y="8737"/>
                    </a:lnTo>
                    <a:lnTo>
                      <a:pt x="522883" y="8683"/>
                    </a:lnTo>
                    <a:close/>
                    <a:moveTo>
                      <a:pt x="522214" y="8411"/>
                    </a:moveTo>
                    <a:lnTo>
                      <a:pt x="522022" y="8602"/>
                    </a:lnTo>
                    <a:lnTo>
                      <a:pt x="521974" y="8587"/>
                    </a:lnTo>
                    <a:lnTo>
                      <a:pt x="522110" y="8454"/>
                    </a:lnTo>
                    <a:close/>
                    <a:moveTo>
                      <a:pt x="520020" y="8411"/>
                    </a:moveTo>
                    <a:lnTo>
                      <a:pt x="520020" y="8411"/>
                    </a:lnTo>
                    <a:lnTo>
                      <a:pt x="520020" y="8411"/>
                    </a:lnTo>
                    <a:close/>
                    <a:moveTo>
                      <a:pt x="511248" y="8411"/>
                    </a:moveTo>
                    <a:lnTo>
                      <a:pt x="508277" y="9328"/>
                    </a:lnTo>
                    <a:lnTo>
                      <a:pt x="507919" y="9356"/>
                    </a:lnTo>
                    <a:lnTo>
                      <a:pt x="508761" y="8962"/>
                    </a:lnTo>
                    <a:lnTo>
                      <a:pt x="509820" y="8641"/>
                    </a:lnTo>
                    <a:close/>
                    <a:moveTo>
                      <a:pt x="500282" y="8411"/>
                    </a:moveTo>
                    <a:lnTo>
                      <a:pt x="499959" y="8461"/>
                    </a:lnTo>
                    <a:lnTo>
                      <a:pt x="499905" y="8448"/>
                    </a:lnTo>
                    <a:close/>
                    <a:moveTo>
                      <a:pt x="495896" y="8411"/>
                    </a:moveTo>
                    <a:lnTo>
                      <a:pt x="494142" y="8762"/>
                    </a:lnTo>
                    <a:lnTo>
                      <a:pt x="494196" y="8727"/>
                    </a:lnTo>
                    <a:lnTo>
                      <a:pt x="495428" y="8432"/>
                    </a:lnTo>
                    <a:close/>
                    <a:moveTo>
                      <a:pt x="493703" y="8411"/>
                    </a:moveTo>
                    <a:lnTo>
                      <a:pt x="493616" y="8421"/>
                    </a:lnTo>
                    <a:lnTo>
                      <a:pt x="493605" y="8421"/>
                    </a:lnTo>
                    <a:close/>
                    <a:moveTo>
                      <a:pt x="493703" y="8411"/>
                    </a:moveTo>
                    <a:lnTo>
                      <a:pt x="493662" y="8421"/>
                    </a:lnTo>
                    <a:lnTo>
                      <a:pt x="493638" y="8421"/>
                    </a:lnTo>
                    <a:close/>
                    <a:moveTo>
                      <a:pt x="489316" y="8411"/>
                    </a:moveTo>
                    <a:lnTo>
                      <a:pt x="489316" y="8411"/>
                    </a:lnTo>
                    <a:lnTo>
                      <a:pt x="489312" y="8411"/>
                    </a:lnTo>
                    <a:close/>
                    <a:moveTo>
                      <a:pt x="489316" y="8411"/>
                    </a:moveTo>
                    <a:lnTo>
                      <a:pt x="489316" y="8411"/>
                    </a:lnTo>
                    <a:lnTo>
                      <a:pt x="489316" y="8411"/>
                    </a:lnTo>
                    <a:close/>
                    <a:moveTo>
                      <a:pt x="487123" y="8411"/>
                    </a:moveTo>
                    <a:lnTo>
                      <a:pt x="486960" y="8449"/>
                    </a:lnTo>
                    <a:lnTo>
                      <a:pt x="486840" y="8450"/>
                    </a:lnTo>
                    <a:close/>
                    <a:moveTo>
                      <a:pt x="480544" y="8411"/>
                    </a:moveTo>
                    <a:lnTo>
                      <a:pt x="480309" y="8478"/>
                    </a:lnTo>
                    <a:lnTo>
                      <a:pt x="478893" y="8484"/>
                    </a:lnTo>
                    <a:lnTo>
                      <a:pt x="478513" y="8486"/>
                    </a:lnTo>
                    <a:lnTo>
                      <a:pt x="479146" y="8462"/>
                    </a:lnTo>
                    <a:close/>
                    <a:moveTo>
                      <a:pt x="478350" y="8411"/>
                    </a:moveTo>
                    <a:lnTo>
                      <a:pt x="477648" y="8489"/>
                    </a:lnTo>
                    <a:lnTo>
                      <a:pt x="477496" y="8490"/>
                    </a:lnTo>
                    <a:close/>
                    <a:moveTo>
                      <a:pt x="467385" y="8411"/>
                    </a:moveTo>
                    <a:lnTo>
                      <a:pt x="465685" y="8541"/>
                    </a:lnTo>
                    <a:lnTo>
                      <a:pt x="465571" y="8541"/>
                    </a:lnTo>
                    <a:lnTo>
                      <a:pt x="464543" y="8443"/>
                    </a:lnTo>
                    <a:close/>
                    <a:moveTo>
                      <a:pt x="467385" y="8411"/>
                    </a:moveTo>
                    <a:lnTo>
                      <a:pt x="467148" y="8535"/>
                    </a:lnTo>
                    <a:lnTo>
                      <a:pt x="466757" y="8536"/>
                    </a:lnTo>
                    <a:close/>
                    <a:moveTo>
                      <a:pt x="456419" y="8411"/>
                    </a:moveTo>
                    <a:lnTo>
                      <a:pt x="455971" y="8541"/>
                    </a:lnTo>
                    <a:lnTo>
                      <a:pt x="455019" y="8551"/>
                    </a:lnTo>
                    <a:close/>
                    <a:moveTo>
                      <a:pt x="441068" y="8411"/>
                    </a:moveTo>
                    <a:lnTo>
                      <a:pt x="440476" y="8569"/>
                    </a:lnTo>
                    <a:lnTo>
                      <a:pt x="439724" y="8653"/>
                    </a:lnTo>
                    <a:lnTo>
                      <a:pt x="439319" y="8655"/>
                    </a:lnTo>
                    <a:close/>
                    <a:moveTo>
                      <a:pt x="520020" y="8411"/>
                    </a:moveTo>
                    <a:lnTo>
                      <a:pt x="520020" y="8411"/>
                    </a:lnTo>
                    <a:lnTo>
                      <a:pt x="520020" y="8411"/>
                    </a:lnTo>
                    <a:close/>
                    <a:moveTo>
                      <a:pt x="526503" y="8400"/>
                    </a:moveTo>
                    <a:lnTo>
                      <a:pt x="526600" y="8411"/>
                    </a:lnTo>
                    <a:lnTo>
                      <a:pt x="526546" y="8422"/>
                    </a:lnTo>
                    <a:close/>
                    <a:moveTo>
                      <a:pt x="522166" y="8400"/>
                    </a:moveTo>
                    <a:lnTo>
                      <a:pt x="522214" y="8411"/>
                    </a:lnTo>
                    <a:lnTo>
                      <a:pt x="522159" y="8406"/>
                    </a:lnTo>
                    <a:close/>
                    <a:moveTo>
                      <a:pt x="522084" y="8400"/>
                    </a:moveTo>
                    <a:lnTo>
                      <a:pt x="522159" y="8406"/>
                    </a:lnTo>
                    <a:lnTo>
                      <a:pt x="522110" y="8454"/>
                    </a:lnTo>
                    <a:lnTo>
                      <a:pt x="521959" y="8517"/>
                    </a:lnTo>
                    <a:close/>
                    <a:moveTo>
                      <a:pt x="499698" y="8399"/>
                    </a:moveTo>
                    <a:lnTo>
                      <a:pt x="499945" y="8400"/>
                    </a:lnTo>
                    <a:lnTo>
                      <a:pt x="499825" y="8429"/>
                    </a:lnTo>
                    <a:close/>
                    <a:moveTo>
                      <a:pt x="497779" y="8391"/>
                    </a:moveTo>
                    <a:lnTo>
                      <a:pt x="498611" y="8395"/>
                    </a:lnTo>
                    <a:lnTo>
                      <a:pt x="497918" y="8644"/>
                    </a:lnTo>
                    <a:lnTo>
                      <a:pt x="497483" y="8686"/>
                    </a:lnTo>
                    <a:lnTo>
                      <a:pt x="498089" y="8411"/>
                    </a:lnTo>
                    <a:close/>
                    <a:moveTo>
                      <a:pt x="495634" y="8382"/>
                    </a:moveTo>
                    <a:lnTo>
                      <a:pt x="497328" y="8389"/>
                    </a:lnTo>
                    <a:lnTo>
                      <a:pt x="493725" y="9057"/>
                    </a:lnTo>
                    <a:lnTo>
                      <a:pt x="493719" y="9057"/>
                    </a:lnTo>
                    <a:lnTo>
                      <a:pt x="495896" y="8411"/>
                    </a:lnTo>
                    <a:lnTo>
                      <a:pt x="495508" y="8412"/>
                    </a:lnTo>
                    <a:close/>
                    <a:moveTo>
                      <a:pt x="521317" y="8380"/>
                    </a:moveTo>
                    <a:lnTo>
                      <a:pt x="521870" y="8554"/>
                    </a:lnTo>
                    <a:lnTo>
                      <a:pt x="521714" y="8619"/>
                    </a:lnTo>
                    <a:lnTo>
                      <a:pt x="521076" y="8549"/>
                    </a:lnTo>
                    <a:close/>
                    <a:moveTo>
                      <a:pt x="493297" y="8373"/>
                    </a:moveTo>
                    <a:lnTo>
                      <a:pt x="494736" y="8379"/>
                    </a:lnTo>
                    <a:lnTo>
                      <a:pt x="494678" y="8416"/>
                    </a:lnTo>
                    <a:lnTo>
                      <a:pt x="493672" y="8421"/>
                    </a:lnTo>
                    <a:lnTo>
                      <a:pt x="493703" y="8411"/>
                    </a:lnTo>
                    <a:close/>
                    <a:moveTo>
                      <a:pt x="497435" y="8369"/>
                    </a:moveTo>
                    <a:lnTo>
                      <a:pt x="497779" y="8391"/>
                    </a:lnTo>
                    <a:lnTo>
                      <a:pt x="497328" y="8389"/>
                    </a:lnTo>
                    <a:close/>
                    <a:moveTo>
                      <a:pt x="524448" y="8369"/>
                    </a:moveTo>
                    <a:lnTo>
                      <a:pt x="525438" y="8595"/>
                    </a:lnTo>
                    <a:lnTo>
                      <a:pt x="525176" y="8707"/>
                    </a:lnTo>
                    <a:lnTo>
                      <a:pt x="524257" y="8899"/>
                    </a:lnTo>
                    <a:lnTo>
                      <a:pt x="523952" y="8865"/>
                    </a:lnTo>
                    <a:lnTo>
                      <a:pt x="524404" y="8412"/>
                    </a:lnTo>
                    <a:lnTo>
                      <a:pt x="524407" y="8411"/>
                    </a:lnTo>
                    <a:lnTo>
                      <a:pt x="524406" y="8411"/>
                    </a:lnTo>
                    <a:close/>
                    <a:moveTo>
                      <a:pt x="491034" y="8363"/>
                    </a:moveTo>
                    <a:lnTo>
                      <a:pt x="493005" y="8371"/>
                    </a:lnTo>
                    <a:lnTo>
                      <a:pt x="493703" y="8411"/>
                    </a:lnTo>
                    <a:lnTo>
                      <a:pt x="493439" y="8421"/>
                    </a:lnTo>
                    <a:lnTo>
                      <a:pt x="490436" y="8434"/>
                    </a:lnTo>
                    <a:close/>
                    <a:moveTo>
                      <a:pt x="489638" y="8357"/>
                    </a:moveTo>
                    <a:lnTo>
                      <a:pt x="490092" y="8359"/>
                    </a:lnTo>
                    <a:lnTo>
                      <a:pt x="489316" y="8411"/>
                    </a:lnTo>
                    <a:close/>
                    <a:moveTo>
                      <a:pt x="526017" y="8347"/>
                    </a:moveTo>
                    <a:lnTo>
                      <a:pt x="526132" y="8360"/>
                    </a:lnTo>
                    <a:lnTo>
                      <a:pt x="526028" y="8530"/>
                    </a:lnTo>
                    <a:lnTo>
                      <a:pt x="525571" y="8625"/>
                    </a:lnTo>
                    <a:lnTo>
                      <a:pt x="525438" y="8595"/>
                    </a:lnTo>
                    <a:close/>
                    <a:moveTo>
                      <a:pt x="435493" y="8340"/>
                    </a:moveTo>
                    <a:lnTo>
                      <a:pt x="434939" y="8434"/>
                    </a:lnTo>
                    <a:lnTo>
                      <a:pt x="432356" y="8685"/>
                    </a:lnTo>
                    <a:lnTo>
                      <a:pt x="432295" y="8685"/>
                    </a:lnTo>
                    <a:lnTo>
                      <a:pt x="432142" y="8705"/>
                    </a:lnTo>
                    <a:lnTo>
                      <a:pt x="428904" y="9019"/>
                    </a:lnTo>
                    <a:lnTo>
                      <a:pt x="433392" y="8411"/>
                    </a:lnTo>
                    <a:close/>
                    <a:moveTo>
                      <a:pt x="484574" y="8336"/>
                    </a:moveTo>
                    <a:lnTo>
                      <a:pt x="486356" y="8344"/>
                    </a:lnTo>
                    <a:lnTo>
                      <a:pt x="487123" y="8411"/>
                    </a:lnTo>
                    <a:lnTo>
                      <a:pt x="486769" y="8450"/>
                    </a:lnTo>
                    <a:lnTo>
                      <a:pt x="484701" y="8459"/>
                    </a:lnTo>
                    <a:lnTo>
                      <a:pt x="484930" y="8411"/>
                    </a:lnTo>
                    <a:lnTo>
                      <a:pt x="484252" y="8370"/>
                    </a:lnTo>
                    <a:close/>
                    <a:moveTo>
                      <a:pt x="481882" y="8325"/>
                    </a:moveTo>
                    <a:lnTo>
                      <a:pt x="483622" y="8332"/>
                    </a:lnTo>
                    <a:lnTo>
                      <a:pt x="484252" y="8370"/>
                    </a:lnTo>
                    <a:lnTo>
                      <a:pt x="483350" y="8465"/>
                    </a:lnTo>
                    <a:lnTo>
                      <a:pt x="480625" y="8477"/>
                    </a:lnTo>
                    <a:close/>
                    <a:moveTo>
                      <a:pt x="519484" y="8325"/>
                    </a:moveTo>
                    <a:lnTo>
                      <a:pt x="520020" y="8411"/>
                    </a:lnTo>
                    <a:lnTo>
                      <a:pt x="520020" y="8411"/>
                    </a:lnTo>
                    <a:lnTo>
                      <a:pt x="520019" y="8411"/>
                    </a:lnTo>
                    <a:lnTo>
                      <a:pt x="519903" y="8420"/>
                    </a:lnTo>
                    <a:lnTo>
                      <a:pt x="519298" y="8353"/>
                    </a:lnTo>
                    <a:close/>
                    <a:moveTo>
                      <a:pt x="526775" y="8323"/>
                    </a:moveTo>
                    <a:lnTo>
                      <a:pt x="527550" y="8681"/>
                    </a:lnTo>
                    <a:lnTo>
                      <a:pt x="527391" y="8715"/>
                    </a:lnTo>
                    <a:close/>
                    <a:moveTo>
                      <a:pt x="521115" y="8317"/>
                    </a:moveTo>
                    <a:lnTo>
                      <a:pt x="521376" y="8339"/>
                    </a:lnTo>
                    <a:lnTo>
                      <a:pt x="521317" y="8380"/>
                    </a:lnTo>
                    <a:close/>
                    <a:moveTo>
                      <a:pt x="436428" y="8308"/>
                    </a:moveTo>
                    <a:lnTo>
                      <a:pt x="434543" y="8502"/>
                    </a:lnTo>
                    <a:lnTo>
                      <a:pt x="434939" y="8434"/>
                    </a:lnTo>
                    <a:lnTo>
                      <a:pt x="436143" y="8318"/>
                    </a:lnTo>
                    <a:close/>
                    <a:moveTo>
                      <a:pt x="510952" y="8299"/>
                    </a:moveTo>
                    <a:lnTo>
                      <a:pt x="509820" y="8641"/>
                    </a:lnTo>
                    <a:lnTo>
                      <a:pt x="509248" y="8733"/>
                    </a:lnTo>
                    <a:lnTo>
                      <a:pt x="510008" y="8377"/>
                    </a:lnTo>
                    <a:close/>
                    <a:moveTo>
                      <a:pt x="472930" y="8288"/>
                    </a:moveTo>
                    <a:lnTo>
                      <a:pt x="475933" y="8300"/>
                    </a:lnTo>
                    <a:lnTo>
                      <a:pt x="474204" y="8504"/>
                    </a:lnTo>
                    <a:lnTo>
                      <a:pt x="473506" y="8507"/>
                    </a:lnTo>
                    <a:lnTo>
                      <a:pt x="473964" y="8411"/>
                    </a:lnTo>
                    <a:lnTo>
                      <a:pt x="472633" y="8511"/>
                    </a:lnTo>
                    <a:lnTo>
                      <a:pt x="469283" y="8525"/>
                    </a:lnTo>
                    <a:close/>
                    <a:moveTo>
                      <a:pt x="491330" y="8277"/>
                    </a:moveTo>
                    <a:lnTo>
                      <a:pt x="491622" y="8293"/>
                    </a:lnTo>
                    <a:lnTo>
                      <a:pt x="491034" y="8363"/>
                    </a:lnTo>
                    <a:lnTo>
                      <a:pt x="490092" y="8359"/>
                    </a:lnTo>
                    <a:close/>
                    <a:moveTo>
                      <a:pt x="520978" y="8274"/>
                    </a:moveTo>
                    <a:lnTo>
                      <a:pt x="521115" y="8317"/>
                    </a:lnTo>
                    <a:lnTo>
                      <a:pt x="520841" y="8294"/>
                    </a:lnTo>
                    <a:close/>
                    <a:moveTo>
                      <a:pt x="526224" y="8258"/>
                    </a:moveTo>
                    <a:lnTo>
                      <a:pt x="526503" y="8400"/>
                    </a:lnTo>
                    <a:lnTo>
                      <a:pt x="526132" y="8360"/>
                    </a:lnTo>
                    <a:lnTo>
                      <a:pt x="526184" y="8276"/>
                    </a:lnTo>
                    <a:close/>
                    <a:moveTo>
                      <a:pt x="491990" y="8249"/>
                    </a:moveTo>
                    <a:lnTo>
                      <a:pt x="493297" y="8373"/>
                    </a:lnTo>
                    <a:lnTo>
                      <a:pt x="493005" y="8371"/>
                    </a:lnTo>
                    <a:lnTo>
                      <a:pt x="491622" y="8293"/>
                    </a:lnTo>
                    <a:close/>
                    <a:moveTo>
                      <a:pt x="521507" y="8248"/>
                    </a:moveTo>
                    <a:lnTo>
                      <a:pt x="522100" y="8385"/>
                    </a:lnTo>
                    <a:lnTo>
                      <a:pt x="522084" y="8400"/>
                    </a:lnTo>
                    <a:lnTo>
                      <a:pt x="521376" y="8339"/>
                    </a:lnTo>
                    <a:close/>
                    <a:moveTo>
                      <a:pt x="523654" y="8245"/>
                    </a:moveTo>
                    <a:lnTo>
                      <a:pt x="524406" y="8411"/>
                    </a:lnTo>
                    <a:lnTo>
                      <a:pt x="524406" y="8411"/>
                    </a:lnTo>
                    <a:lnTo>
                      <a:pt x="523081" y="8571"/>
                    </a:lnTo>
                    <a:close/>
                    <a:moveTo>
                      <a:pt x="499034" y="8243"/>
                    </a:moveTo>
                    <a:lnTo>
                      <a:pt x="499698" y="8399"/>
                    </a:lnTo>
                    <a:lnTo>
                      <a:pt x="498611" y="8395"/>
                    </a:lnTo>
                    <a:close/>
                    <a:moveTo>
                      <a:pt x="459897" y="8234"/>
                    </a:moveTo>
                    <a:lnTo>
                      <a:pt x="462462" y="8244"/>
                    </a:lnTo>
                    <a:lnTo>
                      <a:pt x="464543" y="8443"/>
                    </a:lnTo>
                    <a:lnTo>
                      <a:pt x="462790" y="8463"/>
                    </a:lnTo>
                    <a:lnTo>
                      <a:pt x="462999" y="8411"/>
                    </a:lnTo>
                    <a:lnTo>
                      <a:pt x="462388" y="8468"/>
                    </a:lnTo>
                    <a:lnTo>
                      <a:pt x="462372" y="8468"/>
                    </a:lnTo>
                    <a:close/>
                    <a:moveTo>
                      <a:pt x="520098" y="8230"/>
                    </a:moveTo>
                    <a:lnTo>
                      <a:pt x="520841" y="8294"/>
                    </a:lnTo>
                    <a:lnTo>
                      <a:pt x="520020" y="8411"/>
                    </a:lnTo>
                    <a:lnTo>
                      <a:pt x="519548" y="8315"/>
                    </a:lnTo>
                    <a:close/>
                    <a:moveTo>
                      <a:pt x="455806" y="8216"/>
                    </a:moveTo>
                    <a:lnTo>
                      <a:pt x="455962" y="8217"/>
                    </a:lnTo>
                    <a:lnTo>
                      <a:pt x="453788" y="8565"/>
                    </a:lnTo>
                    <a:lnTo>
                      <a:pt x="453640" y="8567"/>
                    </a:lnTo>
                    <a:close/>
                    <a:moveTo>
                      <a:pt x="494990" y="8215"/>
                    </a:moveTo>
                    <a:lnTo>
                      <a:pt x="496052" y="8282"/>
                    </a:lnTo>
                    <a:lnTo>
                      <a:pt x="495634" y="8382"/>
                    </a:lnTo>
                    <a:lnTo>
                      <a:pt x="494736" y="8379"/>
                    </a:lnTo>
                    <a:close/>
                    <a:moveTo>
                      <a:pt x="492307" y="8211"/>
                    </a:moveTo>
                    <a:lnTo>
                      <a:pt x="491990" y="8249"/>
                    </a:lnTo>
                    <a:lnTo>
                      <a:pt x="491886" y="8240"/>
                    </a:lnTo>
                    <a:close/>
                    <a:moveTo>
                      <a:pt x="454045" y="8209"/>
                    </a:moveTo>
                    <a:lnTo>
                      <a:pt x="455783" y="8216"/>
                    </a:lnTo>
                    <a:lnTo>
                      <a:pt x="452910" y="8575"/>
                    </a:lnTo>
                    <a:lnTo>
                      <a:pt x="451251" y="8594"/>
                    </a:lnTo>
                    <a:close/>
                    <a:moveTo>
                      <a:pt x="439352" y="8209"/>
                    </a:moveTo>
                    <a:lnTo>
                      <a:pt x="435128" y="8673"/>
                    </a:lnTo>
                    <a:lnTo>
                      <a:pt x="434703" y="8675"/>
                    </a:lnTo>
                    <a:lnTo>
                      <a:pt x="437803" y="8261"/>
                    </a:lnTo>
                    <a:close/>
                    <a:moveTo>
                      <a:pt x="455884" y="8204"/>
                    </a:moveTo>
                    <a:lnTo>
                      <a:pt x="455806" y="8216"/>
                    </a:lnTo>
                    <a:lnTo>
                      <a:pt x="455783" y="8216"/>
                    </a:lnTo>
                    <a:close/>
                    <a:moveTo>
                      <a:pt x="452004" y="8200"/>
                    </a:moveTo>
                    <a:lnTo>
                      <a:pt x="452468" y="8202"/>
                    </a:lnTo>
                    <a:lnTo>
                      <a:pt x="449020" y="8613"/>
                    </a:lnTo>
                    <a:lnTo>
                      <a:pt x="448607" y="8615"/>
                    </a:lnTo>
                    <a:close/>
                    <a:moveTo>
                      <a:pt x="450266" y="8193"/>
                    </a:moveTo>
                    <a:lnTo>
                      <a:pt x="450650" y="8195"/>
                    </a:lnTo>
                    <a:lnTo>
                      <a:pt x="447412" y="8620"/>
                    </a:lnTo>
                    <a:lnTo>
                      <a:pt x="447075" y="8621"/>
                    </a:lnTo>
                    <a:close/>
                    <a:moveTo>
                      <a:pt x="521595" y="8186"/>
                    </a:moveTo>
                    <a:lnTo>
                      <a:pt x="521507" y="8248"/>
                    </a:lnTo>
                    <a:lnTo>
                      <a:pt x="521374" y="8217"/>
                    </a:lnTo>
                    <a:close/>
                    <a:moveTo>
                      <a:pt x="448491" y="8186"/>
                    </a:moveTo>
                    <a:lnTo>
                      <a:pt x="449521" y="8190"/>
                    </a:lnTo>
                    <a:lnTo>
                      <a:pt x="447368" y="8505"/>
                    </a:lnTo>
                    <a:lnTo>
                      <a:pt x="447646" y="8411"/>
                    </a:lnTo>
                    <a:lnTo>
                      <a:pt x="446812" y="8512"/>
                    </a:lnTo>
                    <a:close/>
                    <a:moveTo>
                      <a:pt x="444096" y="8168"/>
                    </a:moveTo>
                    <a:lnTo>
                      <a:pt x="445745" y="8174"/>
                    </a:lnTo>
                    <a:lnTo>
                      <a:pt x="442086" y="8643"/>
                    </a:lnTo>
                    <a:lnTo>
                      <a:pt x="440172" y="8651"/>
                    </a:lnTo>
                    <a:lnTo>
                      <a:pt x="440476" y="8569"/>
                    </a:lnTo>
                    <a:close/>
                    <a:moveTo>
                      <a:pt x="443493" y="8165"/>
                    </a:moveTo>
                    <a:lnTo>
                      <a:pt x="443556" y="8165"/>
                    </a:lnTo>
                    <a:lnTo>
                      <a:pt x="441068" y="8411"/>
                    </a:lnTo>
                    <a:close/>
                    <a:moveTo>
                      <a:pt x="440955" y="8154"/>
                    </a:moveTo>
                    <a:lnTo>
                      <a:pt x="442600" y="8161"/>
                    </a:lnTo>
                    <a:lnTo>
                      <a:pt x="438189" y="8660"/>
                    </a:lnTo>
                    <a:lnTo>
                      <a:pt x="436465" y="8667"/>
                    </a:lnTo>
                    <a:lnTo>
                      <a:pt x="439908" y="8190"/>
                    </a:lnTo>
                    <a:close/>
                    <a:moveTo>
                      <a:pt x="439887" y="8150"/>
                    </a:moveTo>
                    <a:lnTo>
                      <a:pt x="440187" y="8151"/>
                    </a:lnTo>
                    <a:lnTo>
                      <a:pt x="439908" y="8190"/>
                    </a:lnTo>
                    <a:lnTo>
                      <a:pt x="439352" y="8209"/>
                    </a:lnTo>
                    <a:close/>
                    <a:moveTo>
                      <a:pt x="490901" y="8147"/>
                    </a:moveTo>
                    <a:lnTo>
                      <a:pt x="491886" y="8240"/>
                    </a:lnTo>
                    <a:lnTo>
                      <a:pt x="491330" y="8277"/>
                    </a:lnTo>
                    <a:lnTo>
                      <a:pt x="490428" y="8226"/>
                    </a:lnTo>
                    <a:close/>
                    <a:moveTo>
                      <a:pt x="526493" y="8143"/>
                    </a:moveTo>
                    <a:lnTo>
                      <a:pt x="526775" y="8323"/>
                    </a:lnTo>
                    <a:lnTo>
                      <a:pt x="526437" y="8167"/>
                    </a:lnTo>
                    <a:close/>
                    <a:moveTo>
                      <a:pt x="438037" y="8142"/>
                    </a:moveTo>
                    <a:lnTo>
                      <a:pt x="438676" y="8145"/>
                    </a:lnTo>
                    <a:lnTo>
                      <a:pt x="437803" y="8261"/>
                    </a:lnTo>
                    <a:lnTo>
                      <a:pt x="436428" y="8308"/>
                    </a:lnTo>
                    <a:close/>
                    <a:moveTo>
                      <a:pt x="436681" y="8137"/>
                    </a:moveTo>
                    <a:lnTo>
                      <a:pt x="437955" y="8142"/>
                    </a:lnTo>
                    <a:lnTo>
                      <a:pt x="436143" y="8318"/>
                    </a:lnTo>
                    <a:lnTo>
                      <a:pt x="435493" y="8340"/>
                    </a:lnTo>
                    <a:close/>
                    <a:moveTo>
                      <a:pt x="523884" y="8115"/>
                    </a:moveTo>
                    <a:lnTo>
                      <a:pt x="524622" y="8195"/>
                    </a:lnTo>
                    <a:lnTo>
                      <a:pt x="524448" y="8369"/>
                    </a:lnTo>
                    <a:lnTo>
                      <a:pt x="523726" y="8205"/>
                    </a:lnTo>
                    <a:close/>
                    <a:moveTo>
                      <a:pt x="483672" y="8109"/>
                    </a:moveTo>
                    <a:lnTo>
                      <a:pt x="485345" y="8255"/>
                    </a:lnTo>
                    <a:lnTo>
                      <a:pt x="484574" y="8336"/>
                    </a:lnTo>
                    <a:lnTo>
                      <a:pt x="483622" y="8332"/>
                    </a:lnTo>
                    <a:lnTo>
                      <a:pt x="482420" y="8260"/>
                    </a:lnTo>
                    <a:close/>
                    <a:moveTo>
                      <a:pt x="520897" y="8107"/>
                    </a:moveTo>
                    <a:lnTo>
                      <a:pt x="521374" y="8217"/>
                    </a:lnTo>
                    <a:lnTo>
                      <a:pt x="520978" y="8274"/>
                    </a:lnTo>
                    <a:lnTo>
                      <a:pt x="520595" y="8154"/>
                    </a:lnTo>
                    <a:close/>
                    <a:moveTo>
                      <a:pt x="493218" y="8103"/>
                    </a:moveTo>
                    <a:lnTo>
                      <a:pt x="493585" y="8126"/>
                    </a:lnTo>
                    <a:lnTo>
                      <a:pt x="492307" y="8211"/>
                    </a:lnTo>
                    <a:close/>
                    <a:moveTo>
                      <a:pt x="435533" y="8103"/>
                    </a:moveTo>
                    <a:lnTo>
                      <a:pt x="428776" y="9032"/>
                    </a:lnTo>
                    <a:lnTo>
                      <a:pt x="425861" y="9314"/>
                    </a:lnTo>
                    <a:lnTo>
                      <a:pt x="430650" y="8438"/>
                    </a:lnTo>
                    <a:close/>
                    <a:moveTo>
                      <a:pt x="526292" y="8100"/>
                    </a:moveTo>
                    <a:lnTo>
                      <a:pt x="526437" y="8167"/>
                    </a:lnTo>
                    <a:lnTo>
                      <a:pt x="526224" y="8258"/>
                    </a:lnTo>
                    <a:lnTo>
                      <a:pt x="526201" y="8247"/>
                    </a:lnTo>
                    <a:close/>
                    <a:moveTo>
                      <a:pt x="516584" y="8055"/>
                    </a:moveTo>
                    <a:lnTo>
                      <a:pt x="519298" y="8353"/>
                    </a:lnTo>
                    <a:lnTo>
                      <a:pt x="517793" y="8585"/>
                    </a:lnTo>
                    <a:lnTo>
                      <a:pt x="515770" y="8743"/>
                    </a:lnTo>
                    <a:lnTo>
                      <a:pt x="515136" y="8506"/>
                    </a:lnTo>
                    <a:lnTo>
                      <a:pt x="515634" y="8411"/>
                    </a:lnTo>
                    <a:close/>
                    <a:moveTo>
                      <a:pt x="522521" y="8054"/>
                    </a:moveTo>
                    <a:lnTo>
                      <a:pt x="522166" y="8400"/>
                    </a:lnTo>
                    <a:lnTo>
                      <a:pt x="522100" y="8385"/>
                    </a:lnTo>
                    <a:lnTo>
                      <a:pt x="522440" y="8065"/>
                    </a:lnTo>
                    <a:close/>
                    <a:moveTo>
                      <a:pt x="487365" y="8052"/>
                    </a:moveTo>
                    <a:lnTo>
                      <a:pt x="489874" y="8194"/>
                    </a:lnTo>
                    <a:lnTo>
                      <a:pt x="490428" y="8226"/>
                    </a:lnTo>
                    <a:lnTo>
                      <a:pt x="489638" y="8357"/>
                    </a:lnTo>
                    <a:lnTo>
                      <a:pt x="488401" y="8352"/>
                    </a:lnTo>
                    <a:lnTo>
                      <a:pt x="486356" y="8344"/>
                    </a:lnTo>
                    <a:lnTo>
                      <a:pt x="485345" y="8255"/>
                    </a:lnTo>
                    <a:lnTo>
                      <a:pt x="486472" y="8137"/>
                    </a:lnTo>
                    <a:close/>
                    <a:moveTo>
                      <a:pt x="444925" y="8020"/>
                    </a:moveTo>
                    <a:lnTo>
                      <a:pt x="443493" y="8165"/>
                    </a:lnTo>
                    <a:lnTo>
                      <a:pt x="442600" y="8161"/>
                    </a:lnTo>
                    <a:lnTo>
                      <a:pt x="443393" y="8072"/>
                    </a:lnTo>
                    <a:close/>
                    <a:moveTo>
                      <a:pt x="478346" y="8015"/>
                    </a:moveTo>
                    <a:lnTo>
                      <a:pt x="481879" y="8227"/>
                    </a:lnTo>
                    <a:lnTo>
                      <a:pt x="482420" y="8260"/>
                    </a:lnTo>
                    <a:lnTo>
                      <a:pt x="481882" y="8325"/>
                    </a:lnTo>
                    <a:lnTo>
                      <a:pt x="480797" y="8320"/>
                    </a:lnTo>
                    <a:lnTo>
                      <a:pt x="475933" y="8300"/>
                    </a:lnTo>
                    <a:close/>
                    <a:moveTo>
                      <a:pt x="495306" y="8012"/>
                    </a:moveTo>
                    <a:lnTo>
                      <a:pt x="494990" y="8215"/>
                    </a:lnTo>
                    <a:lnTo>
                      <a:pt x="493585" y="8126"/>
                    </a:lnTo>
                    <a:close/>
                    <a:moveTo>
                      <a:pt x="517534" y="8011"/>
                    </a:moveTo>
                    <a:lnTo>
                      <a:pt x="518436" y="8088"/>
                    </a:lnTo>
                    <a:lnTo>
                      <a:pt x="519548" y="8315"/>
                    </a:lnTo>
                    <a:lnTo>
                      <a:pt x="519484" y="8325"/>
                    </a:lnTo>
                    <a:close/>
                    <a:moveTo>
                      <a:pt x="522569" y="8007"/>
                    </a:moveTo>
                    <a:lnTo>
                      <a:pt x="522680" y="8031"/>
                    </a:lnTo>
                    <a:lnTo>
                      <a:pt x="522521" y="8054"/>
                    </a:lnTo>
                    <a:close/>
                    <a:moveTo>
                      <a:pt x="522856" y="8006"/>
                    </a:moveTo>
                    <a:lnTo>
                      <a:pt x="523726" y="8205"/>
                    </a:lnTo>
                    <a:lnTo>
                      <a:pt x="523654" y="8245"/>
                    </a:lnTo>
                    <a:lnTo>
                      <a:pt x="522680" y="8031"/>
                    </a:lnTo>
                    <a:close/>
                    <a:moveTo>
                      <a:pt x="457478" y="8004"/>
                    </a:moveTo>
                    <a:lnTo>
                      <a:pt x="459897" y="8234"/>
                    </a:lnTo>
                    <a:lnTo>
                      <a:pt x="455962" y="8217"/>
                    </a:lnTo>
                    <a:lnTo>
                      <a:pt x="456620" y="8112"/>
                    </a:lnTo>
                    <a:close/>
                    <a:moveTo>
                      <a:pt x="522831" y="8000"/>
                    </a:moveTo>
                    <a:lnTo>
                      <a:pt x="522868" y="8004"/>
                    </a:lnTo>
                    <a:lnTo>
                      <a:pt x="522856" y="8006"/>
                    </a:lnTo>
                    <a:close/>
                    <a:moveTo>
                      <a:pt x="439418" y="8000"/>
                    </a:moveTo>
                    <a:lnTo>
                      <a:pt x="438037" y="8142"/>
                    </a:lnTo>
                    <a:lnTo>
                      <a:pt x="437955" y="8142"/>
                    </a:lnTo>
                    <a:close/>
                    <a:moveTo>
                      <a:pt x="445647" y="7995"/>
                    </a:moveTo>
                    <a:lnTo>
                      <a:pt x="444096" y="8168"/>
                    </a:lnTo>
                    <a:lnTo>
                      <a:pt x="443556" y="8165"/>
                    </a:lnTo>
                    <a:lnTo>
                      <a:pt x="445084" y="8014"/>
                    </a:lnTo>
                    <a:close/>
                    <a:moveTo>
                      <a:pt x="457248" y="7983"/>
                    </a:moveTo>
                    <a:lnTo>
                      <a:pt x="457360" y="7993"/>
                    </a:lnTo>
                    <a:lnTo>
                      <a:pt x="456620" y="8112"/>
                    </a:lnTo>
                    <a:lnTo>
                      <a:pt x="455884" y="8204"/>
                    </a:lnTo>
                    <a:close/>
                    <a:moveTo>
                      <a:pt x="522543" y="7969"/>
                    </a:moveTo>
                    <a:lnTo>
                      <a:pt x="522602" y="7975"/>
                    </a:lnTo>
                    <a:lnTo>
                      <a:pt x="522569" y="8007"/>
                    </a:lnTo>
                    <a:lnTo>
                      <a:pt x="522515" y="7995"/>
                    </a:lnTo>
                    <a:close/>
                    <a:moveTo>
                      <a:pt x="522625" y="7953"/>
                    </a:moveTo>
                    <a:lnTo>
                      <a:pt x="522831" y="8000"/>
                    </a:lnTo>
                    <a:lnTo>
                      <a:pt x="522602" y="7975"/>
                    </a:lnTo>
                    <a:close/>
                    <a:moveTo>
                      <a:pt x="516791" y="7948"/>
                    </a:moveTo>
                    <a:lnTo>
                      <a:pt x="516854" y="7953"/>
                    </a:lnTo>
                    <a:lnTo>
                      <a:pt x="516584" y="8055"/>
                    </a:lnTo>
                    <a:lnTo>
                      <a:pt x="516537" y="8050"/>
                    </a:lnTo>
                    <a:close/>
                    <a:moveTo>
                      <a:pt x="526389" y="7940"/>
                    </a:moveTo>
                    <a:lnTo>
                      <a:pt x="526676" y="8065"/>
                    </a:lnTo>
                    <a:lnTo>
                      <a:pt x="526493" y="8143"/>
                    </a:lnTo>
                    <a:lnTo>
                      <a:pt x="526329" y="8039"/>
                    </a:lnTo>
                    <a:close/>
                    <a:moveTo>
                      <a:pt x="515416" y="7926"/>
                    </a:moveTo>
                    <a:lnTo>
                      <a:pt x="516537" y="8050"/>
                    </a:lnTo>
                    <a:lnTo>
                      <a:pt x="515634" y="8411"/>
                    </a:lnTo>
                    <a:lnTo>
                      <a:pt x="515076" y="8483"/>
                    </a:lnTo>
                    <a:lnTo>
                      <a:pt x="513921" y="8051"/>
                    </a:lnTo>
                    <a:close/>
                    <a:moveTo>
                      <a:pt x="522107" y="7921"/>
                    </a:moveTo>
                    <a:lnTo>
                      <a:pt x="522251" y="7937"/>
                    </a:lnTo>
                    <a:lnTo>
                      <a:pt x="522515" y="7995"/>
                    </a:lnTo>
                    <a:lnTo>
                      <a:pt x="522440" y="8065"/>
                    </a:lnTo>
                    <a:lnTo>
                      <a:pt x="521595" y="8186"/>
                    </a:lnTo>
                    <a:lnTo>
                      <a:pt x="521936" y="7947"/>
                    </a:lnTo>
                    <a:close/>
                    <a:moveTo>
                      <a:pt x="516950" y="7917"/>
                    </a:moveTo>
                    <a:lnTo>
                      <a:pt x="517534" y="8011"/>
                    </a:lnTo>
                    <a:lnTo>
                      <a:pt x="516854" y="7953"/>
                    </a:lnTo>
                    <a:close/>
                    <a:moveTo>
                      <a:pt x="497614" y="7908"/>
                    </a:moveTo>
                    <a:lnTo>
                      <a:pt x="498632" y="8148"/>
                    </a:lnTo>
                    <a:lnTo>
                      <a:pt x="497435" y="8369"/>
                    </a:lnTo>
                    <a:lnTo>
                      <a:pt x="496052" y="8282"/>
                    </a:lnTo>
                    <a:close/>
                    <a:moveTo>
                      <a:pt x="500005" y="7894"/>
                    </a:moveTo>
                    <a:lnTo>
                      <a:pt x="499034" y="8243"/>
                    </a:lnTo>
                    <a:lnTo>
                      <a:pt x="498632" y="8148"/>
                    </a:lnTo>
                    <a:close/>
                    <a:moveTo>
                      <a:pt x="522023" y="7887"/>
                    </a:moveTo>
                    <a:lnTo>
                      <a:pt x="522150" y="7915"/>
                    </a:lnTo>
                    <a:lnTo>
                      <a:pt x="522107" y="7921"/>
                    </a:lnTo>
                    <a:lnTo>
                      <a:pt x="521991" y="7909"/>
                    </a:lnTo>
                    <a:close/>
                    <a:moveTo>
                      <a:pt x="522333" y="7887"/>
                    </a:moveTo>
                    <a:lnTo>
                      <a:pt x="522572" y="7941"/>
                    </a:lnTo>
                    <a:lnTo>
                      <a:pt x="522543" y="7969"/>
                    </a:lnTo>
                    <a:lnTo>
                      <a:pt x="522251" y="7937"/>
                    </a:lnTo>
                    <a:lnTo>
                      <a:pt x="522150" y="7915"/>
                    </a:lnTo>
                    <a:close/>
                    <a:moveTo>
                      <a:pt x="489390" y="7861"/>
                    </a:moveTo>
                    <a:lnTo>
                      <a:pt x="491650" y="8004"/>
                    </a:lnTo>
                    <a:lnTo>
                      <a:pt x="491727" y="8009"/>
                    </a:lnTo>
                    <a:lnTo>
                      <a:pt x="490901" y="8147"/>
                    </a:lnTo>
                    <a:lnTo>
                      <a:pt x="490591" y="8117"/>
                    </a:lnTo>
                    <a:lnTo>
                      <a:pt x="488632" y="7933"/>
                    </a:lnTo>
                    <a:close/>
                    <a:moveTo>
                      <a:pt x="440928" y="7845"/>
                    </a:moveTo>
                    <a:lnTo>
                      <a:pt x="440679" y="7878"/>
                    </a:lnTo>
                    <a:lnTo>
                      <a:pt x="439418" y="8000"/>
                    </a:lnTo>
                    <a:close/>
                    <a:moveTo>
                      <a:pt x="458287" y="7844"/>
                    </a:moveTo>
                    <a:lnTo>
                      <a:pt x="458553" y="7870"/>
                    </a:lnTo>
                    <a:lnTo>
                      <a:pt x="457478" y="8004"/>
                    </a:lnTo>
                    <a:lnTo>
                      <a:pt x="457360" y="7993"/>
                    </a:lnTo>
                    <a:close/>
                    <a:moveTo>
                      <a:pt x="516463" y="7839"/>
                    </a:moveTo>
                    <a:lnTo>
                      <a:pt x="516891" y="7908"/>
                    </a:lnTo>
                    <a:lnTo>
                      <a:pt x="516791" y="7948"/>
                    </a:lnTo>
                    <a:lnTo>
                      <a:pt x="515984" y="7879"/>
                    </a:lnTo>
                    <a:close/>
                    <a:moveTo>
                      <a:pt x="497904" y="7838"/>
                    </a:moveTo>
                    <a:lnTo>
                      <a:pt x="497614" y="7908"/>
                    </a:lnTo>
                    <a:lnTo>
                      <a:pt x="497447" y="7869"/>
                    </a:lnTo>
                    <a:close/>
                    <a:moveTo>
                      <a:pt x="450278" y="7838"/>
                    </a:moveTo>
                    <a:lnTo>
                      <a:pt x="448491" y="8186"/>
                    </a:lnTo>
                    <a:lnTo>
                      <a:pt x="445745" y="8174"/>
                    </a:lnTo>
                    <a:lnTo>
                      <a:pt x="447683" y="7926"/>
                    </a:lnTo>
                    <a:close/>
                    <a:moveTo>
                      <a:pt x="479876" y="7835"/>
                    </a:moveTo>
                    <a:lnTo>
                      <a:pt x="478346" y="8015"/>
                    </a:lnTo>
                    <a:lnTo>
                      <a:pt x="477701" y="7977"/>
                    </a:lnTo>
                    <a:close/>
                    <a:moveTo>
                      <a:pt x="455614" y="7828"/>
                    </a:moveTo>
                    <a:lnTo>
                      <a:pt x="456322" y="7895"/>
                    </a:lnTo>
                    <a:lnTo>
                      <a:pt x="454045" y="8209"/>
                    </a:lnTo>
                    <a:lnTo>
                      <a:pt x="452468" y="8202"/>
                    </a:lnTo>
                    <a:close/>
                    <a:moveTo>
                      <a:pt x="522761" y="7821"/>
                    </a:moveTo>
                    <a:lnTo>
                      <a:pt x="522625" y="7953"/>
                    </a:lnTo>
                    <a:lnTo>
                      <a:pt x="522572" y="7941"/>
                    </a:lnTo>
                    <a:lnTo>
                      <a:pt x="522689" y="7832"/>
                    </a:lnTo>
                    <a:close/>
                    <a:moveTo>
                      <a:pt x="517114" y="7819"/>
                    </a:moveTo>
                    <a:lnTo>
                      <a:pt x="517177" y="7832"/>
                    </a:lnTo>
                    <a:lnTo>
                      <a:pt x="516950" y="7917"/>
                    </a:lnTo>
                    <a:lnTo>
                      <a:pt x="516891" y="7908"/>
                    </a:lnTo>
                    <a:close/>
                    <a:moveTo>
                      <a:pt x="480158" y="7802"/>
                    </a:moveTo>
                    <a:lnTo>
                      <a:pt x="480256" y="7810"/>
                    </a:lnTo>
                    <a:lnTo>
                      <a:pt x="479876" y="7835"/>
                    </a:lnTo>
                    <a:close/>
                    <a:moveTo>
                      <a:pt x="517221" y="7776"/>
                    </a:moveTo>
                    <a:lnTo>
                      <a:pt x="517114" y="7819"/>
                    </a:lnTo>
                    <a:lnTo>
                      <a:pt x="516995" y="7795"/>
                    </a:lnTo>
                    <a:close/>
                    <a:moveTo>
                      <a:pt x="436464" y="7776"/>
                    </a:moveTo>
                    <a:lnTo>
                      <a:pt x="432295" y="8137"/>
                    </a:lnTo>
                    <a:lnTo>
                      <a:pt x="430650" y="8438"/>
                    </a:lnTo>
                    <a:lnTo>
                      <a:pt x="426381" y="8731"/>
                    </a:lnTo>
                    <a:lnTo>
                      <a:pt x="430147" y="8220"/>
                    </a:lnTo>
                    <a:close/>
                    <a:moveTo>
                      <a:pt x="524486" y="7773"/>
                    </a:moveTo>
                    <a:lnTo>
                      <a:pt x="523884" y="8115"/>
                    </a:lnTo>
                    <a:lnTo>
                      <a:pt x="522868" y="8004"/>
                    </a:lnTo>
                    <a:close/>
                    <a:moveTo>
                      <a:pt x="457342" y="7754"/>
                    </a:moveTo>
                    <a:lnTo>
                      <a:pt x="458170" y="7833"/>
                    </a:lnTo>
                    <a:lnTo>
                      <a:pt x="457248" y="7983"/>
                    </a:lnTo>
                    <a:lnTo>
                      <a:pt x="456322" y="7895"/>
                    </a:lnTo>
                    <a:close/>
                    <a:moveTo>
                      <a:pt x="486665" y="7748"/>
                    </a:moveTo>
                    <a:lnTo>
                      <a:pt x="487046" y="7783"/>
                    </a:lnTo>
                    <a:lnTo>
                      <a:pt x="488632" y="7933"/>
                    </a:lnTo>
                    <a:lnTo>
                      <a:pt x="487365" y="8052"/>
                    </a:lnTo>
                    <a:lnTo>
                      <a:pt x="485285" y="7935"/>
                    </a:lnTo>
                    <a:lnTo>
                      <a:pt x="485169" y="7928"/>
                    </a:lnTo>
                    <a:close/>
                    <a:moveTo>
                      <a:pt x="528012" y="7746"/>
                    </a:moveTo>
                    <a:lnTo>
                      <a:pt x="529776" y="8380"/>
                    </a:lnTo>
                    <a:lnTo>
                      <a:pt x="530240" y="8696"/>
                    </a:lnTo>
                    <a:lnTo>
                      <a:pt x="529143" y="9117"/>
                    </a:lnTo>
                    <a:lnTo>
                      <a:pt x="529110" y="9123"/>
                    </a:lnTo>
                    <a:lnTo>
                      <a:pt x="528706" y="8947"/>
                    </a:lnTo>
                    <a:lnTo>
                      <a:pt x="528792" y="8411"/>
                    </a:lnTo>
                    <a:close/>
                    <a:moveTo>
                      <a:pt x="513084" y="7737"/>
                    </a:moveTo>
                    <a:lnTo>
                      <a:pt x="513921" y="8051"/>
                    </a:lnTo>
                    <a:lnTo>
                      <a:pt x="510952" y="8299"/>
                    </a:lnTo>
                    <a:lnTo>
                      <a:pt x="512754" y="7753"/>
                    </a:lnTo>
                    <a:close/>
                    <a:moveTo>
                      <a:pt x="481566" y="7724"/>
                    </a:moveTo>
                    <a:lnTo>
                      <a:pt x="485169" y="7928"/>
                    </a:lnTo>
                    <a:lnTo>
                      <a:pt x="484694" y="7986"/>
                    </a:lnTo>
                    <a:lnTo>
                      <a:pt x="483672" y="8109"/>
                    </a:lnTo>
                    <a:lnTo>
                      <a:pt x="483468" y="8091"/>
                    </a:lnTo>
                    <a:lnTo>
                      <a:pt x="480256" y="7810"/>
                    </a:lnTo>
                    <a:close/>
                    <a:moveTo>
                      <a:pt x="453801" y="7719"/>
                    </a:moveTo>
                    <a:lnTo>
                      <a:pt x="450266" y="8193"/>
                    </a:lnTo>
                    <a:lnTo>
                      <a:pt x="449521" y="8190"/>
                    </a:lnTo>
                    <a:lnTo>
                      <a:pt x="452421" y="7766"/>
                    </a:lnTo>
                    <a:close/>
                    <a:moveTo>
                      <a:pt x="454355" y="7708"/>
                    </a:moveTo>
                    <a:lnTo>
                      <a:pt x="455302" y="7798"/>
                    </a:lnTo>
                    <a:lnTo>
                      <a:pt x="452004" y="8200"/>
                    </a:lnTo>
                    <a:lnTo>
                      <a:pt x="450650" y="8195"/>
                    </a:lnTo>
                    <a:close/>
                    <a:moveTo>
                      <a:pt x="513880" y="7699"/>
                    </a:moveTo>
                    <a:lnTo>
                      <a:pt x="515984" y="7879"/>
                    </a:lnTo>
                    <a:lnTo>
                      <a:pt x="515416" y="7926"/>
                    </a:lnTo>
                    <a:lnTo>
                      <a:pt x="513512" y="7717"/>
                    </a:lnTo>
                    <a:close/>
                    <a:moveTo>
                      <a:pt x="454440" y="7697"/>
                    </a:moveTo>
                    <a:lnTo>
                      <a:pt x="454355" y="7708"/>
                    </a:lnTo>
                    <a:lnTo>
                      <a:pt x="454290" y="7702"/>
                    </a:lnTo>
                    <a:close/>
                    <a:moveTo>
                      <a:pt x="525120" y="7697"/>
                    </a:moveTo>
                    <a:lnTo>
                      <a:pt x="526201" y="8247"/>
                    </a:lnTo>
                    <a:lnTo>
                      <a:pt x="526184" y="8276"/>
                    </a:lnTo>
                    <a:lnTo>
                      <a:pt x="526017" y="8347"/>
                    </a:lnTo>
                    <a:lnTo>
                      <a:pt x="524622" y="8195"/>
                    </a:lnTo>
                    <a:close/>
                    <a:moveTo>
                      <a:pt x="496688" y="7690"/>
                    </a:moveTo>
                    <a:lnTo>
                      <a:pt x="497447" y="7869"/>
                    </a:lnTo>
                    <a:lnTo>
                      <a:pt x="495306" y="8012"/>
                    </a:lnTo>
                    <a:lnTo>
                      <a:pt x="495605" y="7819"/>
                    </a:lnTo>
                    <a:close/>
                    <a:moveTo>
                      <a:pt x="454076" y="7682"/>
                    </a:moveTo>
                    <a:lnTo>
                      <a:pt x="454290" y="7702"/>
                    </a:lnTo>
                    <a:lnTo>
                      <a:pt x="453801" y="7719"/>
                    </a:lnTo>
                    <a:close/>
                    <a:moveTo>
                      <a:pt x="525137" y="7680"/>
                    </a:moveTo>
                    <a:lnTo>
                      <a:pt x="525120" y="7697"/>
                    </a:lnTo>
                    <a:lnTo>
                      <a:pt x="525098" y="7685"/>
                    </a:lnTo>
                    <a:close/>
                    <a:moveTo>
                      <a:pt x="513044" y="7665"/>
                    </a:moveTo>
                    <a:lnTo>
                      <a:pt x="513512" y="7717"/>
                    </a:lnTo>
                    <a:lnTo>
                      <a:pt x="513084" y="7737"/>
                    </a:lnTo>
                    <a:lnTo>
                      <a:pt x="512960" y="7691"/>
                    </a:lnTo>
                    <a:close/>
                    <a:moveTo>
                      <a:pt x="456402" y="7664"/>
                    </a:moveTo>
                    <a:lnTo>
                      <a:pt x="456728" y="7695"/>
                    </a:lnTo>
                    <a:lnTo>
                      <a:pt x="455614" y="7828"/>
                    </a:lnTo>
                    <a:lnTo>
                      <a:pt x="455302" y="7798"/>
                    </a:lnTo>
                    <a:close/>
                    <a:moveTo>
                      <a:pt x="518864" y="7639"/>
                    </a:moveTo>
                    <a:lnTo>
                      <a:pt x="519215" y="7720"/>
                    </a:lnTo>
                    <a:lnTo>
                      <a:pt x="520595" y="8154"/>
                    </a:lnTo>
                    <a:lnTo>
                      <a:pt x="520098" y="8230"/>
                    </a:lnTo>
                    <a:lnTo>
                      <a:pt x="518436" y="8088"/>
                    </a:lnTo>
                    <a:lnTo>
                      <a:pt x="517177" y="7832"/>
                    </a:lnTo>
                    <a:lnTo>
                      <a:pt x="517357" y="7765"/>
                    </a:lnTo>
                    <a:close/>
                    <a:moveTo>
                      <a:pt x="527685" y="7632"/>
                    </a:moveTo>
                    <a:lnTo>
                      <a:pt x="528792" y="8411"/>
                    </a:lnTo>
                    <a:lnTo>
                      <a:pt x="527912" y="8602"/>
                    </a:lnTo>
                    <a:lnTo>
                      <a:pt x="526676" y="8065"/>
                    </a:lnTo>
                    <a:close/>
                    <a:moveTo>
                      <a:pt x="527672" y="7623"/>
                    </a:moveTo>
                    <a:lnTo>
                      <a:pt x="527691" y="7630"/>
                    </a:lnTo>
                    <a:lnTo>
                      <a:pt x="527685" y="7632"/>
                    </a:lnTo>
                    <a:close/>
                    <a:moveTo>
                      <a:pt x="456780" y="7618"/>
                    </a:moveTo>
                    <a:lnTo>
                      <a:pt x="456402" y="7664"/>
                    </a:lnTo>
                    <a:lnTo>
                      <a:pt x="456145" y="7639"/>
                    </a:lnTo>
                    <a:close/>
                    <a:moveTo>
                      <a:pt x="525629" y="7610"/>
                    </a:moveTo>
                    <a:lnTo>
                      <a:pt x="525709" y="7645"/>
                    </a:lnTo>
                    <a:lnTo>
                      <a:pt x="526329" y="8039"/>
                    </a:lnTo>
                    <a:lnTo>
                      <a:pt x="526292" y="8100"/>
                    </a:lnTo>
                    <a:lnTo>
                      <a:pt x="525324" y="7653"/>
                    </a:lnTo>
                    <a:close/>
                    <a:moveTo>
                      <a:pt x="519235" y="7608"/>
                    </a:moveTo>
                    <a:lnTo>
                      <a:pt x="521991" y="7909"/>
                    </a:lnTo>
                    <a:lnTo>
                      <a:pt x="521936" y="7947"/>
                    </a:lnTo>
                    <a:lnTo>
                      <a:pt x="520897" y="8107"/>
                    </a:lnTo>
                    <a:lnTo>
                      <a:pt x="519215" y="7720"/>
                    </a:lnTo>
                    <a:lnTo>
                      <a:pt x="518938" y="7633"/>
                    </a:lnTo>
                    <a:close/>
                    <a:moveTo>
                      <a:pt x="525214" y="7603"/>
                    </a:moveTo>
                    <a:lnTo>
                      <a:pt x="525324" y="7653"/>
                    </a:lnTo>
                    <a:lnTo>
                      <a:pt x="525137" y="7680"/>
                    </a:lnTo>
                    <a:close/>
                    <a:moveTo>
                      <a:pt x="512717" y="7600"/>
                    </a:moveTo>
                    <a:lnTo>
                      <a:pt x="513140" y="7636"/>
                    </a:lnTo>
                    <a:lnTo>
                      <a:pt x="513044" y="7665"/>
                    </a:lnTo>
                    <a:lnTo>
                      <a:pt x="512828" y="7642"/>
                    </a:lnTo>
                    <a:close/>
                    <a:moveTo>
                      <a:pt x="516023" y="7597"/>
                    </a:moveTo>
                    <a:lnTo>
                      <a:pt x="516995" y="7795"/>
                    </a:lnTo>
                    <a:lnTo>
                      <a:pt x="516463" y="7839"/>
                    </a:lnTo>
                    <a:lnTo>
                      <a:pt x="515200" y="7636"/>
                    </a:lnTo>
                    <a:close/>
                    <a:moveTo>
                      <a:pt x="512344" y="7588"/>
                    </a:moveTo>
                    <a:lnTo>
                      <a:pt x="512828" y="7642"/>
                    </a:lnTo>
                    <a:lnTo>
                      <a:pt x="512960" y="7691"/>
                    </a:lnTo>
                    <a:lnTo>
                      <a:pt x="512754" y="7753"/>
                    </a:lnTo>
                    <a:lnTo>
                      <a:pt x="511179" y="7828"/>
                    </a:lnTo>
                    <a:lnTo>
                      <a:pt x="510008" y="8377"/>
                    </a:lnTo>
                    <a:lnTo>
                      <a:pt x="508897" y="8470"/>
                    </a:lnTo>
                    <a:lnTo>
                      <a:pt x="509054" y="8411"/>
                    </a:lnTo>
                    <a:lnTo>
                      <a:pt x="508427" y="8509"/>
                    </a:lnTo>
                    <a:lnTo>
                      <a:pt x="506776" y="8646"/>
                    </a:lnTo>
                    <a:close/>
                    <a:moveTo>
                      <a:pt x="501653" y="7588"/>
                    </a:moveTo>
                    <a:lnTo>
                      <a:pt x="500005" y="7894"/>
                    </a:lnTo>
                    <a:lnTo>
                      <a:pt x="500672" y="7654"/>
                    </a:lnTo>
                    <a:close/>
                    <a:moveTo>
                      <a:pt x="527814" y="7577"/>
                    </a:moveTo>
                    <a:lnTo>
                      <a:pt x="528012" y="7746"/>
                    </a:lnTo>
                    <a:lnTo>
                      <a:pt x="527691" y="7630"/>
                    </a:lnTo>
                    <a:close/>
                    <a:moveTo>
                      <a:pt x="484789" y="7571"/>
                    </a:moveTo>
                    <a:lnTo>
                      <a:pt x="486983" y="7709"/>
                    </a:lnTo>
                    <a:lnTo>
                      <a:pt x="486665" y="7748"/>
                    </a:lnTo>
                    <a:close/>
                    <a:moveTo>
                      <a:pt x="455414" y="7569"/>
                    </a:moveTo>
                    <a:lnTo>
                      <a:pt x="456145" y="7639"/>
                    </a:lnTo>
                    <a:lnTo>
                      <a:pt x="454440" y="7697"/>
                    </a:lnTo>
                    <a:close/>
                    <a:moveTo>
                      <a:pt x="524857" y="7562"/>
                    </a:moveTo>
                    <a:lnTo>
                      <a:pt x="525098" y="7685"/>
                    </a:lnTo>
                    <a:lnTo>
                      <a:pt x="524486" y="7773"/>
                    </a:lnTo>
                    <a:close/>
                    <a:moveTo>
                      <a:pt x="458834" y="7549"/>
                    </a:moveTo>
                    <a:lnTo>
                      <a:pt x="457342" y="7754"/>
                    </a:lnTo>
                    <a:lnTo>
                      <a:pt x="456728" y="7695"/>
                    </a:lnTo>
                    <a:lnTo>
                      <a:pt x="457615" y="7590"/>
                    </a:lnTo>
                    <a:close/>
                    <a:moveTo>
                      <a:pt x="484435" y="7537"/>
                    </a:moveTo>
                    <a:lnTo>
                      <a:pt x="484789" y="7571"/>
                    </a:lnTo>
                    <a:lnTo>
                      <a:pt x="484349" y="7543"/>
                    </a:lnTo>
                    <a:close/>
                    <a:moveTo>
                      <a:pt x="444198" y="7508"/>
                    </a:moveTo>
                    <a:lnTo>
                      <a:pt x="440928" y="7845"/>
                    </a:lnTo>
                    <a:lnTo>
                      <a:pt x="442662" y="7614"/>
                    </a:lnTo>
                    <a:close/>
                    <a:moveTo>
                      <a:pt x="518276" y="7504"/>
                    </a:moveTo>
                    <a:lnTo>
                      <a:pt x="518660" y="7545"/>
                    </a:lnTo>
                    <a:lnTo>
                      <a:pt x="518938" y="7633"/>
                    </a:lnTo>
                    <a:lnTo>
                      <a:pt x="518864" y="7639"/>
                    </a:lnTo>
                    <a:close/>
                    <a:moveTo>
                      <a:pt x="518064" y="7500"/>
                    </a:moveTo>
                    <a:lnTo>
                      <a:pt x="517357" y="7765"/>
                    </a:lnTo>
                    <a:lnTo>
                      <a:pt x="517221" y="7776"/>
                    </a:lnTo>
                    <a:lnTo>
                      <a:pt x="517891" y="7508"/>
                    </a:lnTo>
                    <a:close/>
                    <a:moveTo>
                      <a:pt x="520611" y="7493"/>
                    </a:moveTo>
                    <a:lnTo>
                      <a:pt x="522099" y="7833"/>
                    </a:lnTo>
                    <a:lnTo>
                      <a:pt x="522023" y="7887"/>
                    </a:lnTo>
                    <a:lnTo>
                      <a:pt x="520338" y="7516"/>
                    </a:lnTo>
                    <a:close/>
                    <a:moveTo>
                      <a:pt x="460483" y="7493"/>
                    </a:moveTo>
                    <a:lnTo>
                      <a:pt x="458287" y="7844"/>
                    </a:lnTo>
                    <a:lnTo>
                      <a:pt x="458170" y="7833"/>
                    </a:lnTo>
                    <a:lnTo>
                      <a:pt x="460218" y="7502"/>
                    </a:lnTo>
                    <a:close/>
                    <a:moveTo>
                      <a:pt x="518225" y="7492"/>
                    </a:moveTo>
                    <a:lnTo>
                      <a:pt x="518276" y="7504"/>
                    </a:lnTo>
                    <a:lnTo>
                      <a:pt x="518186" y="7494"/>
                    </a:lnTo>
                    <a:close/>
                    <a:moveTo>
                      <a:pt x="452062" y="7491"/>
                    </a:moveTo>
                    <a:lnTo>
                      <a:pt x="453418" y="7620"/>
                    </a:lnTo>
                    <a:lnTo>
                      <a:pt x="452421" y="7766"/>
                    </a:lnTo>
                    <a:lnTo>
                      <a:pt x="450278" y="7838"/>
                    </a:lnTo>
                    <a:close/>
                    <a:moveTo>
                      <a:pt x="518103" y="7485"/>
                    </a:moveTo>
                    <a:lnTo>
                      <a:pt x="518186" y="7494"/>
                    </a:lnTo>
                    <a:lnTo>
                      <a:pt x="518064" y="7500"/>
                    </a:lnTo>
                    <a:close/>
                    <a:moveTo>
                      <a:pt x="524955" y="7483"/>
                    </a:moveTo>
                    <a:lnTo>
                      <a:pt x="524978" y="7494"/>
                    </a:lnTo>
                    <a:lnTo>
                      <a:pt x="524857" y="7562"/>
                    </a:lnTo>
                    <a:lnTo>
                      <a:pt x="524760" y="7513"/>
                    </a:lnTo>
                    <a:close/>
                    <a:moveTo>
                      <a:pt x="454415" y="7474"/>
                    </a:moveTo>
                    <a:lnTo>
                      <a:pt x="455123" y="7542"/>
                    </a:lnTo>
                    <a:lnTo>
                      <a:pt x="454076" y="7682"/>
                    </a:lnTo>
                    <a:lnTo>
                      <a:pt x="453418" y="7620"/>
                    </a:lnTo>
                    <a:close/>
                    <a:moveTo>
                      <a:pt x="483045" y="7461"/>
                    </a:moveTo>
                    <a:lnTo>
                      <a:pt x="484349" y="7543"/>
                    </a:lnTo>
                    <a:lnTo>
                      <a:pt x="481566" y="7724"/>
                    </a:lnTo>
                    <a:lnTo>
                      <a:pt x="481054" y="7696"/>
                    </a:lnTo>
                    <a:close/>
                    <a:moveTo>
                      <a:pt x="526685" y="7459"/>
                    </a:moveTo>
                    <a:lnTo>
                      <a:pt x="526389" y="7940"/>
                    </a:lnTo>
                    <a:lnTo>
                      <a:pt x="525709" y="7645"/>
                    </a:lnTo>
                    <a:lnTo>
                      <a:pt x="525649" y="7607"/>
                    </a:lnTo>
                    <a:close/>
                    <a:moveTo>
                      <a:pt x="518039" y="7449"/>
                    </a:moveTo>
                    <a:lnTo>
                      <a:pt x="518138" y="7472"/>
                    </a:lnTo>
                    <a:lnTo>
                      <a:pt x="518103" y="7485"/>
                    </a:lnTo>
                    <a:lnTo>
                      <a:pt x="517982" y="7472"/>
                    </a:lnTo>
                    <a:close/>
                    <a:moveTo>
                      <a:pt x="525237" y="7440"/>
                    </a:moveTo>
                    <a:lnTo>
                      <a:pt x="525335" y="7482"/>
                    </a:lnTo>
                    <a:lnTo>
                      <a:pt x="525214" y="7603"/>
                    </a:lnTo>
                    <a:lnTo>
                      <a:pt x="524978" y="7494"/>
                    </a:lnTo>
                    <a:lnTo>
                      <a:pt x="525012" y="7474"/>
                    </a:lnTo>
                    <a:close/>
                    <a:moveTo>
                      <a:pt x="440361" y="7439"/>
                    </a:moveTo>
                    <a:lnTo>
                      <a:pt x="439423" y="7568"/>
                    </a:lnTo>
                    <a:lnTo>
                      <a:pt x="436464" y="7776"/>
                    </a:lnTo>
                    <a:close/>
                    <a:moveTo>
                      <a:pt x="525381" y="7436"/>
                    </a:moveTo>
                    <a:lnTo>
                      <a:pt x="525649" y="7607"/>
                    </a:lnTo>
                    <a:lnTo>
                      <a:pt x="525629" y="7610"/>
                    </a:lnTo>
                    <a:lnTo>
                      <a:pt x="525335" y="7482"/>
                    </a:lnTo>
                    <a:close/>
                    <a:moveTo>
                      <a:pt x="450695" y="7435"/>
                    </a:moveTo>
                    <a:lnTo>
                      <a:pt x="448611" y="7666"/>
                    </a:lnTo>
                    <a:lnTo>
                      <a:pt x="445084" y="8014"/>
                    </a:lnTo>
                    <a:lnTo>
                      <a:pt x="444925" y="8020"/>
                    </a:lnTo>
                    <a:close/>
                    <a:moveTo>
                      <a:pt x="518269" y="7423"/>
                    </a:moveTo>
                    <a:lnTo>
                      <a:pt x="518455" y="7481"/>
                    </a:lnTo>
                    <a:lnTo>
                      <a:pt x="518225" y="7492"/>
                    </a:lnTo>
                    <a:lnTo>
                      <a:pt x="518138" y="7472"/>
                    </a:lnTo>
                    <a:close/>
                    <a:moveTo>
                      <a:pt x="445448" y="7422"/>
                    </a:moveTo>
                    <a:lnTo>
                      <a:pt x="441376" y="7986"/>
                    </a:lnTo>
                    <a:lnTo>
                      <a:pt x="439887" y="8150"/>
                    </a:lnTo>
                    <a:lnTo>
                      <a:pt x="438676" y="8145"/>
                    </a:lnTo>
                    <a:lnTo>
                      <a:pt x="440679" y="7878"/>
                    </a:lnTo>
                    <a:lnTo>
                      <a:pt x="445211" y="7438"/>
                    </a:lnTo>
                    <a:close/>
                    <a:moveTo>
                      <a:pt x="513854" y="7420"/>
                    </a:moveTo>
                    <a:lnTo>
                      <a:pt x="515200" y="7636"/>
                    </a:lnTo>
                    <a:lnTo>
                      <a:pt x="513880" y="7699"/>
                    </a:lnTo>
                    <a:lnTo>
                      <a:pt x="513140" y="7636"/>
                    </a:lnTo>
                    <a:close/>
                    <a:moveTo>
                      <a:pt x="525403" y="7414"/>
                    </a:moveTo>
                    <a:lnTo>
                      <a:pt x="525381" y="7436"/>
                    </a:lnTo>
                    <a:lnTo>
                      <a:pt x="525358" y="7421"/>
                    </a:lnTo>
                    <a:close/>
                    <a:moveTo>
                      <a:pt x="519871" y="7413"/>
                    </a:moveTo>
                    <a:lnTo>
                      <a:pt x="520338" y="7516"/>
                    </a:lnTo>
                    <a:lnTo>
                      <a:pt x="519235" y="7608"/>
                    </a:lnTo>
                    <a:lnTo>
                      <a:pt x="518660" y="7545"/>
                    </a:lnTo>
                    <a:lnTo>
                      <a:pt x="518455" y="7481"/>
                    </a:lnTo>
                    <a:close/>
                    <a:moveTo>
                      <a:pt x="451206" y="7410"/>
                    </a:moveTo>
                    <a:lnTo>
                      <a:pt x="451499" y="7438"/>
                    </a:lnTo>
                    <a:lnTo>
                      <a:pt x="447683" y="7926"/>
                    </a:lnTo>
                    <a:lnTo>
                      <a:pt x="445647" y="7995"/>
                    </a:lnTo>
                    <a:lnTo>
                      <a:pt x="448611" y="7666"/>
                    </a:lnTo>
                    <a:close/>
                    <a:moveTo>
                      <a:pt x="451050" y="7396"/>
                    </a:moveTo>
                    <a:lnTo>
                      <a:pt x="451068" y="7397"/>
                    </a:lnTo>
                    <a:lnTo>
                      <a:pt x="450695" y="7435"/>
                    </a:lnTo>
                    <a:close/>
                    <a:moveTo>
                      <a:pt x="495426" y="7392"/>
                    </a:moveTo>
                    <a:lnTo>
                      <a:pt x="496030" y="7535"/>
                    </a:lnTo>
                    <a:lnTo>
                      <a:pt x="496041" y="7537"/>
                    </a:lnTo>
                    <a:lnTo>
                      <a:pt x="495605" y="7819"/>
                    </a:lnTo>
                    <a:lnTo>
                      <a:pt x="493218" y="8103"/>
                    </a:lnTo>
                    <a:lnTo>
                      <a:pt x="491727" y="8009"/>
                    </a:lnTo>
                    <a:lnTo>
                      <a:pt x="491950" y="7972"/>
                    </a:lnTo>
                    <a:close/>
                    <a:moveTo>
                      <a:pt x="527311" y="7369"/>
                    </a:moveTo>
                    <a:lnTo>
                      <a:pt x="527672" y="7623"/>
                    </a:lnTo>
                    <a:lnTo>
                      <a:pt x="527065" y="7405"/>
                    </a:lnTo>
                    <a:close/>
                    <a:moveTo>
                      <a:pt x="528309" y="7365"/>
                    </a:moveTo>
                    <a:lnTo>
                      <a:pt x="530574" y="8568"/>
                    </a:lnTo>
                    <a:lnTo>
                      <a:pt x="530441" y="8619"/>
                    </a:lnTo>
                    <a:lnTo>
                      <a:pt x="529776" y="8380"/>
                    </a:lnTo>
                    <a:lnTo>
                      <a:pt x="528294" y="7371"/>
                    </a:lnTo>
                    <a:close/>
                    <a:moveTo>
                      <a:pt x="535878" y="7364"/>
                    </a:moveTo>
                    <a:lnTo>
                      <a:pt x="536687" y="7553"/>
                    </a:lnTo>
                    <a:lnTo>
                      <a:pt x="538512" y="9408"/>
                    </a:lnTo>
                    <a:lnTo>
                      <a:pt x="538405" y="9493"/>
                    </a:lnTo>
                    <a:lnTo>
                      <a:pt x="537238" y="9267"/>
                    </a:lnTo>
                    <a:lnTo>
                      <a:pt x="536071" y="7760"/>
                    </a:lnTo>
                    <a:close/>
                    <a:moveTo>
                      <a:pt x="475103" y="7359"/>
                    </a:moveTo>
                    <a:lnTo>
                      <a:pt x="481054" y="7696"/>
                    </a:lnTo>
                    <a:lnTo>
                      <a:pt x="480158" y="7802"/>
                    </a:lnTo>
                    <a:close/>
                    <a:moveTo>
                      <a:pt x="525239" y="7345"/>
                    </a:moveTo>
                    <a:lnTo>
                      <a:pt x="525358" y="7421"/>
                    </a:lnTo>
                    <a:lnTo>
                      <a:pt x="525237" y="7440"/>
                    </a:lnTo>
                    <a:lnTo>
                      <a:pt x="525144" y="7399"/>
                    </a:lnTo>
                    <a:close/>
                    <a:moveTo>
                      <a:pt x="526781" y="7302"/>
                    </a:moveTo>
                    <a:lnTo>
                      <a:pt x="527065" y="7405"/>
                    </a:lnTo>
                    <a:lnTo>
                      <a:pt x="526685" y="7459"/>
                    </a:lnTo>
                    <a:close/>
                    <a:moveTo>
                      <a:pt x="452586" y="7299"/>
                    </a:moveTo>
                    <a:lnTo>
                      <a:pt x="452898" y="7329"/>
                    </a:lnTo>
                    <a:lnTo>
                      <a:pt x="452062" y="7491"/>
                    </a:lnTo>
                    <a:lnTo>
                      <a:pt x="451499" y="7438"/>
                    </a:lnTo>
                    <a:close/>
                    <a:moveTo>
                      <a:pt x="466338" y="7294"/>
                    </a:moveTo>
                    <a:lnTo>
                      <a:pt x="477701" y="7977"/>
                    </a:lnTo>
                    <a:lnTo>
                      <a:pt x="472930" y="8288"/>
                    </a:lnTo>
                    <a:lnTo>
                      <a:pt x="462462" y="8244"/>
                    </a:lnTo>
                    <a:lnTo>
                      <a:pt x="458553" y="7870"/>
                    </a:lnTo>
                    <a:lnTo>
                      <a:pt x="461978" y="7442"/>
                    </a:lnTo>
                    <a:close/>
                    <a:moveTo>
                      <a:pt x="452304" y="7272"/>
                    </a:moveTo>
                    <a:lnTo>
                      <a:pt x="452458" y="7287"/>
                    </a:lnTo>
                    <a:lnTo>
                      <a:pt x="451206" y="7410"/>
                    </a:lnTo>
                    <a:lnTo>
                      <a:pt x="451068" y="7397"/>
                    </a:lnTo>
                    <a:close/>
                    <a:moveTo>
                      <a:pt x="523286" y="7270"/>
                    </a:moveTo>
                    <a:lnTo>
                      <a:pt x="522689" y="7832"/>
                    </a:lnTo>
                    <a:lnTo>
                      <a:pt x="522333" y="7887"/>
                    </a:lnTo>
                    <a:lnTo>
                      <a:pt x="522099" y="7833"/>
                    </a:lnTo>
                    <a:lnTo>
                      <a:pt x="522851" y="7307"/>
                    </a:lnTo>
                    <a:close/>
                    <a:moveTo>
                      <a:pt x="522906" y="7269"/>
                    </a:moveTo>
                    <a:lnTo>
                      <a:pt x="522851" y="7307"/>
                    </a:lnTo>
                    <a:lnTo>
                      <a:pt x="520611" y="7493"/>
                    </a:lnTo>
                    <a:lnTo>
                      <a:pt x="520193" y="7398"/>
                    </a:lnTo>
                    <a:close/>
                    <a:moveTo>
                      <a:pt x="528104" y="7256"/>
                    </a:moveTo>
                    <a:lnTo>
                      <a:pt x="528202" y="7309"/>
                    </a:lnTo>
                    <a:lnTo>
                      <a:pt x="528294" y="7371"/>
                    </a:lnTo>
                    <a:lnTo>
                      <a:pt x="527814" y="7577"/>
                    </a:lnTo>
                    <a:lnTo>
                      <a:pt x="527534" y="7338"/>
                    </a:lnTo>
                    <a:close/>
                    <a:moveTo>
                      <a:pt x="446652" y="7255"/>
                    </a:moveTo>
                    <a:lnTo>
                      <a:pt x="445609" y="7400"/>
                    </a:lnTo>
                    <a:lnTo>
                      <a:pt x="445211" y="7438"/>
                    </a:lnTo>
                    <a:lnTo>
                      <a:pt x="444198" y="7508"/>
                    </a:lnTo>
                    <a:close/>
                    <a:moveTo>
                      <a:pt x="523349" y="7247"/>
                    </a:moveTo>
                    <a:lnTo>
                      <a:pt x="523329" y="7267"/>
                    </a:lnTo>
                    <a:lnTo>
                      <a:pt x="523286" y="7270"/>
                    </a:lnTo>
                    <a:lnTo>
                      <a:pt x="523309" y="7249"/>
                    </a:lnTo>
                    <a:close/>
                    <a:moveTo>
                      <a:pt x="506802" y="7245"/>
                    </a:moveTo>
                    <a:lnTo>
                      <a:pt x="502714" y="9110"/>
                    </a:lnTo>
                    <a:lnTo>
                      <a:pt x="501544" y="8834"/>
                    </a:lnTo>
                    <a:lnTo>
                      <a:pt x="502475" y="8411"/>
                    </a:lnTo>
                    <a:lnTo>
                      <a:pt x="499945" y="8400"/>
                    </a:lnTo>
                    <a:lnTo>
                      <a:pt x="503981" y="7433"/>
                    </a:lnTo>
                    <a:close/>
                    <a:moveTo>
                      <a:pt x="524161" y="7209"/>
                    </a:moveTo>
                    <a:lnTo>
                      <a:pt x="524760" y="7513"/>
                    </a:lnTo>
                    <a:lnTo>
                      <a:pt x="522761" y="7821"/>
                    </a:lnTo>
                    <a:lnTo>
                      <a:pt x="523329" y="7267"/>
                    </a:lnTo>
                    <a:lnTo>
                      <a:pt x="523850" y="7224"/>
                    </a:lnTo>
                    <a:close/>
                    <a:moveTo>
                      <a:pt x="526849" y="7192"/>
                    </a:moveTo>
                    <a:lnTo>
                      <a:pt x="526781" y="7302"/>
                    </a:lnTo>
                    <a:lnTo>
                      <a:pt x="526585" y="7232"/>
                    </a:lnTo>
                    <a:close/>
                    <a:moveTo>
                      <a:pt x="453434" y="7190"/>
                    </a:moveTo>
                    <a:lnTo>
                      <a:pt x="452586" y="7299"/>
                    </a:lnTo>
                    <a:lnTo>
                      <a:pt x="452458" y="7287"/>
                    </a:lnTo>
                    <a:close/>
                    <a:moveTo>
                      <a:pt x="448859" y="7188"/>
                    </a:moveTo>
                    <a:lnTo>
                      <a:pt x="450141" y="7310"/>
                    </a:lnTo>
                    <a:lnTo>
                      <a:pt x="443393" y="8072"/>
                    </a:lnTo>
                    <a:lnTo>
                      <a:pt x="440955" y="8154"/>
                    </a:lnTo>
                    <a:lnTo>
                      <a:pt x="440187" y="8151"/>
                    </a:lnTo>
                    <a:lnTo>
                      <a:pt x="441376" y="7986"/>
                    </a:lnTo>
                    <a:lnTo>
                      <a:pt x="448285" y="7228"/>
                    </a:lnTo>
                    <a:close/>
                    <a:moveTo>
                      <a:pt x="524652" y="7185"/>
                    </a:moveTo>
                    <a:lnTo>
                      <a:pt x="525144" y="7399"/>
                    </a:lnTo>
                    <a:lnTo>
                      <a:pt x="525012" y="7474"/>
                    </a:lnTo>
                    <a:lnTo>
                      <a:pt x="524955" y="7483"/>
                    </a:lnTo>
                    <a:lnTo>
                      <a:pt x="524342" y="7200"/>
                    </a:lnTo>
                    <a:close/>
                    <a:moveTo>
                      <a:pt x="524310" y="7185"/>
                    </a:moveTo>
                    <a:lnTo>
                      <a:pt x="524342" y="7200"/>
                    </a:lnTo>
                    <a:lnTo>
                      <a:pt x="524161" y="7209"/>
                    </a:lnTo>
                    <a:lnTo>
                      <a:pt x="524143" y="7199"/>
                    </a:lnTo>
                    <a:close/>
                    <a:moveTo>
                      <a:pt x="496594" y="7182"/>
                    </a:moveTo>
                    <a:lnTo>
                      <a:pt x="496559" y="7204"/>
                    </a:lnTo>
                    <a:lnTo>
                      <a:pt x="495762" y="7337"/>
                    </a:lnTo>
                    <a:lnTo>
                      <a:pt x="495426" y="7392"/>
                    </a:lnTo>
                    <a:lnTo>
                      <a:pt x="495270" y="7356"/>
                    </a:lnTo>
                    <a:lnTo>
                      <a:pt x="495121" y="7321"/>
                    </a:lnTo>
                    <a:close/>
                    <a:moveTo>
                      <a:pt x="451313" y="7177"/>
                    </a:moveTo>
                    <a:lnTo>
                      <a:pt x="452229" y="7265"/>
                    </a:lnTo>
                    <a:lnTo>
                      <a:pt x="451050" y="7396"/>
                    </a:lnTo>
                    <a:lnTo>
                      <a:pt x="450141" y="7310"/>
                    </a:lnTo>
                    <a:close/>
                    <a:moveTo>
                      <a:pt x="518746" y="7166"/>
                    </a:moveTo>
                    <a:lnTo>
                      <a:pt x="518877" y="7195"/>
                    </a:lnTo>
                    <a:lnTo>
                      <a:pt x="518269" y="7423"/>
                    </a:lnTo>
                    <a:lnTo>
                      <a:pt x="518177" y="7394"/>
                    </a:lnTo>
                    <a:close/>
                    <a:moveTo>
                      <a:pt x="528792" y="7158"/>
                    </a:moveTo>
                    <a:lnTo>
                      <a:pt x="528309" y="7365"/>
                    </a:lnTo>
                    <a:lnTo>
                      <a:pt x="528202" y="7309"/>
                    </a:lnTo>
                    <a:lnTo>
                      <a:pt x="528121" y="7254"/>
                    </a:lnTo>
                    <a:close/>
                    <a:moveTo>
                      <a:pt x="525601" y="7140"/>
                    </a:moveTo>
                    <a:lnTo>
                      <a:pt x="525239" y="7345"/>
                    </a:lnTo>
                    <a:lnTo>
                      <a:pt x="524964" y="7170"/>
                    </a:lnTo>
                    <a:close/>
                    <a:moveTo>
                      <a:pt x="524909" y="7136"/>
                    </a:moveTo>
                    <a:lnTo>
                      <a:pt x="524964" y="7170"/>
                    </a:lnTo>
                    <a:lnTo>
                      <a:pt x="524652" y="7185"/>
                    </a:lnTo>
                    <a:lnTo>
                      <a:pt x="524597" y="7161"/>
                    </a:lnTo>
                    <a:close/>
                    <a:moveTo>
                      <a:pt x="519038" y="7134"/>
                    </a:moveTo>
                    <a:lnTo>
                      <a:pt x="520193" y="7398"/>
                    </a:lnTo>
                    <a:lnTo>
                      <a:pt x="519871" y="7413"/>
                    </a:lnTo>
                    <a:lnTo>
                      <a:pt x="518877" y="7195"/>
                    </a:lnTo>
                    <a:close/>
                    <a:moveTo>
                      <a:pt x="514822" y="7127"/>
                    </a:moveTo>
                    <a:lnTo>
                      <a:pt x="517982" y="7472"/>
                    </a:lnTo>
                    <a:lnTo>
                      <a:pt x="517891" y="7508"/>
                    </a:lnTo>
                    <a:lnTo>
                      <a:pt x="516023" y="7597"/>
                    </a:lnTo>
                    <a:lnTo>
                      <a:pt x="514377" y="7262"/>
                    </a:lnTo>
                    <a:close/>
                    <a:moveTo>
                      <a:pt x="527284" y="7125"/>
                    </a:moveTo>
                    <a:lnTo>
                      <a:pt x="527534" y="7338"/>
                    </a:lnTo>
                    <a:lnTo>
                      <a:pt x="527311" y="7369"/>
                    </a:lnTo>
                    <a:lnTo>
                      <a:pt x="527021" y="7165"/>
                    </a:lnTo>
                    <a:close/>
                    <a:moveTo>
                      <a:pt x="453950" y="7124"/>
                    </a:moveTo>
                    <a:lnTo>
                      <a:pt x="453792" y="7155"/>
                    </a:lnTo>
                    <a:lnTo>
                      <a:pt x="453434" y="7190"/>
                    </a:lnTo>
                    <a:close/>
                    <a:moveTo>
                      <a:pt x="507079" y="7119"/>
                    </a:moveTo>
                    <a:lnTo>
                      <a:pt x="507789" y="7179"/>
                    </a:lnTo>
                    <a:lnTo>
                      <a:pt x="506802" y="7245"/>
                    </a:lnTo>
                    <a:close/>
                    <a:moveTo>
                      <a:pt x="526244" y="7109"/>
                    </a:moveTo>
                    <a:lnTo>
                      <a:pt x="526585" y="7232"/>
                    </a:lnTo>
                    <a:lnTo>
                      <a:pt x="525403" y="7414"/>
                    </a:lnTo>
                    <a:lnTo>
                      <a:pt x="525681" y="7136"/>
                    </a:lnTo>
                    <a:close/>
                    <a:moveTo>
                      <a:pt x="472120" y="7098"/>
                    </a:moveTo>
                    <a:lnTo>
                      <a:pt x="475103" y="7359"/>
                    </a:lnTo>
                    <a:lnTo>
                      <a:pt x="471100" y="7133"/>
                    </a:lnTo>
                    <a:close/>
                    <a:moveTo>
                      <a:pt x="462980" y="7092"/>
                    </a:moveTo>
                    <a:lnTo>
                      <a:pt x="464192" y="7165"/>
                    </a:lnTo>
                    <a:lnTo>
                      <a:pt x="461978" y="7442"/>
                    </a:lnTo>
                    <a:lnTo>
                      <a:pt x="460483" y="7493"/>
                    </a:lnTo>
                    <a:close/>
                    <a:moveTo>
                      <a:pt x="526912" y="7089"/>
                    </a:moveTo>
                    <a:lnTo>
                      <a:pt x="527021" y="7165"/>
                    </a:lnTo>
                    <a:lnTo>
                      <a:pt x="526849" y="7192"/>
                    </a:lnTo>
                    <a:close/>
                    <a:moveTo>
                      <a:pt x="526919" y="7077"/>
                    </a:moveTo>
                    <a:lnTo>
                      <a:pt x="526912" y="7089"/>
                    </a:lnTo>
                    <a:lnTo>
                      <a:pt x="526897" y="7078"/>
                    </a:lnTo>
                    <a:close/>
                    <a:moveTo>
                      <a:pt x="525752" y="7065"/>
                    </a:moveTo>
                    <a:lnTo>
                      <a:pt x="525681" y="7136"/>
                    </a:lnTo>
                    <a:lnTo>
                      <a:pt x="525601" y="7140"/>
                    </a:lnTo>
                    <a:lnTo>
                      <a:pt x="525730" y="7067"/>
                    </a:lnTo>
                    <a:close/>
                    <a:moveTo>
                      <a:pt x="462395" y="7057"/>
                    </a:moveTo>
                    <a:lnTo>
                      <a:pt x="462807" y="7082"/>
                    </a:lnTo>
                    <a:lnTo>
                      <a:pt x="460218" y="7502"/>
                    </a:lnTo>
                    <a:lnTo>
                      <a:pt x="458834" y="7549"/>
                    </a:lnTo>
                    <a:close/>
                    <a:moveTo>
                      <a:pt x="527813" y="7043"/>
                    </a:moveTo>
                    <a:lnTo>
                      <a:pt x="528121" y="7254"/>
                    </a:lnTo>
                    <a:lnTo>
                      <a:pt x="528104" y="7256"/>
                    </a:lnTo>
                    <a:lnTo>
                      <a:pt x="527727" y="7056"/>
                    </a:lnTo>
                    <a:close/>
                    <a:moveTo>
                      <a:pt x="527696" y="7040"/>
                    </a:moveTo>
                    <a:lnTo>
                      <a:pt x="527727" y="7056"/>
                    </a:lnTo>
                    <a:lnTo>
                      <a:pt x="527284" y="7125"/>
                    </a:lnTo>
                    <a:lnTo>
                      <a:pt x="527212" y="7063"/>
                    </a:lnTo>
                    <a:close/>
                    <a:moveTo>
                      <a:pt x="447005" y="7034"/>
                    </a:moveTo>
                    <a:lnTo>
                      <a:pt x="442662" y="7614"/>
                    </a:lnTo>
                    <a:lnTo>
                      <a:pt x="435533" y="8103"/>
                    </a:lnTo>
                    <a:lnTo>
                      <a:pt x="439423" y="7568"/>
                    </a:lnTo>
                    <a:close/>
                    <a:moveTo>
                      <a:pt x="454672" y="7032"/>
                    </a:moveTo>
                    <a:lnTo>
                      <a:pt x="453950" y="7124"/>
                    </a:lnTo>
                    <a:lnTo>
                      <a:pt x="454157" y="7084"/>
                    </a:lnTo>
                    <a:close/>
                    <a:moveTo>
                      <a:pt x="461714" y="7016"/>
                    </a:moveTo>
                    <a:lnTo>
                      <a:pt x="462191" y="7045"/>
                    </a:lnTo>
                    <a:lnTo>
                      <a:pt x="457615" y="7590"/>
                    </a:lnTo>
                    <a:lnTo>
                      <a:pt x="456780" y="7618"/>
                    </a:lnTo>
                    <a:close/>
                    <a:moveTo>
                      <a:pt x="454557" y="7006"/>
                    </a:moveTo>
                    <a:lnTo>
                      <a:pt x="454157" y="7084"/>
                    </a:lnTo>
                    <a:lnTo>
                      <a:pt x="452304" y="7272"/>
                    </a:lnTo>
                    <a:lnTo>
                      <a:pt x="452229" y="7265"/>
                    </a:lnTo>
                    <a:close/>
                    <a:moveTo>
                      <a:pt x="502496" y="6999"/>
                    </a:moveTo>
                    <a:lnTo>
                      <a:pt x="502262" y="7083"/>
                    </a:lnTo>
                    <a:lnTo>
                      <a:pt x="500672" y="7654"/>
                    </a:lnTo>
                    <a:lnTo>
                      <a:pt x="497904" y="7838"/>
                    </a:lnTo>
                    <a:lnTo>
                      <a:pt x="500336" y="7256"/>
                    </a:lnTo>
                    <a:lnTo>
                      <a:pt x="501558" y="7110"/>
                    </a:lnTo>
                    <a:close/>
                    <a:moveTo>
                      <a:pt x="451636" y="6997"/>
                    </a:moveTo>
                    <a:lnTo>
                      <a:pt x="448859" y="7188"/>
                    </a:lnTo>
                    <a:lnTo>
                      <a:pt x="448743" y="7177"/>
                    </a:lnTo>
                    <a:lnTo>
                      <a:pt x="448285" y="7228"/>
                    </a:lnTo>
                    <a:lnTo>
                      <a:pt x="445448" y="7422"/>
                    </a:lnTo>
                    <a:lnTo>
                      <a:pt x="445609" y="7400"/>
                    </a:lnTo>
                    <a:lnTo>
                      <a:pt x="449424" y="7030"/>
                    </a:lnTo>
                    <a:close/>
                    <a:moveTo>
                      <a:pt x="526747" y="6972"/>
                    </a:moveTo>
                    <a:lnTo>
                      <a:pt x="526897" y="7078"/>
                    </a:lnTo>
                    <a:lnTo>
                      <a:pt x="526244" y="7109"/>
                    </a:lnTo>
                    <a:lnTo>
                      <a:pt x="526051" y="7040"/>
                    </a:lnTo>
                    <a:lnTo>
                      <a:pt x="525752" y="7065"/>
                    </a:lnTo>
                    <a:lnTo>
                      <a:pt x="525776" y="7041"/>
                    </a:lnTo>
                    <a:lnTo>
                      <a:pt x="525777" y="7040"/>
                    </a:lnTo>
                    <a:close/>
                    <a:moveTo>
                      <a:pt x="511017" y="6964"/>
                    </a:moveTo>
                    <a:lnTo>
                      <a:pt x="511019" y="6965"/>
                    </a:lnTo>
                    <a:lnTo>
                      <a:pt x="512717" y="7600"/>
                    </a:lnTo>
                    <a:lnTo>
                      <a:pt x="507789" y="7179"/>
                    </a:lnTo>
                    <a:close/>
                    <a:moveTo>
                      <a:pt x="523654" y="6951"/>
                    </a:moveTo>
                    <a:lnTo>
                      <a:pt x="524143" y="7199"/>
                    </a:lnTo>
                    <a:lnTo>
                      <a:pt x="523850" y="7224"/>
                    </a:lnTo>
                    <a:lnTo>
                      <a:pt x="523349" y="7247"/>
                    </a:lnTo>
                    <a:close/>
                    <a:moveTo>
                      <a:pt x="505101" y="6950"/>
                    </a:moveTo>
                    <a:lnTo>
                      <a:pt x="505277" y="6965"/>
                    </a:lnTo>
                    <a:lnTo>
                      <a:pt x="505763" y="7006"/>
                    </a:lnTo>
                    <a:lnTo>
                      <a:pt x="503981" y="7433"/>
                    </a:lnTo>
                    <a:lnTo>
                      <a:pt x="501653" y="7588"/>
                    </a:lnTo>
                    <a:lnTo>
                      <a:pt x="504951" y="6978"/>
                    </a:lnTo>
                    <a:close/>
                    <a:moveTo>
                      <a:pt x="527079" y="6949"/>
                    </a:moveTo>
                    <a:lnTo>
                      <a:pt x="527212" y="7063"/>
                    </a:lnTo>
                    <a:lnTo>
                      <a:pt x="526919" y="7077"/>
                    </a:lnTo>
                    <a:lnTo>
                      <a:pt x="526994" y="6955"/>
                    </a:lnTo>
                    <a:close/>
                    <a:moveTo>
                      <a:pt x="455094" y="6947"/>
                    </a:moveTo>
                    <a:lnTo>
                      <a:pt x="454557" y="7006"/>
                    </a:lnTo>
                    <a:lnTo>
                      <a:pt x="454845" y="6950"/>
                    </a:lnTo>
                    <a:close/>
                    <a:moveTo>
                      <a:pt x="493525" y="6944"/>
                    </a:moveTo>
                    <a:lnTo>
                      <a:pt x="495121" y="7321"/>
                    </a:lnTo>
                    <a:lnTo>
                      <a:pt x="494379" y="7391"/>
                    </a:lnTo>
                    <a:lnTo>
                      <a:pt x="489390" y="7861"/>
                    </a:lnTo>
                    <a:lnTo>
                      <a:pt x="487516" y="7743"/>
                    </a:lnTo>
                    <a:lnTo>
                      <a:pt x="486983" y="7709"/>
                    </a:lnTo>
                    <a:lnTo>
                      <a:pt x="493078" y="6974"/>
                    </a:lnTo>
                    <a:close/>
                    <a:moveTo>
                      <a:pt x="455584" y="6939"/>
                    </a:moveTo>
                    <a:lnTo>
                      <a:pt x="454672" y="7032"/>
                    </a:lnTo>
                    <a:lnTo>
                      <a:pt x="455370" y="6943"/>
                    </a:lnTo>
                    <a:close/>
                    <a:moveTo>
                      <a:pt x="477748" y="6907"/>
                    </a:moveTo>
                    <a:lnTo>
                      <a:pt x="483300" y="7430"/>
                    </a:lnTo>
                    <a:lnTo>
                      <a:pt x="483045" y="7461"/>
                    </a:lnTo>
                    <a:lnTo>
                      <a:pt x="475494" y="6984"/>
                    </a:lnTo>
                    <a:close/>
                    <a:moveTo>
                      <a:pt x="459866" y="6905"/>
                    </a:moveTo>
                    <a:lnTo>
                      <a:pt x="460283" y="6930"/>
                    </a:lnTo>
                    <a:lnTo>
                      <a:pt x="455414" y="7569"/>
                    </a:lnTo>
                    <a:lnTo>
                      <a:pt x="455123" y="7542"/>
                    </a:lnTo>
                    <a:close/>
                    <a:moveTo>
                      <a:pt x="458344" y="6899"/>
                    </a:moveTo>
                    <a:lnTo>
                      <a:pt x="454415" y="7474"/>
                    </a:lnTo>
                    <a:lnTo>
                      <a:pt x="452898" y="7329"/>
                    </a:lnTo>
                    <a:lnTo>
                      <a:pt x="453792" y="7155"/>
                    </a:lnTo>
                    <a:lnTo>
                      <a:pt x="456045" y="6933"/>
                    </a:lnTo>
                    <a:close/>
                    <a:moveTo>
                      <a:pt x="523684" y="6896"/>
                    </a:moveTo>
                    <a:lnTo>
                      <a:pt x="523702" y="6904"/>
                    </a:lnTo>
                    <a:lnTo>
                      <a:pt x="523654" y="6951"/>
                    </a:lnTo>
                    <a:lnTo>
                      <a:pt x="523636" y="6942"/>
                    </a:lnTo>
                    <a:close/>
                    <a:moveTo>
                      <a:pt x="466522" y="6874"/>
                    </a:moveTo>
                    <a:lnTo>
                      <a:pt x="471100" y="7133"/>
                    </a:lnTo>
                    <a:lnTo>
                      <a:pt x="466338" y="7294"/>
                    </a:lnTo>
                    <a:lnTo>
                      <a:pt x="464192" y="7165"/>
                    </a:lnTo>
                    <a:close/>
                    <a:moveTo>
                      <a:pt x="460108" y="6873"/>
                    </a:moveTo>
                    <a:lnTo>
                      <a:pt x="459866" y="6905"/>
                    </a:lnTo>
                    <a:lnTo>
                      <a:pt x="459481" y="6882"/>
                    </a:lnTo>
                    <a:close/>
                    <a:moveTo>
                      <a:pt x="512447" y="6869"/>
                    </a:moveTo>
                    <a:lnTo>
                      <a:pt x="514377" y="7262"/>
                    </a:lnTo>
                    <a:lnTo>
                      <a:pt x="513854" y="7420"/>
                    </a:lnTo>
                    <a:lnTo>
                      <a:pt x="511019" y="6965"/>
                    </a:lnTo>
                    <a:lnTo>
                      <a:pt x="511018" y="6964"/>
                    </a:lnTo>
                    <a:close/>
                    <a:moveTo>
                      <a:pt x="512442" y="6868"/>
                    </a:moveTo>
                    <a:lnTo>
                      <a:pt x="512450" y="6869"/>
                    </a:lnTo>
                    <a:lnTo>
                      <a:pt x="512447" y="6869"/>
                    </a:lnTo>
                    <a:close/>
                    <a:moveTo>
                      <a:pt x="523484" y="6864"/>
                    </a:moveTo>
                    <a:lnTo>
                      <a:pt x="523636" y="6942"/>
                    </a:lnTo>
                    <a:lnTo>
                      <a:pt x="523309" y="7249"/>
                    </a:lnTo>
                    <a:lnTo>
                      <a:pt x="522906" y="7269"/>
                    </a:lnTo>
                    <a:close/>
                    <a:moveTo>
                      <a:pt x="458756" y="6839"/>
                    </a:moveTo>
                    <a:lnTo>
                      <a:pt x="459481" y="6882"/>
                    </a:lnTo>
                    <a:lnTo>
                      <a:pt x="458344" y="6899"/>
                    </a:lnTo>
                    <a:close/>
                    <a:moveTo>
                      <a:pt x="463270" y="6827"/>
                    </a:moveTo>
                    <a:lnTo>
                      <a:pt x="461714" y="7016"/>
                    </a:lnTo>
                    <a:lnTo>
                      <a:pt x="460283" y="6930"/>
                    </a:lnTo>
                    <a:lnTo>
                      <a:pt x="460798" y="6863"/>
                    </a:lnTo>
                    <a:close/>
                    <a:moveTo>
                      <a:pt x="464163" y="6813"/>
                    </a:moveTo>
                    <a:lnTo>
                      <a:pt x="462395" y="7057"/>
                    </a:lnTo>
                    <a:lnTo>
                      <a:pt x="462191" y="7045"/>
                    </a:lnTo>
                    <a:lnTo>
                      <a:pt x="464132" y="6814"/>
                    </a:lnTo>
                    <a:close/>
                    <a:moveTo>
                      <a:pt x="523795" y="6813"/>
                    </a:moveTo>
                    <a:lnTo>
                      <a:pt x="524597" y="7161"/>
                    </a:lnTo>
                    <a:lnTo>
                      <a:pt x="524310" y="7185"/>
                    </a:lnTo>
                    <a:lnTo>
                      <a:pt x="523702" y="6904"/>
                    </a:lnTo>
                    <a:close/>
                    <a:moveTo>
                      <a:pt x="464777" y="6804"/>
                    </a:moveTo>
                    <a:lnTo>
                      <a:pt x="462980" y="7092"/>
                    </a:lnTo>
                    <a:lnTo>
                      <a:pt x="462807" y="7082"/>
                    </a:lnTo>
                    <a:lnTo>
                      <a:pt x="464495" y="6808"/>
                    </a:lnTo>
                    <a:close/>
                    <a:moveTo>
                      <a:pt x="533434" y="6791"/>
                    </a:moveTo>
                    <a:lnTo>
                      <a:pt x="535739" y="7331"/>
                    </a:lnTo>
                    <a:lnTo>
                      <a:pt x="536071" y="7760"/>
                    </a:lnTo>
                    <a:lnTo>
                      <a:pt x="536761" y="9175"/>
                    </a:lnTo>
                    <a:lnTo>
                      <a:pt x="535646" y="8959"/>
                    </a:lnTo>
                    <a:lnTo>
                      <a:pt x="534832" y="9936"/>
                    </a:lnTo>
                    <a:close/>
                    <a:moveTo>
                      <a:pt x="464912" y="6783"/>
                    </a:moveTo>
                    <a:lnTo>
                      <a:pt x="465187" y="6798"/>
                    </a:lnTo>
                    <a:lnTo>
                      <a:pt x="464777" y="6804"/>
                    </a:lnTo>
                    <a:close/>
                    <a:moveTo>
                      <a:pt x="503105" y="6780"/>
                    </a:moveTo>
                    <a:lnTo>
                      <a:pt x="503822" y="6841"/>
                    </a:lnTo>
                    <a:lnTo>
                      <a:pt x="502496" y="6999"/>
                    </a:lnTo>
                    <a:close/>
                    <a:moveTo>
                      <a:pt x="529540" y="6778"/>
                    </a:moveTo>
                    <a:lnTo>
                      <a:pt x="527813" y="7043"/>
                    </a:lnTo>
                    <a:lnTo>
                      <a:pt x="527619" y="6912"/>
                    </a:lnTo>
                    <a:close/>
                    <a:moveTo>
                      <a:pt x="467385" y="6766"/>
                    </a:moveTo>
                    <a:lnTo>
                      <a:pt x="466522" y="6874"/>
                    </a:lnTo>
                    <a:lnTo>
                      <a:pt x="465187" y="6798"/>
                    </a:lnTo>
                    <a:close/>
                    <a:moveTo>
                      <a:pt x="464560" y="6763"/>
                    </a:moveTo>
                    <a:lnTo>
                      <a:pt x="464721" y="6772"/>
                    </a:lnTo>
                    <a:lnTo>
                      <a:pt x="464495" y="6808"/>
                    </a:lnTo>
                    <a:lnTo>
                      <a:pt x="464163" y="6813"/>
                    </a:lnTo>
                    <a:lnTo>
                      <a:pt x="464330" y="6790"/>
                    </a:lnTo>
                    <a:close/>
                    <a:moveTo>
                      <a:pt x="457389" y="6757"/>
                    </a:moveTo>
                    <a:lnTo>
                      <a:pt x="457663" y="6773"/>
                    </a:lnTo>
                    <a:lnTo>
                      <a:pt x="456045" y="6933"/>
                    </a:lnTo>
                    <a:lnTo>
                      <a:pt x="455584" y="6939"/>
                    </a:lnTo>
                    <a:close/>
                    <a:moveTo>
                      <a:pt x="523648" y="6749"/>
                    </a:moveTo>
                    <a:lnTo>
                      <a:pt x="523780" y="6806"/>
                    </a:lnTo>
                    <a:lnTo>
                      <a:pt x="523684" y="6896"/>
                    </a:lnTo>
                    <a:lnTo>
                      <a:pt x="523535" y="6828"/>
                    </a:lnTo>
                    <a:close/>
                    <a:moveTo>
                      <a:pt x="529757" y="6744"/>
                    </a:moveTo>
                    <a:lnTo>
                      <a:pt x="529706" y="6766"/>
                    </a:lnTo>
                    <a:lnTo>
                      <a:pt x="529540" y="6778"/>
                    </a:lnTo>
                    <a:close/>
                    <a:moveTo>
                      <a:pt x="456934" y="6742"/>
                    </a:moveTo>
                    <a:lnTo>
                      <a:pt x="455370" y="6943"/>
                    </a:lnTo>
                    <a:lnTo>
                      <a:pt x="455094" y="6947"/>
                    </a:lnTo>
                    <a:close/>
                    <a:moveTo>
                      <a:pt x="516099" y="6741"/>
                    </a:moveTo>
                    <a:lnTo>
                      <a:pt x="518177" y="7394"/>
                    </a:lnTo>
                    <a:lnTo>
                      <a:pt x="518039" y="7449"/>
                    </a:lnTo>
                    <a:lnTo>
                      <a:pt x="515609" y="6889"/>
                    </a:lnTo>
                    <a:close/>
                    <a:moveTo>
                      <a:pt x="457004" y="6733"/>
                    </a:moveTo>
                    <a:lnTo>
                      <a:pt x="457011" y="6734"/>
                    </a:lnTo>
                    <a:lnTo>
                      <a:pt x="456934" y="6742"/>
                    </a:lnTo>
                    <a:close/>
                    <a:moveTo>
                      <a:pt x="464036" y="6733"/>
                    </a:moveTo>
                    <a:lnTo>
                      <a:pt x="464538" y="6762"/>
                    </a:lnTo>
                    <a:lnTo>
                      <a:pt x="464330" y="6790"/>
                    </a:lnTo>
                    <a:lnTo>
                      <a:pt x="464132" y="6814"/>
                    </a:lnTo>
                    <a:lnTo>
                      <a:pt x="463270" y="6827"/>
                    </a:lnTo>
                    <a:close/>
                    <a:moveTo>
                      <a:pt x="496790" y="6732"/>
                    </a:moveTo>
                    <a:lnTo>
                      <a:pt x="493525" y="6944"/>
                    </a:lnTo>
                    <a:lnTo>
                      <a:pt x="493455" y="6928"/>
                    </a:lnTo>
                    <a:lnTo>
                      <a:pt x="494799" y="6766"/>
                    </a:lnTo>
                    <a:close/>
                    <a:moveTo>
                      <a:pt x="467772" y="6718"/>
                    </a:moveTo>
                    <a:lnTo>
                      <a:pt x="468190" y="6754"/>
                    </a:lnTo>
                    <a:lnTo>
                      <a:pt x="467385" y="6766"/>
                    </a:lnTo>
                    <a:close/>
                    <a:moveTo>
                      <a:pt x="471166" y="6710"/>
                    </a:moveTo>
                    <a:lnTo>
                      <a:pt x="475494" y="6984"/>
                    </a:lnTo>
                    <a:lnTo>
                      <a:pt x="472120" y="7098"/>
                    </a:lnTo>
                    <a:lnTo>
                      <a:pt x="468190" y="6754"/>
                    </a:lnTo>
                    <a:close/>
                    <a:moveTo>
                      <a:pt x="514831" y="6710"/>
                    </a:moveTo>
                    <a:lnTo>
                      <a:pt x="515609" y="6889"/>
                    </a:lnTo>
                    <a:lnTo>
                      <a:pt x="514822" y="7127"/>
                    </a:lnTo>
                    <a:lnTo>
                      <a:pt x="512450" y="6869"/>
                    </a:lnTo>
                    <a:close/>
                    <a:moveTo>
                      <a:pt x="497348" y="6695"/>
                    </a:moveTo>
                    <a:lnTo>
                      <a:pt x="497306" y="6723"/>
                    </a:lnTo>
                    <a:lnTo>
                      <a:pt x="496790" y="6732"/>
                    </a:lnTo>
                    <a:close/>
                    <a:moveTo>
                      <a:pt x="456194" y="6685"/>
                    </a:moveTo>
                    <a:lnTo>
                      <a:pt x="456207" y="6686"/>
                    </a:lnTo>
                    <a:lnTo>
                      <a:pt x="454845" y="6950"/>
                    </a:lnTo>
                    <a:lnTo>
                      <a:pt x="451636" y="6997"/>
                    </a:lnTo>
                    <a:close/>
                    <a:moveTo>
                      <a:pt x="499692" y="6682"/>
                    </a:moveTo>
                    <a:lnTo>
                      <a:pt x="496820" y="7160"/>
                    </a:lnTo>
                    <a:lnTo>
                      <a:pt x="496594" y="7182"/>
                    </a:lnTo>
                    <a:lnTo>
                      <a:pt x="497306" y="6723"/>
                    </a:lnTo>
                    <a:close/>
                    <a:moveTo>
                      <a:pt x="501923" y="6679"/>
                    </a:moveTo>
                    <a:lnTo>
                      <a:pt x="502529" y="6730"/>
                    </a:lnTo>
                    <a:lnTo>
                      <a:pt x="501713" y="6926"/>
                    </a:lnTo>
                    <a:lnTo>
                      <a:pt x="500824" y="7139"/>
                    </a:lnTo>
                    <a:lnTo>
                      <a:pt x="500336" y="7256"/>
                    </a:lnTo>
                    <a:lnTo>
                      <a:pt x="496688" y="7690"/>
                    </a:lnTo>
                    <a:lnTo>
                      <a:pt x="496041" y="7537"/>
                    </a:lnTo>
                    <a:lnTo>
                      <a:pt x="496049" y="7533"/>
                    </a:lnTo>
                    <a:lnTo>
                      <a:pt x="496391" y="7312"/>
                    </a:lnTo>
                    <a:lnTo>
                      <a:pt x="496559" y="7204"/>
                    </a:lnTo>
                    <a:lnTo>
                      <a:pt x="496820" y="7160"/>
                    </a:lnTo>
                    <a:close/>
                    <a:moveTo>
                      <a:pt x="502384" y="6635"/>
                    </a:moveTo>
                    <a:lnTo>
                      <a:pt x="501923" y="6679"/>
                    </a:lnTo>
                    <a:lnTo>
                      <a:pt x="501577" y="6649"/>
                    </a:lnTo>
                    <a:close/>
                    <a:moveTo>
                      <a:pt x="527197" y="6624"/>
                    </a:moveTo>
                    <a:lnTo>
                      <a:pt x="527619" y="6912"/>
                    </a:lnTo>
                    <a:lnTo>
                      <a:pt x="527079" y="6949"/>
                    </a:lnTo>
                    <a:lnTo>
                      <a:pt x="527025" y="6904"/>
                    </a:lnTo>
                    <a:close/>
                    <a:moveTo>
                      <a:pt x="462006" y="6618"/>
                    </a:moveTo>
                    <a:lnTo>
                      <a:pt x="462463" y="6644"/>
                    </a:lnTo>
                    <a:lnTo>
                      <a:pt x="460798" y="6863"/>
                    </a:lnTo>
                    <a:lnTo>
                      <a:pt x="460108" y="6873"/>
                    </a:lnTo>
                    <a:close/>
                    <a:moveTo>
                      <a:pt x="516243" y="6616"/>
                    </a:moveTo>
                    <a:lnTo>
                      <a:pt x="516399" y="6650"/>
                    </a:lnTo>
                    <a:lnTo>
                      <a:pt x="516099" y="6741"/>
                    </a:lnTo>
                    <a:lnTo>
                      <a:pt x="515796" y="6646"/>
                    </a:lnTo>
                    <a:close/>
                    <a:moveTo>
                      <a:pt x="503563" y="6615"/>
                    </a:moveTo>
                    <a:lnTo>
                      <a:pt x="503117" y="6775"/>
                    </a:lnTo>
                    <a:lnTo>
                      <a:pt x="503105" y="6780"/>
                    </a:lnTo>
                    <a:lnTo>
                      <a:pt x="503090" y="6778"/>
                    </a:lnTo>
                    <a:lnTo>
                      <a:pt x="502529" y="6730"/>
                    </a:lnTo>
                    <a:lnTo>
                      <a:pt x="502968" y="6625"/>
                    </a:lnTo>
                    <a:close/>
                    <a:moveTo>
                      <a:pt x="516647" y="6589"/>
                    </a:moveTo>
                    <a:lnTo>
                      <a:pt x="518902" y="7103"/>
                    </a:lnTo>
                    <a:lnTo>
                      <a:pt x="518746" y="7166"/>
                    </a:lnTo>
                    <a:lnTo>
                      <a:pt x="516399" y="6650"/>
                    </a:lnTo>
                    <a:lnTo>
                      <a:pt x="516588" y="6593"/>
                    </a:lnTo>
                    <a:close/>
                    <a:moveTo>
                      <a:pt x="466140" y="6575"/>
                    </a:moveTo>
                    <a:lnTo>
                      <a:pt x="466185" y="6579"/>
                    </a:lnTo>
                    <a:lnTo>
                      <a:pt x="464912" y="6783"/>
                    </a:lnTo>
                    <a:lnTo>
                      <a:pt x="464721" y="6772"/>
                    </a:lnTo>
                    <a:lnTo>
                      <a:pt x="465377" y="6666"/>
                    </a:lnTo>
                    <a:close/>
                    <a:moveTo>
                      <a:pt x="524027" y="6574"/>
                    </a:moveTo>
                    <a:lnTo>
                      <a:pt x="524035" y="6579"/>
                    </a:lnTo>
                    <a:lnTo>
                      <a:pt x="523795" y="6813"/>
                    </a:lnTo>
                    <a:lnTo>
                      <a:pt x="523780" y="6806"/>
                    </a:lnTo>
                    <a:close/>
                    <a:moveTo>
                      <a:pt x="532495" y="6571"/>
                    </a:moveTo>
                    <a:lnTo>
                      <a:pt x="532647" y="6607"/>
                    </a:lnTo>
                    <a:lnTo>
                      <a:pt x="528792" y="7158"/>
                    </a:lnTo>
                    <a:lnTo>
                      <a:pt x="529706" y="6766"/>
                    </a:lnTo>
                    <a:close/>
                    <a:moveTo>
                      <a:pt x="465989" y="6561"/>
                    </a:moveTo>
                    <a:lnTo>
                      <a:pt x="466009" y="6563"/>
                    </a:lnTo>
                    <a:lnTo>
                      <a:pt x="465377" y="6666"/>
                    </a:lnTo>
                    <a:lnTo>
                      <a:pt x="464560" y="6763"/>
                    </a:lnTo>
                    <a:lnTo>
                      <a:pt x="464538" y="6762"/>
                    </a:lnTo>
                    <a:close/>
                    <a:moveTo>
                      <a:pt x="500459" y="6554"/>
                    </a:moveTo>
                    <a:lnTo>
                      <a:pt x="501577" y="6649"/>
                    </a:lnTo>
                    <a:lnTo>
                      <a:pt x="499692" y="6682"/>
                    </a:lnTo>
                    <a:close/>
                    <a:moveTo>
                      <a:pt x="507254" y="6551"/>
                    </a:moveTo>
                    <a:lnTo>
                      <a:pt x="505101" y="6950"/>
                    </a:lnTo>
                    <a:lnTo>
                      <a:pt x="503822" y="6841"/>
                    </a:lnTo>
                    <a:lnTo>
                      <a:pt x="506084" y="6571"/>
                    </a:lnTo>
                    <a:close/>
                    <a:moveTo>
                      <a:pt x="503278" y="6551"/>
                    </a:moveTo>
                    <a:lnTo>
                      <a:pt x="502968" y="6625"/>
                    </a:lnTo>
                    <a:lnTo>
                      <a:pt x="502384" y="6635"/>
                    </a:lnTo>
                    <a:close/>
                    <a:moveTo>
                      <a:pt x="453918" y="6548"/>
                    </a:moveTo>
                    <a:lnTo>
                      <a:pt x="454213" y="6566"/>
                    </a:lnTo>
                    <a:lnTo>
                      <a:pt x="449424" y="7030"/>
                    </a:lnTo>
                    <a:lnTo>
                      <a:pt x="448743" y="7040"/>
                    </a:lnTo>
                    <a:lnTo>
                      <a:pt x="446652" y="7255"/>
                    </a:lnTo>
                    <a:lnTo>
                      <a:pt x="449528" y="6857"/>
                    </a:lnTo>
                    <a:close/>
                    <a:moveTo>
                      <a:pt x="514112" y="6545"/>
                    </a:moveTo>
                    <a:lnTo>
                      <a:pt x="515160" y="6579"/>
                    </a:lnTo>
                    <a:lnTo>
                      <a:pt x="515634" y="6595"/>
                    </a:lnTo>
                    <a:lnTo>
                      <a:pt x="515796" y="6646"/>
                    </a:lnTo>
                    <a:lnTo>
                      <a:pt x="514831" y="6710"/>
                    </a:lnTo>
                    <a:lnTo>
                      <a:pt x="514392" y="6609"/>
                    </a:lnTo>
                    <a:close/>
                    <a:moveTo>
                      <a:pt x="508331" y="6533"/>
                    </a:moveTo>
                    <a:lnTo>
                      <a:pt x="508355" y="6537"/>
                    </a:lnTo>
                    <a:lnTo>
                      <a:pt x="507617" y="6874"/>
                    </a:lnTo>
                    <a:lnTo>
                      <a:pt x="507079" y="7119"/>
                    </a:lnTo>
                    <a:lnTo>
                      <a:pt x="505763" y="7006"/>
                    </a:lnTo>
                    <a:lnTo>
                      <a:pt x="506064" y="6934"/>
                    </a:lnTo>
                    <a:lnTo>
                      <a:pt x="507694" y="6544"/>
                    </a:lnTo>
                    <a:close/>
                    <a:moveTo>
                      <a:pt x="460241" y="6519"/>
                    </a:moveTo>
                    <a:lnTo>
                      <a:pt x="460748" y="6547"/>
                    </a:lnTo>
                    <a:lnTo>
                      <a:pt x="458756" y="6839"/>
                    </a:lnTo>
                    <a:lnTo>
                      <a:pt x="457663" y="6773"/>
                    </a:lnTo>
                    <a:close/>
                    <a:moveTo>
                      <a:pt x="509225" y="6517"/>
                    </a:moveTo>
                    <a:lnTo>
                      <a:pt x="510071" y="6609"/>
                    </a:lnTo>
                    <a:lnTo>
                      <a:pt x="510478" y="6762"/>
                    </a:lnTo>
                    <a:lnTo>
                      <a:pt x="511018" y="6964"/>
                    </a:lnTo>
                    <a:lnTo>
                      <a:pt x="511017" y="6964"/>
                    </a:lnTo>
                    <a:lnTo>
                      <a:pt x="509898" y="6784"/>
                    </a:lnTo>
                    <a:lnTo>
                      <a:pt x="508355" y="6537"/>
                    </a:lnTo>
                    <a:lnTo>
                      <a:pt x="508365" y="6532"/>
                    </a:lnTo>
                    <a:close/>
                    <a:moveTo>
                      <a:pt x="533311" y="6515"/>
                    </a:moveTo>
                    <a:lnTo>
                      <a:pt x="533434" y="6791"/>
                    </a:lnTo>
                    <a:lnTo>
                      <a:pt x="532647" y="6607"/>
                    </a:lnTo>
                    <a:lnTo>
                      <a:pt x="533280" y="6517"/>
                    </a:lnTo>
                    <a:close/>
                    <a:moveTo>
                      <a:pt x="458762" y="6509"/>
                    </a:moveTo>
                    <a:lnTo>
                      <a:pt x="457004" y="6733"/>
                    </a:lnTo>
                    <a:lnTo>
                      <a:pt x="456207" y="6686"/>
                    </a:lnTo>
                    <a:lnTo>
                      <a:pt x="456220" y="6683"/>
                    </a:lnTo>
                    <a:close/>
                    <a:moveTo>
                      <a:pt x="510603" y="6493"/>
                    </a:moveTo>
                    <a:lnTo>
                      <a:pt x="511688" y="6714"/>
                    </a:lnTo>
                    <a:lnTo>
                      <a:pt x="512442" y="6868"/>
                    </a:lnTo>
                    <a:lnTo>
                      <a:pt x="511207" y="6733"/>
                    </a:lnTo>
                    <a:lnTo>
                      <a:pt x="510071" y="6609"/>
                    </a:lnTo>
                    <a:lnTo>
                      <a:pt x="509798" y="6508"/>
                    </a:lnTo>
                    <a:close/>
                    <a:moveTo>
                      <a:pt x="459386" y="6470"/>
                    </a:moveTo>
                    <a:lnTo>
                      <a:pt x="459917" y="6500"/>
                    </a:lnTo>
                    <a:lnTo>
                      <a:pt x="457389" y="6757"/>
                    </a:lnTo>
                    <a:lnTo>
                      <a:pt x="457011" y="6734"/>
                    </a:lnTo>
                    <a:close/>
                    <a:moveTo>
                      <a:pt x="491486" y="6464"/>
                    </a:moveTo>
                    <a:lnTo>
                      <a:pt x="493455" y="6928"/>
                    </a:lnTo>
                    <a:lnTo>
                      <a:pt x="493078" y="6974"/>
                    </a:lnTo>
                    <a:lnTo>
                      <a:pt x="484435" y="7537"/>
                    </a:lnTo>
                    <a:lnTo>
                      <a:pt x="483300" y="7430"/>
                    </a:lnTo>
                    <a:close/>
                    <a:moveTo>
                      <a:pt x="459493" y="6458"/>
                    </a:moveTo>
                    <a:lnTo>
                      <a:pt x="459386" y="6470"/>
                    </a:lnTo>
                    <a:lnTo>
                      <a:pt x="459350" y="6468"/>
                    </a:lnTo>
                    <a:close/>
                    <a:moveTo>
                      <a:pt x="459161" y="6457"/>
                    </a:moveTo>
                    <a:lnTo>
                      <a:pt x="459350" y="6468"/>
                    </a:lnTo>
                    <a:lnTo>
                      <a:pt x="458762" y="6509"/>
                    </a:lnTo>
                    <a:close/>
                    <a:moveTo>
                      <a:pt x="467138" y="6456"/>
                    </a:moveTo>
                    <a:lnTo>
                      <a:pt x="468950" y="6570"/>
                    </a:lnTo>
                    <a:lnTo>
                      <a:pt x="467772" y="6718"/>
                    </a:lnTo>
                    <a:lnTo>
                      <a:pt x="466185" y="6579"/>
                    </a:lnTo>
                    <a:lnTo>
                      <a:pt x="466410" y="6543"/>
                    </a:lnTo>
                    <a:close/>
                    <a:moveTo>
                      <a:pt x="501065" y="6453"/>
                    </a:moveTo>
                    <a:lnTo>
                      <a:pt x="500459" y="6554"/>
                    </a:lnTo>
                    <a:lnTo>
                      <a:pt x="500051" y="6519"/>
                    </a:lnTo>
                    <a:close/>
                    <a:moveTo>
                      <a:pt x="507808" y="6449"/>
                    </a:moveTo>
                    <a:lnTo>
                      <a:pt x="507977" y="6476"/>
                    </a:lnTo>
                    <a:lnTo>
                      <a:pt x="507694" y="6544"/>
                    </a:lnTo>
                    <a:lnTo>
                      <a:pt x="507254" y="6551"/>
                    </a:lnTo>
                    <a:close/>
                    <a:moveTo>
                      <a:pt x="513663" y="6441"/>
                    </a:moveTo>
                    <a:lnTo>
                      <a:pt x="514112" y="6545"/>
                    </a:lnTo>
                    <a:lnTo>
                      <a:pt x="511895" y="6471"/>
                    </a:lnTo>
                    <a:close/>
                    <a:moveTo>
                      <a:pt x="466874" y="6439"/>
                    </a:moveTo>
                    <a:lnTo>
                      <a:pt x="467004" y="6447"/>
                    </a:lnTo>
                    <a:lnTo>
                      <a:pt x="466410" y="6543"/>
                    </a:lnTo>
                    <a:lnTo>
                      <a:pt x="466140" y="6575"/>
                    </a:lnTo>
                    <a:lnTo>
                      <a:pt x="466009" y="6563"/>
                    </a:lnTo>
                    <a:lnTo>
                      <a:pt x="466199" y="6532"/>
                    </a:lnTo>
                    <a:close/>
                    <a:moveTo>
                      <a:pt x="491752" y="6433"/>
                    </a:moveTo>
                    <a:lnTo>
                      <a:pt x="491486" y="6464"/>
                    </a:lnTo>
                    <a:lnTo>
                      <a:pt x="491403" y="6444"/>
                    </a:lnTo>
                    <a:close/>
                    <a:moveTo>
                      <a:pt x="466592" y="6421"/>
                    </a:moveTo>
                    <a:lnTo>
                      <a:pt x="466802" y="6435"/>
                    </a:lnTo>
                    <a:lnTo>
                      <a:pt x="466199" y="6532"/>
                    </a:lnTo>
                    <a:lnTo>
                      <a:pt x="465989" y="6561"/>
                    </a:lnTo>
                    <a:lnTo>
                      <a:pt x="465671" y="6534"/>
                    </a:lnTo>
                    <a:close/>
                    <a:moveTo>
                      <a:pt x="510222" y="6416"/>
                    </a:moveTo>
                    <a:lnTo>
                      <a:pt x="511895" y="6471"/>
                    </a:lnTo>
                    <a:lnTo>
                      <a:pt x="510603" y="6493"/>
                    </a:lnTo>
                    <a:close/>
                    <a:moveTo>
                      <a:pt x="491277" y="6415"/>
                    </a:moveTo>
                    <a:lnTo>
                      <a:pt x="491403" y="6444"/>
                    </a:lnTo>
                    <a:lnTo>
                      <a:pt x="477748" y="6907"/>
                    </a:lnTo>
                    <a:lnTo>
                      <a:pt x="475053" y="6653"/>
                    </a:lnTo>
                    <a:close/>
                    <a:moveTo>
                      <a:pt x="508248" y="6411"/>
                    </a:moveTo>
                    <a:lnTo>
                      <a:pt x="508557" y="6445"/>
                    </a:lnTo>
                    <a:lnTo>
                      <a:pt x="508365" y="6532"/>
                    </a:lnTo>
                    <a:lnTo>
                      <a:pt x="508331" y="6533"/>
                    </a:lnTo>
                    <a:lnTo>
                      <a:pt x="507977" y="6476"/>
                    </a:lnTo>
                    <a:close/>
                    <a:moveTo>
                      <a:pt x="464252" y="6409"/>
                    </a:moveTo>
                    <a:lnTo>
                      <a:pt x="465671" y="6534"/>
                    </a:lnTo>
                    <a:lnTo>
                      <a:pt x="464036" y="6733"/>
                    </a:lnTo>
                    <a:lnTo>
                      <a:pt x="462463" y="6644"/>
                    </a:lnTo>
                    <a:close/>
                    <a:moveTo>
                      <a:pt x="515834" y="6404"/>
                    </a:moveTo>
                    <a:lnTo>
                      <a:pt x="516393" y="6531"/>
                    </a:lnTo>
                    <a:lnTo>
                      <a:pt x="516621" y="6583"/>
                    </a:lnTo>
                    <a:lnTo>
                      <a:pt x="516588" y="6593"/>
                    </a:lnTo>
                    <a:lnTo>
                      <a:pt x="516243" y="6616"/>
                    </a:lnTo>
                    <a:lnTo>
                      <a:pt x="515937" y="6549"/>
                    </a:lnTo>
                    <a:lnTo>
                      <a:pt x="515317" y="6412"/>
                    </a:lnTo>
                    <a:close/>
                    <a:moveTo>
                      <a:pt x="526425" y="6392"/>
                    </a:moveTo>
                    <a:lnTo>
                      <a:pt x="527025" y="6904"/>
                    </a:lnTo>
                    <a:lnTo>
                      <a:pt x="526994" y="6955"/>
                    </a:lnTo>
                    <a:lnTo>
                      <a:pt x="526747" y="6972"/>
                    </a:lnTo>
                    <a:lnTo>
                      <a:pt x="526217" y="6600"/>
                    </a:lnTo>
                    <a:close/>
                    <a:moveTo>
                      <a:pt x="493049" y="6389"/>
                    </a:moveTo>
                    <a:lnTo>
                      <a:pt x="491752" y="6433"/>
                    </a:lnTo>
                    <a:lnTo>
                      <a:pt x="491993" y="6404"/>
                    </a:lnTo>
                    <a:close/>
                    <a:moveTo>
                      <a:pt x="535392" y="6369"/>
                    </a:moveTo>
                    <a:lnTo>
                      <a:pt x="535878" y="7364"/>
                    </a:lnTo>
                    <a:lnTo>
                      <a:pt x="535739" y="7331"/>
                    </a:lnTo>
                    <a:lnTo>
                      <a:pt x="535015" y="6396"/>
                    </a:lnTo>
                    <a:close/>
                    <a:moveTo>
                      <a:pt x="508728" y="6367"/>
                    </a:moveTo>
                    <a:lnTo>
                      <a:pt x="509490" y="6392"/>
                    </a:lnTo>
                    <a:lnTo>
                      <a:pt x="509798" y="6508"/>
                    </a:lnTo>
                    <a:lnTo>
                      <a:pt x="509225" y="6517"/>
                    </a:lnTo>
                    <a:lnTo>
                      <a:pt x="508557" y="6445"/>
                    </a:lnTo>
                    <a:close/>
                    <a:moveTo>
                      <a:pt x="507822" y="6364"/>
                    </a:moveTo>
                    <a:lnTo>
                      <a:pt x="508099" y="6395"/>
                    </a:lnTo>
                    <a:lnTo>
                      <a:pt x="507808" y="6449"/>
                    </a:lnTo>
                    <a:lnTo>
                      <a:pt x="507513" y="6401"/>
                    </a:lnTo>
                    <a:close/>
                    <a:moveTo>
                      <a:pt x="508322" y="6353"/>
                    </a:moveTo>
                    <a:lnTo>
                      <a:pt x="508468" y="6358"/>
                    </a:lnTo>
                    <a:lnTo>
                      <a:pt x="508248" y="6411"/>
                    </a:lnTo>
                    <a:lnTo>
                      <a:pt x="508099" y="6395"/>
                    </a:lnTo>
                    <a:close/>
                    <a:moveTo>
                      <a:pt x="497906" y="6336"/>
                    </a:moveTo>
                    <a:lnTo>
                      <a:pt x="500051" y="6519"/>
                    </a:lnTo>
                    <a:lnTo>
                      <a:pt x="497348" y="6695"/>
                    </a:lnTo>
                    <a:close/>
                    <a:moveTo>
                      <a:pt x="507459" y="6325"/>
                    </a:moveTo>
                    <a:lnTo>
                      <a:pt x="508004" y="6343"/>
                    </a:lnTo>
                    <a:lnTo>
                      <a:pt x="507822" y="6364"/>
                    </a:lnTo>
                    <a:close/>
                    <a:moveTo>
                      <a:pt x="520684" y="6320"/>
                    </a:moveTo>
                    <a:lnTo>
                      <a:pt x="519111" y="6425"/>
                    </a:lnTo>
                    <a:lnTo>
                      <a:pt x="516647" y="6589"/>
                    </a:lnTo>
                    <a:lnTo>
                      <a:pt x="516621" y="6583"/>
                    </a:lnTo>
                    <a:lnTo>
                      <a:pt x="516852" y="6513"/>
                    </a:lnTo>
                    <a:lnTo>
                      <a:pt x="517297" y="6378"/>
                    </a:lnTo>
                    <a:close/>
                    <a:moveTo>
                      <a:pt x="497936" y="6317"/>
                    </a:moveTo>
                    <a:lnTo>
                      <a:pt x="497906" y="6336"/>
                    </a:lnTo>
                    <a:lnTo>
                      <a:pt x="497721" y="6320"/>
                    </a:lnTo>
                    <a:close/>
                    <a:moveTo>
                      <a:pt x="521235" y="6310"/>
                    </a:moveTo>
                    <a:lnTo>
                      <a:pt x="521142" y="6345"/>
                    </a:lnTo>
                    <a:lnTo>
                      <a:pt x="519038" y="7134"/>
                    </a:lnTo>
                    <a:lnTo>
                      <a:pt x="518902" y="7103"/>
                    </a:lnTo>
                    <a:lnTo>
                      <a:pt x="520761" y="6360"/>
                    </a:lnTo>
                    <a:lnTo>
                      <a:pt x="520870" y="6317"/>
                    </a:lnTo>
                    <a:close/>
                    <a:moveTo>
                      <a:pt x="520897" y="6306"/>
                    </a:moveTo>
                    <a:lnTo>
                      <a:pt x="520870" y="6317"/>
                    </a:lnTo>
                    <a:lnTo>
                      <a:pt x="520684" y="6320"/>
                    </a:lnTo>
                    <a:close/>
                    <a:moveTo>
                      <a:pt x="522372" y="6291"/>
                    </a:moveTo>
                    <a:lnTo>
                      <a:pt x="522385" y="6297"/>
                    </a:lnTo>
                    <a:lnTo>
                      <a:pt x="523535" y="6828"/>
                    </a:lnTo>
                    <a:lnTo>
                      <a:pt x="523484" y="6864"/>
                    </a:lnTo>
                    <a:lnTo>
                      <a:pt x="522370" y="6297"/>
                    </a:lnTo>
                    <a:lnTo>
                      <a:pt x="522357" y="6291"/>
                    </a:lnTo>
                    <a:close/>
                    <a:moveTo>
                      <a:pt x="471195" y="6290"/>
                    </a:moveTo>
                    <a:lnTo>
                      <a:pt x="475053" y="6653"/>
                    </a:lnTo>
                    <a:lnTo>
                      <a:pt x="471166" y="6710"/>
                    </a:lnTo>
                    <a:lnTo>
                      <a:pt x="468950" y="6570"/>
                    </a:lnTo>
                    <a:close/>
                    <a:moveTo>
                      <a:pt x="464472" y="6288"/>
                    </a:moveTo>
                    <a:lnTo>
                      <a:pt x="464950" y="6318"/>
                    </a:lnTo>
                    <a:lnTo>
                      <a:pt x="464252" y="6409"/>
                    </a:lnTo>
                    <a:lnTo>
                      <a:pt x="463835" y="6373"/>
                    </a:lnTo>
                    <a:close/>
                    <a:moveTo>
                      <a:pt x="534926" y="6282"/>
                    </a:moveTo>
                    <a:lnTo>
                      <a:pt x="535015" y="6396"/>
                    </a:lnTo>
                    <a:lnTo>
                      <a:pt x="533311" y="6515"/>
                    </a:lnTo>
                    <a:lnTo>
                      <a:pt x="533310" y="6512"/>
                    </a:lnTo>
                    <a:close/>
                    <a:moveTo>
                      <a:pt x="506135" y="6281"/>
                    </a:moveTo>
                    <a:lnTo>
                      <a:pt x="506929" y="6307"/>
                    </a:lnTo>
                    <a:lnTo>
                      <a:pt x="507151" y="6343"/>
                    </a:lnTo>
                    <a:lnTo>
                      <a:pt x="507513" y="6401"/>
                    </a:lnTo>
                    <a:lnTo>
                      <a:pt x="506084" y="6571"/>
                    </a:lnTo>
                    <a:lnTo>
                      <a:pt x="504817" y="6593"/>
                    </a:lnTo>
                    <a:lnTo>
                      <a:pt x="503563" y="6615"/>
                    </a:lnTo>
                    <a:lnTo>
                      <a:pt x="503906" y="6491"/>
                    </a:lnTo>
                    <a:close/>
                    <a:moveTo>
                      <a:pt x="462712" y="6275"/>
                    </a:moveTo>
                    <a:lnTo>
                      <a:pt x="463835" y="6373"/>
                    </a:lnTo>
                    <a:lnTo>
                      <a:pt x="462006" y="6618"/>
                    </a:lnTo>
                    <a:lnTo>
                      <a:pt x="460748" y="6547"/>
                    </a:lnTo>
                    <a:lnTo>
                      <a:pt x="462397" y="6306"/>
                    </a:lnTo>
                    <a:close/>
                    <a:moveTo>
                      <a:pt x="523550" y="6270"/>
                    </a:moveTo>
                    <a:lnTo>
                      <a:pt x="523959" y="6531"/>
                    </a:lnTo>
                    <a:lnTo>
                      <a:pt x="523648" y="6749"/>
                    </a:lnTo>
                    <a:lnTo>
                      <a:pt x="522589" y="6289"/>
                    </a:lnTo>
                    <a:lnTo>
                      <a:pt x="522585" y="6287"/>
                    </a:lnTo>
                    <a:lnTo>
                      <a:pt x="522674" y="6285"/>
                    </a:lnTo>
                    <a:close/>
                    <a:moveTo>
                      <a:pt x="524366" y="6256"/>
                    </a:moveTo>
                    <a:lnTo>
                      <a:pt x="524027" y="6574"/>
                    </a:lnTo>
                    <a:lnTo>
                      <a:pt x="523959" y="6531"/>
                    </a:lnTo>
                    <a:lnTo>
                      <a:pt x="524351" y="6257"/>
                    </a:lnTo>
                    <a:close/>
                    <a:moveTo>
                      <a:pt x="496969" y="6256"/>
                    </a:moveTo>
                    <a:lnTo>
                      <a:pt x="497721" y="6320"/>
                    </a:lnTo>
                    <a:lnTo>
                      <a:pt x="493049" y="6389"/>
                    </a:lnTo>
                    <a:close/>
                    <a:moveTo>
                      <a:pt x="462473" y="6254"/>
                    </a:moveTo>
                    <a:lnTo>
                      <a:pt x="462648" y="6269"/>
                    </a:lnTo>
                    <a:lnTo>
                      <a:pt x="462397" y="6306"/>
                    </a:lnTo>
                    <a:lnTo>
                      <a:pt x="460241" y="6519"/>
                    </a:lnTo>
                    <a:lnTo>
                      <a:pt x="459917" y="6500"/>
                    </a:lnTo>
                    <a:lnTo>
                      <a:pt x="462088" y="6280"/>
                    </a:lnTo>
                    <a:close/>
                    <a:moveTo>
                      <a:pt x="506630" y="6234"/>
                    </a:moveTo>
                    <a:lnTo>
                      <a:pt x="507391" y="6317"/>
                    </a:lnTo>
                    <a:lnTo>
                      <a:pt x="507459" y="6325"/>
                    </a:lnTo>
                    <a:lnTo>
                      <a:pt x="507354" y="6321"/>
                    </a:lnTo>
                    <a:lnTo>
                      <a:pt x="506929" y="6307"/>
                    </a:lnTo>
                    <a:lnTo>
                      <a:pt x="506533" y="6244"/>
                    </a:lnTo>
                    <a:close/>
                    <a:moveTo>
                      <a:pt x="525696" y="6233"/>
                    </a:moveTo>
                    <a:lnTo>
                      <a:pt x="526217" y="6600"/>
                    </a:lnTo>
                    <a:lnTo>
                      <a:pt x="525776" y="7041"/>
                    </a:lnTo>
                    <a:lnTo>
                      <a:pt x="525730" y="7067"/>
                    </a:lnTo>
                    <a:lnTo>
                      <a:pt x="524909" y="7136"/>
                    </a:lnTo>
                    <a:lnTo>
                      <a:pt x="524035" y="6579"/>
                    </a:lnTo>
                    <a:lnTo>
                      <a:pt x="524367" y="6256"/>
                    </a:lnTo>
                    <a:close/>
                    <a:moveTo>
                      <a:pt x="504613" y="6231"/>
                    </a:moveTo>
                    <a:lnTo>
                      <a:pt x="504630" y="6232"/>
                    </a:lnTo>
                    <a:lnTo>
                      <a:pt x="503906" y="6491"/>
                    </a:lnTo>
                    <a:lnTo>
                      <a:pt x="503278" y="6551"/>
                    </a:lnTo>
                    <a:close/>
                    <a:moveTo>
                      <a:pt x="504353" y="6222"/>
                    </a:moveTo>
                    <a:lnTo>
                      <a:pt x="504515" y="6228"/>
                    </a:lnTo>
                    <a:lnTo>
                      <a:pt x="501065" y="6453"/>
                    </a:lnTo>
                    <a:lnTo>
                      <a:pt x="502263" y="6253"/>
                    </a:lnTo>
                    <a:close/>
                    <a:moveTo>
                      <a:pt x="509036" y="6222"/>
                    </a:moveTo>
                    <a:lnTo>
                      <a:pt x="509041" y="6224"/>
                    </a:lnTo>
                    <a:lnTo>
                      <a:pt x="508728" y="6367"/>
                    </a:lnTo>
                    <a:lnTo>
                      <a:pt x="508468" y="6358"/>
                    </a:lnTo>
                    <a:close/>
                    <a:moveTo>
                      <a:pt x="509032" y="6220"/>
                    </a:moveTo>
                    <a:lnTo>
                      <a:pt x="509034" y="6221"/>
                    </a:lnTo>
                    <a:lnTo>
                      <a:pt x="508322" y="6353"/>
                    </a:lnTo>
                    <a:lnTo>
                      <a:pt x="508004" y="6343"/>
                    </a:lnTo>
                    <a:close/>
                    <a:moveTo>
                      <a:pt x="526599" y="6218"/>
                    </a:moveTo>
                    <a:lnTo>
                      <a:pt x="526425" y="6392"/>
                    </a:lnTo>
                    <a:lnTo>
                      <a:pt x="526228" y="6224"/>
                    </a:lnTo>
                    <a:close/>
                    <a:moveTo>
                      <a:pt x="546338" y="6218"/>
                    </a:moveTo>
                    <a:lnTo>
                      <a:pt x="545350" y="9334"/>
                    </a:lnTo>
                    <a:lnTo>
                      <a:pt x="545280" y="9317"/>
                    </a:lnTo>
                    <a:close/>
                    <a:moveTo>
                      <a:pt x="537565" y="6218"/>
                    </a:moveTo>
                    <a:lnTo>
                      <a:pt x="539592" y="8544"/>
                    </a:lnTo>
                    <a:lnTo>
                      <a:pt x="539419" y="8682"/>
                    </a:lnTo>
                    <a:lnTo>
                      <a:pt x="539176" y="8136"/>
                    </a:lnTo>
                    <a:lnTo>
                      <a:pt x="536687" y="7553"/>
                    </a:lnTo>
                    <a:lnTo>
                      <a:pt x="535513" y="6361"/>
                    </a:lnTo>
                    <a:close/>
                    <a:moveTo>
                      <a:pt x="535372" y="6218"/>
                    </a:moveTo>
                    <a:lnTo>
                      <a:pt x="535513" y="6361"/>
                    </a:lnTo>
                    <a:lnTo>
                      <a:pt x="535392" y="6369"/>
                    </a:lnTo>
                    <a:lnTo>
                      <a:pt x="535322" y="6225"/>
                    </a:lnTo>
                    <a:close/>
                    <a:moveTo>
                      <a:pt x="533179" y="6218"/>
                    </a:moveTo>
                    <a:lnTo>
                      <a:pt x="533310" y="6512"/>
                    </a:lnTo>
                    <a:lnTo>
                      <a:pt x="533280" y="6517"/>
                    </a:lnTo>
                    <a:lnTo>
                      <a:pt x="532495" y="6571"/>
                    </a:lnTo>
                    <a:lnTo>
                      <a:pt x="531855" y="6421"/>
                    </a:lnTo>
                    <a:close/>
                    <a:moveTo>
                      <a:pt x="530985" y="6218"/>
                    </a:moveTo>
                    <a:lnTo>
                      <a:pt x="531855" y="6421"/>
                    </a:lnTo>
                    <a:lnTo>
                      <a:pt x="529757" y="6744"/>
                    </a:lnTo>
                    <a:close/>
                    <a:moveTo>
                      <a:pt x="524407" y="6218"/>
                    </a:moveTo>
                    <a:lnTo>
                      <a:pt x="524367" y="6256"/>
                    </a:lnTo>
                    <a:lnTo>
                      <a:pt x="524366" y="6256"/>
                    </a:lnTo>
                    <a:close/>
                    <a:moveTo>
                      <a:pt x="522214" y="6218"/>
                    </a:moveTo>
                    <a:lnTo>
                      <a:pt x="522357" y="6291"/>
                    </a:lnTo>
                    <a:lnTo>
                      <a:pt x="521235" y="6310"/>
                    </a:lnTo>
                    <a:lnTo>
                      <a:pt x="521324" y="6277"/>
                    </a:lnTo>
                    <a:close/>
                    <a:moveTo>
                      <a:pt x="509054" y="6218"/>
                    </a:moveTo>
                    <a:lnTo>
                      <a:pt x="509036" y="6222"/>
                    </a:lnTo>
                    <a:lnTo>
                      <a:pt x="509034" y="6221"/>
                    </a:lnTo>
                    <a:close/>
                    <a:moveTo>
                      <a:pt x="504668" y="6218"/>
                    </a:moveTo>
                    <a:lnTo>
                      <a:pt x="504613" y="6231"/>
                    </a:lnTo>
                    <a:lnTo>
                      <a:pt x="504515" y="6228"/>
                    </a:lnTo>
                    <a:close/>
                    <a:moveTo>
                      <a:pt x="498089" y="6218"/>
                    </a:moveTo>
                    <a:lnTo>
                      <a:pt x="502475" y="6218"/>
                    </a:lnTo>
                    <a:lnTo>
                      <a:pt x="502263" y="6253"/>
                    </a:lnTo>
                    <a:lnTo>
                      <a:pt x="497936" y="6317"/>
                    </a:lnTo>
                    <a:close/>
                    <a:moveTo>
                      <a:pt x="496524" y="6218"/>
                    </a:moveTo>
                    <a:lnTo>
                      <a:pt x="498089" y="6218"/>
                    </a:lnTo>
                    <a:lnTo>
                      <a:pt x="496969" y="6256"/>
                    </a:lnTo>
                    <a:close/>
                    <a:moveTo>
                      <a:pt x="490441" y="6218"/>
                    </a:moveTo>
                    <a:lnTo>
                      <a:pt x="493572" y="6218"/>
                    </a:lnTo>
                    <a:lnTo>
                      <a:pt x="491993" y="6404"/>
                    </a:lnTo>
                    <a:lnTo>
                      <a:pt x="491277" y="6415"/>
                    </a:lnTo>
                    <a:close/>
                    <a:moveTo>
                      <a:pt x="470431" y="6218"/>
                    </a:moveTo>
                    <a:lnTo>
                      <a:pt x="471771" y="6218"/>
                    </a:lnTo>
                    <a:lnTo>
                      <a:pt x="471195" y="6290"/>
                    </a:lnTo>
                    <a:close/>
                    <a:moveTo>
                      <a:pt x="468481" y="6218"/>
                    </a:moveTo>
                    <a:lnTo>
                      <a:pt x="469139" y="6218"/>
                    </a:lnTo>
                    <a:lnTo>
                      <a:pt x="467138" y="6456"/>
                    </a:lnTo>
                    <a:lnTo>
                      <a:pt x="467004" y="6447"/>
                    </a:lnTo>
                    <a:lnTo>
                      <a:pt x="468170" y="6261"/>
                    </a:lnTo>
                    <a:close/>
                    <a:moveTo>
                      <a:pt x="468262" y="6218"/>
                    </a:moveTo>
                    <a:lnTo>
                      <a:pt x="468438" y="6218"/>
                    </a:lnTo>
                    <a:lnTo>
                      <a:pt x="468170" y="6261"/>
                    </a:lnTo>
                    <a:lnTo>
                      <a:pt x="466874" y="6439"/>
                    </a:lnTo>
                    <a:lnTo>
                      <a:pt x="466802" y="6435"/>
                    </a:lnTo>
                    <a:lnTo>
                      <a:pt x="467775" y="6277"/>
                    </a:lnTo>
                    <a:close/>
                    <a:moveTo>
                      <a:pt x="465713" y="6218"/>
                    </a:moveTo>
                    <a:lnTo>
                      <a:pt x="468142" y="6218"/>
                    </a:lnTo>
                    <a:lnTo>
                      <a:pt x="467775" y="6277"/>
                    </a:lnTo>
                    <a:lnTo>
                      <a:pt x="466592" y="6421"/>
                    </a:lnTo>
                    <a:lnTo>
                      <a:pt x="464950" y="6318"/>
                    </a:lnTo>
                    <a:close/>
                    <a:moveTo>
                      <a:pt x="463366" y="6218"/>
                    </a:moveTo>
                    <a:lnTo>
                      <a:pt x="464992" y="6218"/>
                    </a:lnTo>
                    <a:lnTo>
                      <a:pt x="464472" y="6288"/>
                    </a:lnTo>
                    <a:close/>
                    <a:moveTo>
                      <a:pt x="462999" y="6218"/>
                    </a:moveTo>
                    <a:lnTo>
                      <a:pt x="463290" y="6218"/>
                    </a:lnTo>
                    <a:lnTo>
                      <a:pt x="462712" y="6275"/>
                    </a:lnTo>
                    <a:lnTo>
                      <a:pt x="462648" y="6269"/>
                    </a:lnTo>
                    <a:close/>
                    <a:moveTo>
                      <a:pt x="462706" y="6218"/>
                    </a:moveTo>
                    <a:lnTo>
                      <a:pt x="462999" y="6218"/>
                    </a:lnTo>
                    <a:lnTo>
                      <a:pt x="462473" y="6254"/>
                    </a:lnTo>
                    <a:lnTo>
                      <a:pt x="462406" y="6248"/>
                    </a:lnTo>
                    <a:close/>
                    <a:moveTo>
                      <a:pt x="461661" y="6218"/>
                    </a:moveTo>
                    <a:lnTo>
                      <a:pt x="462060" y="6218"/>
                    </a:lnTo>
                    <a:lnTo>
                      <a:pt x="462406" y="6248"/>
                    </a:lnTo>
                    <a:lnTo>
                      <a:pt x="462088" y="6280"/>
                    </a:lnTo>
                    <a:lnTo>
                      <a:pt x="459493" y="6458"/>
                    </a:lnTo>
                    <a:close/>
                    <a:moveTo>
                      <a:pt x="458612" y="6218"/>
                    </a:moveTo>
                    <a:lnTo>
                      <a:pt x="456220" y="6683"/>
                    </a:lnTo>
                    <a:lnTo>
                      <a:pt x="456194" y="6685"/>
                    </a:lnTo>
                    <a:lnTo>
                      <a:pt x="454213" y="6566"/>
                    </a:lnTo>
                    <a:lnTo>
                      <a:pt x="455662" y="6425"/>
                    </a:lnTo>
                    <a:close/>
                    <a:moveTo>
                      <a:pt x="454474" y="6218"/>
                    </a:moveTo>
                    <a:lnTo>
                      <a:pt x="457804" y="6218"/>
                    </a:lnTo>
                    <a:lnTo>
                      <a:pt x="455662" y="6425"/>
                    </a:lnTo>
                    <a:lnTo>
                      <a:pt x="453918" y="6548"/>
                    </a:lnTo>
                    <a:lnTo>
                      <a:pt x="452410" y="6457"/>
                    </a:lnTo>
                    <a:lnTo>
                      <a:pt x="449528" y="6857"/>
                    </a:lnTo>
                    <a:lnTo>
                      <a:pt x="447005" y="7034"/>
                    </a:lnTo>
                    <a:lnTo>
                      <a:pt x="450645" y="6549"/>
                    </a:lnTo>
                    <a:close/>
                    <a:moveTo>
                      <a:pt x="463320" y="6215"/>
                    </a:moveTo>
                    <a:lnTo>
                      <a:pt x="463366" y="6218"/>
                    </a:lnTo>
                    <a:lnTo>
                      <a:pt x="463290" y="6218"/>
                    </a:lnTo>
                    <a:close/>
                    <a:moveTo>
                      <a:pt x="523430" y="6194"/>
                    </a:moveTo>
                    <a:lnTo>
                      <a:pt x="524407" y="6218"/>
                    </a:lnTo>
                    <a:lnTo>
                      <a:pt x="524351" y="6257"/>
                    </a:lnTo>
                    <a:lnTo>
                      <a:pt x="523550" y="6270"/>
                    </a:lnTo>
                    <a:lnTo>
                      <a:pt x="523521" y="6252"/>
                    </a:lnTo>
                    <a:close/>
                    <a:moveTo>
                      <a:pt x="521180" y="6193"/>
                    </a:moveTo>
                    <a:lnTo>
                      <a:pt x="521527" y="6201"/>
                    </a:lnTo>
                    <a:lnTo>
                      <a:pt x="521324" y="6277"/>
                    </a:lnTo>
                    <a:lnTo>
                      <a:pt x="520897" y="6306"/>
                    </a:lnTo>
                    <a:close/>
                    <a:moveTo>
                      <a:pt x="521657" y="6152"/>
                    </a:moveTo>
                    <a:lnTo>
                      <a:pt x="522311" y="6168"/>
                    </a:lnTo>
                    <a:lnTo>
                      <a:pt x="522585" y="6287"/>
                    </a:lnTo>
                    <a:lnTo>
                      <a:pt x="522372" y="6291"/>
                    </a:lnTo>
                    <a:lnTo>
                      <a:pt x="522214" y="6218"/>
                    </a:lnTo>
                    <a:lnTo>
                      <a:pt x="521527" y="6201"/>
                    </a:lnTo>
                    <a:close/>
                    <a:moveTo>
                      <a:pt x="469710" y="6150"/>
                    </a:moveTo>
                    <a:lnTo>
                      <a:pt x="470431" y="6218"/>
                    </a:lnTo>
                    <a:lnTo>
                      <a:pt x="469139" y="6218"/>
                    </a:lnTo>
                    <a:close/>
                    <a:moveTo>
                      <a:pt x="462279" y="6149"/>
                    </a:moveTo>
                    <a:lnTo>
                      <a:pt x="462959" y="6192"/>
                    </a:lnTo>
                    <a:lnTo>
                      <a:pt x="462706" y="6218"/>
                    </a:lnTo>
                    <a:lnTo>
                      <a:pt x="462060" y="6218"/>
                    </a:lnTo>
                    <a:lnTo>
                      <a:pt x="461837" y="6198"/>
                    </a:lnTo>
                    <a:close/>
                    <a:moveTo>
                      <a:pt x="514652" y="6134"/>
                    </a:moveTo>
                    <a:lnTo>
                      <a:pt x="517827" y="6218"/>
                    </a:lnTo>
                    <a:lnTo>
                      <a:pt x="517297" y="6378"/>
                    </a:lnTo>
                    <a:lnTo>
                      <a:pt x="515834" y="6404"/>
                    </a:lnTo>
                    <a:close/>
                    <a:moveTo>
                      <a:pt x="508757" y="6118"/>
                    </a:moveTo>
                    <a:lnTo>
                      <a:pt x="508929" y="6153"/>
                    </a:lnTo>
                    <a:lnTo>
                      <a:pt x="510222" y="6416"/>
                    </a:lnTo>
                    <a:lnTo>
                      <a:pt x="509490" y="6392"/>
                    </a:lnTo>
                    <a:lnTo>
                      <a:pt x="509041" y="6224"/>
                    </a:lnTo>
                    <a:lnTo>
                      <a:pt x="509054" y="6218"/>
                    </a:lnTo>
                    <a:lnTo>
                      <a:pt x="509032" y="6220"/>
                    </a:lnTo>
                    <a:lnTo>
                      <a:pt x="508868" y="6159"/>
                    </a:lnTo>
                    <a:close/>
                    <a:moveTo>
                      <a:pt x="469208" y="6102"/>
                    </a:moveTo>
                    <a:lnTo>
                      <a:pt x="469272" y="6108"/>
                    </a:lnTo>
                    <a:lnTo>
                      <a:pt x="468481" y="6218"/>
                    </a:lnTo>
                    <a:lnTo>
                      <a:pt x="468438" y="6218"/>
                    </a:lnTo>
                    <a:lnTo>
                      <a:pt x="468996" y="6128"/>
                    </a:lnTo>
                    <a:close/>
                    <a:moveTo>
                      <a:pt x="468984" y="6081"/>
                    </a:moveTo>
                    <a:lnTo>
                      <a:pt x="469176" y="6099"/>
                    </a:lnTo>
                    <a:lnTo>
                      <a:pt x="468996" y="6128"/>
                    </a:lnTo>
                    <a:lnTo>
                      <a:pt x="468262" y="6218"/>
                    </a:lnTo>
                    <a:lnTo>
                      <a:pt x="468142" y="6218"/>
                    </a:lnTo>
                    <a:close/>
                    <a:moveTo>
                      <a:pt x="494811" y="6071"/>
                    </a:moveTo>
                    <a:lnTo>
                      <a:pt x="496524" y="6218"/>
                    </a:lnTo>
                    <a:lnTo>
                      <a:pt x="493572" y="6218"/>
                    </a:lnTo>
                    <a:close/>
                    <a:moveTo>
                      <a:pt x="512028" y="6064"/>
                    </a:moveTo>
                    <a:lnTo>
                      <a:pt x="513968" y="6115"/>
                    </a:lnTo>
                    <a:lnTo>
                      <a:pt x="515317" y="6412"/>
                    </a:lnTo>
                    <a:lnTo>
                      <a:pt x="513663" y="6441"/>
                    </a:lnTo>
                    <a:close/>
                    <a:moveTo>
                      <a:pt x="508578" y="6051"/>
                    </a:moveTo>
                    <a:lnTo>
                      <a:pt x="508757" y="6118"/>
                    </a:lnTo>
                    <a:lnTo>
                      <a:pt x="508475" y="6060"/>
                    </a:lnTo>
                    <a:close/>
                    <a:moveTo>
                      <a:pt x="459823" y="6022"/>
                    </a:moveTo>
                    <a:lnTo>
                      <a:pt x="461837" y="6198"/>
                    </a:lnTo>
                    <a:lnTo>
                      <a:pt x="461661" y="6218"/>
                    </a:lnTo>
                    <a:lnTo>
                      <a:pt x="458612" y="6218"/>
                    </a:lnTo>
                    <a:lnTo>
                      <a:pt x="457804" y="6218"/>
                    </a:lnTo>
                    <a:close/>
                    <a:moveTo>
                      <a:pt x="513462" y="6004"/>
                    </a:moveTo>
                    <a:lnTo>
                      <a:pt x="514160" y="6021"/>
                    </a:lnTo>
                    <a:lnTo>
                      <a:pt x="514652" y="6134"/>
                    </a:lnTo>
                    <a:lnTo>
                      <a:pt x="513968" y="6115"/>
                    </a:lnTo>
                    <a:close/>
                    <a:moveTo>
                      <a:pt x="513928" y="5968"/>
                    </a:moveTo>
                    <a:lnTo>
                      <a:pt x="521301" y="6144"/>
                    </a:lnTo>
                    <a:lnTo>
                      <a:pt x="521180" y="6193"/>
                    </a:lnTo>
                    <a:lnTo>
                      <a:pt x="514160" y="6021"/>
                    </a:lnTo>
                    <a:close/>
                    <a:moveTo>
                      <a:pt x="508354" y="5967"/>
                    </a:moveTo>
                    <a:lnTo>
                      <a:pt x="509223" y="5990"/>
                    </a:lnTo>
                    <a:lnTo>
                      <a:pt x="508578" y="6051"/>
                    </a:lnTo>
                    <a:close/>
                    <a:moveTo>
                      <a:pt x="521798" y="5945"/>
                    </a:moveTo>
                    <a:lnTo>
                      <a:pt x="521989" y="6028"/>
                    </a:lnTo>
                    <a:lnTo>
                      <a:pt x="521657" y="6152"/>
                    </a:lnTo>
                    <a:lnTo>
                      <a:pt x="521301" y="6144"/>
                    </a:lnTo>
                    <a:close/>
                    <a:moveTo>
                      <a:pt x="509972" y="5919"/>
                    </a:moveTo>
                    <a:lnTo>
                      <a:pt x="510897" y="5942"/>
                    </a:lnTo>
                    <a:lnTo>
                      <a:pt x="511568" y="5958"/>
                    </a:lnTo>
                    <a:lnTo>
                      <a:pt x="512028" y="6064"/>
                    </a:lnTo>
                    <a:lnTo>
                      <a:pt x="510205" y="6016"/>
                    </a:lnTo>
                    <a:lnTo>
                      <a:pt x="509223" y="5990"/>
                    </a:lnTo>
                    <a:close/>
                    <a:moveTo>
                      <a:pt x="467236" y="5917"/>
                    </a:moveTo>
                    <a:lnTo>
                      <a:pt x="467685" y="5959"/>
                    </a:lnTo>
                    <a:lnTo>
                      <a:pt x="465713" y="6218"/>
                    </a:lnTo>
                    <a:lnTo>
                      <a:pt x="464992" y="6218"/>
                    </a:lnTo>
                    <a:close/>
                    <a:moveTo>
                      <a:pt x="511345" y="5907"/>
                    </a:moveTo>
                    <a:lnTo>
                      <a:pt x="513222" y="5951"/>
                    </a:lnTo>
                    <a:lnTo>
                      <a:pt x="513462" y="6004"/>
                    </a:lnTo>
                    <a:lnTo>
                      <a:pt x="511568" y="5958"/>
                    </a:lnTo>
                    <a:close/>
                    <a:moveTo>
                      <a:pt x="507484" y="5858"/>
                    </a:moveTo>
                    <a:lnTo>
                      <a:pt x="508105" y="5874"/>
                    </a:lnTo>
                    <a:lnTo>
                      <a:pt x="508354" y="5967"/>
                    </a:lnTo>
                    <a:lnTo>
                      <a:pt x="507965" y="5956"/>
                    </a:lnTo>
                    <a:close/>
                    <a:moveTo>
                      <a:pt x="504109" y="5854"/>
                    </a:moveTo>
                    <a:lnTo>
                      <a:pt x="507965" y="5956"/>
                    </a:lnTo>
                    <a:lnTo>
                      <a:pt x="508475" y="6060"/>
                    </a:lnTo>
                    <a:lnTo>
                      <a:pt x="506630" y="6234"/>
                    </a:lnTo>
                    <a:lnTo>
                      <a:pt x="506150" y="6182"/>
                    </a:lnTo>
                    <a:close/>
                    <a:moveTo>
                      <a:pt x="466428" y="5840"/>
                    </a:moveTo>
                    <a:lnTo>
                      <a:pt x="466778" y="5873"/>
                    </a:lnTo>
                    <a:lnTo>
                      <a:pt x="463320" y="6215"/>
                    </a:lnTo>
                    <a:lnTo>
                      <a:pt x="462959" y="6192"/>
                    </a:lnTo>
                    <a:close/>
                    <a:moveTo>
                      <a:pt x="507980" y="5827"/>
                    </a:moveTo>
                    <a:lnTo>
                      <a:pt x="510354" y="5883"/>
                    </a:lnTo>
                    <a:lnTo>
                      <a:pt x="509972" y="5919"/>
                    </a:lnTo>
                    <a:lnTo>
                      <a:pt x="508105" y="5874"/>
                    </a:lnTo>
                    <a:close/>
                    <a:moveTo>
                      <a:pt x="510984" y="5824"/>
                    </a:moveTo>
                    <a:lnTo>
                      <a:pt x="511306" y="5898"/>
                    </a:lnTo>
                    <a:lnTo>
                      <a:pt x="511345" y="5907"/>
                    </a:lnTo>
                    <a:lnTo>
                      <a:pt x="511245" y="5904"/>
                    </a:lnTo>
                    <a:lnTo>
                      <a:pt x="510354" y="5883"/>
                    </a:lnTo>
                    <a:close/>
                    <a:moveTo>
                      <a:pt x="522731" y="5749"/>
                    </a:moveTo>
                    <a:lnTo>
                      <a:pt x="523430" y="6194"/>
                    </a:lnTo>
                    <a:lnTo>
                      <a:pt x="522311" y="6168"/>
                    </a:lnTo>
                    <a:lnTo>
                      <a:pt x="521989" y="6028"/>
                    </a:lnTo>
                    <a:close/>
                    <a:moveTo>
                      <a:pt x="501938" y="5723"/>
                    </a:moveTo>
                    <a:lnTo>
                      <a:pt x="503536" y="5762"/>
                    </a:lnTo>
                    <a:lnTo>
                      <a:pt x="504109" y="5854"/>
                    </a:lnTo>
                    <a:lnTo>
                      <a:pt x="502830" y="5820"/>
                    </a:lnTo>
                    <a:close/>
                    <a:moveTo>
                      <a:pt x="503234" y="5714"/>
                    </a:moveTo>
                    <a:lnTo>
                      <a:pt x="507241" y="5809"/>
                    </a:lnTo>
                    <a:lnTo>
                      <a:pt x="507484" y="5858"/>
                    </a:lnTo>
                    <a:lnTo>
                      <a:pt x="503536" y="5762"/>
                    </a:lnTo>
                    <a:close/>
                    <a:moveTo>
                      <a:pt x="512618" y="5669"/>
                    </a:moveTo>
                    <a:lnTo>
                      <a:pt x="512880" y="5729"/>
                    </a:lnTo>
                    <a:lnTo>
                      <a:pt x="513928" y="5968"/>
                    </a:lnTo>
                    <a:lnTo>
                      <a:pt x="513222" y="5951"/>
                    </a:lnTo>
                    <a:lnTo>
                      <a:pt x="512430" y="5777"/>
                    </a:lnTo>
                    <a:lnTo>
                      <a:pt x="512143" y="5714"/>
                    </a:lnTo>
                    <a:close/>
                    <a:moveTo>
                      <a:pt x="469729" y="5582"/>
                    </a:moveTo>
                    <a:lnTo>
                      <a:pt x="467236" y="5917"/>
                    </a:lnTo>
                    <a:lnTo>
                      <a:pt x="466778" y="5873"/>
                    </a:lnTo>
                    <a:close/>
                    <a:moveTo>
                      <a:pt x="454226" y="5532"/>
                    </a:moveTo>
                    <a:lnTo>
                      <a:pt x="458288" y="5888"/>
                    </a:lnTo>
                    <a:lnTo>
                      <a:pt x="454474" y="6218"/>
                    </a:lnTo>
                    <a:lnTo>
                      <a:pt x="453130" y="6218"/>
                    </a:lnTo>
                    <a:lnTo>
                      <a:pt x="450645" y="6549"/>
                    </a:lnTo>
                    <a:lnTo>
                      <a:pt x="440361" y="7439"/>
                    </a:lnTo>
                    <a:close/>
                    <a:moveTo>
                      <a:pt x="462793" y="5498"/>
                    </a:moveTo>
                    <a:lnTo>
                      <a:pt x="464028" y="5614"/>
                    </a:lnTo>
                    <a:lnTo>
                      <a:pt x="459823" y="6022"/>
                    </a:lnTo>
                    <a:lnTo>
                      <a:pt x="458288" y="5888"/>
                    </a:lnTo>
                    <a:close/>
                    <a:moveTo>
                      <a:pt x="486972" y="5400"/>
                    </a:moveTo>
                    <a:lnTo>
                      <a:pt x="502830" y="5820"/>
                    </a:lnTo>
                    <a:lnTo>
                      <a:pt x="506150" y="6182"/>
                    </a:lnTo>
                    <a:lnTo>
                      <a:pt x="506533" y="6244"/>
                    </a:lnTo>
                    <a:lnTo>
                      <a:pt x="506135" y="6281"/>
                    </a:lnTo>
                    <a:lnTo>
                      <a:pt x="504630" y="6232"/>
                    </a:lnTo>
                    <a:lnTo>
                      <a:pt x="504668" y="6218"/>
                    </a:lnTo>
                    <a:lnTo>
                      <a:pt x="504353" y="6222"/>
                    </a:lnTo>
                    <a:lnTo>
                      <a:pt x="495896" y="5943"/>
                    </a:lnTo>
                    <a:lnTo>
                      <a:pt x="494811" y="6071"/>
                    </a:lnTo>
                    <a:lnTo>
                      <a:pt x="486986" y="5404"/>
                    </a:lnTo>
                    <a:close/>
                    <a:moveTo>
                      <a:pt x="485440" y="5360"/>
                    </a:moveTo>
                    <a:lnTo>
                      <a:pt x="486937" y="5399"/>
                    </a:lnTo>
                    <a:lnTo>
                      <a:pt x="486986" y="5404"/>
                    </a:lnTo>
                    <a:lnTo>
                      <a:pt x="490441" y="6218"/>
                    </a:lnTo>
                    <a:lnTo>
                      <a:pt x="480544" y="6218"/>
                    </a:lnTo>
                    <a:close/>
                    <a:moveTo>
                      <a:pt x="486247" y="5340"/>
                    </a:moveTo>
                    <a:lnTo>
                      <a:pt x="486773" y="5354"/>
                    </a:lnTo>
                    <a:lnTo>
                      <a:pt x="486972" y="5400"/>
                    </a:lnTo>
                    <a:lnTo>
                      <a:pt x="486937" y="5399"/>
                    </a:lnTo>
                    <a:close/>
                    <a:moveTo>
                      <a:pt x="486623" y="5318"/>
                    </a:moveTo>
                    <a:lnTo>
                      <a:pt x="501463" y="5671"/>
                    </a:lnTo>
                    <a:lnTo>
                      <a:pt x="501938" y="5723"/>
                    </a:lnTo>
                    <a:lnTo>
                      <a:pt x="486773" y="5354"/>
                    </a:lnTo>
                    <a:close/>
                    <a:moveTo>
                      <a:pt x="484952" y="5309"/>
                    </a:moveTo>
                    <a:lnTo>
                      <a:pt x="485635" y="5326"/>
                    </a:lnTo>
                    <a:lnTo>
                      <a:pt x="485440" y="5360"/>
                    </a:lnTo>
                    <a:lnTo>
                      <a:pt x="484789" y="5342"/>
                    </a:lnTo>
                    <a:close/>
                    <a:moveTo>
                      <a:pt x="485778" y="5300"/>
                    </a:moveTo>
                    <a:lnTo>
                      <a:pt x="486247" y="5340"/>
                    </a:lnTo>
                    <a:lnTo>
                      <a:pt x="485635" y="5326"/>
                    </a:lnTo>
                    <a:close/>
                    <a:moveTo>
                      <a:pt x="485738" y="5297"/>
                    </a:moveTo>
                    <a:lnTo>
                      <a:pt x="485790" y="5298"/>
                    </a:lnTo>
                    <a:lnTo>
                      <a:pt x="485778" y="5300"/>
                    </a:lnTo>
                    <a:close/>
                    <a:moveTo>
                      <a:pt x="485223" y="5253"/>
                    </a:moveTo>
                    <a:lnTo>
                      <a:pt x="485738" y="5297"/>
                    </a:lnTo>
                    <a:lnTo>
                      <a:pt x="485085" y="5281"/>
                    </a:lnTo>
                    <a:close/>
                    <a:moveTo>
                      <a:pt x="480890" y="5239"/>
                    </a:moveTo>
                    <a:lnTo>
                      <a:pt x="484789" y="5342"/>
                    </a:lnTo>
                    <a:lnTo>
                      <a:pt x="480544" y="6218"/>
                    </a:lnTo>
                    <a:lnTo>
                      <a:pt x="471771" y="6218"/>
                    </a:lnTo>
                    <a:lnTo>
                      <a:pt x="478351" y="5395"/>
                    </a:lnTo>
                    <a:close/>
                    <a:moveTo>
                      <a:pt x="486220" y="5223"/>
                    </a:moveTo>
                    <a:lnTo>
                      <a:pt x="486623" y="5318"/>
                    </a:lnTo>
                    <a:lnTo>
                      <a:pt x="485790" y="5298"/>
                    </a:lnTo>
                    <a:close/>
                    <a:moveTo>
                      <a:pt x="481565" y="5198"/>
                    </a:moveTo>
                    <a:lnTo>
                      <a:pt x="485085" y="5281"/>
                    </a:lnTo>
                    <a:lnTo>
                      <a:pt x="484952" y="5309"/>
                    </a:lnTo>
                    <a:lnTo>
                      <a:pt x="481231" y="5218"/>
                    </a:lnTo>
                    <a:close/>
                    <a:moveTo>
                      <a:pt x="478164" y="5143"/>
                    </a:moveTo>
                    <a:lnTo>
                      <a:pt x="481231" y="5218"/>
                    </a:lnTo>
                    <a:lnTo>
                      <a:pt x="480890" y="5239"/>
                    </a:lnTo>
                    <a:lnTo>
                      <a:pt x="478002" y="5163"/>
                    </a:lnTo>
                    <a:close/>
                    <a:moveTo>
                      <a:pt x="477108" y="5139"/>
                    </a:moveTo>
                    <a:lnTo>
                      <a:pt x="478002" y="5163"/>
                    </a:lnTo>
                    <a:lnTo>
                      <a:pt x="469710" y="6150"/>
                    </a:lnTo>
                    <a:lnTo>
                      <a:pt x="469272" y="6108"/>
                    </a:lnTo>
                    <a:lnTo>
                      <a:pt x="470149" y="5988"/>
                    </a:lnTo>
                    <a:close/>
                    <a:moveTo>
                      <a:pt x="524021" y="5056"/>
                    </a:moveTo>
                    <a:lnTo>
                      <a:pt x="524216" y="5193"/>
                    </a:lnTo>
                    <a:lnTo>
                      <a:pt x="522731" y="5749"/>
                    </a:lnTo>
                    <a:lnTo>
                      <a:pt x="522560" y="5640"/>
                    </a:lnTo>
                    <a:close/>
                    <a:moveTo>
                      <a:pt x="473718" y="5047"/>
                    </a:moveTo>
                    <a:lnTo>
                      <a:pt x="472060" y="5270"/>
                    </a:lnTo>
                    <a:lnTo>
                      <a:pt x="466428" y="5840"/>
                    </a:lnTo>
                    <a:lnTo>
                      <a:pt x="464028" y="5614"/>
                    </a:lnTo>
                    <a:lnTo>
                      <a:pt x="466288" y="5395"/>
                    </a:lnTo>
                    <a:close/>
                    <a:moveTo>
                      <a:pt x="475703" y="4993"/>
                    </a:moveTo>
                    <a:lnTo>
                      <a:pt x="468984" y="6081"/>
                    </a:lnTo>
                    <a:lnTo>
                      <a:pt x="467685" y="5959"/>
                    </a:lnTo>
                    <a:lnTo>
                      <a:pt x="473054" y="5254"/>
                    </a:lnTo>
                    <a:close/>
                    <a:moveTo>
                      <a:pt x="524773" y="4983"/>
                    </a:moveTo>
                    <a:lnTo>
                      <a:pt x="526228" y="6224"/>
                    </a:lnTo>
                    <a:lnTo>
                      <a:pt x="525696" y="6233"/>
                    </a:lnTo>
                    <a:lnTo>
                      <a:pt x="524216" y="5193"/>
                    </a:lnTo>
                    <a:close/>
                    <a:moveTo>
                      <a:pt x="475137" y="4981"/>
                    </a:moveTo>
                    <a:lnTo>
                      <a:pt x="473054" y="5254"/>
                    </a:lnTo>
                    <a:lnTo>
                      <a:pt x="469729" y="5582"/>
                    </a:lnTo>
                    <a:lnTo>
                      <a:pt x="472060" y="5270"/>
                    </a:lnTo>
                    <a:lnTo>
                      <a:pt x="474715" y="5000"/>
                    </a:lnTo>
                    <a:close/>
                    <a:moveTo>
                      <a:pt x="485171" y="4976"/>
                    </a:moveTo>
                    <a:lnTo>
                      <a:pt x="485823" y="5129"/>
                    </a:lnTo>
                    <a:lnTo>
                      <a:pt x="485223" y="5253"/>
                    </a:lnTo>
                    <a:lnTo>
                      <a:pt x="483314" y="5090"/>
                    </a:lnTo>
                    <a:close/>
                    <a:moveTo>
                      <a:pt x="476446" y="4919"/>
                    </a:moveTo>
                    <a:lnTo>
                      <a:pt x="475703" y="4993"/>
                    </a:lnTo>
                    <a:lnTo>
                      <a:pt x="476037" y="4939"/>
                    </a:lnTo>
                    <a:close/>
                    <a:moveTo>
                      <a:pt x="476688" y="4896"/>
                    </a:moveTo>
                    <a:lnTo>
                      <a:pt x="476577" y="4913"/>
                    </a:lnTo>
                    <a:lnTo>
                      <a:pt x="476446" y="4919"/>
                    </a:lnTo>
                    <a:close/>
                    <a:moveTo>
                      <a:pt x="476662" y="4837"/>
                    </a:moveTo>
                    <a:lnTo>
                      <a:pt x="476037" y="4939"/>
                    </a:lnTo>
                    <a:lnTo>
                      <a:pt x="475137" y="4981"/>
                    </a:lnTo>
                    <a:lnTo>
                      <a:pt x="475906" y="4880"/>
                    </a:lnTo>
                    <a:lnTo>
                      <a:pt x="476249" y="4845"/>
                    </a:lnTo>
                    <a:close/>
                    <a:moveTo>
                      <a:pt x="477422" y="4823"/>
                    </a:moveTo>
                    <a:lnTo>
                      <a:pt x="476688" y="4896"/>
                    </a:lnTo>
                    <a:lnTo>
                      <a:pt x="477103" y="4829"/>
                    </a:lnTo>
                    <a:close/>
                    <a:moveTo>
                      <a:pt x="479688" y="4781"/>
                    </a:moveTo>
                    <a:lnTo>
                      <a:pt x="483314" y="5090"/>
                    </a:lnTo>
                    <a:lnTo>
                      <a:pt x="481565" y="5198"/>
                    </a:lnTo>
                    <a:lnTo>
                      <a:pt x="478351" y="5121"/>
                    </a:lnTo>
                    <a:lnTo>
                      <a:pt x="478164" y="5143"/>
                    </a:lnTo>
                    <a:lnTo>
                      <a:pt x="477254" y="5121"/>
                    </a:lnTo>
                    <a:lnTo>
                      <a:pt x="477108" y="5139"/>
                    </a:lnTo>
                    <a:lnTo>
                      <a:pt x="476432" y="5121"/>
                    </a:lnTo>
                    <a:lnTo>
                      <a:pt x="470149" y="5988"/>
                    </a:lnTo>
                    <a:lnTo>
                      <a:pt x="469208" y="6102"/>
                    </a:lnTo>
                    <a:lnTo>
                      <a:pt x="469176" y="6099"/>
                    </a:lnTo>
                    <a:lnTo>
                      <a:pt x="476577" y="4913"/>
                    </a:lnTo>
                    <a:lnTo>
                      <a:pt x="479226" y="4789"/>
                    </a:lnTo>
                    <a:close/>
                    <a:moveTo>
                      <a:pt x="488958" y="4743"/>
                    </a:moveTo>
                    <a:lnTo>
                      <a:pt x="486220" y="5223"/>
                    </a:lnTo>
                    <a:lnTo>
                      <a:pt x="485823" y="5129"/>
                    </a:lnTo>
                    <a:lnTo>
                      <a:pt x="487159" y="4854"/>
                    </a:lnTo>
                    <a:close/>
                    <a:moveTo>
                      <a:pt x="478704" y="4697"/>
                    </a:moveTo>
                    <a:lnTo>
                      <a:pt x="479590" y="4772"/>
                    </a:lnTo>
                    <a:lnTo>
                      <a:pt x="479226" y="4789"/>
                    </a:lnTo>
                    <a:lnTo>
                      <a:pt x="477422" y="4823"/>
                    </a:lnTo>
                    <a:close/>
                    <a:moveTo>
                      <a:pt x="478166" y="4651"/>
                    </a:moveTo>
                    <a:lnTo>
                      <a:pt x="478199" y="4653"/>
                    </a:lnTo>
                    <a:lnTo>
                      <a:pt x="477103" y="4829"/>
                    </a:lnTo>
                    <a:lnTo>
                      <a:pt x="476662" y="4837"/>
                    </a:lnTo>
                    <a:lnTo>
                      <a:pt x="477226" y="4746"/>
                    </a:lnTo>
                    <a:close/>
                    <a:moveTo>
                      <a:pt x="488297" y="4619"/>
                    </a:moveTo>
                    <a:lnTo>
                      <a:pt x="487159" y="4854"/>
                    </a:lnTo>
                    <a:lnTo>
                      <a:pt x="485171" y="4976"/>
                    </a:lnTo>
                    <a:lnTo>
                      <a:pt x="483999" y="4700"/>
                    </a:lnTo>
                    <a:close/>
                    <a:moveTo>
                      <a:pt x="483525" y="4588"/>
                    </a:moveTo>
                    <a:lnTo>
                      <a:pt x="483999" y="4700"/>
                    </a:lnTo>
                    <a:lnTo>
                      <a:pt x="479688" y="4781"/>
                    </a:lnTo>
                    <a:lnTo>
                      <a:pt x="479590" y="4772"/>
                    </a:lnTo>
                    <a:close/>
                    <a:moveTo>
                      <a:pt x="477254" y="4573"/>
                    </a:moveTo>
                    <a:lnTo>
                      <a:pt x="477936" y="4631"/>
                    </a:lnTo>
                    <a:lnTo>
                      <a:pt x="477226" y="4746"/>
                    </a:lnTo>
                    <a:lnTo>
                      <a:pt x="476249" y="4845"/>
                    </a:lnTo>
                    <a:lnTo>
                      <a:pt x="476158" y="4847"/>
                    </a:lnTo>
                    <a:lnTo>
                      <a:pt x="475906" y="4880"/>
                    </a:lnTo>
                    <a:lnTo>
                      <a:pt x="474715" y="5000"/>
                    </a:lnTo>
                    <a:lnTo>
                      <a:pt x="473718" y="5047"/>
                    </a:lnTo>
                    <a:close/>
                    <a:moveTo>
                      <a:pt x="491291" y="4563"/>
                    </a:moveTo>
                    <a:lnTo>
                      <a:pt x="491507" y="4586"/>
                    </a:lnTo>
                    <a:lnTo>
                      <a:pt x="488958" y="4743"/>
                    </a:lnTo>
                    <a:lnTo>
                      <a:pt x="489830" y="4590"/>
                    </a:lnTo>
                    <a:close/>
                    <a:moveTo>
                      <a:pt x="526013" y="4519"/>
                    </a:moveTo>
                    <a:lnTo>
                      <a:pt x="524773" y="4983"/>
                    </a:lnTo>
                    <a:lnTo>
                      <a:pt x="524591" y="4828"/>
                    </a:lnTo>
                    <a:lnTo>
                      <a:pt x="525229" y="4573"/>
                    </a:lnTo>
                    <a:close/>
                    <a:moveTo>
                      <a:pt x="495572" y="4483"/>
                    </a:moveTo>
                    <a:lnTo>
                      <a:pt x="503234" y="5714"/>
                    </a:lnTo>
                    <a:lnTo>
                      <a:pt x="501463" y="5671"/>
                    </a:lnTo>
                    <a:lnTo>
                      <a:pt x="491507" y="4586"/>
                    </a:lnTo>
                    <a:lnTo>
                      <a:pt x="492153" y="4547"/>
                    </a:lnTo>
                    <a:close/>
                    <a:moveTo>
                      <a:pt x="489511" y="4369"/>
                    </a:moveTo>
                    <a:lnTo>
                      <a:pt x="490487" y="4475"/>
                    </a:lnTo>
                    <a:lnTo>
                      <a:pt x="489830" y="4590"/>
                    </a:lnTo>
                    <a:lnTo>
                      <a:pt x="488297" y="4619"/>
                    </a:lnTo>
                    <a:close/>
                    <a:moveTo>
                      <a:pt x="528598" y="4341"/>
                    </a:moveTo>
                    <a:lnTo>
                      <a:pt x="527197" y="6624"/>
                    </a:lnTo>
                    <a:lnTo>
                      <a:pt x="526600" y="6218"/>
                    </a:lnTo>
                    <a:lnTo>
                      <a:pt x="526599" y="6218"/>
                    </a:lnTo>
                    <a:lnTo>
                      <a:pt x="528467" y="4350"/>
                    </a:lnTo>
                    <a:close/>
                    <a:moveTo>
                      <a:pt x="503969" y="4325"/>
                    </a:moveTo>
                    <a:lnTo>
                      <a:pt x="507980" y="5827"/>
                    </a:lnTo>
                    <a:lnTo>
                      <a:pt x="507241" y="5809"/>
                    </a:lnTo>
                    <a:lnTo>
                      <a:pt x="500291" y="4394"/>
                    </a:lnTo>
                    <a:close/>
                    <a:moveTo>
                      <a:pt x="505680" y="4293"/>
                    </a:moveTo>
                    <a:lnTo>
                      <a:pt x="512143" y="5714"/>
                    </a:lnTo>
                    <a:lnTo>
                      <a:pt x="510984" y="5824"/>
                    </a:lnTo>
                    <a:lnTo>
                      <a:pt x="504441" y="4316"/>
                    </a:lnTo>
                    <a:close/>
                    <a:moveTo>
                      <a:pt x="489896" y="4289"/>
                    </a:moveTo>
                    <a:lnTo>
                      <a:pt x="489511" y="4369"/>
                    </a:lnTo>
                    <a:lnTo>
                      <a:pt x="489116" y="4326"/>
                    </a:lnTo>
                    <a:close/>
                    <a:moveTo>
                      <a:pt x="482234" y="4284"/>
                    </a:moveTo>
                    <a:lnTo>
                      <a:pt x="482427" y="4329"/>
                    </a:lnTo>
                    <a:lnTo>
                      <a:pt x="478704" y="4697"/>
                    </a:lnTo>
                    <a:lnTo>
                      <a:pt x="478199" y="4653"/>
                    </a:lnTo>
                    <a:lnTo>
                      <a:pt x="478300" y="4637"/>
                    </a:lnTo>
                    <a:lnTo>
                      <a:pt x="481641" y="4298"/>
                    </a:lnTo>
                    <a:close/>
                    <a:moveTo>
                      <a:pt x="487724" y="4174"/>
                    </a:moveTo>
                    <a:lnTo>
                      <a:pt x="489116" y="4326"/>
                    </a:lnTo>
                    <a:lnTo>
                      <a:pt x="483525" y="4588"/>
                    </a:lnTo>
                    <a:lnTo>
                      <a:pt x="482427" y="4329"/>
                    </a:lnTo>
                    <a:lnTo>
                      <a:pt x="482737" y="4298"/>
                    </a:lnTo>
                    <a:close/>
                    <a:moveTo>
                      <a:pt x="460110" y="4160"/>
                    </a:moveTo>
                    <a:lnTo>
                      <a:pt x="430147" y="8220"/>
                    </a:lnTo>
                    <a:lnTo>
                      <a:pt x="418528" y="9038"/>
                    </a:lnTo>
                    <a:lnTo>
                      <a:pt x="450937" y="4299"/>
                    </a:lnTo>
                    <a:close/>
                    <a:moveTo>
                      <a:pt x="498980" y="4127"/>
                    </a:moveTo>
                    <a:lnTo>
                      <a:pt x="500291" y="4394"/>
                    </a:lnTo>
                    <a:lnTo>
                      <a:pt x="495572" y="4483"/>
                    </a:lnTo>
                    <a:lnTo>
                      <a:pt x="494915" y="4377"/>
                    </a:lnTo>
                    <a:close/>
                    <a:moveTo>
                      <a:pt x="493360" y="4127"/>
                    </a:moveTo>
                    <a:lnTo>
                      <a:pt x="494915" y="4377"/>
                    </a:lnTo>
                    <a:lnTo>
                      <a:pt x="492153" y="4547"/>
                    </a:lnTo>
                    <a:lnTo>
                      <a:pt x="491291" y="4563"/>
                    </a:lnTo>
                    <a:lnTo>
                      <a:pt x="490487" y="4475"/>
                    </a:lnTo>
                    <a:lnTo>
                      <a:pt x="492149" y="4184"/>
                    </a:lnTo>
                    <a:close/>
                    <a:moveTo>
                      <a:pt x="481356" y="4077"/>
                    </a:moveTo>
                    <a:lnTo>
                      <a:pt x="481534" y="4119"/>
                    </a:lnTo>
                    <a:lnTo>
                      <a:pt x="478300" y="4637"/>
                    </a:lnTo>
                    <a:lnTo>
                      <a:pt x="478166" y="4651"/>
                    </a:lnTo>
                    <a:lnTo>
                      <a:pt x="477936" y="4631"/>
                    </a:lnTo>
                    <a:close/>
                    <a:moveTo>
                      <a:pt x="490990" y="4064"/>
                    </a:moveTo>
                    <a:lnTo>
                      <a:pt x="490830" y="4097"/>
                    </a:lnTo>
                    <a:lnTo>
                      <a:pt x="487724" y="4174"/>
                    </a:lnTo>
                    <a:lnTo>
                      <a:pt x="487513" y="4151"/>
                    </a:lnTo>
                    <a:close/>
                    <a:moveTo>
                      <a:pt x="492947" y="4044"/>
                    </a:moveTo>
                    <a:lnTo>
                      <a:pt x="492149" y="4184"/>
                    </a:lnTo>
                    <a:lnTo>
                      <a:pt x="489896" y="4289"/>
                    </a:lnTo>
                    <a:lnTo>
                      <a:pt x="490830" y="4097"/>
                    </a:lnTo>
                    <a:close/>
                    <a:moveTo>
                      <a:pt x="520020" y="4024"/>
                    </a:moveTo>
                    <a:lnTo>
                      <a:pt x="521284" y="4829"/>
                    </a:lnTo>
                    <a:lnTo>
                      <a:pt x="522560" y="5640"/>
                    </a:lnTo>
                    <a:lnTo>
                      <a:pt x="521798" y="5945"/>
                    </a:lnTo>
                    <a:lnTo>
                      <a:pt x="519636" y="5005"/>
                    </a:lnTo>
                    <a:lnTo>
                      <a:pt x="517488" y="4072"/>
                    </a:lnTo>
                    <a:close/>
                    <a:moveTo>
                      <a:pt x="503151" y="4019"/>
                    </a:moveTo>
                    <a:lnTo>
                      <a:pt x="504441" y="4316"/>
                    </a:lnTo>
                    <a:lnTo>
                      <a:pt x="503969" y="4325"/>
                    </a:lnTo>
                    <a:close/>
                    <a:moveTo>
                      <a:pt x="502577" y="3804"/>
                    </a:moveTo>
                    <a:lnTo>
                      <a:pt x="503151" y="4019"/>
                    </a:lnTo>
                    <a:lnTo>
                      <a:pt x="502253" y="3812"/>
                    </a:lnTo>
                    <a:close/>
                    <a:moveTo>
                      <a:pt x="502133" y="3785"/>
                    </a:moveTo>
                    <a:lnTo>
                      <a:pt x="502253" y="3812"/>
                    </a:lnTo>
                    <a:lnTo>
                      <a:pt x="492947" y="4044"/>
                    </a:lnTo>
                    <a:lnTo>
                      <a:pt x="493141" y="4010"/>
                    </a:lnTo>
                    <a:close/>
                    <a:moveTo>
                      <a:pt x="483834" y="3750"/>
                    </a:moveTo>
                    <a:lnTo>
                      <a:pt x="487513" y="4151"/>
                    </a:lnTo>
                    <a:lnTo>
                      <a:pt x="482234" y="4284"/>
                    </a:lnTo>
                    <a:lnTo>
                      <a:pt x="481534" y="4119"/>
                    </a:lnTo>
                    <a:close/>
                    <a:moveTo>
                      <a:pt x="496800" y="2866"/>
                    </a:moveTo>
                    <a:lnTo>
                      <a:pt x="499539" y="2889"/>
                    </a:lnTo>
                    <a:lnTo>
                      <a:pt x="493141" y="4010"/>
                    </a:lnTo>
                    <a:lnTo>
                      <a:pt x="490990" y="4064"/>
                    </a:lnTo>
                    <a:close/>
                    <a:moveTo>
                      <a:pt x="500314" y="2753"/>
                    </a:moveTo>
                    <a:lnTo>
                      <a:pt x="514777" y="2894"/>
                    </a:lnTo>
                    <a:lnTo>
                      <a:pt x="517488" y="4072"/>
                    </a:lnTo>
                    <a:lnTo>
                      <a:pt x="505680" y="4293"/>
                    </a:lnTo>
                    <a:lnTo>
                      <a:pt x="503366" y="3785"/>
                    </a:lnTo>
                    <a:lnTo>
                      <a:pt x="502577" y="3804"/>
                    </a:lnTo>
                    <a:lnTo>
                      <a:pt x="500145" y="2894"/>
                    </a:lnTo>
                    <a:lnTo>
                      <a:pt x="499539" y="2889"/>
                    </a:lnTo>
                    <a:close/>
                    <a:moveTo>
                      <a:pt x="490139" y="2654"/>
                    </a:moveTo>
                    <a:lnTo>
                      <a:pt x="497482" y="2725"/>
                    </a:lnTo>
                    <a:lnTo>
                      <a:pt x="496800" y="2866"/>
                    </a:lnTo>
                    <a:lnTo>
                      <a:pt x="489217" y="2803"/>
                    </a:lnTo>
                    <a:close/>
                    <a:moveTo>
                      <a:pt x="471223" y="2654"/>
                    </a:moveTo>
                    <a:lnTo>
                      <a:pt x="489217" y="2803"/>
                    </a:lnTo>
                    <a:lnTo>
                      <a:pt x="481356" y="4077"/>
                    </a:lnTo>
                    <a:lnTo>
                      <a:pt x="480407" y="3853"/>
                    </a:lnTo>
                    <a:lnTo>
                      <a:pt x="460110" y="4160"/>
                    </a:lnTo>
                    <a:close/>
                    <a:moveTo>
                      <a:pt x="533179" y="1831"/>
                    </a:moveTo>
                    <a:lnTo>
                      <a:pt x="535322" y="6225"/>
                    </a:lnTo>
                    <a:lnTo>
                      <a:pt x="534926" y="6282"/>
                    </a:lnTo>
                    <a:lnTo>
                      <a:pt x="533179" y="4024"/>
                    </a:lnTo>
                    <a:lnTo>
                      <a:pt x="528598" y="4341"/>
                    </a:lnTo>
                    <a:lnTo>
                      <a:pt x="528792" y="4024"/>
                    </a:lnTo>
                    <a:lnTo>
                      <a:pt x="528467" y="4350"/>
                    </a:lnTo>
                    <a:lnTo>
                      <a:pt x="526013" y="4519"/>
                    </a:lnTo>
                    <a:lnTo>
                      <a:pt x="526747" y="4243"/>
                    </a:lnTo>
                    <a:close/>
                    <a:moveTo>
                      <a:pt x="519712" y="666"/>
                    </a:moveTo>
                    <a:lnTo>
                      <a:pt x="524223" y="4514"/>
                    </a:lnTo>
                    <a:lnTo>
                      <a:pt x="524591" y="4828"/>
                    </a:lnTo>
                    <a:lnTo>
                      <a:pt x="524021" y="5056"/>
                    </a:lnTo>
                    <a:lnTo>
                      <a:pt x="523379" y="4604"/>
                    </a:lnTo>
                    <a:lnTo>
                      <a:pt x="519095" y="1592"/>
                    </a:lnTo>
                    <a:cubicBezTo>
                      <a:pt x="515428" y="666"/>
                      <a:pt x="511385" y="872"/>
                      <a:pt x="507136" y="1557"/>
                    </a:cubicBezTo>
                    <a:lnTo>
                      <a:pt x="500314" y="2753"/>
                    </a:lnTo>
                    <a:lnTo>
                      <a:pt x="497482" y="2725"/>
                    </a:lnTo>
                    <a:lnTo>
                      <a:pt x="507136" y="735"/>
                    </a:lnTo>
                    <a:cubicBezTo>
                      <a:pt x="511659" y="-87"/>
                      <a:pt x="515977" y="-362"/>
                      <a:pt x="519712" y="666"/>
                    </a:cubicBezTo>
                    <a:close/>
                  </a:path>
                </a:pathLst>
              </a:custGeom>
              <a:solidFill>
                <a:schemeClr val="accent2">
                  <a:lumMod val="50000"/>
                  <a:alpha val="90000"/>
                </a:schemeClr>
              </a:solidFill>
              <a:ln w="2646" cap="flat">
                <a:noFill/>
                <a:prstDash val="solid"/>
                <a:miter/>
              </a:ln>
            </p:spPr>
            <p:txBody>
              <a:bodyPr wrap="square" rtlCol="0" anchor="ctr">
                <a:noAutofit/>
              </a:bodyPr>
              <a:lstStyle/>
              <a:p>
                <a:endParaRPr lang="en-US"/>
              </a:p>
            </p:txBody>
          </p:sp>
          <p:sp>
            <p:nvSpPr>
              <p:cNvPr id="229" name="Freeform: Shape 228">
                <a:extLst>
                  <a:ext uri="{FF2B5EF4-FFF2-40B4-BE49-F238E27FC236}">
                    <a16:creationId xmlns:a16="http://schemas.microsoft.com/office/drawing/2014/main" id="{8B36CCE1-A853-4BEB-BD84-64094FABE0DE}"/>
                  </a:ext>
                </a:extLst>
              </p:cNvPr>
              <p:cNvSpPr/>
              <p:nvPr/>
            </p:nvSpPr>
            <p:spPr>
              <a:xfrm rot="1240521">
                <a:off x="5548628" y="2681892"/>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7" name="Group 246">
              <a:extLst>
                <a:ext uri="{FF2B5EF4-FFF2-40B4-BE49-F238E27FC236}">
                  <a16:creationId xmlns:a16="http://schemas.microsoft.com/office/drawing/2014/main" id="{5C8F8A6D-4F1E-425B-8647-718FA637782B}"/>
                </a:ext>
              </a:extLst>
            </p:cNvPr>
            <p:cNvGrpSpPr/>
            <p:nvPr userDrawn="1"/>
          </p:nvGrpSpPr>
          <p:grpSpPr>
            <a:xfrm flipH="1">
              <a:off x="10514063" y="5616241"/>
              <a:ext cx="1121551" cy="1253899"/>
              <a:chOff x="1295588" y="2958968"/>
              <a:chExt cx="1502023" cy="1679269"/>
            </a:xfrm>
          </p:grpSpPr>
          <p:sp>
            <p:nvSpPr>
              <p:cNvPr id="269" name="Freeform: Shape 268">
                <a:extLst>
                  <a:ext uri="{FF2B5EF4-FFF2-40B4-BE49-F238E27FC236}">
                    <a16:creationId xmlns:a16="http://schemas.microsoft.com/office/drawing/2014/main" id="{FEADEB49-FCAE-427C-8A55-3ECB7FFCA8BE}"/>
                  </a:ext>
                </a:extLst>
              </p:cNvPr>
              <p:cNvSpPr/>
              <p:nvPr/>
            </p:nvSpPr>
            <p:spPr>
              <a:xfrm>
                <a:off x="1295588" y="2958968"/>
                <a:ext cx="1459136" cy="1679269"/>
              </a:xfrm>
              <a:custGeom>
                <a:avLst/>
                <a:gdLst>
                  <a:gd name="connsiteX0" fmla="*/ 775984 w 1459136"/>
                  <a:gd name="connsiteY0" fmla="*/ 51 h 1679269"/>
                  <a:gd name="connsiteX1" fmla="*/ 809096 w 1459136"/>
                  <a:gd name="connsiteY1" fmla="*/ 8467 h 1679269"/>
                  <a:gd name="connsiteX2" fmla="*/ 888474 w 1459136"/>
                  <a:gd name="connsiteY2" fmla="*/ 20063 h 1679269"/>
                  <a:gd name="connsiteX3" fmla="*/ 918798 w 1459136"/>
                  <a:gd name="connsiteY3" fmla="*/ 25859 h 1679269"/>
                  <a:gd name="connsiteX4" fmla="*/ 988366 w 1459136"/>
                  <a:gd name="connsiteY4" fmla="*/ 41913 h 1679269"/>
                  <a:gd name="connsiteX5" fmla="*/ 1084245 w 1459136"/>
                  <a:gd name="connsiteY5" fmla="*/ 68670 h 1679269"/>
                  <a:gd name="connsiteX6" fmla="*/ 1209110 w 1459136"/>
                  <a:gd name="connsiteY6" fmla="*/ 113711 h 1679269"/>
                  <a:gd name="connsiteX7" fmla="*/ 1247907 w 1459136"/>
                  <a:gd name="connsiteY7" fmla="*/ 132441 h 1679269"/>
                  <a:gd name="connsiteX8" fmla="*/ 1265745 w 1459136"/>
                  <a:gd name="connsiteY8" fmla="*/ 173467 h 1679269"/>
                  <a:gd name="connsiteX9" fmla="*/ 1265299 w 1459136"/>
                  <a:gd name="connsiteY9" fmla="*/ 174805 h 1679269"/>
                  <a:gd name="connsiteX10" fmla="*/ 1264408 w 1459136"/>
                  <a:gd name="connsiteY10" fmla="*/ 228319 h 1679269"/>
                  <a:gd name="connsiteX11" fmla="*/ 1254596 w 1459136"/>
                  <a:gd name="connsiteY11" fmla="*/ 238577 h 1679269"/>
                  <a:gd name="connsiteX12" fmla="*/ 1243894 w 1459136"/>
                  <a:gd name="connsiteY12" fmla="*/ 268454 h 1679269"/>
                  <a:gd name="connsiteX13" fmla="*/ 1300975 w 1459136"/>
                  <a:gd name="connsiteY13" fmla="*/ 413833 h 1679269"/>
                  <a:gd name="connsiteX14" fmla="*/ 1296962 w 1459136"/>
                  <a:gd name="connsiteY14" fmla="*/ 474482 h 1679269"/>
                  <a:gd name="connsiteX15" fmla="*/ 1301867 w 1459136"/>
                  <a:gd name="connsiteY15" fmla="*/ 507928 h 1679269"/>
                  <a:gd name="connsiteX16" fmla="*/ 1413354 w 1459136"/>
                  <a:gd name="connsiteY16" fmla="*/ 649293 h 1679269"/>
                  <a:gd name="connsiteX17" fmla="*/ 1453935 w 1459136"/>
                  <a:gd name="connsiteY17" fmla="*/ 713956 h 1679269"/>
                  <a:gd name="connsiteX18" fmla="*/ 1445908 w 1459136"/>
                  <a:gd name="connsiteY18" fmla="*/ 754982 h 1679269"/>
                  <a:gd name="connsiteX19" fmla="*/ 1386597 w 1459136"/>
                  <a:gd name="connsiteY19" fmla="*/ 781739 h 1679269"/>
                  <a:gd name="connsiteX20" fmla="*/ 1360286 w 1459136"/>
                  <a:gd name="connsiteY20" fmla="*/ 819645 h 1679269"/>
                  <a:gd name="connsiteX21" fmla="*/ 1381692 w 1459136"/>
                  <a:gd name="connsiteY21" fmla="*/ 868699 h 1679269"/>
                  <a:gd name="connsiteX22" fmla="*/ 1378124 w 1459136"/>
                  <a:gd name="connsiteY22" fmla="*/ 901699 h 1679269"/>
                  <a:gd name="connsiteX23" fmla="*/ 1367867 w 1459136"/>
                  <a:gd name="connsiteY23" fmla="*/ 910618 h 1679269"/>
                  <a:gd name="connsiteX24" fmla="*/ 1364746 w 1459136"/>
                  <a:gd name="connsiteY24" fmla="*/ 938712 h 1679269"/>
                  <a:gd name="connsiteX25" fmla="*/ 1364300 w 1459136"/>
                  <a:gd name="connsiteY25" fmla="*/ 982415 h 1679269"/>
                  <a:gd name="connsiteX26" fmla="*/ 1350921 w 1459136"/>
                  <a:gd name="connsiteY26" fmla="*/ 1052875 h 1679269"/>
                  <a:gd name="connsiteX27" fmla="*/ 1369651 w 1459136"/>
                  <a:gd name="connsiteY27" fmla="*/ 1114415 h 1679269"/>
                  <a:gd name="connsiteX28" fmla="*/ 1363853 w 1459136"/>
                  <a:gd name="connsiteY28" fmla="*/ 1146078 h 1679269"/>
                  <a:gd name="connsiteX29" fmla="*/ 1259948 w 1459136"/>
                  <a:gd name="connsiteY29" fmla="*/ 1206281 h 1679269"/>
                  <a:gd name="connsiteX30" fmla="*/ 1066407 w 1459136"/>
                  <a:gd name="connsiteY30" fmla="*/ 1200037 h 1679269"/>
                  <a:gd name="connsiteX31" fmla="*/ 1010663 w 1459136"/>
                  <a:gd name="connsiteY31" fmla="*/ 1249538 h 1679269"/>
                  <a:gd name="connsiteX32" fmla="*/ 1009772 w 1459136"/>
                  <a:gd name="connsiteY32" fmla="*/ 1257118 h 1679269"/>
                  <a:gd name="connsiteX33" fmla="*/ 965623 w 1459136"/>
                  <a:gd name="connsiteY33" fmla="*/ 1382429 h 1679269"/>
                  <a:gd name="connsiteX34" fmla="*/ 942880 w 1459136"/>
                  <a:gd name="connsiteY34" fmla="*/ 1429254 h 1679269"/>
                  <a:gd name="connsiteX35" fmla="*/ 948677 w 1459136"/>
                  <a:gd name="connsiteY35" fmla="*/ 1453335 h 1679269"/>
                  <a:gd name="connsiteX36" fmla="*/ 1057043 w 1459136"/>
                  <a:gd name="connsiteY36" fmla="*/ 1550551 h 1679269"/>
                  <a:gd name="connsiteX37" fmla="*/ 1137312 w 1459136"/>
                  <a:gd name="connsiteY37" fmla="*/ 1602281 h 1679269"/>
                  <a:gd name="connsiteX38" fmla="*/ 1201083 w 1459136"/>
                  <a:gd name="connsiteY38" fmla="*/ 1640633 h 1679269"/>
                  <a:gd name="connsiteX39" fmla="*/ 1205989 w 1459136"/>
                  <a:gd name="connsiteY39" fmla="*/ 1661593 h 1679269"/>
                  <a:gd name="connsiteX40" fmla="*/ 1202073 w 1459136"/>
                  <a:gd name="connsiteY40" fmla="*/ 1679269 h 1679269"/>
                  <a:gd name="connsiteX41" fmla="*/ 0 w 1459136"/>
                  <a:gd name="connsiteY41" fmla="*/ 1679269 h 1679269"/>
                  <a:gd name="connsiteX42" fmla="*/ 19993 w 1459136"/>
                  <a:gd name="connsiteY42" fmla="*/ 1643699 h 1679269"/>
                  <a:gd name="connsiteX43" fmla="*/ 68824 w 1459136"/>
                  <a:gd name="connsiteY43" fmla="*/ 1572403 h 1679269"/>
                  <a:gd name="connsiteX44" fmla="*/ 206622 w 1459136"/>
                  <a:gd name="connsiteY44" fmla="*/ 1402052 h 1679269"/>
                  <a:gd name="connsiteX45" fmla="*/ 292689 w 1459136"/>
                  <a:gd name="connsiteY45" fmla="*/ 1285213 h 1679269"/>
                  <a:gd name="connsiteX46" fmla="*/ 298041 w 1459136"/>
                  <a:gd name="connsiteY46" fmla="*/ 1276294 h 1679269"/>
                  <a:gd name="connsiteX47" fmla="*/ 332825 w 1459136"/>
                  <a:gd name="connsiteY47" fmla="*/ 1197362 h 1679269"/>
                  <a:gd name="connsiteX48" fmla="*/ 343527 w 1459136"/>
                  <a:gd name="connsiteY48" fmla="*/ 1143403 h 1679269"/>
                  <a:gd name="connsiteX49" fmla="*/ 346649 w 1459136"/>
                  <a:gd name="connsiteY49" fmla="*/ 1122889 h 1679269"/>
                  <a:gd name="connsiteX50" fmla="*/ 387230 w 1459136"/>
                  <a:gd name="connsiteY50" fmla="*/ 1097470 h 1679269"/>
                  <a:gd name="connsiteX51" fmla="*/ 418000 w 1459136"/>
                  <a:gd name="connsiteY51" fmla="*/ 1070713 h 1679269"/>
                  <a:gd name="connsiteX52" fmla="*/ 408635 w 1459136"/>
                  <a:gd name="connsiteY52" fmla="*/ 972605 h 1679269"/>
                  <a:gd name="connsiteX53" fmla="*/ 389906 w 1459136"/>
                  <a:gd name="connsiteY53" fmla="*/ 937374 h 1679269"/>
                  <a:gd name="connsiteX54" fmla="*/ 371176 w 1459136"/>
                  <a:gd name="connsiteY54" fmla="*/ 903483 h 1679269"/>
                  <a:gd name="connsiteX55" fmla="*/ 341298 w 1459136"/>
                  <a:gd name="connsiteY55" fmla="*/ 830348 h 1679269"/>
                  <a:gd name="connsiteX56" fmla="*/ 285108 w 1459136"/>
                  <a:gd name="connsiteY56" fmla="*/ 668023 h 1679269"/>
                  <a:gd name="connsiteX57" fmla="*/ 270838 w 1459136"/>
                  <a:gd name="connsiteY57" fmla="*/ 577942 h 1679269"/>
                  <a:gd name="connsiteX58" fmla="*/ 267270 w 1459136"/>
                  <a:gd name="connsiteY58" fmla="*/ 552523 h 1679269"/>
                  <a:gd name="connsiteX59" fmla="*/ 276190 w 1459136"/>
                  <a:gd name="connsiteY59" fmla="*/ 441928 h 1679269"/>
                  <a:gd name="connsiteX60" fmla="*/ 353339 w 1459136"/>
                  <a:gd name="connsiteY60" fmla="*/ 248833 h 1679269"/>
                  <a:gd name="connsiteX61" fmla="*/ 396149 w 1459136"/>
                  <a:gd name="connsiteY61" fmla="*/ 206914 h 1679269"/>
                  <a:gd name="connsiteX62" fmla="*/ 409527 w 1459136"/>
                  <a:gd name="connsiteY62" fmla="*/ 146712 h 1679269"/>
                  <a:gd name="connsiteX63" fmla="*/ 411311 w 1459136"/>
                  <a:gd name="connsiteY63" fmla="*/ 144927 h 1679269"/>
                  <a:gd name="connsiteX64" fmla="*/ 455460 w 1459136"/>
                  <a:gd name="connsiteY64" fmla="*/ 120846 h 1679269"/>
                  <a:gd name="connsiteX65" fmla="*/ 478650 w 1459136"/>
                  <a:gd name="connsiteY65" fmla="*/ 84278 h 1679269"/>
                  <a:gd name="connsiteX66" fmla="*/ 492473 w 1459136"/>
                  <a:gd name="connsiteY66" fmla="*/ 86062 h 1679269"/>
                  <a:gd name="connsiteX67" fmla="*/ 511203 w 1459136"/>
                  <a:gd name="connsiteY67" fmla="*/ 92305 h 1679269"/>
                  <a:gd name="connsiteX68" fmla="*/ 567393 w 1459136"/>
                  <a:gd name="connsiteY68" fmla="*/ 65995 h 1679269"/>
                  <a:gd name="connsiteX69" fmla="*/ 583893 w 1459136"/>
                  <a:gd name="connsiteY69" fmla="*/ 59305 h 1679269"/>
                  <a:gd name="connsiteX70" fmla="*/ 648555 w 1459136"/>
                  <a:gd name="connsiteY70" fmla="*/ 32995 h 1679269"/>
                  <a:gd name="connsiteX71" fmla="*/ 701622 w 1459136"/>
                  <a:gd name="connsiteY71" fmla="*/ 14711 h 1679269"/>
                  <a:gd name="connsiteX72" fmla="*/ 742204 w 1459136"/>
                  <a:gd name="connsiteY72" fmla="*/ 5346 h 1679269"/>
                  <a:gd name="connsiteX73" fmla="*/ 775984 w 1459136"/>
                  <a:gd name="connsiteY73" fmla="*/ 51 h 16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459136" h="1679269">
                    <a:moveTo>
                      <a:pt x="775984" y="51"/>
                    </a:moveTo>
                    <a:cubicBezTo>
                      <a:pt x="787133" y="441"/>
                      <a:pt x="798170" y="3116"/>
                      <a:pt x="809096" y="8467"/>
                    </a:cubicBezTo>
                    <a:cubicBezTo>
                      <a:pt x="834515" y="20954"/>
                      <a:pt x="859934" y="28090"/>
                      <a:pt x="888474" y="20063"/>
                    </a:cubicBezTo>
                    <a:cubicBezTo>
                      <a:pt x="898286" y="17387"/>
                      <a:pt x="908542" y="20508"/>
                      <a:pt x="918798" y="25859"/>
                    </a:cubicBezTo>
                    <a:cubicBezTo>
                      <a:pt x="940650" y="37008"/>
                      <a:pt x="965177" y="37900"/>
                      <a:pt x="988366" y="41913"/>
                    </a:cubicBezTo>
                    <a:cubicBezTo>
                      <a:pt x="1021366" y="46819"/>
                      <a:pt x="1053474" y="53508"/>
                      <a:pt x="1084245" y="68670"/>
                    </a:cubicBezTo>
                    <a:cubicBezTo>
                      <a:pt x="1123934" y="88292"/>
                      <a:pt x="1166300" y="102563"/>
                      <a:pt x="1209110" y="113711"/>
                    </a:cubicBezTo>
                    <a:cubicBezTo>
                      <a:pt x="1223381" y="117279"/>
                      <a:pt x="1235867" y="124413"/>
                      <a:pt x="1247907" y="132441"/>
                    </a:cubicBezTo>
                    <a:cubicBezTo>
                      <a:pt x="1263516" y="142252"/>
                      <a:pt x="1272881" y="154292"/>
                      <a:pt x="1265745" y="173467"/>
                    </a:cubicBezTo>
                    <a:cubicBezTo>
                      <a:pt x="1265745" y="173914"/>
                      <a:pt x="1265299" y="174805"/>
                      <a:pt x="1265299" y="174805"/>
                    </a:cubicBezTo>
                    <a:cubicBezTo>
                      <a:pt x="1275557" y="193090"/>
                      <a:pt x="1266192" y="210482"/>
                      <a:pt x="1264408" y="228319"/>
                    </a:cubicBezTo>
                    <a:cubicBezTo>
                      <a:pt x="1263516" y="235901"/>
                      <a:pt x="1260394" y="236792"/>
                      <a:pt x="1254596" y="238577"/>
                    </a:cubicBezTo>
                    <a:cubicBezTo>
                      <a:pt x="1234529" y="244819"/>
                      <a:pt x="1232299" y="250617"/>
                      <a:pt x="1243894" y="268454"/>
                    </a:cubicBezTo>
                    <a:cubicBezTo>
                      <a:pt x="1272435" y="313050"/>
                      <a:pt x="1290718" y="362103"/>
                      <a:pt x="1300975" y="413833"/>
                    </a:cubicBezTo>
                    <a:cubicBezTo>
                      <a:pt x="1304988" y="434347"/>
                      <a:pt x="1303651" y="454860"/>
                      <a:pt x="1296962" y="474482"/>
                    </a:cubicBezTo>
                    <a:cubicBezTo>
                      <a:pt x="1292502" y="486968"/>
                      <a:pt x="1294285" y="497226"/>
                      <a:pt x="1301867" y="507928"/>
                    </a:cubicBezTo>
                    <a:cubicBezTo>
                      <a:pt x="1336651" y="556982"/>
                      <a:pt x="1377232" y="601577"/>
                      <a:pt x="1413354" y="649293"/>
                    </a:cubicBezTo>
                    <a:cubicBezTo>
                      <a:pt x="1428961" y="669807"/>
                      <a:pt x="1443233" y="690766"/>
                      <a:pt x="1453935" y="713956"/>
                    </a:cubicBezTo>
                    <a:cubicBezTo>
                      <a:pt x="1462408" y="731794"/>
                      <a:pt x="1461070" y="743388"/>
                      <a:pt x="1445908" y="754982"/>
                    </a:cubicBezTo>
                    <a:cubicBezTo>
                      <a:pt x="1428516" y="768361"/>
                      <a:pt x="1410233" y="779955"/>
                      <a:pt x="1386597" y="781739"/>
                    </a:cubicBezTo>
                    <a:cubicBezTo>
                      <a:pt x="1362962" y="783523"/>
                      <a:pt x="1354043" y="796902"/>
                      <a:pt x="1360286" y="819645"/>
                    </a:cubicBezTo>
                    <a:cubicBezTo>
                      <a:pt x="1365191" y="837037"/>
                      <a:pt x="1369205" y="854429"/>
                      <a:pt x="1381692" y="868699"/>
                    </a:cubicBezTo>
                    <a:cubicBezTo>
                      <a:pt x="1391502" y="880294"/>
                      <a:pt x="1389719" y="891443"/>
                      <a:pt x="1378124" y="901699"/>
                    </a:cubicBezTo>
                    <a:cubicBezTo>
                      <a:pt x="1374556" y="904821"/>
                      <a:pt x="1371435" y="907942"/>
                      <a:pt x="1367867" y="910618"/>
                    </a:cubicBezTo>
                    <a:cubicBezTo>
                      <a:pt x="1357164" y="919091"/>
                      <a:pt x="1356273" y="928010"/>
                      <a:pt x="1364746" y="938712"/>
                    </a:cubicBezTo>
                    <a:cubicBezTo>
                      <a:pt x="1382583" y="961010"/>
                      <a:pt x="1383030" y="961456"/>
                      <a:pt x="1364300" y="982415"/>
                    </a:cubicBezTo>
                    <a:cubicBezTo>
                      <a:pt x="1345124" y="1003821"/>
                      <a:pt x="1340218" y="1026119"/>
                      <a:pt x="1350921" y="1052875"/>
                    </a:cubicBezTo>
                    <a:cubicBezTo>
                      <a:pt x="1358948" y="1072943"/>
                      <a:pt x="1365637" y="1093010"/>
                      <a:pt x="1369651" y="1114415"/>
                    </a:cubicBezTo>
                    <a:cubicBezTo>
                      <a:pt x="1371881" y="1126011"/>
                      <a:pt x="1369651" y="1136267"/>
                      <a:pt x="1363853" y="1146078"/>
                    </a:cubicBezTo>
                    <a:cubicBezTo>
                      <a:pt x="1340218" y="1184876"/>
                      <a:pt x="1305434" y="1204943"/>
                      <a:pt x="1259948" y="1206281"/>
                    </a:cubicBezTo>
                    <a:cubicBezTo>
                      <a:pt x="1195286" y="1208511"/>
                      <a:pt x="1131070" y="1202268"/>
                      <a:pt x="1066407" y="1200037"/>
                    </a:cubicBezTo>
                    <a:cubicBezTo>
                      <a:pt x="1029393" y="1198699"/>
                      <a:pt x="1014677" y="1212970"/>
                      <a:pt x="1010663" y="1249538"/>
                    </a:cubicBezTo>
                    <a:cubicBezTo>
                      <a:pt x="1010218" y="1252213"/>
                      <a:pt x="1009772" y="1254443"/>
                      <a:pt x="1009772" y="1257118"/>
                    </a:cubicBezTo>
                    <a:cubicBezTo>
                      <a:pt x="1012894" y="1305281"/>
                      <a:pt x="995502" y="1345862"/>
                      <a:pt x="965623" y="1382429"/>
                    </a:cubicBezTo>
                    <a:cubicBezTo>
                      <a:pt x="954475" y="1395808"/>
                      <a:pt x="948231" y="1412755"/>
                      <a:pt x="942880" y="1429254"/>
                    </a:cubicBezTo>
                    <a:cubicBezTo>
                      <a:pt x="940204" y="1438173"/>
                      <a:pt x="940204" y="1445754"/>
                      <a:pt x="948677" y="1453335"/>
                    </a:cubicBezTo>
                    <a:cubicBezTo>
                      <a:pt x="985245" y="1485443"/>
                      <a:pt x="1021366" y="1517552"/>
                      <a:pt x="1057043" y="1550551"/>
                    </a:cubicBezTo>
                    <a:cubicBezTo>
                      <a:pt x="1080678" y="1572403"/>
                      <a:pt x="1107880" y="1588903"/>
                      <a:pt x="1137312" y="1602281"/>
                    </a:cubicBezTo>
                    <a:cubicBezTo>
                      <a:pt x="1160056" y="1612539"/>
                      <a:pt x="1182354" y="1623687"/>
                      <a:pt x="1201083" y="1640633"/>
                    </a:cubicBezTo>
                    <a:cubicBezTo>
                      <a:pt x="1208218" y="1646876"/>
                      <a:pt x="1209556" y="1652228"/>
                      <a:pt x="1205989" y="1661593"/>
                    </a:cubicBezTo>
                    <a:lnTo>
                      <a:pt x="1202073" y="1679269"/>
                    </a:lnTo>
                    <a:lnTo>
                      <a:pt x="0" y="1679269"/>
                    </a:lnTo>
                    <a:lnTo>
                      <a:pt x="19993" y="1643699"/>
                    </a:lnTo>
                    <a:cubicBezTo>
                      <a:pt x="36047" y="1619896"/>
                      <a:pt x="53216" y="1596707"/>
                      <a:pt x="68824" y="1572403"/>
                    </a:cubicBezTo>
                    <a:cubicBezTo>
                      <a:pt x="108513" y="1510416"/>
                      <a:pt x="159351" y="1458240"/>
                      <a:pt x="206622" y="1402052"/>
                    </a:cubicBezTo>
                    <a:cubicBezTo>
                      <a:pt x="237838" y="1365037"/>
                      <a:pt x="261919" y="1322673"/>
                      <a:pt x="292689" y="1285213"/>
                    </a:cubicBezTo>
                    <a:cubicBezTo>
                      <a:pt x="294919" y="1282537"/>
                      <a:pt x="297595" y="1279416"/>
                      <a:pt x="298041" y="1276294"/>
                    </a:cubicBezTo>
                    <a:cubicBezTo>
                      <a:pt x="302947" y="1246862"/>
                      <a:pt x="322122" y="1224119"/>
                      <a:pt x="332825" y="1197362"/>
                    </a:cubicBezTo>
                    <a:cubicBezTo>
                      <a:pt x="339960" y="1179970"/>
                      <a:pt x="341298" y="1161686"/>
                      <a:pt x="343527" y="1143403"/>
                    </a:cubicBezTo>
                    <a:cubicBezTo>
                      <a:pt x="344420" y="1136267"/>
                      <a:pt x="344865" y="1129578"/>
                      <a:pt x="346649" y="1122889"/>
                    </a:cubicBezTo>
                    <a:cubicBezTo>
                      <a:pt x="353784" y="1093902"/>
                      <a:pt x="358690" y="1091227"/>
                      <a:pt x="387230" y="1097470"/>
                    </a:cubicBezTo>
                    <a:cubicBezTo>
                      <a:pt x="406406" y="1101483"/>
                      <a:pt x="422460" y="1089889"/>
                      <a:pt x="418000" y="1070713"/>
                    </a:cubicBezTo>
                    <a:cubicBezTo>
                      <a:pt x="410865" y="1038159"/>
                      <a:pt x="411757" y="1005158"/>
                      <a:pt x="408635" y="972605"/>
                    </a:cubicBezTo>
                    <a:cubicBezTo>
                      <a:pt x="407298" y="958335"/>
                      <a:pt x="399270" y="947186"/>
                      <a:pt x="389906" y="937374"/>
                    </a:cubicBezTo>
                    <a:cubicBezTo>
                      <a:pt x="380987" y="927564"/>
                      <a:pt x="374744" y="916415"/>
                      <a:pt x="371176" y="903483"/>
                    </a:cubicBezTo>
                    <a:cubicBezTo>
                      <a:pt x="364041" y="878064"/>
                      <a:pt x="347095" y="856659"/>
                      <a:pt x="341298" y="830348"/>
                    </a:cubicBezTo>
                    <a:cubicBezTo>
                      <a:pt x="329257" y="774159"/>
                      <a:pt x="305622" y="721536"/>
                      <a:pt x="285108" y="668023"/>
                    </a:cubicBezTo>
                    <a:cubicBezTo>
                      <a:pt x="273959" y="639036"/>
                      <a:pt x="275744" y="607821"/>
                      <a:pt x="270838" y="577942"/>
                    </a:cubicBezTo>
                    <a:cubicBezTo>
                      <a:pt x="269501" y="569468"/>
                      <a:pt x="269946" y="560550"/>
                      <a:pt x="267270" y="552523"/>
                    </a:cubicBezTo>
                    <a:cubicBezTo>
                      <a:pt x="255676" y="514171"/>
                      <a:pt x="269501" y="478496"/>
                      <a:pt x="276190" y="441928"/>
                    </a:cubicBezTo>
                    <a:cubicBezTo>
                      <a:pt x="289568" y="372806"/>
                      <a:pt x="312312" y="306806"/>
                      <a:pt x="353339" y="248833"/>
                    </a:cubicBezTo>
                    <a:cubicBezTo>
                      <a:pt x="364933" y="232779"/>
                      <a:pt x="378311" y="218063"/>
                      <a:pt x="396149" y="206914"/>
                    </a:cubicBezTo>
                    <a:cubicBezTo>
                      <a:pt x="423798" y="189968"/>
                      <a:pt x="427365" y="172130"/>
                      <a:pt x="409527" y="146712"/>
                    </a:cubicBezTo>
                    <a:cubicBezTo>
                      <a:pt x="409973" y="146265"/>
                      <a:pt x="410865" y="144927"/>
                      <a:pt x="411311" y="144927"/>
                    </a:cubicBezTo>
                    <a:cubicBezTo>
                      <a:pt x="435839" y="150279"/>
                      <a:pt x="446095" y="152063"/>
                      <a:pt x="455460" y="120846"/>
                    </a:cubicBezTo>
                    <a:cubicBezTo>
                      <a:pt x="459473" y="107468"/>
                      <a:pt x="467501" y="94536"/>
                      <a:pt x="478650" y="84278"/>
                    </a:cubicBezTo>
                    <a:cubicBezTo>
                      <a:pt x="483108" y="80265"/>
                      <a:pt x="488906" y="74468"/>
                      <a:pt x="492473" y="86062"/>
                    </a:cubicBezTo>
                    <a:cubicBezTo>
                      <a:pt x="495595" y="95873"/>
                      <a:pt x="504514" y="94536"/>
                      <a:pt x="511203" y="92305"/>
                    </a:cubicBezTo>
                    <a:cubicBezTo>
                      <a:pt x="530825" y="85616"/>
                      <a:pt x="552230" y="81602"/>
                      <a:pt x="567393" y="65995"/>
                    </a:cubicBezTo>
                    <a:cubicBezTo>
                      <a:pt x="571852" y="61535"/>
                      <a:pt x="577649" y="59752"/>
                      <a:pt x="583893" y="59305"/>
                    </a:cubicBezTo>
                    <a:cubicBezTo>
                      <a:pt x="607974" y="56630"/>
                      <a:pt x="628487" y="45927"/>
                      <a:pt x="648555" y="32995"/>
                    </a:cubicBezTo>
                    <a:cubicBezTo>
                      <a:pt x="664609" y="22292"/>
                      <a:pt x="682001" y="16049"/>
                      <a:pt x="701622" y="14711"/>
                    </a:cubicBezTo>
                    <a:cubicBezTo>
                      <a:pt x="715447" y="13819"/>
                      <a:pt x="729272" y="9805"/>
                      <a:pt x="742204" y="5346"/>
                    </a:cubicBezTo>
                    <a:cubicBezTo>
                      <a:pt x="753575" y="1556"/>
                      <a:pt x="764835" y="-340"/>
                      <a:pt x="775984" y="51"/>
                    </a:cubicBezTo>
                    <a:close/>
                  </a:path>
                </a:pathLst>
              </a:custGeom>
              <a:solidFill>
                <a:schemeClr val="accent3">
                  <a:lumMod val="50000"/>
                  <a:alpha val="90000"/>
                </a:schemeClr>
              </a:solidFill>
              <a:ln w="4857" cap="flat">
                <a:noFill/>
                <a:prstDash val="solid"/>
                <a:miter/>
              </a:ln>
            </p:spPr>
            <p:txBody>
              <a:bodyPr wrap="square" rtlCol="0" anchor="ctr">
                <a:noAutofit/>
              </a:bodyPr>
              <a:lstStyle/>
              <a:p>
                <a:endParaRPr lang="en-US"/>
              </a:p>
            </p:txBody>
          </p:sp>
          <p:sp>
            <p:nvSpPr>
              <p:cNvPr id="270" name="Freeform: Shape 269">
                <a:extLst>
                  <a:ext uri="{FF2B5EF4-FFF2-40B4-BE49-F238E27FC236}">
                    <a16:creationId xmlns:a16="http://schemas.microsoft.com/office/drawing/2014/main" id="{1AC827E9-5AC1-45E3-979C-F76C28852C63}"/>
                  </a:ext>
                </a:extLst>
              </p:cNvPr>
              <p:cNvSpPr/>
              <p:nvPr/>
            </p:nvSpPr>
            <p:spPr>
              <a:xfrm rot="1430240">
                <a:off x="2056743" y="3497776"/>
                <a:ext cx="740868" cy="56298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8" name="Group 247">
              <a:extLst>
                <a:ext uri="{FF2B5EF4-FFF2-40B4-BE49-F238E27FC236}">
                  <a16:creationId xmlns:a16="http://schemas.microsoft.com/office/drawing/2014/main" id="{6ECE32D3-5D1E-416B-B3C1-1B46D279A3D6}"/>
                </a:ext>
              </a:extLst>
            </p:cNvPr>
            <p:cNvGrpSpPr/>
            <p:nvPr userDrawn="1"/>
          </p:nvGrpSpPr>
          <p:grpSpPr>
            <a:xfrm>
              <a:off x="11385975" y="5667494"/>
              <a:ext cx="913339" cy="1231410"/>
              <a:chOff x="1782683" y="2146699"/>
              <a:chExt cx="1512207" cy="2038836"/>
            </a:xfrm>
          </p:grpSpPr>
          <p:sp>
            <p:nvSpPr>
              <p:cNvPr id="267" name="Freeform: Shape 266">
                <a:extLst>
                  <a:ext uri="{FF2B5EF4-FFF2-40B4-BE49-F238E27FC236}">
                    <a16:creationId xmlns:a16="http://schemas.microsoft.com/office/drawing/2014/main" id="{457A32F6-6392-4FBF-9155-3778789AD9B7}"/>
                  </a:ext>
                </a:extLst>
              </p:cNvPr>
              <p:cNvSpPr/>
              <p:nvPr/>
            </p:nvSpPr>
            <p:spPr>
              <a:xfrm>
                <a:off x="1821903" y="2146699"/>
                <a:ext cx="1472987" cy="2038836"/>
              </a:xfrm>
              <a:custGeom>
                <a:avLst/>
                <a:gdLst>
                  <a:gd name="connsiteX0" fmla="*/ 419758 w 688571"/>
                  <a:gd name="connsiteY0" fmla="*/ 16 h 953086"/>
                  <a:gd name="connsiteX1" fmla="*/ 601386 w 688571"/>
                  <a:gd name="connsiteY1" fmla="*/ 122431 h 953086"/>
                  <a:gd name="connsiteX2" fmla="*/ 639428 w 688571"/>
                  <a:gd name="connsiteY2" fmla="*/ 190846 h 953086"/>
                  <a:gd name="connsiteX3" fmla="*/ 650473 w 688571"/>
                  <a:gd name="connsiteY3" fmla="*/ 223981 h 953086"/>
                  <a:gd name="connsiteX4" fmla="*/ 675632 w 688571"/>
                  <a:gd name="connsiteY4" fmla="*/ 291171 h 953086"/>
                  <a:gd name="connsiteX5" fmla="*/ 686675 w 688571"/>
                  <a:gd name="connsiteY5" fmla="*/ 365110 h 953086"/>
                  <a:gd name="connsiteX6" fmla="*/ 687903 w 688571"/>
                  <a:gd name="connsiteY6" fmla="*/ 408063 h 953086"/>
                  <a:gd name="connsiteX7" fmla="*/ 673789 w 688571"/>
                  <a:gd name="connsiteY7" fmla="*/ 497648 h 953086"/>
                  <a:gd name="connsiteX8" fmla="*/ 640656 w 688571"/>
                  <a:gd name="connsiteY8" fmla="*/ 614233 h 953086"/>
                  <a:gd name="connsiteX9" fmla="*/ 641883 w 688571"/>
                  <a:gd name="connsiteY9" fmla="*/ 652276 h 953086"/>
                  <a:gd name="connsiteX10" fmla="*/ 638202 w 688571"/>
                  <a:gd name="connsiteY10" fmla="*/ 718546 h 953086"/>
                  <a:gd name="connsiteX11" fmla="*/ 648018 w 688571"/>
                  <a:gd name="connsiteY11" fmla="*/ 756588 h 953086"/>
                  <a:gd name="connsiteX12" fmla="*/ 628997 w 688571"/>
                  <a:gd name="connsiteY12" fmla="*/ 751986 h 953086"/>
                  <a:gd name="connsiteX13" fmla="*/ 597703 w 688571"/>
                  <a:gd name="connsiteY13" fmla="*/ 770088 h 953086"/>
                  <a:gd name="connsiteX14" fmla="*/ 590341 w 688571"/>
                  <a:gd name="connsiteY14" fmla="*/ 809665 h 953086"/>
                  <a:gd name="connsiteX15" fmla="*/ 592488 w 688571"/>
                  <a:gd name="connsiteY15" fmla="*/ 834822 h 953086"/>
                  <a:gd name="connsiteX16" fmla="*/ 606293 w 688571"/>
                  <a:gd name="connsiteY16" fmla="*/ 863662 h 953086"/>
                  <a:gd name="connsiteX17" fmla="*/ 623743 w 688571"/>
                  <a:gd name="connsiteY17" fmla="*/ 922722 h 953086"/>
                  <a:gd name="connsiteX18" fmla="*/ 624967 w 688571"/>
                  <a:gd name="connsiteY18" fmla="*/ 953086 h 953086"/>
                  <a:gd name="connsiteX19" fmla="*/ 127476 w 688571"/>
                  <a:gd name="connsiteY19" fmla="*/ 953086 h 953086"/>
                  <a:gd name="connsiteX20" fmla="*/ 130445 w 688571"/>
                  <a:gd name="connsiteY20" fmla="*/ 942817 h 953086"/>
                  <a:gd name="connsiteX21" fmla="*/ 135047 w 688571"/>
                  <a:gd name="connsiteY21" fmla="*/ 916432 h 953086"/>
                  <a:gd name="connsiteX22" fmla="*/ 139342 w 688571"/>
                  <a:gd name="connsiteY22" fmla="*/ 903854 h 953086"/>
                  <a:gd name="connsiteX23" fmla="*/ 174317 w 688571"/>
                  <a:gd name="connsiteY23" fmla="*/ 842493 h 953086"/>
                  <a:gd name="connsiteX24" fmla="*/ 235064 w 688571"/>
                  <a:gd name="connsiteY24" fmla="*/ 769168 h 953086"/>
                  <a:gd name="connsiteX25" fmla="*/ 242428 w 688571"/>
                  <a:gd name="connsiteY25" fmla="*/ 763645 h 953086"/>
                  <a:gd name="connsiteX26" fmla="*/ 248871 w 688571"/>
                  <a:gd name="connsiteY26" fmla="*/ 726215 h 953086"/>
                  <a:gd name="connsiteX27" fmla="*/ 225247 w 688571"/>
                  <a:gd name="connsiteY27" fmla="*/ 690627 h 953086"/>
                  <a:gd name="connsiteX28" fmla="*/ 181067 w 688571"/>
                  <a:gd name="connsiteY28" fmla="*/ 672832 h 953086"/>
                  <a:gd name="connsiteX29" fmla="*/ 139956 w 688571"/>
                  <a:gd name="connsiteY29" fmla="*/ 677127 h 953086"/>
                  <a:gd name="connsiteX30" fmla="*/ 100685 w 688571"/>
                  <a:gd name="connsiteY30" fmla="*/ 650128 h 953086"/>
                  <a:gd name="connsiteX31" fmla="*/ 77981 w 688571"/>
                  <a:gd name="connsiteY31" fmla="*/ 616993 h 953086"/>
                  <a:gd name="connsiteX32" fmla="*/ 74914 w 688571"/>
                  <a:gd name="connsiteY32" fmla="*/ 605643 h 953086"/>
                  <a:gd name="connsiteX33" fmla="*/ 54051 w 688571"/>
                  <a:gd name="connsiteY33" fmla="*/ 564225 h 953086"/>
                  <a:gd name="connsiteX34" fmla="*/ 43927 w 688571"/>
                  <a:gd name="connsiteY34" fmla="*/ 548885 h 953086"/>
                  <a:gd name="connsiteX35" fmla="*/ 18770 w 688571"/>
                  <a:gd name="connsiteY35" fmla="*/ 520659 h 953086"/>
                  <a:gd name="connsiteX36" fmla="*/ 1588 w 688571"/>
                  <a:gd name="connsiteY36" fmla="*/ 499183 h 953086"/>
                  <a:gd name="connsiteX37" fmla="*/ 5270 w 688571"/>
                  <a:gd name="connsiteY37" fmla="*/ 468810 h 953086"/>
                  <a:gd name="connsiteX38" fmla="*/ 4963 w 688571"/>
                  <a:gd name="connsiteY38" fmla="*/ 373088 h 953086"/>
                  <a:gd name="connsiteX39" fmla="*/ 54 w 688571"/>
                  <a:gd name="connsiteY39" fmla="*/ 341793 h 953086"/>
                  <a:gd name="connsiteX40" fmla="*/ 11713 w 688571"/>
                  <a:gd name="connsiteY40" fmla="*/ 189313 h 953086"/>
                  <a:gd name="connsiteX41" fmla="*/ 45460 w 688571"/>
                  <a:gd name="connsiteY41" fmla="*/ 130100 h 953086"/>
                  <a:gd name="connsiteX42" fmla="*/ 174010 w 688571"/>
                  <a:gd name="connsiteY42" fmla="*/ 54320 h 953086"/>
                  <a:gd name="connsiteX43" fmla="*/ 295811 w 688571"/>
                  <a:gd name="connsiteY43" fmla="*/ 55854 h 953086"/>
                  <a:gd name="connsiteX44" fmla="*/ 326491 w 688571"/>
                  <a:gd name="connsiteY44" fmla="*/ 64751 h 953086"/>
                  <a:gd name="connsiteX45" fmla="*/ 361159 w 688571"/>
                  <a:gd name="connsiteY45" fmla="*/ 52173 h 953086"/>
                  <a:gd name="connsiteX46" fmla="*/ 385397 w 688571"/>
                  <a:gd name="connsiteY46" fmla="*/ 15049 h 953086"/>
                  <a:gd name="connsiteX47" fmla="*/ 419758 w 688571"/>
                  <a:gd name="connsiteY47" fmla="*/ 16 h 95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8571" h="953086">
                    <a:moveTo>
                      <a:pt x="419758" y="16"/>
                    </a:moveTo>
                    <a:cubicBezTo>
                      <a:pt x="506890" y="1857"/>
                      <a:pt x="562115" y="50025"/>
                      <a:pt x="601386" y="122431"/>
                    </a:cubicBezTo>
                    <a:cubicBezTo>
                      <a:pt x="613964" y="145747"/>
                      <a:pt x="627157" y="168451"/>
                      <a:pt x="639428" y="190846"/>
                    </a:cubicBezTo>
                    <a:cubicBezTo>
                      <a:pt x="645257" y="201279"/>
                      <a:pt x="639121" y="215391"/>
                      <a:pt x="650473" y="223981"/>
                    </a:cubicBezTo>
                    <a:cubicBezTo>
                      <a:pt x="673177" y="240855"/>
                      <a:pt x="667041" y="268775"/>
                      <a:pt x="675632" y="291171"/>
                    </a:cubicBezTo>
                    <a:cubicBezTo>
                      <a:pt x="684834" y="314182"/>
                      <a:pt x="686370" y="339953"/>
                      <a:pt x="686675" y="365110"/>
                    </a:cubicBezTo>
                    <a:cubicBezTo>
                      <a:pt x="686982" y="379531"/>
                      <a:pt x="686063" y="393949"/>
                      <a:pt x="687903" y="408063"/>
                    </a:cubicBezTo>
                    <a:cubicBezTo>
                      <a:pt x="692198" y="439663"/>
                      <a:pt x="674404" y="467274"/>
                      <a:pt x="673789" y="497648"/>
                    </a:cubicBezTo>
                    <a:cubicBezTo>
                      <a:pt x="647099" y="532011"/>
                      <a:pt x="653847" y="575882"/>
                      <a:pt x="640656" y="614233"/>
                    </a:cubicBezTo>
                    <a:cubicBezTo>
                      <a:pt x="636361" y="626505"/>
                      <a:pt x="640962" y="639697"/>
                      <a:pt x="641883" y="652276"/>
                    </a:cubicBezTo>
                    <a:cubicBezTo>
                      <a:pt x="643723" y="674366"/>
                      <a:pt x="648018" y="696763"/>
                      <a:pt x="638202" y="718546"/>
                    </a:cubicBezTo>
                    <a:cubicBezTo>
                      <a:pt x="632066" y="732351"/>
                      <a:pt x="643109" y="743703"/>
                      <a:pt x="648018" y="756588"/>
                    </a:cubicBezTo>
                    <a:cubicBezTo>
                      <a:pt x="640042" y="759043"/>
                      <a:pt x="634519" y="754748"/>
                      <a:pt x="628997" y="751986"/>
                    </a:cubicBezTo>
                    <a:cubicBezTo>
                      <a:pt x="611202" y="742783"/>
                      <a:pt x="597703" y="750452"/>
                      <a:pt x="597703" y="770088"/>
                    </a:cubicBezTo>
                    <a:cubicBezTo>
                      <a:pt x="597703" y="783587"/>
                      <a:pt x="599545" y="797087"/>
                      <a:pt x="590341" y="809665"/>
                    </a:cubicBezTo>
                    <a:cubicBezTo>
                      <a:pt x="585124" y="817029"/>
                      <a:pt x="589112" y="826846"/>
                      <a:pt x="592488" y="834822"/>
                    </a:cubicBezTo>
                    <a:cubicBezTo>
                      <a:pt x="596476" y="844641"/>
                      <a:pt x="601691" y="854151"/>
                      <a:pt x="606293" y="863662"/>
                    </a:cubicBezTo>
                    <a:cubicBezTo>
                      <a:pt x="615498" y="882838"/>
                      <a:pt x="620867" y="902550"/>
                      <a:pt x="623743" y="922722"/>
                    </a:cubicBezTo>
                    <a:lnTo>
                      <a:pt x="624967" y="953086"/>
                    </a:lnTo>
                    <a:lnTo>
                      <a:pt x="127476" y="953086"/>
                    </a:lnTo>
                    <a:lnTo>
                      <a:pt x="130445" y="942817"/>
                    </a:lnTo>
                    <a:cubicBezTo>
                      <a:pt x="131902" y="933997"/>
                      <a:pt x="132899" y="925023"/>
                      <a:pt x="135047" y="916432"/>
                    </a:cubicBezTo>
                    <a:cubicBezTo>
                      <a:pt x="136273" y="912137"/>
                      <a:pt x="135354" y="906614"/>
                      <a:pt x="139342" y="903854"/>
                    </a:cubicBezTo>
                    <a:cubicBezTo>
                      <a:pt x="160511" y="888821"/>
                      <a:pt x="163887" y="863662"/>
                      <a:pt x="174317" y="842493"/>
                    </a:cubicBezTo>
                    <a:cubicBezTo>
                      <a:pt x="188736" y="813347"/>
                      <a:pt x="208679" y="788497"/>
                      <a:pt x="235064" y="769168"/>
                    </a:cubicBezTo>
                    <a:cubicBezTo>
                      <a:pt x="237519" y="767326"/>
                      <a:pt x="239973" y="765486"/>
                      <a:pt x="242428" y="763645"/>
                    </a:cubicBezTo>
                    <a:cubicBezTo>
                      <a:pt x="261142" y="749533"/>
                      <a:pt x="261756" y="746157"/>
                      <a:pt x="248871" y="726215"/>
                    </a:cubicBezTo>
                    <a:cubicBezTo>
                      <a:pt x="241200" y="714251"/>
                      <a:pt x="233838" y="701977"/>
                      <a:pt x="225247" y="690627"/>
                    </a:cubicBezTo>
                    <a:cubicBezTo>
                      <a:pt x="214508" y="675899"/>
                      <a:pt x="200089" y="669456"/>
                      <a:pt x="181067" y="672832"/>
                    </a:cubicBezTo>
                    <a:cubicBezTo>
                      <a:pt x="167568" y="675287"/>
                      <a:pt x="153761" y="676513"/>
                      <a:pt x="139956" y="677127"/>
                    </a:cubicBezTo>
                    <a:cubicBezTo>
                      <a:pt x="118787" y="678047"/>
                      <a:pt x="107128" y="670071"/>
                      <a:pt x="100685" y="650128"/>
                    </a:cubicBezTo>
                    <a:cubicBezTo>
                      <a:pt x="96390" y="636629"/>
                      <a:pt x="90560" y="624664"/>
                      <a:pt x="77981" y="616993"/>
                    </a:cubicBezTo>
                    <a:cubicBezTo>
                      <a:pt x="73074" y="613926"/>
                      <a:pt x="73379" y="610858"/>
                      <a:pt x="74914" y="605643"/>
                    </a:cubicBezTo>
                    <a:cubicBezTo>
                      <a:pt x="82891" y="578951"/>
                      <a:pt x="79822" y="572815"/>
                      <a:pt x="54051" y="564225"/>
                    </a:cubicBezTo>
                    <a:cubicBezTo>
                      <a:pt x="46075" y="561770"/>
                      <a:pt x="43927" y="555634"/>
                      <a:pt x="43927" y="548885"/>
                    </a:cubicBezTo>
                    <a:cubicBezTo>
                      <a:pt x="44234" y="531397"/>
                      <a:pt x="36256" y="521885"/>
                      <a:pt x="18770" y="520659"/>
                    </a:cubicBezTo>
                    <a:cubicBezTo>
                      <a:pt x="4656" y="519738"/>
                      <a:pt x="668" y="511761"/>
                      <a:pt x="1588" y="499183"/>
                    </a:cubicBezTo>
                    <a:cubicBezTo>
                      <a:pt x="2202" y="489057"/>
                      <a:pt x="1895" y="478626"/>
                      <a:pt x="5270" y="468810"/>
                    </a:cubicBezTo>
                    <a:cubicBezTo>
                      <a:pt x="16008" y="436901"/>
                      <a:pt x="18770" y="404994"/>
                      <a:pt x="4963" y="373088"/>
                    </a:cubicBezTo>
                    <a:cubicBezTo>
                      <a:pt x="668" y="362962"/>
                      <a:pt x="-253" y="352838"/>
                      <a:pt x="54" y="341793"/>
                    </a:cubicBezTo>
                    <a:cubicBezTo>
                      <a:pt x="1282" y="290863"/>
                      <a:pt x="668" y="239628"/>
                      <a:pt x="11713" y="189313"/>
                    </a:cubicBezTo>
                    <a:cubicBezTo>
                      <a:pt x="16928" y="165996"/>
                      <a:pt x="29201" y="146361"/>
                      <a:pt x="45460" y="130100"/>
                    </a:cubicBezTo>
                    <a:cubicBezTo>
                      <a:pt x="81664" y="94205"/>
                      <a:pt x="122775" y="64139"/>
                      <a:pt x="174010" y="54320"/>
                    </a:cubicBezTo>
                    <a:cubicBezTo>
                      <a:pt x="214202" y="46651"/>
                      <a:pt x="255313" y="48184"/>
                      <a:pt x="295811" y="55854"/>
                    </a:cubicBezTo>
                    <a:cubicBezTo>
                      <a:pt x="306241" y="58001"/>
                      <a:pt x="316674" y="59844"/>
                      <a:pt x="326491" y="64751"/>
                    </a:cubicBezTo>
                    <a:cubicBezTo>
                      <a:pt x="343057" y="72729"/>
                      <a:pt x="352569" y="68127"/>
                      <a:pt x="361159" y="52173"/>
                    </a:cubicBezTo>
                    <a:cubicBezTo>
                      <a:pt x="368216" y="39287"/>
                      <a:pt x="376807" y="27016"/>
                      <a:pt x="385397" y="15049"/>
                    </a:cubicBezTo>
                    <a:cubicBezTo>
                      <a:pt x="393680" y="3697"/>
                      <a:pt x="404725" y="-291"/>
                      <a:pt x="419758" y="16"/>
                    </a:cubicBezTo>
                    <a:close/>
                  </a:path>
                </a:pathLst>
              </a:custGeom>
              <a:solidFill>
                <a:schemeClr val="accent4">
                  <a:lumMod val="50000"/>
                  <a:alpha val="90000"/>
                </a:schemeClr>
              </a:solidFill>
              <a:ln w="1698" cap="flat">
                <a:noFill/>
                <a:prstDash val="solid"/>
                <a:miter/>
              </a:ln>
            </p:spPr>
            <p:txBody>
              <a:bodyPr wrap="square" rtlCol="0" anchor="ctr">
                <a:noAutofit/>
              </a:bodyPr>
              <a:lstStyle/>
              <a:p>
                <a:endParaRPr lang="en-US"/>
              </a:p>
            </p:txBody>
          </p:sp>
          <p:sp>
            <p:nvSpPr>
              <p:cNvPr id="268" name="Freeform: Shape 267">
                <a:extLst>
                  <a:ext uri="{FF2B5EF4-FFF2-40B4-BE49-F238E27FC236}">
                    <a16:creationId xmlns:a16="http://schemas.microsoft.com/office/drawing/2014/main" id="{07F8A4DA-0392-4333-A393-40BE3E48DAD3}"/>
                  </a:ext>
                </a:extLst>
              </p:cNvPr>
              <p:cNvSpPr/>
              <p:nvPr/>
            </p:nvSpPr>
            <p:spPr>
              <a:xfrm rot="19531042" flipH="1">
                <a:off x="1782683" y="2960076"/>
                <a:ext cx="713800" cy="542415"/>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701466FE-BAB6-42A4-8537-FCD9AE96E433}"/>
                </a:ext>
              </a:extLst>
            </p:cNvPr>
            <p:cNvGrpSpPr/>
            <p:nvPr userDrawn="1"/>
          </p:nvGrpSpPr>
          <p:grpSpPr>
            <a:xfrm>
              <a:off x="9042605" y="5555797"/>
              <a:ext cx="1253364" cy="1320170"/>
              <a:chOff x="3397889" y="2045088"/>
              <a:chExt cx="1922987" cy="2025485"/>
            </a:xfrm>
          </p:grpSpPr>
          <p:sp>
            <p:nvSpPr>
              <p:cNvPr id="261" name="Freeform: Shape 260">
                <a:extLst>
                  <a:ext uri="{FF2B5EF4-FFF2-40B4-BE49-F238E27FC236}">
                    <a16:creationId xmlns:a16="http://schemas.microsoft.com/office/drawing/2014/main" id="{CBBEBB45-9C64-4649-9559-579DCD208C81}"/>
                  </a:ext>
                </a:extLst>
              </p:cNvPr>
              <p:cNvSpPr/>
              <p:nvPr/>
            </p:nvSpPr>
            <p:spPr>
              <a:xfrm>
                <a:off x="3446463" y="2045088"/>
                <a:ext cx="1874413" cy="2025485"/>
              </a:xfrm>
              <a:custGeom>
                <a:avLst/>
                <a:gdLst>
                  <a:gd name="connsiteX0" fmla="*/ 68355 w 503430"/>
                  <a:gd name="connsiteY0" fmla="*/ 631 h 544005"/>
                  <a:gd name="connsiteX1" fmla="*/ 94102 w 503430"/>
                  <a:gd name="connsiteY1" fmla="*/ 3435 h 544005"/>
                  <a:gd name="connsiteX2" fmla="*/ 170482 w 503430"/>
                  <a:gd name="connsiteY2" fmla="*/ 8816 h 544005"/>
                  <a:gd name="connsiteX3" fmla="*/ 243430 w 503430"/>
                  <a:gd name="connsiteY3" fmla="*/ 33031 h 544005"/>
                  <a:gd name="connsiteX4" fmla="*/ 265744 w 503430"/>
                  <a:gd name="connsiteY4" fmla="*/ 35722 h 544005"/>
                  <a:gd name="connsiteX5" fmla="*/ 290631 w 503430"/>
                  <a:gd name="connsiteY5" fmla="*/ 52762 h 544005"/>
                  <a:gd name="connsiteX6" fmla="*/ 300072 w 503430"/>
                  <a:gd name="connsiteY6" fmla="*/ 76080 h 544005"/>
                  <a:gd name="connsiteX7" fmla="*/ 304363 w 503430"/>
                  <a:gd name="connsiteY7" fmla="*/ 151416 h 544005"/>
                  <a:gd name="connsiteX8" fmla="*/ 301789 w 503430"/>
                  <a:gd name="connsiteY8" fmla="*/ 160385 h 544005"/>
                  <a:gd name="connsiteX9" fmla="*/ 273467 w 503430"/>
                  <a:gd name="connsiteY9" fmla="*/ 294018 h 544005"/>
                  <a:gd name="connsiteX10" fmla="*/ 291490 w 503430"/>
                  <a:gd name="connsiteY10" fmla="*/ 332583 h 544005"/>
                  <a:gd name="connsiteX11" fmla="*/ 429661 w 503430"/>
                  <a:gd name="connsiteY11" fmla="*/ 424960 h 544005"/>
                  <a:gd name="connsiteX12" fmla="*/ 502676 w 503430"/>
                  <a:gd name="connsiteY12" fmla="*/ 537838 h 544005"/>
                  <a:gd name="connsiteX13" fmla="*/ 503430 w 503430"/>
                  <a:gd name="connsiteY13" fmla="*/ 544005 h 544005"/>
                  <a:gd name="connsiteX14" fmla="*/ 9550 w 503430"/>
                  <a:gd name="connsiteY14" fmla="*/ 544005 h 544005"/>
                  <a:gd name="connsiteX15" fmla="*/ 9997 w 503430"/>
                  <a:gd name="connsiteY15" fmla="*/ 530789 h 544005"/>
                  <a:gd name="connsiteX16" fmla="*/ 27161 w 503430"/>
                  <a:gd name="connsiteY16" fmla="*/ 488636 h 544005"/>
                  <a:gd name="connsiteX17" fmla="*/ 98393 w 503430"/>
                  <a:gd name="connsiteY17" fmla="*/ 424960 h 544005"/>
                  <a:gd name="connsiteX18" fmla="*/ 123280 w 503430"/>
                  <a:gd name="connsiteY18" fmla="*/ 389085 h 544005"/>
                  <a:gd name="connsiteX19" fmla="*/ 87236 w 503430"/>
                  <a:gd name="connsiteY19" fmla="*/ 357695 h 544005"/>
                  <a:gd name="connsiteX20" fmla="*/ 70072 w 503430"/>
                  <a:gd name="connsiteY20" fmla="*/ 355901 h 544005"/>
                  <a:gd name="connsiteX21" fmla="*/ 37459 w 503430"/>
                  <a:gd name="connsiteY21" fmla="*/ 319130 h 544005"/>
                  <a:gd name="connsiteX22" fmla="*/ 6565 w 503430"/>
                  <a:gd name="connsiteY22" fmla="*/ 242000 h 544005"/>
                  <a:gd name="connsiteX23" fmla="*/ 8280 w 503430"/>
                  <a:gd name="connsiteY23" fmla="*/ 207919 h 544005"/>
                  <a:gd name="connsiteX24" fmla="*/ 20295 w 503430"/>
                  <a:gd name="connsiteY24" fmla="*/ 154107 h 544005"/>
                  <a:gd name="connsiteX25" fmla="*/ 21154 w 503430"/>
                  <a:gd name="connsiteY25" fmla="*/ 145139 h 544005"/>
                  <a:gd name="connsiteX26" fmla="*/ 38318 w 503430"/>
                  <a:gd name="connsiteY26" fmla="*/ 58143 h 544005"/>
                  <a:gd name="connsiteX27" fmla="*/ 26303 w 503430"/>
                  <a:gd name="connsiteY27" fmla="*/ 27649 h 544005"/>
                  <a:gd name="connsiteX28" fmla="*/ 47759 w 503430"/>
                  <a:gd name="connsiteY28" fmla="*/ 13300 h 544005"/>
                  <a:gd name="connsiteX29" fmla="*/ 68355 w 503430"/>
                  <a:gd name="connsiteY29" fmla="*/ 631 h 54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3430" h="544005">
                    <a:moveTo>
                      <a:pt x="68355" y="631"/>
                    </a:moveTo>
                    <a:cubicBezTo>
                      <a:pt x="76079" y="-826"/>
                      <a:pt x="84661" y="295"/>
                      <a:pt x="94102" y="3435"/>
                    </a:cubicBezTo>
                    <a:cubicBezTo>
                      <a:pt x="118990" y="10609"/>
                      <a:pt x="144736" y="7918"/>
                      <a:pt x="170482" y="8816"/>
                    </a:cubicBezTo>
                    <a:cubicBezTo>
                      <a:pt x="196228" y="10609"/>
                      <a:pt x="221975" y="15991"/>
                      <a:pt x="243430" y="33031"/>
                    </a:cubicBezTo>
                    <a:cubicBezTo>
                      <a:pt x="252012" y="39309"/>
                      <a:pt x="257162" y="39309"/>
                      <a:pt x="265744" y="35722"/>
                    </a:cubicBezTo>
                    <a:cubicBezTo>
                      <a:pt x="280333" y="29443"/>
                      <a:pt x="289774" y="35722"/>
                      <a:pt x="290631" y="52762"/>
                    </a:cubicBezTo>
                    <a:cubicBezTo>
                      <a:pt x="291490" y="62627"/>
                      <a:pt x="295781" y="68905"/>
                      <a:pt x="300072" y="76080"/>
                    </a:cubicBezTo>
                    <a:cubicBezTo>
                      <a:pt x="320669" y="105677"/>
                      <a:pt x="321527" y="118233"/>
                      <a:pt x="304363" y="151416"/>
                    </a:cubicBezTo>
                    <a:cubicBezTo>
                      <a:pt x="302646" y="154107"/>
                      <a:pt x="302646" y="157695"/>
                      <a:pt x="301789" y="160385"/>
                    </a:cubicBezTo>
                    <a:cubicBezTo>
                      <a:pt x="292347" y="205228"/>
                      <a:pt x="287199" y="250071"/>
                      <a:pt x="273467" y="294018"/>
                    </a:cubicBezTo>
                    <a:cubicBezTo>
                      <a:pt x="268318" y="310161"/>
                      <a:pt x="276900" y="326305"/>
                      <a:pt x="291490" y="332583"/>
                    </a:cubicBezTo>
                    <a:cubicBezTo>
                      <a:pt x="342124" y="355901"/>
                      <a:pt x="383318" y="395363"/>
                      <a:pt x="429661" y="424960"/>
                    </a:cubicBezTo>
                    <a:cubicBezTo>
                      <a:pt x="471499" y="451866"/>
                      <a:pt x="493061" y="491383"/>
                      <a:pt x="502676" y="537838"/>
                    </a:cubicBezTo>
                    <a:lnTo>
                      <a:pt x="503430" y="544005"/>
                    </a:lnTo>
                    <a:lnTo>
                      <a:pt x="9550" y="544005"/>
                    </a:lnTo>
                    <a:lnTo>
                      <a:pt x="9997" y="530789"/>
                    </a:lnTo>
                    <a:cubicBezTo>
                      <a:pt x="12572" y="514646"/>
                      <a:pt x="15147" y="499399"/>
                      <a:pt x="27161" y="488636"/>
                    </a:cubicBezTo>
                    <a:cubicBezTo>
                      <a:pt x="51191" y="467112"/>
                      <a:pt x="71788" y="442897"/>
                      <a:pt x="98393" y="424960"/>
                    </a:cubicBezTo>
                    <a:cubicBezTo>
                      <a:pt x="110407" y="416887"/>
                      <a:pt x="126713" y="408816"/>
                      <a:pt x="123280" y="389085"/>
                    </a:cubicBezTo>
                    <a:cubicBezTo>
                      <a:pt x="119848" y="368457"/>
                      <a:pt x="103542" y="362179"/>
                      <a:pt x="87236" y="357695"/>
                    </a:cubicBezTo>
                    <a:cubicBezTo>
                      <a:pt x="82087" y="355901"/>
                      <a:pt x="76079" y="356798"/>
                      <a:pt x="70072" y="355901"/>
                    </a:cubicBezTo>
                    <a:cubicBezTo>
                      <a:pt x="40893" y="354107"/>
                      <a:pt x="40034" y="350519"/>
                      <a:pt x="37459" y="319130"/>
                    </a:cubicBezTo>
                    <a:cubicBezTo>
                      <a:pt x="35744" y="290430"/>
                      <a:pt x="36601" y="259937"/>
                      <a:pt x="6565" y="242000"/>
                    </a:cubicBezTo>
                    <a:cubicBezTo>
                      <a:pt x="-5451" y="233031"/>
                      <a:pt x="1414" y="217784"/>
                      <a:pt x="8280" y="207919"/>
                    </a:cubicBezTo>
                    <a:cubicBezTo>
                      <a:pt x="19437" y="191776"/>
                      <a:pt x="32311" y="176528"/>
                      <a:pt x="20295" y="154107"/>
                    </a:cubicBezTo>
                    <a:cubicBezTo>
                      <a:pt x="19437" y="152314"/>
                      <a:pt x="20295" y="146933"/>
                      <a:pt x="21154" y="145139"/>
                    </a:cubicBezTo>
                    <a:cubicBezTo>
                      <a:pt x="40034" y="119130"/>
                      <a:pt x="34026" y="87740"/>
                      <a:pt x="38318" y="58143"/>
                    </a:cubicBezTo>
                    <a:cubicBezTo>
                      <a:pt x="40893" y="43793"/>
                      <a:pt x="33169" y="36618"/>
                      <a:pt x="26303" y="27649"/>
                    </a:cubicBezTo>
                    <a:cubicBezTo>
                      <a:pt x="33169" y="21372"/>
                      <a:pt x="41751" y="21372"/>
                      <a:pt x="47759" y="13300"/>
                    </a:cubicBezTo>
                    <a:cubicBezTo>
                      <a:pt x="53766" y="6125"/>
                      <a:pt x="60632" y="2089"/>
                      <a:pt x="68355" y="631"/>
                    </a:cubicBezTo>
                    <a:close/>
                  </a:path>
                </a:pathLst>
              </a:custGeom>
              <a:solidFill>
                <a:schemeClr val="accent4">
                  <a:lumMod val="50000"/>
                  <a:alpha val="9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262" name="Freeform: Shape 261">
                <a:extLst>
                  <a:ext uri="{FF2B5EF4-FFF2-40B4-BE49-F238E27FC236}">
                    <a16:creationId xmlns:a16="http://schemas.microsoft.com/office/drawing/2014/main" id="{5D09676A-64EF-4945-BBB4-C8DD7D9ED657}"/>
                  </a:ext>
                </a:extLst>
              </p:cNvPr>
              <p:cNvSpPr/>
              <p:nvPr/>
            </p:nvSpPr>
            <p:spPr>
              <a:xfrm rot="20127099" flipH="1">
                <a:off x="3397889" y="2696783"/>
                <a:ext cx="807878" cy="613904"/>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3" name="Group 252">
              <a:extLst>
                <a:ext uri="{FF2B5EF4-FFF2-40B4-BE49-F238E27FC236}">
                  <a16:creationId xmlns:a16="http://schemas.microsoft.com/office/drawing/2014/main" id="{47CEF970-021D-43D6-AF54-FBBE70FA1EE0}"/>
                </a:ext>
              </a:extLst>
            </p:cNvPr>
            <p:cNvGrpSpPr/>
            <p:nvPr userDrawn="1"/>
          </p:nvGrpSpPr>
          <p:grpSpPr>
            <a:xfrm>
              <a:off x="9376982" y="5711328"/>
              <a:ext cx="1150997" cy="1253899"/>
              <a:chOff x="348403" y="2969205"/>
              <a:chExt cx="1645682" cy="1792811"/>
            </a:xfrm>
          </p:grpSpPr>
          <p:sp>
            <p:nvSpPr>
              <p:cNvPr id="257" name="Freeform: Shape 256">
                <a:extLst>
                  <a:ext uri="{FF2B5EF4-FFF2-40B4-BE49-F238E27FC236}">
                    <a16:creationId xmlns:a16="http://schemas.microsoft.com/office/drawing/2014/main" id="{3DE2CB89-5700-4399-A03A-A7C873D76B72}"/>
                  </a:ext>
                </a:extLst>
              </p:cNvPr>
              <p:cNvSpPr/>
              <p:nvPr userDrawn="1"/>
            </p:nvSpPr>
            <p:spPr>
              <a:xfrm rot="2391927" flipH="1">
                <a:off x="348403" y="2969205"/>
                <a:ext cx="1556518" cy="1792811"/>
              </a:xfrm>
              <a:custGeom>
                <a:avLst/>
                <a:gdLst>
                  <a:gd name="connsiteX0" fmla="*/ 113185 w 1556518"/>
                  <a:gd name="connsiteY0" fmla="*/ 447348 h 1792811"/>
                  <a:gd name="connsiteX1" fmla="*/ 109634 w 1556518"/>
                  <a:gd name="connsiteY1" fmla="*/ 455872 h 1792811"/>
                  <a:gd name="connsiteX2" fmla="*/ 109310 w 1556518"/>
                  <a:gd name="connsiteY2" fmla="*/ 457479 h 1792811"/>
                  <a:gd name="connsiteX3" fmla="*/ 104101 w 1556518"/>
                  <a:gd name="connsiteY3" fmla="*/ 465171 h 1792811"/>
                  <a:gd name="connsiteX4" fmla="*/ 106022 w 1556518"/>
                  <a:gd name="connsiteY4" fmla="*/ 458388 h 1792811"/>
                  <a:gd name="connsiteX5" fmla="*/ 1132992 w 1556518"/>
                  <a:gd name="connsiteY5" fmla="*/ 140890 h 1792811"/>
                  <a:gd name="connsiteX6" fmla="*/ 1048079 w 1556518"/>
                  <a:gd name="connsiteY6" fmla="*/ 85505 h 1792811"/>
                  <a:gd name="connsiteX7" fmla="*/ 964301 w 1556518"/>
                  <a:gd name="connsiteY7" fmla="*/ 52481 h 1792811"/>
                  <a:gd name="connsiteX8" fmla="*/ 863797 w 1556518"/>
                  <a:gd name="connsiteY8" fmla="*/ 15127 h 1792811"/>
                  <a:gd name="connsiteX9" fmla="*/ 707535 w 1556518"/>
                  <a:gd name="connsiteY9" fmla="*/ 16331 h 1792811"/>
                  <a:gd name="connsiteX10" fmla="*/ 678627 w 1556518"/>
                  <a:gd name="connsiteY10" fmla="*/ 38767 h 1792811"/>
                  <a:gd name="connsiteX11" fmla="*/ 647576 w 1556518"/>
                  <a:gd name="connsiteY11" fmla="*/ 47100 h 1792811"/>
                  <a:gd name="connsiteX12" fmla="*/ 506823 w 1556518"/>
                  <a:gd name="connsiteY12" fmla="*/ 110510 h 1792811"/>
                  <a:gd name="connsiteX13" fmla="*/ 408011 w 1556518"/>
                  <a:gd name="connsiteY13" fmla="*/ 215369 h 1792811"/>
                  <a:gd name="connsiteX14" fmla="*/ 317730 w 1556518"/>
                  <a:gd name="connsiteY14" fmla="*/ 262573 h 1792811"/>
                  <a:gd name="connsiteX15" fmla="*/ 206522 w 1556518"/>
                  <a:gd name="connsiteY15" fmla="*/ 297656 h 1792811"/>
                  <a:gd name="connsiteX16" fmla="*/ 117688 w 1556518"/>
                  <a:gd name="connsiteY16" fmla="*/ 370695 h 1792811"/>
                  <a:gd name="connsiteX17" fmla="*/ 38047 w 1556518"/>
                  <a:gd name="connsiteY17" fmla="*/ 507091 h 1792811"/>
                  <a:gd name="connsiteX18" fmla="*/ 4424 w 1556518"/>
                  <a:gd name="connsiteY18" fmla="*/ 662106 h 1792811"/>
                  <a:gd name="connsiteX19" fmla="*/ 15327 w 1556518"/>
                  <a:gd name="connsiteY19" fmla="*/ 750981 h 1792811"/>
                  <a:gd name="connsiteX20" fmla="*/ 231710 w 1556518"/>
                  <a:gd name="connsiteY20" fmla="*/ 915622 h 1792811"/>
                  <a:gd name="connsiteX21" fmla="*/ 282737 w 1556518"/>
                  <a:gd name="connsiteY21" fmla="*/ 1022480 h 1792811"/>
                  <a:gd name="connsiteX22" fmla="*/ 278033 w 1556518"/>
                  <a:gd name="connsiteY22" fmla="*/ 1053344 h 1792811"/>
                  <a:gd name="connsiteX23" fmla="*/ 255037 w 1556518"/>
                  <a:gd name="connsiteY23" fmla="*/ 1125692 h 1792811"/>
                  <a:gd name="connsiteX24" fmla="*/ 233076 w 1556518"/>
                  <a:gd name="connsiteY24" fmla="*/ 1162163 h 1792811"/>
                  <a:gd name="connsiteX25" fmla="*/ 198687 w 1556518"/>
                  <a:gd name="connsiteY25" fmla="*/ 1200698 h 1792811"/>
                  <a:gd name="connsiteX26" fmla="*/ 96952 w 1556518"/>
                  <a:gd name="connsiteY26" fmla="*/ 1282774 h 1792811"/>
                  <a:gd name="connsiteX27" fmla="*/ 48004 w 1556518"/>
                  <a:gd name="connsiteY27" fmla="*/ 1293177 h 1792811"/>
                  <a:gd name="connsiteX28" fmla="*/ 646293 w 1556518"/>
                  <a:gd name="connsiteY28" fmla="*/ 1792811 h 1792811"/>
                  <a:gd name="connsiteX29" fmla="*/ 662583 w 1556518"/>
                  <a:gd name="connsiteY29" fmla="*/ 1735444 h 1792811"/>
                  <a:gd name="connsiteX30" fmla="*/ 747397 w 1556518"/>
                  <a:gd name="connsiteY30" fmla="*/ 1343065 h 1792811"/>
                  <a:gd name="connsiteX31" fmla="*/ 805574 w 1556518"/>
                  <a:gd name="connsiteY31" fmla="*/ 1204806 h 1792811"/>
                  <a:gd name="connsiteX32" fmla="*/ 883487 w 1556518"/>
                  <a:gd name="connsiteY32" fmla="*/ 1159587 h 1792811"/>
                  <a:gd name="connsiteX33" fmla="*/ 971677 w 1556518"/>
                  <a:gd name="connsiteY33" fmla="*/ 1150788 h 1792811"/>
                  <a:gd name="connsiteX34" fmla="*/ 1121243 w 1556518"/>
                  <a:gd name="connsiteY34" fmla="*/ 1062080 h 1792811"/>
                  <a:gd name="connsiteX35" fmla="*/ 1178927 w 1556518"/>
                  <a:gd name="connsiteY35" fmla="*/ 993008 h 1792811"/>
                  <a:gd name="connsiteX36" fmla="*/ 1230686 w 1556518"/>
                  <a:gd name="connsiteY36" fmla="*/ 1004110 h 1792811"/>
                  <a:gd name="connsiteX37" fmla="*/ 1346907 w 1556518"/>
                  <a:gd name="connsiteY37" fmla="*/ 1005337 h 1792811"/>
                  <a:gd name="connsiteX38" fmla="*/ 1388971 w 1556518"/>
                  <a:gd name="connsiteY38" fmla="*/ 979969 h 1792811"/>
                  <a:gd name="connsiteX39" fmla="*/ 1436388 w 1556518"/>
                  <a:gd name="connsiteY39" fmla="*/ 916777 h 1792811"/>
                  <a:gd name="connsiteX40" fmla="*/ 1489845 w 1556518"/>
                  <a:gd name="connsiteY40" fmla="*/ 865587 h 1792811"/>
                  <a:gd name="connsiteX41" fmla="*/ 1550466 w 1556518"/>
                  <a:gd name="connsiteY41" fmla="*/ 754532 h 1792811"/>
                  <a:gd name="connsiteX42" fmla="*/ 1555325 w 1556518"/>
                  <a:gd name="connsiteY42" fmla="*/ 737174 h 1792811"/>
                  <a:gd name="connsiteX43" fmla="*/ 1462598 w 1556518"/>
                  <a:gd name="connsiteY43" fmla="*/ 607807 h 1792811"/>
                  <a:gd name="connsiteX44" fmla="*/ 1458869 w 1556518"/>
                  <a:gd name="connsiteY44" fmla="*/ 602016 h 1792811"/>
                  <a:gd name="connsiteX45" fmla="*/ 1458504 w 1556518"/>
                  <a:gd name="connsiteY45" fmla="*/ 597964 h 1792811"/>
                  <a:gd name="connsiteX46" fmla="*/ 1432734 w 1556518"/>
                  <a:gd name="connsiteY46" fmla="*/ 538432 h 1792811"/>
                  <a:gd name="connsiteX47" fmla="*/ 1367730 w 1556518"/>
                  <a:gd name="connsiteY47" fmla="*/ 513057 h 1792811"/>
                  <a:gd name="connsiteX48" fmla="*/ 1348194 w 1556518"/>
                  <a:gd name="connsiteY48" fmla="*/ 428751 h 1792811"/>
                  <a:gd name="connsiteX49" fmla="*/ 1289186 w 1556518"/>
                  <a:gd name="connsiteY49" fmla="*/ 304522 h 1792811"/>
                  <a:gd name="connsiteX50" fmla="*/ 1200644 w 1556518"/>
                  <a:gd name="connsiteY50" fmla="*/ 198993 h 1792811"/>
                  <a:gd name="connsiteX51" fmla="*/ 1132992 w 1556518"/>
                  <a:gd name="connsiteY51" fmla="*/ 140890 h 179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6518" h="1792811">
                    <a:moveTo>
                      <a:pt x="113185" y="447348"/>
                    </a:moveTo>
                    <a:lnTo>
                      <a:pt x="109634" y="455872"/>
                    </a:lnTo>
                    <a:lnTo>
                      <a:pt x="109310" y="457479"/>
                    </a:lnTo>
                    <a:lnTo>
                      <a:pt x="104101" y="465171"/>
                    </a:lnTo>
                    <a:lnTo>
                      <a:pt x="106022" y="458388"/>
                    </a:lnTo>
                    <a:close/>
                    <a:moveTo>
                      <a:pt x="1132992" y="140890"/>
                    </a:moveTo>
                    <a:cubicBezTo>
                      <a:pt x="1106075" y="120553"/>
                      <a:pt x="1077841" y="101794"/>
                      <a:pt x="1048079" y="85505"/>
                    </a:cubicBezTo>
                    <a:cubicBezTo>
                      <a:pt x="1036722" y="79232"/>
                      <a:pt x="974207" y="39339"/>
                      <a:pt x="964301" y="52481"/>
                    </a:cubicBezTo>
                    <a:cubicBezTo>
                      <a:pt x="960402" y="57792"/>
                      <a:pt x="874579" y="18242"/>
                      <a:pt x="863797" y="15127"/>
                    </a:cubicBezTo>
                    <a:cubicBezTo>
                      <a:pt x="816196" y="1607"/>
                      <a:pt x="752021" y="-11297"/>
                      <a:pt x="707535" y="16331"/>
                    </a:cubicBezTo>
                    <a:cubicBezTo>
                      <a:pt x="697322" y="22792"/>
                      <a:pt x="688630" y="33200"/>
                      <a:pt x="678627" y="38767"/>
                    </a:cubicBezTo>
                    <a:cubicBezTo>
                      <a:pt x="669730" y="43650"/>
                      <a:pt x="657260" y="44479"/>
                      <a:pt x="647576" y="47100"/>
                    </a:cubicBezTo>
                    <a:cubicBezTo>
                      <a:pt x="599897" y="58678"/>
                      <a:pt x="558106" y="74102"/>
                      <a:pt x="506823" y="110510"/>
                    </a:cubicBezTo>
                    <a:cubicBezTo>
                      <a:pt x="467753" y="139985"/>
                      <a:pt x="434045" y="173938"/>
                      <a:pt x="408011" y="215369"/>
                    </a:cubicBezTo>
                    <a:cubicBezTo>
                      <a:pt x="388617" y="246285"/>
                      <a:pt x="350147" y="256452"/>
                      <a:pt x="317730" y="262573"/>
                    </a:cubicBezTo>
                    <a:cubicBezTo>
                      <a:pt x="277000" y="270318"/>
                      <a:pt x="241953" y="276385"/>
                      <a:pt x="206522" y="297656"/>
                    </a:cubicBezTo>
                    <a:cubicBezTo>
                      <a:pt x="172512" y="318508"/>
                      <a:pt x="145812" y="342787"/>
                      <a:pt x="117688" y="370695"/>
                    </a:cubicBezTo>
                    <a:cubicBezTo>
                      <a:pt x="79925" y="408221"/>
                      <a:pt x="54252" y="456915"/>
                      <a:pt x="38047" y="507091"/>
                    </a:cubicBezTo>
                    <a:cubicBezTo>
                      <a:pt x="21316" y="557897"/>
                      <a:pt x="19103" y="611192"/>
                      <a:pt x="4424" y="662106"/>
                    </a:cubicBezTo>
                    <a:cubicBezTo>
                      <a:pt x="-4185" y="692928"/>
                      <a:pt x="-60" y="722606"/>
                      <a:pt x="15327" y="750981"/>
                    </a:cubicBezTo>
                    <a:cubicBezTo>
                      <a:pt x="57703" y="829734"/>
                      <a:pt x="159257" y="869038"/>
                      <a:pt x="231710" y="915622"/>
                    </a:cubicBezTo>
                    <a:cubicBezTo>
                      <a:pt x="267936" y="938916"/>
                      <a:pt x="285415" y="977604"/>
                      <a:pt x="282737" y="1022480"/>
                    </a:cubicBezTo>
                    <a:lnTo>
                      <a:pt x="278033" y="1053344"/>
                    </a:lnTo>
                    <a:lnTo>
                      <a:pt x="255037" y="1125692"/>
                    </a:lnTo>
                    <a:lnTo>
                      <a:pt x="233076" y="1162163"/>
                    </a:lnTo>
                    <a:cubicBezTo>
                      <a:pt x="222757" y="1175562"/>
                      <a:pt x="211116" y="1188058"/>
                      <a:pt x="198687" y="1200698"/>
                    </a:cubicBezTo>
                    <a:cubicBezTo>
                      <a:pt x="167927" y="1231761"/>
                      <a:pt x="167814" y="1257541"/>
                      <a:pt x="96952" y="1282774"/>
                    </a:cubicBezTo>
                    <a:lnTo>
                      <a:pt x="48004" y="1293177"/>
                    </a:lnTo>
                    <a:lnTo>
                      <a:pt x="646293" y="1792811"/>
                    </a:lnTo>
                    <a:lnTo>
                      <a:pt x="662583" y="1735444"/>
                    </a:lnTo>
                    <a:cubicBezTo>
                      <a:pt x="707494" y="1564414"/>
                      <a:pt x="740685" y="1377946"/>
                      <a:pt x="747397" y="1343065"/>
                    </a:cubicBezTo>
                    <a:cubicBezTo>
                      <a:pt x="756760" y="1294670"/>
                      <a:pt x="770600" y="1240914"/>
                      <a:pt x="805574" y="1204806"/>
                    </a:cubicBezTo>
                    <a:cubicBezTo>
                      <a:pt x="826642" y="1182783"/>
                      <a:pt x="854174" y="1167763"/>
                      <a:pt x="883487" y="1159587"/>
                    </a:cubicBezTo>
                    <a:cubicBezTo>
                      <a:pt x="912539" y="1151725"/>
                      <a:pt x="942366" y="1155756"/>
                      <a:pt x="971677" y="1150788"/>
                    </a:cubicBezTo>
                    <a:cubicBezTo>
                      <a:pt x="1031140" y="1140484"/>
                      <a:pt x="1082788" y="1108129"/>
                      <a:pt x="1121243" y="1062080"/>
                    </a:cubicBezTo>
                    <a:lnTo>
                      <a:pt x="1178927" y="993008"/>
                    </a:lnTo>
                    <a:cubicBezTo>
                      <a:pt x="1194994" y="973767"/>
                      <a:pt x="1212490" y="996409"/>
                      <a:pt x="1230686" y="1004110"/>
                    </a:cubicBezTo>
                    <a:cubicBezTo>
                      <a:pt x="1266815" y="1019826"/>
                      <a:pt x="1310744" y="1021714"/>
                      <a:pt x="1346907" y="1005337"/>
                    </a:cubicBezTo>
                    <a:cubicBezTo>
                      <a:pt x="1365113" y="1003409"/>
                      <a:pt x="1377226" y="992109"/>
                      <a:pt x="1388971" y="979969"/>
                    </a:cubicBezTo>
                    <a:cubicBezTo>
                      <a:pt x="1406879" y="961730"/>
                      <a:pt x="1423160" y="938386"/>
                      <a:pt x="1436388" y="916777"/>
                    </a:cubicBezTo>
                    <a:cubicBezTo>
                      <a:pt x="1451620" y="891486"/>
                      <a:pt x="1465154" y="879767"/>
                      <a:pt x="1489845" y="865587"/>
                    </a:cubicBezTo>
                    <a:cubicBezTo>
                      <a:pt x="1530065" y="842427"/>
                      <a:pt x="1539796" y="794875"/>
                      <a:pt x="1550466" y="754532"/>
                    </a:cubicBezTo>
                    <a:cubicBezTo>
                      <a:pt x="1552577" y="748799"/>
                      <a:pt x="1558001" y="744227"/>
                      <a:pt x="1555325" y="737174"/>
                    </a:cubicBezTo>
                    <a:cubicBezTo>
                      <a:pt x="1565016" y="676206"/>
                      <a:pt x="1514032" y="628275"/>
                      <a:pt x="1462598" y="607807"/>
                    </a:cubicBezTo>
                    <a:cubicBezTo>
                      <a:pt x="1460178" y="606858"/>
                      <a:pt x="1458549" y="604962"/>
                      <a:pt x="1458869" y="602016"/>
                    </a:cubicBezTo>
                    <a:cubicBezTo>
                      <a:pt x="1459027" y="600543"/>
                      <a:pt x="1458924" y="599386"/>
                      <a:pt x="1458504" y="597964"/>
                    </a:cubicBezTo>
                    <a:cubicBezTo>
                      <a:pt x="1458739" y="574604"/>
                      <a:pt x="1453342" y="553500"/>
                      <a:pt x="1432734" y="538432"/>
                    </a:cubicBezTo>
                    <a:cubicBezTo>
                      <a:pt x="1414648" y="525471"/>
                      <a:pt x="1381393" y="528750"/>
                      <a:pt x="1367730" y="513057"/>
                    </a:cubicBezTo>
                    <a:cubicBezTo>
                      <a:pt x="1345658" y="488201"/>
                      <a:pt x="1360214" y="455386"/>
                      <a:pt x="1348194" y="428751"/>
                    </a:cubicBezTo>
                    <a:cubicBezTo>
                      <a:pt x="1329296" y="387273"/>
                      <a:pt x="1312031" y="344480"/>
                      <a:pt x="1289186" y="304522"/>
                    </a:cubicBezTo>
                    <a:cubicBezTo>
                      <a:pt x="1266289" y="263986"/>
                      <a:pt x="1233650" y="231911"/>
                      <a:pt x="1200644" y="198993"/>
                    </a:cubicBezTo>
                    <a:cubicBezTo>
                      <a:pt x="1179252" y="178451"/>
                      <a:pt x="1156755" y="158593"/>
                      <a:pt x="1132992" y="140890"/>
                    </a:cubicBez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8" name="Freeform: Shape 257">
                <a:extLst>
                  <a:ext uri="{FF2B5EF4-FFF2-40B4-BE49-F238E27FC236}">
                    <a16:creationId xmlns:a16="http://schemas.microsoft.com/office/drawing/2014/main" id="{26EDF918-D07D-48DE-B612-A7C205088A62}"/>
                  </a:ext>
                </a:extLst>
              </p:cNvPr>
              <p:cNvSpPr/>
              <p:nvPr userDrawn="1"/>
            </p:nvSpPr>
            <p:spPr>
              <a:xfrm rot="1430240">
                <a:off x="1297027" y="3613150"/>
                <a:ext cx="697058" cy="529692"/>
              </a:xfrm>
              <a:custGeom>
                <a:avLst/>
                <a:gdLst>
                  <a:gd name="connsiteX0" fmla="*/ 762128 w 807878"/>
                  <a:gd name="connsiteY0" fmla="*/ 300535 h 613904"/>
                  <a:gd name="connsiteX1" fmla="*/ 761401 w 807878"/>
                  <a:gd name="connsiteY1" fmla="*/ 303085 h 613904"/>
                  <a:gd name="connsiteX2" fmla="*/ 757735 w 807878"/>
                  <a:gd name="connsiteY2" fmla="*/ 306179 h 613904"/>
                  <a:gd name="connsiteX3" fmla="*/ 763387 w 807878"/>
                  <a:gd name="connsiteY3" fmla="*/ 306179 h 613904"/>
                  <a:gd name="connsiteX4" fmla="*/ 554888 w 807878"/>
                  <a:gd name="connsiteY4" fmla="*/ 24151 h 613904"/>
                  <a:gd name="connsiteX5" fmla="*/ 611707 w 807878"/>
                  <a:gd name="connsiteY5" fmla="*/ 522 h 613904"/>
                  <a:gd name="connsiteX6" fmla="*/ 742363 w 807878"/>
                  <a:gd name="connsiteY6" fmla="*/ 134626 h 613904"/>
                  <a:gd name="connsiteX7" fmla="*/ 806249 w 807878"/>
                  <a:gd name="connsiteY7" fmla="*/ 319871 h 613904"/>
                  <a:gd name="connsiteX8" fmla="*/ 797521 w 807878"/>
                  <a:gd name="connsiteY8" fmla="*/ 529910 h 613904"/>
                  <a:gd name="connsiteX9" fmla="*/ 794673 w 807878"/>
                  <a:gd name="connsiteY9" fmla="*/ 571780 h 613904"/>
                  <a:gd name="connsiteX10" fmla="*/ 749611 w 807878"/>
                  <a:gd name="connsiteY10" fmla="*/ 613558 h 613904"/>
                  <a:gd name="connsiteX11" fmla="*/ 445530 w 807878"/>
                  <a:gd name="connsiteY11" fmla="*/ 555785 h 613904"/>
                  <a:gd name="connsiteX12" fmla="*/ 398078 w 807878"/>
                  <a:gd name="connsiteY12" fmla="*/ 540304 h 613904"/>
                  <a:gd name="connsiteX13" fmla="*/ 373714 w 807878"/>
                  <a:gd name="connsiteY13" fmla="*/ 537011 h 613904"/>
                  <a:gd name="connsiteX14" fmla="*/ 181645 w 807878"/>
                  <a:gd name="connsiteY14" fmla="*/ 558352 h 613904"/>
                  <a:gd name="connsiteX15" fmla="*/ 89973 w 807878"/>
                  <a:gd name="connsiteY15" fmla="*/ 553558 h 613904"/>
                  <a:gd name="connsiteX16" fmla="*/ 148174 w 807878"/>
                  <a:gd name="connsiteY16" fmla="*/ 540339 h 613904"/>
                  <a:gd name="connsiteX17" fmla="*/ 217023 w 807878"/>
                  <a:gd name="connsiteY17" fmla="*/ 522935 h 613904"/>
                  <a:gd name="connsiteX18" fmla="*/ 358154 w 807878"/>
                  <a:gd name="connsiteY18" fmla="*/ 487654 h 613904"/>
                  <a:gd name="connsiteX19" fmla="*/ 393815 w 807878"/>
                  <a:gd name="connsiteY19" fmla="*/ 455237 h 613904"/>
                  <a:gd name="connsiteX20" fmla="*/ 433174 w 807878"/>
                  <a:gd name="connsiteY20" fmla="*/ 434723 h 613904"/>
                  <a:gd name="connsiteX21" fmla="*/ 442403 w 807878"/>
                  <a:gd name="connsiteY21" fmla="*/ 415545 h 613904"/>
                  <a:gd name="connsiteX22" fmla="*/ 363621 w 807878"/>
                  <a:gd name="connsiteY22" fmla="*/ 220741 h 613904"/>
                  <a:gd name="connsiteX23" fmla="*/ 32983 w 807878"/>
                  <a:gd name="connsiteY23" fmla="*/ 366827 h 613904"/>
                  <a:gd name="connsiteX24" fmla="*/ 200 w 807878"/>
                  <a:gd name="connsiteY24" fmla="*/ 365692 h 613904"/>
                  <a:gd name="connsiteX25" fmla="*/ 68087 w 807878"/>
                  <a:gd name="connsiteY25" fmla="*/ 323722 h 613904"/>
                  <a:gd name="connsiteX26" fmla="*/ 156235 w 807878"/>
                  <a:gd name="connsiteY26" fmla="*/ 281651 h 613904"/>
                  <a:gd name="connsiteX27" fmla="*/ 342470 w 807878"/>
                  <a:gd name="connsiteY27" fmla="*/ 185830 h 613904"/>
                  <a:gd name="connsiteX28" fmla="*/ 349988 w 807878"/>
                  <a:gd name="connsiteY28" fmla="*/ 130962 h 613904"/>
                  <a:gd name="connsiteX29" fmla="*/ 554888 w 807878"/>
                  <a:gd name="connsiteY29" fmla="*/ 24151 h 6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07878" h="613904">
                    <a:moveTo>
                      <a:pt x="762128" y="300535"/>
                    </a:moveTo>
                    <a:lnTo>
                      <a:pt x="761401" y="303085"/>
                    </a:lnTo>
                    <a:lnTo>
                      <a:pt x="757735" y="306179"/>
                    </a:lnTo>
                    <a:lnTo>
                      <a:pt x="763387" y="306179"/>
                    </a:lnTo>
                    <a:close/>
                    <a:moveTo>
                      <a:pt x="554888" y="24151"/>
                    </a:moveTo>
                    <a:cubicBezTo>
                      <a:pt x="578389" y="13491"/>
                      <a:pt x="598530" y="5021"/>
                      <a:pt x="611707" y="522"/>
                    </a:cubicBezTo>
                    <a:cubicBezTo>
                      <a:pt x="648813" y="-8262"/>
                      <a:pt x="721588" y="96092"/>
                      <a:pt x="742363" y="134626"/>
                    </a:cubicBezTo>
                    <a:cubicBezTo>
                      <a:pt x="768325" y="182779"/>
                      <a:pt x="800060" y="252835"/>
                      <a:pt x="806249" y="319871"/>
                    </a:cubicBezTo>
                    <a:cubicBezTo>
                      <a:pt x="812335" y="389033"/>
                      <a:pt x="799559" y="460282"/>
                      <a:pt x="797521" y="529910"/>
                    </a:cubicBezTo>
                    <a:cubicBezTo>
                      <a:pt x="797298" y="543546"/>
                      <a:pt x="796832" y="557810"/>
                      <a:pt x="794673" y="571780"/>
                    </a:cubicBezTo>
                    <a:cubicBezTo>
                      <a:pt x="792089" y="603641"/>
                      <a:pt x="807801" y="616223"/>
                      <a:pt x="749611" y="613558"/>
                    </a:cubicBezTo>
                    <a:cubicBezTo>
                      <a:pt x="691421" y="610893"/>
                      <a:pt x="504120" y="567995"/>
                      <a:pt x="445530" y="555785"/>
                    </a:cubicBezTo>
                    <a:cubicBezTo>
                      <a:pt x="431904" y="550871"/>
                      <a:pt x="413072" y="538887"/>
                      <a:pt x="398078" y="540304"/>
                    </a:cubicBezTo>
                    <a:cubicBezTo>
                      <a:pt x="389913" y="537143"/>
                      <a:pt x="382082" y="535918"/>
                      <a:pt x="373714" y="537011"/>
                    </a:cubicBezTo>
                    <a:cubicBezTo>
                      <a:pt x="309384" y="544607"/>
                      <a:pt x="245743" y="546693"/>
                      <a:pt x="181645" y="558352"/>
                    </a:cubicBezTo>
                    <a:cubicBezTo>
                      <a:pt x="173035" y="560074"/>
                      <a:pt x="80886" y="574234"/>
                      <a:pt x="89973" y="553558"/>
                    </a:cubicBezTo>
                    <a:cubicBezTo>
                      <a:pt x="94300" y="543316"/>
                      <a:pt x="137821" y="542830"/>
                      <a:pt x="148174" y="540339"/>
                    </a:cubicBezTo>
                    <a:lnTo>
                      <a:pt x="217023" y="522935"/>
                    </a:lnTo>
                    <a:lnTo>
                      <a:pt x="358154" y="487654"/>
                    </a:lnTo>
                    <a:cubicBezTo>
                      <a:pt x="372621" y="483866"/>
                      <a:pt x="381658" y="464253"/>
                      <a:pt x="393815" y="455237"/>
                    </a:cubicBezTo>
                    <a:cubicBezTo>
                      <a:pt x="405537" y="446413"/>
                      <a:pt x="420540" y="440305"/>
                      <a:pt x="433174" y="434723"/>
                    </a:cubicBezTo>
                    <a:cubicBezTo>
                      <a:pt x="441887" y="430874"/>
                      <a:pt x="445766" y="425515"/>
                      <a:pt x="442403" y="415545"/>
                    </a:cubicBezTo>
                    <a:cubicBezTo>
                      <a:pt x="430811" y="379882"/>
                      <a:pt x="407335" y="251153"/>
                      <a:pt x="363621" y="220741"/>
                    </a:cubicBezTo>
                    <a:cubicBezTo>
                      <a:pt x="302879" y="235083"/>
                      <a:pt x="143196" y="318132"/>
                      <a:pt x="32983" y="366827"/>
                    </a:cubicBezTo>
                    <a:cubicBezTo>
                      <a:pt x="24706" y="370484"/>
                      <a:pt x="-2597" y="384110"/>
                      <a:pt x="200" y="365692"/>
                    </a:cubicBezTo>
                    <a:cubicBezTo>
                      <a:pt x="3047" y="346211"/>
                      <a:pt x="54339" y="330317"/>
                      <a:pt x="68087" y="323722"/>
                    </a:cubicBezTo>
                    <a:cubicBezTo>
                      <a:pt x="97517" y="310199"/>
                      <a:pt x="127382" y="296482"/>
                      <a:pt x="156235" y="281651"/>
                    </a:cubicBezTo>
                    <a:cubicBezTo>
                      <a:pt x="201965" y="258669"/>
                      <a:pt x="310178" y="210945"/>
                      <a:pt x="342470" y="185830"/>
                    </a:cubicBezTo>
                    <a:cubicBezTo>
                      <a:pt x="374762" y="160715"/>
                      <a:pt x="361239" y="165693"/>
                      <a:pt x="349988" y="130962"/>
                    </a:cubicBezTo>
                    <a:cubicBezTo>
                      <a:pt x="383643" y="107799"/>
                      <a:pt x="484385" y="56129"/>
                      <a:pt x="554888" y="2415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863E6879-3D3D-4B8D-8E17-54B27ABBC78D}"/>
              </a:ext>
            </a:extLst>
          </p:cNvPr>
          <p:cNvSpPr/>
          <p:nvPr userDrawn="1"/>
        </p:nvSpPr>
        <p:spPr>
          <a:xfrm>
            <a:off x="1414" y="5639911"/>
            <a:ext cx="12190587"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D6D1EC85-C34A-41EA-8A1B-CBFA1A421221}"/>
              </a:ext>
            </a:extLst>
          </p:cNvPr>
          <p:cNvSpPr/>
          <p:nvPr userDrawn="1"/>
        </p:nvSpPr>
        <p:spPr>
          <a:xfrm>
            <a:off x="1414" y="5972561"/>
            <a:ext cx="12190587" cy="2088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7487CDAD-F245-4334-BA62-CA52A34B6750}"/>
              </a:ext>
            </a:extLst>
          </p:cNvPr>
          <p:cNvSpPr/>
          <p:nvPr userDrawn="1"/>
        </p:nvSpPr>
        <p:spPr>
          <a:xfrm>
            <a:off x="1414" y="5307261"/>
            <a:ext cx="12190587" cy="2088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5237C9FC-4BDE-48E4-A6B7-10D72EA31132}"/>
              </a:ext>
            </a:extLst>
          </p:cNvPr>
          <p:cNvSpPr/>
          <p:nvPr userDrawn="1"/>
        </p:nvSpPr>
        <p:spPr>
          <a:xfrm>
            <a:off x="1414" y="4974611"/>
            <a:ext cx="12190587" cy="208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6" name="Group 5">
            <a:extLst>
              <a:ext uri="{FF2B5EF4-FFF2-40B4-BE49-F238E27FC236}">
                <a16:creationId xmlns:a16="http://schemas.microsoft.com/office/drawing/2014/main" id="{55C89665-D9AB-4330-A9F8-08880DA2BA4D}"/>
              </a:ext>
            </a:extLst>
          </p:cNvPr>
          <p:cNvGrpSpPr/>
          <p:nvPr userDrawn="1"/>
        </p:nvGrpSpPr>
        <p:grpSpPr>
          <a:xfrm>
            <a:off x="6913023" y="1746256"/>
            <a:ext cx="4595423" cy="4836542"/>
            <a:chOff x="6913023" y="1746256"/>
            <a:chExt cx="4595423" cy="4836542"/>
          </a:xfrm>
        </p:grpSpPr>
        <p:sp>
          <p:nvSpPr>
            <p:cNvPr id="29" name="Oval 28">
              <a:extLst>
                <a:ext uri="{FF2B5EF4-FFF2-40B4-BE49-F238E27FC236}">
                  <a16:creationId xmlns:a16="http://schemas.microsoft.com/office/drawing/2014/main" id="{05CAD33D-DF83-4256-88BF-BFBF8DE429F4}"/>
                </a:ext>
              </a:extLst>
            </p:cNvPr>
            <p:cNvSpPr/>
            <p:nvPr userDrawn="1"/>
          </p:nvSpPr>
          <p:spPr>
            <a:xfrm>
              <a:off x="7290394" y="6116990"/>
              <a:ext cx="4218052" cy="46580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1" name="Group 20">
              <a:extLst>
                <a:ext uri="{FF2B5EF4-FFF2-40B4-BE49-F238E27FC236}">
                  <a16:creationId xmlns:a16="http://schemas.microsoft.com/office/drawing/2014/main" id="{C0256DA6-5F47-4344-9C49-C5EC06F00A1B}"/>
                </a:ext>
              </a:extLst>
            </p:cNvPr>
            <p:cNvGrpSpPr/>
            <p:nvPr userDrawn="1"/>
          </p:nvGrpSpPr>
          <p:grpSpPr>
            <a:xfrm>
              <a:off x="6913023" y="1746256"/>
              <a:ext cx="4495597" cy="4687678"/>
              <a:chOff x="6446339" y="1280897"/>
              <a:chExt cx="4320717" cy="5285178"/>
            </a:xfrm>
          </p:grpSpPr>
          <p:sp>
            <p:nvSpPr>
              <p:cNvPr id="22" name="Freeform: Shape 21">
                <a:extLst>
                  <a:ext uri="{FF2B5EF4-FFF2-40B4-BE49-F238E27FC236}">
                    <a16:creationId xmlns:a16="http://schemas.microsoft.com/office/drawing/2014/main" id="{195B1646-B88A-4FF4-A6BF-BF6D3A4E267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47EF8D4-721A-4155-8A86-A79CC8729956}"/>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4B13E32-F740-42E2-9A70-BBCCCB2337B8}"/>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1594EE1-A094-412B-9C8D-09609002532A}"/>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34864C7-7210-4707-B490-5D1340DA7C14}"/>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C870821-1E5F-40DA-AB75-DEB54C0CADDC}"/>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F4B58FF-E90D-4714-A9BD-1B1FFDB78E46}"/>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sp>
        <p:nvSpPr>
          <p:cNvPr id="8" name="그림 개체 틀 2">
            <a:extLst>
              <a:ext uri="{FF2B5EF4-FFF2-40B4-BE49-F238E27FC236}">
                <a16:creationId xmlns:a16="http://schemas.microsoft.com/office/drawing/2014/main" id="{157702FD-7907-484A-9E52-2C12EFFD110C}"/>
              </a:ext>
            </a:extLst>
          </p:cNvPr>
          <p:cNvSpPr>
            <a:spLocks noGrp="1"/>
          </p:cNvSpPr>
          <p:nvPr>
            <p:ph type="pic" sz="quarter" idx="10" hasCustomPrompt="1"/>
          </p:nvPr>
        </p:nvSpPr>
        <p:spPr>
          <a:xfrm>
            <a:off x="7020282" y="1989441"/>
            <a:ext cx="4180713" cy="3065247"/>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a:t>Place Your Picture Here</a:t>
            </a:r>
            <a:endParaRPr lang="ko-KR" altLang="en-US"/>
          </a:p>
        </p:txBody>
      </p:sp>
      <p:sp>
        <p:nvSpPr>
          <p:cNvPr id="9" name="Rectangle 8">
            <a:extLst>
              <a:ext uri="{FF2B5EF4-FFF2-40B4-BE49-F238E27FC236}">
                <a16:creationId xmlns:a16="http://schemas.microsoft.com/office/drawing/2014/main" id="{6CB86775-83F3-4195-80F1-8A2759152282}"/>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794EC73-4B3C-4A64-A77B-50EE9B8F77E3}"/>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1" name="Text Placeholder 9">
            <a:extLst>
              <a:ext uri="{FF2B5EF4-FFF2-40B4-BE49-F238E27FC236}">
                <a16:creationId xmlns:a16="http://schemas.microsoft.com/office/drawing/2014/main" id="{1D07E121-9E3D-438E-8925-11F00717BC6E}"/>
              </a:ext>
            </a:extLst>
          </p:cNvPr>
          <p:cNvSpPr>
            <a:spLocks noGrp="1"/>
          </p:cNvSpPr>
          <p:nvPr>
            <p:ph type="body" sz="quarter" idx="11"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a:t>BASIC LAYOUT</a:t>
            </a:r>
          </a:p>
        </p:txBody>
      </p:sp>
      <p:grpSp>
        <p:nvGrpSpPr>
          <p:cNvPr id="12" name="Group 11">
            <a:extLst>
              <a:ext uri="{FF2B5EF4-FFF2-40B4-BE49-F238E27FC236}">
                <a16:creationId xmlns:a16="http://schemas.microsoft.com/office/drawing/2014/main" id="{758048F8-EB4B-4CD3-91EC-2762EF3B92E5}"/>
              </a:ext>
            </a:extLst>
          </p:cNvPr>
          <p:cNvGrpSpPr/>
          <p:nvPr userDrawn="1"/>
        </p:nvGrpSpPr>
        <p:grpSpPr>
          <a:xfrm>
            <a:off x="10415614" y="758756"/>
            <a:ext cx="1344926" cy="246023"/>
            <a:chOff x="6916230" y="365408"/>
            <a:chExt cx="3673340" cy="671952"/>
          </a:xfrm>
          <a:solidFill>
            <a:schemeClr val="bg1">
              <a:alpha val="94000"/>
            </a:schemeClr>
          </a:solidFill>
        </p:grpSpPr>
        <p:sp>
          <p:nvSpPr>
            <p:cNvPr id="13" name="Freeform: Shape 12">
              <a:extLst>
                <a:ext uri="{FF2B5EF4-FFF2-40B4-BE49-F238E27FC236}">
                  <a16:creationId xmlns:a16="http://schemas.microsoft.com/office/drawing/2014/main" id="{C97EE01C-02B6-4D28-911B-B27DA8E1CFBB}"/>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28E3D4-2E52-49F0-9422-22A857B5BFCE}"/>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3F7D513-9F0F-44FE-A7E4-C1F93A6BF5EC}"/>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1ABC0977-B322-4EF1-BDEA-A7F5F00BB6C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CFD96A06-E87D-498F-B0EB-FEA6AF24ED1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3D2254EB-6F01-4447-8C05-CFB1E5153C79}"/>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8529750E-2CE9-41C0-B30E-D2BC92FFAF3A}"/>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52DE8502-19B8-440E-B0E5-08235BF82F71}"/>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45574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9393502-3B0A-4617-8940-13A1621386DB}"/>
              </a:ext>
            </a:extLst>
          </p:cNvPr>
          <p:cNvGrpSpPr/>
          <p:nvPr userDrawn="1"/>
        </p:nvGrpSpPr>
        <p:grpSpPr>
          <a:xfrm>
            <a:off x="354283" y="367027"/>
            <a:ext cx="11483434" cy="6123946"/>
            <a:chOff x="385763" y="417483"/>
            <a:chExt cx="11483434" cy="6123946"/>
          </a:xfrm>
        </p:grpSpPr>
        <p:sp>
          <p:nvSpPr>
            <p:cNvPr id="4" name="Freeform: Shape 3">
              <a:extLst>
                <a:ext uri="{FF2B5EF4-FFF2-40B4-BE49-F238E27FC236}">
                  <a16:creationId xmlns:a16="http://schemas.microsoft.com/office/drawing/2014/main" id="{9498825A-73CE-480A-98B7-146B8CA1EDA1}"/>
                </a:ext>
              </a:extLst>
            </p:cNvPr>
            <p:cNvSpPr/>
            <p:nvPr/>
          </p:nvSpPr>
          <p:spPr>
            <a:xfrm>
              <a:off x="507673" y="5706198"/>
              <a:ext cx="2431179" cy="711464"/>
            </a:xfrm>
            <a:custGeom>
              <a:avLst/>
              <a:gdLst>
                <a:gd name="connsiteX0" fmla="*/ 1869917 w 2431179"/>
                <a:gd name="connsiteY0" fmla="*/ 657156 h 711464"/>
                <a:gd name="connsiteX1" fmla="*/ 1858596 w 2431179"/>
                <a:gd name="connsiteY1" fmla="*/ 661322 h 711464"/>
                <a:gd name="connsiteX2" fmla="*/ 1882488 w 2431179"/>
                <a:gd name="connsiteY2" fmla="*/ 659655 h 711464"/>
                <a:gd name="connsiteX3" fmla="*/ 1869917 w 2431179"/>
                <a:gd name="connsiteY3" fmla="*/ 657156 h 711464"/>
                <a:gd name="connsiteX4" fmla="*/ 2188629 w 2431179"/>
                <a:gd name="connsiteY4" fmla="*/ 636318 h 711464"/>
                <a:gd name="connsiteX5" fmla="*/ 2186959 w 2431179"/>
                <a:gd name="connsiteY5" fmla="*/ 659655 h 711464"/>
                <a:gd name="connsiteX6" fmla="*/ 2189739 w 2431179"/>
                <a:gd name="connsiteY6" fmla="*/ 682991 h 711464"/>
                <a:gd name="connsiteX7" fmla="*/ 2204740 w 2431179"/>
                <a:gd name="connsiteY7" fmla="*/ 679101 h 711464"/>
                <a:gd name="connsiteX8" fmla="*/ 2216409 w 2431179"/>
                <a:gd name="connsiteY8" fmla="*/ 649099 h 711464"/>
                <a:gd name="connsiteX9" fmla="*/ 2188629 w 2431179"/>
                <a:gd name="connsiteY9" fmla="*/ 636318 h 711464"/>
                <a:gd name="connsiteX10" fmla="*/ 22634 w 2431179"/>
                <a:gd name="connsiteY10" fmla="*/ 445799 h 711464"/>
                <a:gd name="connsiteX11" fmla="*/ 17313 w 2431179"/>
                <a:gd name="connsiteY11" fmla="*/ 446302 h 711464"/>
                <a:gd name="connsiteX12" fmla="*/ 14535 w 2431179"/>
                <a:gd name="connsiteY12" fmla="*/ 485750 h 711464"/>
                <a:gd name="connsiteX13" fmla="*/ 32869 w 2431179"/>
                <a:gd name="connsiteY13" fmla="*/ 464081 h 711464"/>
                <a:gd name="connsiteX14" fmla="*/ 22634 w 2431179"/>
                <a:gd name="connsiteY14" fmla="*/ 445799 h 711464"/>
                <a:gd name="connsiteX15" fmla="*/ 89 w 2431179"/>
                <a:gd name="connsiteY15" fmla="*/ 0 h 711464"/>
                <a:gd name="connsiteX16" fmla="*/ 85098 w 2431179"/>
                <a:gd name="connsiteY16" fmla="*/ 0 h 711464"/>
                <a:gd name="connsiteX17" fmla="*/ 85098 w 2431179"/>
                <a:gd name="connsiteY17" fmla="*/ 508529 h 711464"/>
                <a:gd name="connsiteX18" fmla="*/ 202331 w 2431179"/>
                <a:gd name="connsiteY18" fmla="*/ 624095 h 711464"/>
                <a:gd name="connsiteX19" fmla="*/ 522916 w 2431179"/>
                <a:gd name="connsiteY19" fmla="*/ 622429 h 711464"/>
                <a:gd name="connsiteX20" fmla="*/ 585700 w 2431179"/>
                <a:gd name="connsiteY20" fmla="*/ 646319 h 711464"/>
                <a:gd name="connsiteX21" fmla="*/ 590145 w 2431179"/>
                <a:gd name="connsiteY21" fmla="*/ 625207 h 711464"/>
                <a:gd name="connsiteX22" fmla="*/ 634593 w 2431179"/>
                <a:gd name="connsiteY22" fmla="*/ 624652 h 711464"/>
                <a:gd name="connsiteX23" fmla="*/ 657928 w 2431179"/>
                <a:gd name="connsiteY23" fmla="*/ 637431 h 711464"/>
                <a:gd name="connsiteX24" fmla="*/ 677374 w 2431179"/>
                <a:gd name="connsiteY24" fmla="*/ 680211 h 711464"/>
                <a:gd name="connsiteX25" fmla="*/ 691820 w 2431179"/>
                <a:gd name="connsiteY25" fmla="*/ 688547 h 711464"/>
                <a:gd name="connsiteX26" fmla="*/ 696265 w 2431179"/>
                <a:gd name="connsiteY26" fmla="*/ 675211 h 711464"/>
                <a:gd name="connsiteX27" fmla="*/ 706821 w 2431179"/>
                <a:gd name="connsiteY27" fmla="*/ 662432 h 711464"/>
                <a:gd name="connsiteX28" fmla="*/ 745714 w 2431179"/>
                <a:gd name="connsiteY28" fmla="*/ 635763 h 711464"/>
                <a:gd name="connsiteX29" fmla="*/ 774051 w 2431179"/>
                <a:gd name="connsiteY29" fmla="*/ 622985 h 711464"/>
                <a:gd name="connsiteX30" fmla="*/ 1352994 w 2431179"/>
                <a:gd name="connsiteY30" fmla="*/ 623540 h 711464"/>
                <a:gd name="connsiteX31" fmla="*/ 1377440 w 2431179"/>
                <a:gd name="connsiteY31" fmla="*/ 639653 h 711464"/>
                <a:gd name="connsiteX32" fmla="*/ 1396331 w 2431179"/>
                <a:gd name="connsiteY32" fmla="*/ 636318 h 711464"/>
                <a:gd name="connsiteX33" fmla="*/ 1420778 w 2431179"/>
                <a:gd name="connsiteY33" fmla="*/ 623540 h 711464"/>
                <a:gd name="connsiteX34" fmla="*/ 1635243 w 2431179"/>
                <a:gd name="connsiteY34" fmla="*/ 624095 h 711464"/>
                <a:gd name="connsiteX35" fmla="*/ 1644132 w 2431179"/>
                <a:gd name="connsiteY35" fmla="*/ 641319 h 711464"/>
                <a:gd name="connsiteX36" fmla="*/ 1661355 w 2431179"/>
                <a:gd name="connsiteY36" fmla="*/ 626318 h 711464"/>
                <a:gd name="connsiteX37" fmla="*/ 1679134 w 2431179"/>
                <a:gd name="connsiteY37" fmla="*/ 646876 h 711464"/>
                <a:gd name="connsiteX38" fmla="*/ 1708026 w 2431179"/>
                <a:gd name="connsiteY38" fmla="*/ 623540 h 711464"/>
                <a:gd name="connsiteX39" fmla="*/ 1817483 w 2431179"/>
                <a:gd name="connsiteY39" fmla="*/ 624095 h 711464"/>
                <a:gd name="connsiteX40" fmla="*/ 1835817 w 2431179"/>
                <a:gd name="connsiteY40" fmla="*/ 638541 h 711464"/>
                <a:gd name="connsiteX41" fmla="*/ 1853041 w 2431179"/>
                <a:gd name="connsiteY41" fmla="*/ 659100 h 711464"/>
                <a:gd name="connsiteX42" fmla="*/ 1851373 w 2431179"/>
                <a:gd name="connsiteY42" fmla="*/ 624095 h 711464"/>
                <a:gd name="connsiteX43" fmla="*/ 1940827 w 2431179"/>
                <a:gd name="connsiteY43" fmla="*/ 632430 h 711464"/>
                <a:gd name="connsiteX44" fmla="*/ 1966941 w 2431179"/>
                <a:gd name="connsiteY44" fmla="*/ 630208 h 711464"/>
                <a:gd name="connsiteX45" fmla="*/ 1989720 w 2431179"/>
                <a:gd name="connsiteY45" fmla="*/ 623540 h 711464"/>
                <a:gd name="connsiteX46" fmla="*/ 2412537 w 2431179"/>
                <a:gd name="connsiteY46" fmla="*/ 622985 h 711464"/>
                <a:gd name="connsiteX47" fmla="*/ 2430873 w 2431179"/>
                <a:gd name="connsiteY47" fmla="*/ 642431 h 711464"/>
                <a:gd name="connsiteX48" fmla="*/ 2364754 w 2431179"/>
                <a:gd name="connsiteY48" fmla="*/ 709103 h 711464"/>
                <a:gd name="connsiteX49" fmla="*/ 2060283 w 2431179"/>
                <a:gd name="connsiteY49" fmla="*/ 709103 h 711464"/>
                <a:gd name="connsiteX50" fmla="*/ 2018612 w 2431179"/>
                <a:gd name="connsiteY50" fmla="*/ 664100 h 711464"/>
                <a:gd name="connsiteX51" fmla="*/ 2015833 w 2431179"/>
                <a:gd name="connsiteY51" fmla="*/ 653542 h 711464"/>
                <a:gd name="connsiteX52" fmla="*/ 2011944 w 2431179"/>
                <a:gd name="connsiteY52" fmla="*/ 662432 h 711464"/>
                <a:gd name="connsiteX53" fmla="*/ 2008612 w 2431179"/>
                <a:gd name="connsiteY53" fmla="*/ 677434 h 711464"/>
                <a:gd name="connsiteX54" fmla="*/ 1999166 w 2431179"/>
                <a:gd name="connsiteY54" fmla="*/ 669100 h 711464"/>
                <a:gd name="connsiteX55" fmla="*/ 1981387 w 2431179"/>
                <a:gd name="connsiteY55" fmla="*/ 679656 h 711464"/>
                <a:gd name="connsiteX56" fmla="*/ 1976942 w 2431179"/>
                <a:gd name="connsiteY56" fmla="*/ 697435 h 711464"/>
                <a:gd name="connsiteX57" fmla="*/ 1971384 w 2431179"/>
                <a:gd name="connsiteY57" fmla="*/ 704103 h 711464"/>
                <a:gd name="connsiteX58" fmla="*/ 1965274 w 2431179"/>
                <a:gd name="connsiteY58" fmla="*/ 700215 h 711464"/>
                <a:gd name="connsiteX59" fmla="*/ 1937494 w 2431179"/>
                <a:gd name="connsiteY59" fmla="*/ 694657 h 711464"/>
                <a:gd name="connsiteX60" fmla="*/ 1867487 w 2431179"/>
                <a:gd name="connsiteY60" fmla="*/ 709103 h 711464"/>
                <a:gd name="connsiteX61" fmla="*/ 1715249 w 2431179"/>
                <a:gd name="connsiteY61" fmla="*/ 708548 h 711464"/>
                <a:gd name="connsiteX62" fmla="*/ 1698580 w 2431179"/>
                <a:gd name="connsiteY62" fmla="*/ 695212 h 711464"/>
                <a:gd name="connsiteX63" fmla="*/ 1690247 w 2431179"/>
                <a:gd name="connsiteY63" fmla="*/ 689657 h 711464"/>
                <a:gd name="connsiteX64" fmla="*/ 1626353 w 2431179"/>
                <a:gd name="connsiteY64" fmla="*/ 698547 h 711464"/>
                <a:gd name="connsiteX65" fmla="*/ 1337437 w 2431179"/>
                <a:gd name="connsiteY65" fmla="*/ 708548 h 711464"/>
                <a:gd name="connsiteX66" fmla="*/ 1045742 w 2431179"/>
                <a:gd name="connsiteY66" fmla="*/ 709103 h 711464"/>
                <a:gd name="connsiteX67" fmla="*/ 1006295 w 2431179"/>
                <a:gd name="connsiteY67" fmla="*/ 703548 h 711464"/>
                <a:gd name="connsiteX68" fmla="*/ 971292 w 2431179"/>
                <a:gd name="connsiteY68" fmla="*/ 709660 h 711464"/>
                <a:gd name="connsiteX69" fmla="*/ 796275 w 2431179"/>
                <a:gd name="connsiteY69" fmla="*/ 709103 h 711464"/>
                <a:gd name="connsiteX70" fmla="*/ 755715 w 2431179"/>
                <a:gd name="connsiteY70" fmla="*/ 694657 h 711464"/>
                <a:gd name="connsiteX71" fmla="*/ 740714 w 2431179"/>
                <a:gd name="connsiteY71" fmla="*/ 693547 h 711464"/>
                <a:gd name="connsiteX72" fmla="*/ 706821 w 2431179"/>
                <a:gd name="connsiteY72" fmla="*/ 708548 h 711464"/>
                <a:gd name="connsiteX73" fmla="*/ 191775 w 2431179"/>
                <a:gd name="connsiteY73" fmla="*/ 709103 h 711464"/>
                <a:gd name="connsiteX74" fmla="*/ 1200 w 2431179"/>
                <a:gd name="connsiteY74" fmla="*/ 563535 h 711464"/>
                <a:gd name="connsiteX75" fmla="*/ 89 w 2431179"/>
                <a:gd name="connsiteY75" fmla="*/ 540754 h 711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431179" h="711464">
                  <a:moveTo>
                    <a:pt x="1869917" y="657156"/>
                  </a:moveTo>
                  <a:cubicBezTo>
                    <a:pt x="1865959" y="658544"/>
                    <a:pt x="1862208" y="661044"/>
                    <a:pt x="1858596" y="661322"/>
                  </a:cubicBezTo>
                  <a:cubicBezTo>
                    <a:pt x="1865819" y="664100"/>
                    <a:pt x="1873598" y="664100"/>
                    <a:pt x="1882488" y="659655"/>
                  </a:cubicBezTo>
                  <a:cubicBezTo>
                    <a:pt x="1878043" y="655488"/>
                    <a:pt x="1873876" y="655765"/>
                    <a:pt x="1869917" y="657156"/>
                  </a:cubicBezTo>
                  <a:close/>
                  <a:moveTo>
                    <a:pt x="2188629" y="636318"/>
                  </a:moveTo>
                  <a:cubicBezTo>
                    <a:pt x="2174738" y="640764"/>
                    <a:pt x="2186406" y="651877"/>
                    <a:pt x="2186959" y="659655"/>
                  </a:cubicBezTo>
                  <a:cubicBezTo>
                    <a:pt x="2188072" y="667433"/>
                    <a:pt x="2188629" y="675768"/>
                    <a:pt x="2189739" y="682991"/>
                  </a:cubicBezTo>
                  <a:cubicBezTo>
                    <a:pt x="2196407" y="685214"/>
                    <a:pt x="2200295" y="680211"/>
                    <a:pt x="2204740" y="679101"/>
                  </a:cubicBezTo>
                  <a:cubicBezTo>
                    <a:pt x="2226409" y="672988"/>
                    <a:pt x="2230299" y="665765"/>
                    <a:pt x="2216409" y="649099"/>
                  </a:cubicBezTo>
                  <a:cubicBezTo>
                    <a:pt x="2209741" y="641319"/>
                    <a:pt x="2198628" y="632985"/>
                    <a:pt x="2188629" y="636318"/>
                  </a:cubicBezTo>
                  <a:close/>
                  <a:moveTo>
                    <a:pt x="22634" y="445799"/>
                  </a:moveTo>
                  <a:cubicBezTo>
                    <a:pt x="21029" y="444913"/>
                    <a:pt x="19258" y="444913"/>
                    <a:pt x="17313" y="446302"/>
                  </a:cubicBezTo>
                  <a:cubicBezTo>
                    <a:pt x="6200" y="454635"/>
                    <a:pt x="14535" y="470749"/>
                    <a:pt x="14535" y="485750"/>
                  </a:cubicBezTo>
                  <a:cubicBezTo>
                    <a:pt x="23424" y="478527"/>
                    <a:pt x="40092" y="479637"/>
                    <a:pt x="32869" y="464081"/>
                  </a:cubicBezTo>
                  <a:cubicBezTo>
                    <a:pt x="30786" y="459080"/>
                    <a:pt x="27452" y="448455"/>
                    <a:pt x="22634" y="445799"/>
                  </a:cubicBezTo>
                  <a:close/>
                  <a:moveTo>
                    <a:pt x="89" y="0"/>
                  </a:moveTo>
                  <a:lnTo>
                    <a:pt x="85098" y="0"/>
                  </a:lnTo>
                  <a:lnTo>
                    <a:pt x="85098" y="508529"/>
                  </a:lnTo>
                  <a:cubicBezTo>
                    <a:pt x="85653" y="579647"/>
                    <a:pt x="130101" y="624095"/>
                    <a:pt x="202331" y="624095"/>
                  </a:cubicBezTo>
                  <a:cubicBezTo>
                    <a:pt x="309006" y="624095"/>
                    <a:pt x="416239" y="625207"/>
                    <a:pt x="522916" y="622429"/>
                  </a:cubicBezTo>
                  <a:cubicBezTo>
                    <a:pt x="549585" y="621872"/>
                    <a:pt x="566809" y="633541"/>
                    <a:pt x="585700" y="646319"/>
                  </a:cubicBezTo>
                  <a:cubicBezTo>
                    <a:pt x="592923" y="639653"/>
                    <a:pt x="583478" y="632430"/>
                    <a:pt x="590145" y="625207"/>
                  </a:cubicBezTo>
                  <a:cubicBezTo>
                    <a:pt x="606257" y="659655"/>
                    <a:pt x="619035" y="630763"/>
                    <a:pt x="634593" y="624652"/>
                  </a:cubicBezTo>
                  <a:cubicBezTo>
                    <a:pt x="643482" y="621317"/>
                    <a:pt x="657373" y="624652"/>
                    <a:pt x="657928" y="637431"/>
                  </a:cubicBezTo>
                  <a:cubicBezTo>
                    <a:pt x="658485" y="655209"/>
                    <a:pt x="674041" y="664655"/>
                    <a:pt x="677374" y="680211"/>
                  </a:cubicBezTo>
                  <a:cubicBezTo>
                    <a:pt x="679042" y="688547"/>
                    <a:pt x="683487" y="690212"/>
                    <a:pt x="691820" y="688547"/>
                  </a:cubicBezTo>
                  <a:cubicBezTo>
                    <a:pt x="702376" y="686324"/>
                    <a:pt x="699598" y="682434"/>
                    <a:pt x="696265" y="675211"/>
                  </a:cubicBezTo>
                  <a:cubicBezTo>
                    <a:pt x="692375" y="666323"/>
                    <a:pt x="699598" y="664655"/>
                    <a:pt x="706821" y="662432"/>
                  </a:cubicBezTo>
                  <a:cubicBezTo>
                    <a:pt x="722380" y="657987"/>
                    <a:pt x="739603" y="656877"/>
                    <a:pt x="745714" y="635763"/>
                  </a:cubicBezTo>
                  <a:cubicBezTo>
                    <a:pt x="748492" y="625207"/>
                    <a:pt x="762383" y="622985"/>
                    <a:pt x="774051" y="622985"/>
                  </a:cubicBezTo>
                  <a:cubicBezTo>
                    <a:pt x="966847" y="622985"/>
                    <a:pt x="1160198" y="622985"/>
                    <a:pt x="1352994" y="623540"/>
                  </a:cubicBezTo>
                  <a:cubicBezTo>
                    <a:pt x="1361884" y="624095"/>
                    <a:pt x="1377995" y="617429"/>
                    <a:pt x="1377440" y="639653"/>
                  </a:cubicBezTo>
                  <a:cubicBezTo>
                    <a:pt x="1376885" y="647431"/>
                    <a:pt x="1392441" y="644098"/>
                    <a:pt x="1396331" y="636318"/>
                  </a:cubicBezTo>
                  <a:cubicBezTo>
                    <a:pt x="1401887" y="624652"/>
                    <a:pt x="1409665" y="623540"/>
                    <a:pt x="1420778" y="623540"/>
                  </a:cubicBezTo>
                  <a:cubicBezTo>
                    <a:pt x="1492451" y="624095"/>
                    <a:pt x="1563568" y="624652"/>
                    <a:pt x="1635243" y="624095"/>
                  </a:cubicBezTo>
                  <a:cubicBezTo>
                    <a:pt x="1653577" y="624095"/>
                    <a:pt x="1634131" y="638541"/>
                    <a:pt x="1644132" y="641319"/>
                  </a:cubicBezTo>
                  <a:cubicBezTo>
                    <a:pt x="1652467" y="640208"/>
                    <a:pt x="1648577" y="626875"/>
                    <a:pt x="1661355" y="626318"/>
                  </a:cubicBezTo>
                  <a:cubicBezTo>
                    <a:pt x="1667468" y="630208"/>
                    <a:pt x="1662466" y="647986"/>
                    <a:pt x="1679134" y="646876"/>
                  </a:cubicBezTo>
                  <a:cubicBezTo>
                    <a:pt x="1676914" y="625207"/>
                    <a:pt x="1689692" y="622985"/>
                    <a:pt x="1708026" y="623540"/>
                  </a:cubicBezTo>
                  <a:cubicBezTo>
                    <a:pt x="1744698" y="625207"/>
                    <a:pt x="1780811" y="624095"/>
                    <a:pt x="1817483" y="624095"/>
                  </a:cubicBezTo>
                  <a:cubicBezTo>
                    <a:pt x="1827484" y="624095"/>
                    <a:pt x="1838040" y="620762"/>
                    <a:pt x="1835817" y="638541"/>
                  </a:cubicBezTo>
                  <a:cubicBezTo>
                    <a:pt x="1835262" y="645764"/>
                    <a:pt x="1841373" y="657432"/>
                    <a:pt x="1853041" y="659100"/>
                  </a:cubicBezTo>
                  <a:cubicBezTo>
                    <a:pt x="1848596" y="647986"/>
                    <a:pt x="1863597" y="636318"/>
                    <a:pt x="1851373" y="624095"/>
                  </a:cubicBezTo>
                  <a:cubicBezTo>
                    <a:pt x="1880820" y="639096"/>
                    <a:pt x="1912490" y="610761"/>
                    <a:pt x="1940827" y="632430"/>
                  </a:cubicBezTo>
                  <a:cubicBezTo>
                    <a:pt x="1946382" y="636318"/>
                    <a:pt x="1960273" y="638541"/>
                    <a:pt x="1966941" y="630208"/>
                  </a:cubicBezTo>
                  <a:cubicBezTo>
                    <a:pt x="1973607" y="621872"/>
                    <a:pt x="1981942" y="623540"/>
                    <a:pt x="1989720" y="623540"/>
                  </a:cubicBezTo>
                  <a:cubicBezTo>
                    <a:pt x="2130845" y="622985"/>
                    <a:pt x="2271413" y="623540"/>
                    <a:pt x="2412537" y="622985"/>
                  </a:cubicBezTo>
                  <a:cubicBezTo>
                    <a:pt x="2427538" y="622985"/>
                    <a:pt x="2432539" y="625762"/>
                    <a:pt x="2430873" y="642431"/>
                  </a:cubicBezTo>
                  <a:cubicBezTo>
                    <a:pt x="2431429" y="709103"/>
                    <a:pt x="2431984" y="709103"/>
                    <a:pt x="2364754" y="709103"/>
                  </a:cubicBezTo>
                  <a:cubicBezTo>
                    <a:pt x="2263634" y="709103"/>
                    <a:pt x="2161960" y="709103"/>
                    <a:pt x="2060283" y="709103"/>
                  </a:cubicBezTo>
                  <a:cubicBezTo>
                    <a:pt x="2030281" y="709660"/>
                    <a:pt x="2016945" y="694657"/>
                    <a:pt x="2018612" y="664100"/>
                  </a:cubicBezTo>
                  <a:cubicBezTo>
                    <a:pt x="2018612" y="660210"/>
                    <a:pt x="2025835" y="654099"/>
                    <a:pt x="2015833" y="653542"/>
                  </a:cubicBezTo>
                  <a:cubicBezTo>
                    <a:pt x="2010834" y="653542"/>
                    <a:pt x="2009167" y="657987"/>
                    <a:pt x="2011944" y="662432"/>
                  </a:cubicBezTo>
                  <a:cubicBezTo>
                    <a:pt x="2016390" y="669100"/>
                    <a:pt x="2014722" y="674656"/>
                    <a:pt x="2008612" y="677434"/>
                  </a:cubicBezTo>
                  <a:cubicBezTo>
                    <a:pt x="2000831" y="681324"/>
                    <a:pt x="2003611" y="670766"/>
                    <a:pt x="1999166" y="669100"/>
                  </a:cubicBezTo>
                  <a:cubicBezTo>
                    <a:pt x="1988610" y="665210"/>
                    <a:pt x="1976942" y="656322"/>
                    <a:pt x="1981387" y="679656"/>
                  </a:cubicBezTo>
                  <a:cubicBezTo>
                    <a:pt x="1981942" y="683546"/>
                    <a:pt x="1975830" y="690769"/>
                    <a:pt x="1976942" y="697435"/>
                  </a:cubicBezTo>
                  <a:cubicBezTo>
                    <a:pt x="1977497" y="701325"/>
                    <a:pt x="1975830" y="704658"/>
                    <a:pt x="1971384" y="704103"/>
                  </a:cubicBezTo>
                  <a:cubicBezTo>
                    <a:pt x="1969162" y="703548"/>
                    <a:pt x="1965274" y="701880"/>
                    <a:pt x="1965274" y="700215"/>
                  </a:cubicBezTo>
                  <a:cubicBezTo>
                    <a:pt x="1961386" y="671878"/>
                    <a:pt x="1944160" y="690212"/>
                    <a:pt x="1937494" y="694657"/>
                  </a:cubicBezTo>
                  <a:cubicBezTo>
                    <a:pt x="1915825" y="709660"/>
                    <a:pt x="1891934" y="709103"/>
                    <a:pt x="1867487" y="709103"/>
                  </a:cubicBezTo>
                  <a:cubicBezTo>
                    <a:pt x="1816926" y="708548"/>
                    <a:pt x="1765810" y="709103"/>
                    <a:pt x="1715249" y="708548"/>
                  </a:cubicBezTo>
                  <a:cubicBezTo>
                    <a:pt x="1708026" y="708548"/>
                    <a:pt x="1691358" y="716326"/>
                    <a:pt x="1698580" y="695212"/>
                  </a:cubicBezTo>
                  <a:cubicBezTo>
                    <a:pt x="1701915" y="685767"/>
                    <a:pt x="1694135" y="688547"/>
                    <a:pt x="1690247" y="689657"/>
                  </a:cubicBezTo>
                  <a:cubicBezTo>
                    <a:pt x="1669133" y="694657"/>
                    <a:pt x="1646354" y="693547"/>
                    <a:pt x="1626353" y="698547"/>
                  </a:cubicBezTo>
                  <a:cubicBezTo>
                    <a:pt x="1530788" y="722439"/>
                    <a:pt x="1433557" y="705215"/>
                    <a:pt x="1337437" y="708548"/>
                  </a:cubicBezTo>
                  <a:cubicBezTo>
                    <a:pt x="1240206" y="711881"/>
                    <a:pt x="1142974" y="709103"/>
                    <a:pt x="1045742" y="709103"/>
                  </a:cubicBezTo>
                  <a:cubicBezTo>
                    <a:pt x="1032409" y="709103"/>
                    <a:pt x="1017963" y="710771"/>
                    <a:pt x="1006295" y="703548"/>
                  </a:cubicBezTo>
                  <a:cubicBezTo>
                    <a:pt x="991848" y="694657"/>
                    <a:pt x="984070" y="710214"/>
                    <a:pt x="971292" y="709660"/>
                  </a:cubicBezTo>
                  <a:cubicBezTo>
                    <a:pt x="912953" y="707993"/>
                    <a:pt x="854614" y="709103"/>
                    <a:pt x="796275" y="709103"/>
                  </a:cubicBezTo>
                  <a:cubicBezTo>
                    <a:pt x="780719" y="709103"/>
                    <a:pt x="769050" y="700215"/>
                    <a:pt x="755715" y="694657"/>
                  </a:cubicBezTo>
                  <a:cubicBezTo>
                    <a:pt x="750714" y="692435"/>
                    <a:pt x="741269" y="687434"/>
                    <a:pt x="740714" y="693547"/>
                  </a:cubicBezTo>
                  <a:cubicBezTo>
                    <a:pt x="737936" y="719659"/>
                    <a:pt x="718490" y="708548"/>
                    <a:pt x="706821" y="708548"/>
                  </a:cubicBezTo>
                  <a:cubicBezTo>
                    <a:pt x="535139" y="709660"/>
                    <a:pt x="363457" y="709660"/>
                    <a:pt x="191775" y="709103"/>
                  </a:cubicBezTo>
                  <a:cubicBezTo>
                    <a:pt x="101209" y="708548"/>
                    <a:pt x="18981" y="645209"/>
                    <a:pt x="1200" y="563535"/>
                  </a:cubicBezTo>
                  <a:cubicBezTo>
                    <a:pt x="-466" y="555755"/>
                    <a:pt x="89" y="548532"/>
                    <a:pt x="89" y="540754"/>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id="{2CD17D29-F1E8-4B66-A407-9C953C2266FF}"/>
                </a:ext>
              </a:extLst>
            </p:cNvPr>
            <p:cNvSpPr/>
            <p:nvPr/>
          </p:nvSpPr>
          <p:spPr>
            <a:xfrm>
              <a:off x="9310320" y="5603636"/>
              <a:ext cx="2436885" cy="814026"/>
            </a:xfrm>
            <a:custGeom>
              <a:avLst/>
              <a:gdLst>
                <a:gd name="connsiteX0" fmla="*/ 1885948 w 2436885"/>
                <a:gd name="connsiteY0" fmla="*/ 779609 h 814026"/>
                <a:gd name="connsiteX1" fmla="*/ 1875946 w 2436885"/>
                <a:gd name="connsiteY1" fmla="*/ 787943 h 814026"/>
                <a:gd name="connsiteX2" fmla="*/ 1895949 w 2436885"/>
                <a:gd name="connsiteY2" fmla="*/ 807945 h 814026"/>
                <a:gd name="connsiteX3" fmla="*/ 1901505 w 2436885"/>
                <a:gd name="connsiteY3" fmla="*/ 797944 h 814026"/>
                <a:gd name="connsiteX4" fmla="*/ 1885948 w 2436885"/>
                <a:gd name="connsiteY4" fmla="*/ 779609 h 814026"/>
                <a:gd name="connsiteX5" fmla="*/ 46333 w 2436885"/>
                <a:gd name="connsiteY5" fmla="*/ 737938 h 814026"/>
                <a:gd name="connsiteX6" fmla="*/ 45778 w 2436885"/>
                <a:gd name="connsiteY6" fmla="*/ 738494 h 814026"/>
                <a:gd name="connsiteX7" fmla="*/ 45778 w 2436885"/>
                <a:gd name="connsiteY7" fmla="*/ 739049 h 814026"/>
                <a:gd name="connsiteX8" fmla="*/ 45222 w 2436885"/>
                <a:gd name="connsiteY8" fmla="*/ 739049 h 814026"/>
                <a:gd name="connsiteX9" fmla="*/ 45222 w 2436885"/>
                <a:gd name="connsiteY9" fmla="*/ 738494 h 814026"/>
                <a:gd name="connsiteX10" fmla="*/ 44667 w 2436885"/>
                <a:gd name="connsiteY10" fmla="*/ 739049 h 814026"/>
                <a:gd name="connsiteX11" fmla="*/ 49112 w 2436885"/>
                <a:gd name="connsiteY11" fmla="*/ 784609 h 814026"/>
                <a:gd name="connsiteX12" fmla="*/ 54668 w 2436885"/>
                <a:gd name="connsiteY12" fmla="*/ 787943 h 814026"/>
                <a:gd name="connsiteX13" fmla="*/ 86337 w 2436885"/>
                <a:gd name="connsiteY13" fmla="*/ 776275 h 814026"/>
                <a:gd name="connsiteX14" fmla="*/ 66891 w 2436885"/>
                <a:gd name="connsiteY14" fmla="*/ 745717 h 814026"/>
                <a:gd name="connsiteX15" fmla="*/ 47444 w 2436885"/>
                <a:gd name="connsiteY15" fmla="*/ 739049 h 814026"/>
                <a:gd name="connsiteX16" fmla="*/ 46333 w 2436885"/>
                <a:gd name="connsiteY16" fmla="*/ 737938 h 814026"/>
                <a:gd name="connsiteX17" fmla="*/ 2025404 w 2436885"/>
                <a:gd name="connsiteY17" fmla="*/ 726826 h 814026"/>
                <a:gd name="connsiteX18" fmla="*/ 2070408 w 2436885"/>
                <a:gd name="connsiteY18" fmla="*/ 738494 h 814026"/>
                <a:gd name="connsiteX19" fmla="*/ 2077632 w 2436885"/>
                <a:gd name="connsiteY19" fmla="*/ 734049 h 814026"/>
                <a:gd name="connsiteX20" fmla="*/ 2068742 w 2436885"/>
                <a:gd name="connsiteY20" fmla="*/ 728493 h 814026"/>
                <a:gd name="connsiteX21" fmla="*/ 2085966 w 2436885"/>
                <a:gd name="connsiteY21" fmla="*/ 730159 h 814026"/>
                <a:gd name="connsiteX22" fmla="*/ 2107635 w 2436885"/>
                <a:gd name="connsiteY22" fmla="*/ 733494 h 814026"/>
                <a:gd name="connsiteX23" fmla="*/ 2097078 w 2436885"/>
                <a:gd name="connsiteY23" fmla="*/ 750717 h 814026"/>
                <a:gd name="connsiteX24" fmla="*/ 2093744 w 2436885"/>
                <a:gd name="connsiteY24" fmla="*/ 759051 h 814026"/>
                <a:gd name="connsiteX25" fmla="*/ 2129304 w 2436885"/>
                <a:gd name="connsiteY25" fmla="*/ 791277 h 814026"/>
                <a:gd name="connsiteX26" fmla="*/ 2157639 w 2436885"/>
                <a:gd name="connsiteY26" fmla="*/ 813501 h 814026"/>
                <a:gd name="connsiteX27" fmla="*/ 2103190 w 2436885"/>
                <a:gd name="connsiteY27" fmla="*/ 813501 h 814026"/>
                <a:gd name="connsiteX28" fmla="*/ 1689818 w 2436885"/>
                <a:gd name="connsiteY28" fmla="*/ 813501 h 814026"/>
                <a:gd name="connsiteX29" fmla="*/ 1663149 w 2436885"/>
                <a:gd name="connsiteY29" fmla="*/ 809056 h 814026"/>
                <a:gd name="connsiteX30" fmla="*/ 1645369 w 2436885"/>
                <a:gd name="connsiteY30" fmla="*/ 811278 h 814026"/>
                <a:gd name="connsiteX31" fmla="*/ 1632035 w 2436885"/>
                <a:gd name="connsiteY31" fmla="*/ 813501 h 814026"/>
                <a:gd name="connsiteX32" fmla="*/ 1551472 w 2436885"/>
                <a:gd name="connsiteY32" fmla="*/ 811834 h 814026"/>
                <a:gd name="connsiteX33" fmla="*/ 1451463 w 2436885"/>
                <a:gd name="connsiteY33" fmla="*/ 812945 h 814026"/>
                <a:gd name="connsiteX34" fmla="*/ 1243111 w 2436885"/>
                <a:gd name="connsiteY34" fmla="*/ 812390 h 814026"/>
                <a:gd name="connsiteX35" fmla="*/ 1229775 w 2436885"/>
                <a:gd name="connsiteY35" fmla="*/ 794610 h 814026"/>
                <a:gd name="connsiteX36" fmla="*/ 1202551 w 2436885"/>
                <a:gd name="connsiteY36" fmla="*/ 748495 h 814026"/>
                <a:gd name="connsiteX37" fmla="*/ 1174215 w 2436885"/>
                <a:gd name="connsiteY37" fmla="*/ 727382 h 814026"/>
                <a:gd name="connsiteX38" fmla="*/ 1220886 w 2436885"/>
                <a:gd name="connsiteY38" fmla="*/ 727382 h 814026"/>
                <a:gd name="connsiteX39" fmla="*/ 1934841 w 2436885"/>
                <a:gd name="connsiteY39" fmla="*/ 727382 h 814026"/>
                <a:gd name="connsiteX40" fmla="*/ 2025404 w 2436885"/>
                <a:gd name="connsiteY40" fmla="*/ 726826 h 814026"/>
                <a:gd name="connsiteX41" fmla="*/ 784735 w 2436885"/>
                <a:gd name="connsiteY41" fmla="*/ 726826 h 814026"/>
                <a:gd name="connsiteX42" fmla="*/ 810849 w 2436885"/>
                <a:gd name="connsiteY42" fmla="*/ 750162 h 814026"/>
                <a:gd name="connsiteX43" fmla="*/ 845853 w 2436885"/>
                <a:gd name="connsiteY43" fmla="*/ 727382 h 814026"/>
                <a:gd name="connsiteX44" fmla="*/ 1143102 w 2436885"/>
                <a:gd name="connsiteY44" fmla="*/ 727382 h 814026"/>
                <a:gd name="connsiteX45" fmla="*/ 1170882 w 2436885"/>
                <a:gd name="connsiteY45" fmla="*/ 742383 h 814026"/>
                <a:gd name="connsiteX46" fmla="*/ 1116988 w 2436885"/>
                <a:gd name="connsiteY46" fmla="*/ 767942 h 814026"/>
                <a:gd name="connsiteX47" fmla="*/ 1130878 w 2436885"/>
                <a:gd name="connsiteY47" fmla="*/ 775720 h 814026"/>
                <a:gd name="connsiteX48" fmla="*/ 1178660 w 2436885"/>
                <a:gd name="connsiteY48" fmla="*/ 784610 h 814026"/>
                <a:gd name="connsiteX49" fmla="*/ 1188661 w 2436885"/>
                <a:gd name="connsiteY49" fmla="*/ 804611 h 814026"/>
                <a:gd name="connsiteX50" fmla="*/ 1172549 w 2436885"/>
                <a:gd name="connsiteY50" fmla="*/ 812390 h 814026"/>
                <a:gd name="connsiteX51" fmla="*/ 923637 w 2436885"/>
                <a:gd name="connsiteY51" fmla="*/ 812390 h 814026"/>
                <a:gd name="connsiteX52" fmla="*/ 905302 w 2436885"/>
                <a:gd name="connsiteY52" fmla="*/ 804056 h 814026"/>
                <a:gd name="connsiteX53" fmla="*/ 890301 w 2436885"/>
                <a:gd name="connsiteY53" fmla="*/ 802945 h 814026"/>
                <a:gd name="connsiteX54" fmla="*/ 850852 w 2436885"/>
                <a:gd name="connsiteY54" fmla="*/ 812390 h 814026"/>
                <a:gd name="connsiteX55" fmla="*/ 477485 w 2436885"/>
                <a:gd name="connsiteY55" fmla="*/ 812946 h 814026"/>
                <a:gd name="connsiteX56" fmla="*/ 450815 w 2436885"/>
                <a:gd name="connsiteY56" fmla="*/ 795166 h 814026"/>
                <a:gd name="connsiteX57" fmla="*/ 472484 w 2436885"/>
                <a:gd name="connsiteY57" fmla="*/ 776275 h 814026"/>
                <a:gd name="connsiteX58" fmla="*/ 510821 w 2436885"/>
                <a:gd name="connsiteY58" fmla="*/ 746272 h 814026"/>
                <a:gd name="connsiteX59" fmla="*/ 546935 w 2436885"/>
                <a:gd name="connsiteY59" fmla="*/ 757940 h 814026"/>
                <a:gd name="connsiteX60" fmla="*/ 559715 w 2436885"/>
                <a:gd name="connsiteY60" fmla="*/ 752940 h 814026"/>
                <a:gd name="connsiteX61" fmla="*/ 609719 w 2436885"/>
                <a:gd name="connsiteY61" fmla="*/ 727382 h 814026"/>
                <a:gd name="connsiteX62" fmla="*/ 784735 w 2436885"/>
                <a:gd name="connsiteY62" fmla="*/ 726826 h 814026"/>
                <a:gd name="connsiteX63" fmla="*/ 29596 w 2436885"/>
                <a:gd name="connsiteY63" fmla="*/ 726200 h 814026"/>
                <a:gd name="connsiteX64" fmla="*/ 59112 w 2436885"/>
                <a:gd name="connsiteY64" fmla="*/ 726826 h 814026"/>
                <a:gd name="connsiteX65" fmla="*/ 131341 w 2436885"/>
                <a:gd name="connsiteY65" fmla="*/ 726826 h 814026"/>
                <a:gd name="connsiteX66" fmla="*/ 291912 w 2436885"/>
                <a:gd name="connsiteY66" fmla="*/ 727381 h 814026"/>
                <a:gd name="connsiteX67" fmla="*/ 317470 w 2436885"/>
                <a:gd name="connsiteY67" fmla="*/ 743494 h 814026"/>
                <a:gd name="connsiteX68" fmla="*/ 365252 w 2436885"/>
                <a:gd name="connsiteY68" fmla="*/ 731270 h 814026"/>
                <a:gd name="connsiteX69" fmla="*/ 391366 w 2436885"/>
                <a:gd name="connsiteY69" fmla="*/ 727937 h 814026"/>
                <a:gd name="connsiteX70" fmla="*/ 431369 w 2436885"/>
                <a:gd name="connsiteY70" fmla="*/ 727937 h 814026"/>
                <a:gd name="connsiteX71" fmla="*/ 376920 w 2436885"/>
                <a:gd name="connsiteY71" fmla="*/ 794054 h 814026"/>
                <a:gd name="connsiteX72" fmla="*/ 338583 w 2436885"/>
                <a:gd name="connsiteY72" fmla="*/ 813501 h 814026"/>
                <a:gd name="connsiteX73" fmla="*/ 310247 w 2436885"/>
                <a:gd name="connsiteY73" fmla="*/ 778497 h 814026"/>
                <a:gd name="connsiteX74" fmla="*/ 299691 w 2436885"/>
                <a:gd name="connsiteY74" fmla="*/ 785165 h 814026"/>
                <a:gd name="connsiteX75" fmla="*/ 246352 w 2436885"/>
                <a:gd name="connsiteY75" fmla="*/ 813501 h 814026"/>
                <a:gd name="connsiteX76" fmla="*/ 12997 w 2436885"/>
                <a:gd name="connsiteY76" fmla="*/ 812945 h 814026"/>
                <a:gd name="connsiteX77" fmla="*/ 2441 w 2436885"/>
                <a:gd name="connsiteY77" fmla="*/ 806833 h 814026"/>
                <a:gd name="connsiteX78" fmla="*/ 2441 w 2436885"/>
                <a:gd name="connsiteY78" fmla="*/ 786832 h 814026"/>
                <a:gd name="connsiteX79" fmla="*/ 6329 w 2436885"/>
                <a:gd name="connsiteY79" fmla="*/ 731826 h 814026"/>
                <a:gd name="connsiteX80" fmla="*/ 29596 w 2436885"/>
                <a:gd name="connsiteY80" fmla="*/ 726200 h 814026"/>
                <a:gd name="connsiteX81" fmla="*/ 2350293 w 2436885"/>
                <a:gd name="connsiteY81" fmla="*/ 0 h 814026"/>
                <a:gd name="connsiteX82" fmla="*/ 2436885 w 2436885"/>
                <a:gd name="connsiteY82" fmla="*/ 0 h 814026"/>
                <a:gd name="connsiteX83" fmla="*/ 2436554 w 2436885"/>
                <a:gd name="connsiteY83" fmla="*/ 637373 h 814026"/>
                <a:gd name="connsiteX84" fmla="*/ 2355990 w 2436885"/>
                <a:gd name="connsiteY84" fmla="*/ 772385 h 814026"/>
                <a:gd name="connsiteX85" fmla="*/ 2355436 w 2436885"/>
                <a:gd name="connsiteY85" fmla="*/ 772385 h 814026"/>
                <a:gd name="connsiteX86" fmla="*/ 2250981 w 2436885"/>
                <a:gd name="connsiteY86" fmla="*/ 811278 h 814026"/>
                <a:gd name="connsiteX87" fmla="*/ 2228201 w 2436885"/>
                <a:gd name="connsiteY87" fmla="*/ 811278 h 814026"/>
                <a:gd name="connsiteX88" fmla="*/ 2181530 w 2436885"/>
                <a:gd name="connsiteY88" fmla="*/ 771274 h 814026"/>
                <a:gd name="connsiteX89" fmla="*/ 2178197 w 2436885"/>
                <a:gd name="connsiteY89" fmla="*/ 765718 h 814026"/>
                <a:gd name="connsiteX90" fmla="*/ 2141527 w 2436885"/>
                <a:gd name="connsiteY90" fmla="*/ 758495 h 814026"/>
                <a:gd name="connsiteX91" fmla="*/ 2124303 w 2436885"/>
                <a:gd name="connsiteY91" fmla="*/ 742382 h 814026"/>
                <a:gd name="connsiteX92" fmla="*/ 2144860 w 2436885"/>
                <a:gd name="connsiteY92" fmla="*/ 725714 h 814026"/>
                <a:gd name="connsiteX93" fmla="*/ 2220979 w 2436885"/>
                <a:gd name="connsiteY93" fmla="*/ 726270 h 814026"/>
                <a:gd name="connsiteX94" fmla="*/ 2314321 w 2436885"/>
                <a:gd name="connsiteY94" fmla="*/ 700712 h 814026"/>
                <a:gd name="connsiteX95" fmla="*/ 2333211 w 2436885"/>
                <a:gd name="connsiteY95" fmla="*/ 679043 h 814026"/>
                <a:gd name="connsiteX96" fmla="*/ 2352657 w 2436885"/>
                <a:gd name="connsiteY96" fmla="*/ 631817 h 814026"/>
                <a:gd name="connsiteX97" fmla="*/ 2352657 w 2436885"/>
                <a:gd name="connsiteY97" fmla="*/ 441243 h 814026"/>
                <a:gd name="connsiteX98" fmla="*/ 2358213 w 2436885"/>
                <a:gd name="connsiteY98" fmla="*/ 386238 h 814026"/>
                <a:gd name="connsiteX99" fmla="*/ 2355436 w 2436885"/>
                <a:gd name="connsiteY99" fmla="*/ 357346 h 814026"/>
                <a:gd name="connsiteX100" fmla="*/ 2354880 w 2436885"/>
                <a:gd name="connsiteY100" fmla="*/ 368459 h 814026"/>
                <a:gd name="connsiteX101" fmla="*/ 2349879 w 2436885"/>
                <a:gd name="connsiteY101" fmla="*/ 358457 h 814026"/>
                <a:gd name="connsiteX102" fmla="*/ 2350990 w 2436885"/>
                <a:gd name="connsiteY102" fmla="*/ 59541 h 814026"/>
                <a:gd name="connsiteX103" fmla="*/ 2355990 w 2436885"/>
                <a:gd name="connsiteY103" fmla="*/ 75098 h 814026"/>
                <a:gd name="connsiteX104" fmla="*/ 2364880 w 2436885"/>
                <a:gd name="connsiteY104" fmla="*/ 81210 h 814026"/>
                <a:gd name="connsiteX105" fmla="*/ 2385438 w 2436885"/>
                <a:gd name="connsiteY105" fmla="*/ 97322 h 814026"/>
                <a:gd name="connsiteX106" fmla="*/ 2398773 w 2436885"/>
                <a:gd name="connsiteY106" fmla="*/ 68986 h 814026"/>
                <a:gd name="connsiteX107" fmla="*/ 2397106 w 2436885"/>
                <a:gd name="connsiteY107" fmla="*/ 66208 h 814026"/>
                <a:gd name="connsiteX108" fmla="*/ 2374882 w 2436885"/>
                <a:gd name="connsiteY108" fmla="*/ 50095 h 814026"/>
                <a:gd name="connsiteX109" fmla="*/ 2363214 w 2436885"/>
                <a:gd name="connsiteY109" fmla="*/ 51762 h 814026"/>
                <a:gd name="connsiteX110" fmla="*/ 2355990 w 2436885"/>
                <a:gd name="connsiteY110" fmla="*/ 50651 h 814026"/>
                <a:gd name="connsiteX111" fmla="*/ 2350434 w 2436885"/>
                <a:gd name="connsiteY111" fmla="*/ 55095 h 81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436885" h="814026">
                  <a:moveTo>
                    <a:pt x="1885948" y="779609"/>
                  </a:moveTo>
                  <a:cubicBezTo>
                    <a:pt x="1881503" y="779053"/>
                    <a:pt x="1874280" y="782942"/>
                    <a:pt x="1875946" y="787943"/>
                  </a:cubicBezTo>
                  <a:cubicBezTo>
                    <a:pt x="1878724" y="797389"/>
                    <a:pt x="1887059" y="804056"/>
                    <a:pt x="1895949" y="807945"/>
                  </a:cubicBezTo>
                  <a:cubicBezTo>
                    <a:pt x="1899282" y="809612"/>
                    <a:pt x="1900948" y="802945"/>
                    <a:pt x="1901505" y="797944"/>
                  </a:cubicBezTo>
                  <a:cubicBezTo>
                    <a:pt x="1899837" y="789610"/>
                    <a:pt x="1897060" y="780720"/>
                    <a:pt x="1885948" y="779609"/>
                  </a:cubicBezTo>
                  <a:close/>
                  <a:moveTo>
                    <a:pt x="46333" y="737938"/>
                  </a:moveTo>
                  <a:cubicBezTo>
                    <a:pt x="46333" y="737938"/>
                    <a:pt x="45778" y="738494"/>
                    <a:pt x="45778" y="738494"/>
                  </a:cubicBezTo>
                  <a:cubicBezTo>
                    <a:pt x="45778" y="738494"/>
                    <a:pt x="45778" y="739049"/>
                    <a:pt x="45778" y="739049"/>
                  </a:cubicBezTo>
                  <a:cubicBezTo>
                    <a:pt x="45222" y="739049"/>
                    <a:pt x="45222" y="739049"/>
                    <a:pt x="45222" y="739049"/>
                  </a:cubicBezTo>
                  <a:cubicBezTo>
                    <a:pt x="45222" y="738494"/>
                    <a:pt x="45222" y="738494"/>
                    <a:pt x="45222" y="738494"/>
                  </a:cubicBezTo>
                  <a:cubicBezTo>
                    <a:pt x="45222" y="738494"/>
                    <a:pt x="44667" y="739049"/>
                    <a:pt x="44667" y="739049"/>
                  </a:cubicBezTo>
                  <a:cubicBezTo>
                    <a:pt x="37444" y="754606"/>
                    <a:pt x="53001" y="769052"/>
                    <a:pt x="49112" y="784609"/>
                  </a:cubicBezTo>
                  <a:cubicBezTo>
                    <a:pt x="49112" y="785720"/>
                    <a:pt x="54112" y="788498"/>
                    <a:pt x="54668" y="787943"/>
                  </a:cubicBezTo>
                  <a:cubicBezTo>
                    <a:pt x="64113" y="779053"/>
                    <a:pt x="84671" y="788498"/>
                    <a:pt x="86337" y="776275"/>
                  </a:cubicBezTo>
                  <a:cubicBezTo>
                    <a:pt x="87449" y="769608"/>
                    <a:pt x="81336" y="750717"/>
                    <a:pt x="66891" y="745717"/>
                  </a:cubicBezTo>
                  <a:cubicBezTo>
                    <a:pt x="60224" y="744050"/>
                    <a:pt x="54668" y="738494"/>
                    <a:pt x="47444" y="739049"/>
                  </a:cubicBezTo>
                  <a:cubicBezTo>
                    <a:pt x="46889" y="738494"/>
                    <a:pt x="46333" y="738494"/>
                    <a:pt x="46333" y="737938"/>
                  </a:cubicBezTo>
                  <a:close/>
                  <a:moveTo>
                    <a:pt x="2025404" y="726826"/>
                  </a:moveTo>
                  <a:cubicBezTo>
                    <a:pt x="2042628" y="724603"/>
                    <a:pt x="2054852" y="735715"/>
                    <a:pt x="2070408" y="738494"/>
                  </a:cubicBezTo>
                  <a:cubicBezTo>
                    <a:pt x="2075409" y="739605"/>
                    <a:pt x="2078187" y="739050"/>
                    <a:pt x="2077632" y="734049"/>
                  </a:cubicBezTo>
                  <a:cubicBezTo>
                    <a:pt x="2077076" y="732938"/>
                    <a:pt x="2071520" y="732382"/>
                    <a:pt x="2068742" y="728493"/>
                  </a:cubicBezTo>
                  <a:cubicBezTo>
                    <a:pt x="2074298" y="729048"/>
                    <a:pt x="2080410" y="728493"/>
                    <a:pt x="2085966" y="730159"/>
                  </a:cubicBezTo>
                  <a:cubicBezTo>
                    <a:pt x="2093189" y="732382"/>
                    <a:pt x="2102634" y="721270"/>
                    <a:pt x="2107635" y="733494"/>
                  </a:cubicBezTo>
                  <a:cubicBezTo>
                    <a:pt x="2112079" y="744050"/>
                    <a:pt x="2101523" y="745717"/>
                    <a:pt x="2097078" y="750717"/>
                  </a:cubicBezTo>
                  <a:cubicBezTo>
                    <a:pt x="2095411" y="752939"/>
                    <a:pt x="2093744" y="759051"/>
                    <a:pt x="2093744" y="759051"/>
                  </a:cubicBezTo>
                  <a:cubicBezTo>
                    <a:pt x="2108746" y="766830"/>
                    <a:pt x="2116524" y="787943"/>
                    <a:pt x="2129304" y="791277"/>
                  </a:cubicBezTo>
                  <a:cubicBezTo>
                    <a:pt x="2142638" y="794610"/>
                    <a:pt x="2147083" y="800722"/>
                    <a:pt x="2157639" y="813501"/>
                  </a:cubicBezTo>
                  <a:cubicBezTo>
                    <a:pt x="2135971" y="813501"/>
                    <a:pt x="2119858" y="813501"/>
                    <a:pt x="2103190" y="813501"/>
                  </a:cubicBezTo>
                  <a:cubicBezTo>
                    <a:pt x="1965400" y="813501"/>
                    <a:pt x="1827609" y="813501"/>
                    <a:pt x="1689818" y="813501"/>
                  </a:cubicBezTo>
                  <a:cubicBezTo>
                    <a:pt x="1680928" y="813501"/>
                    <a:pt x="1671483" y="816279"/>
                    <a:pt x="1663149" y="809056"/>
                  </a:cubicBezTo>
                  <a:cubicBezTo>
                    <a:pt x="1659260" y="805722"/>
                    <a:pt x="1647592" y="779053"/>
                    <a:pt x="1645369" y="811278"/>
                  </a:cubicBezTo>
                  <a:cubicBezTo>
                    <a:pt x="1645369" y="812390"/>
                    <a:pt x="1636480" y="813501"/>
                    <a:pt x="1632035" y="813501"/>
                  </a:cubicBezTo>
                  <a:cubicBezTo>
                    <a:pt x="1605366" y="812945"/>
                    <a:pt x="1578141" y="811834"/>
                    <a:pt x="1551472" y="811834"/>
                  </a:cubicBezTo>
                  <a:cubicBezTo>
                    <a:pt x="1518136" y="811834"/>
                    <a:pt x="1484799" y="812945"/>
                    <a:pt x="1451463" y="812945"/>
                  </a:cubicBezTo>
                  <a:cubicBezTo>
                    <a:pt x="1382012" y="812945"/>
                    <a:pt x="1312562" y="812945"/>
                    <a:pt x="1243111" y="812390"/>
                  </a:cubicBezTo>
                  <a:cubicBezTo>
                    <a:pt x="1230887" y="812390"/>
                    <a:pt x="1213107" y="816835"/>
                    <a:pt x="1229775" y="794610"/>
                  </a:cubicBezTo>
                  <a:cubicBezTo>
                    <a:pt x="1212552" y="784610"/>
                    <a:pt x="1238666" y="749606"/>
                    <a:pt x="1202551" y="748495"/>
                  </a:cubicBezTo>
                  <a:cubicBezTo>
                    <a:pt x="1194217" y="747939"/>
                    <a:pt x="1181438" y="740716"/>
                    <a:pt x="1174215" y="727382"/>
                  </a:cubicBezTo>
                  <a:cubicBezTo>
                    <a:pt x="1190883" y="727382"/>
                    <a:pt x="1205884" y="727382"/>
                    <a:pt x="1220886" y="727382"/>
                  </a:cubicBezTo>
                  <a:cubicBezTo>
                    <a:pt x="1459241" y="727382"/>
                    <a:pt x="1697041" y="726826"/>
                    <a:pt x="1934841" y="727382"/>
                  </a:cubicBezTo>
                  <a:cubicBezTo>
                    <a:pt x="1964843" y="727382"/>
                    <a:pt x="1995402" y="731271"/>
                    <a:pt x="2025404" y="726826"/>
                  </a:cubicBezTo>
                  <a:close/>
                  <a:moveTo>
                    <a:pt x="784735" y="726826"/>
                  </a:moveTo>
                  <a:cubicBezTo>
                    <a:pt x="799737" y="726826"/>
                    <a:pt x="811960" y="726271"/>
                    <a:pt x="810849" y="750162"/>
                  </a:cubicBezTo>
                  <a:cubicBezTo>
                    <a:pt x="813626" y="723492"/>
                    <a:pt x="830850" y="727382"/>
                    <a:pt x="845853" y="727382"/>
                  </a:cubicBezTo>
                  <a:cubicBezTo>
                    <a:pt x="945305" y="727382"/>
                    <a:pt x="1044204" y="727382"/>
                    <a:pt x="1143102" y="727382"/>
                  </a:cubicBezTo>
                  <a:cubicBezTo>
                    <a:pt x="1154769" y="726826"/>
                    <a:pt x="1166992" y="725159"/>
                    <a:pt x="1170882" y="742383"/>
                  </a:cubicBezTo>
                  <a:cubicBezTo>
                    <a:pt x="1154769" y="732938"/>
                    <a:pt x="1117544" y="751273"/>
                    <a:pt x="1116988" y="767942"/>
                  </a:cubicBezTo>
                  <a:cubicBezTo>
                    <a:pt x="1116433" y="777387"/>
                    <a:pt x="1124212" y="779609"/>
                    <a:pt x="1130878" y="775720"/>
                  </a:cubicBezTo>
                  <a:cubicBezTo>
                    <a:pt x="1149769" y="765719"/>
                    <a:pt x="1162548" y="782943"/>
                    <a:pt x="1178660" y="784610"/>
                  </a:cubicBezTo>
                  <a:cubicBezTo>
                    <a:pt x="1186439" y="785721"/>
                    <a:pt x="1190884" y="796833"/>
                    <a:pt x="1188661" y="804611"/>
                  </a:cubicBezTo>
                  <a:cubicBezTo>
                    <a:pt x="1187550" y="813501"/>
                    <a:pt x="1179217" y="812390"/>
                    <a:pt x="1172549" y="812390"/>
                  </a:cubicBezTo>
                  <a:cubicBezTo>
                    <a:pt x="1089763" y="812390"/>
                    <a:pt x="1006422" y="812390"/>
                    <a:pt x="923637" y="812390"/>
                  </a:cubicBezTo>
                  <a:cubicBezTo>
                    <a:pt x="916414" y="812390"/>
                    <a:pt x="909191" y="814057"/>
                    <a:pt x="905302" y="804056"/>
                  </a:cubicBezTo>
                  <a:cubicBezTo>
                    <a:pt x="902524" y="796833"/>
                    <a:pt x="893634" y="798500"/>
                    <a:pt x="890301" y="802945"/>
                  </a:cubicBezTo>
                  <a:cubicBezTo>
                    <a:pt x="879189" y="816279"/>
                    <a:pt x="864742" y="812390"/>
                    <a:pt x="850852" y="812390"/>
                  </a:cubicBezTo>
                  <a:cubicBezTo>
                    <a:pt x="726397" y="812946"/>
                    <a:pt x="601941" y="812390"/>
                    <a:pt x="477485" y="812946"/>
                  </a:cubicBezTo>
                  <a:cubicBezTo>
                    <a:pt x="463594" y="812946"/>
                    <a:pt x="451927" y="811279"/>
                    <a:pt x="450815" y="795166"/>
                  </a:cubicBezTo>
                  <a:cubicBezTo>
                    <a:pt x="449704" y="779609"/>
                    <a:pt x="463039" y="781276"/>
                    <a:pt x="472484" y="776275"/>
                  </a:cubicBezTo>
                  <a:cubicBezTo>
                    <a:pt x="486374" y="768497"/>
                    <a:pt x="515266" y="781276"/>
                    <a:pt x="510821" y="746272"/>
                  </a:cubicBezTo>
                  <a:cubicBezTo>
                    <a:pt x="523600" y="752940"/>
                    <a:pt x="534157" y="758496"/>
                    <a:pt x="546935" y="757940"/>
                  </a:cubicBezTo>
                  <a:cubicBezTo>
                    <a:pt x="552491" y="757940"/>
                    <a:pt x="558603" y="757385"/>
                    <a:pt x="559715" y="752940"/>
                  </a:cubicBezTo>
                  <a:cubicBezTo>
                    <a:pt x="565826" y="723492"/>
                    <a:pt x="589717" y="727938"/>
                    <a:pt x="609719" y="727382"/>
                  </a:cubicBezTo>
                  <a:cubicBezTo>
                    <a:pt x="668058" y="726826"/>
                    <a:pt x="726397" y="727382"/>
                    <a:pt x="784735" y="726826"/>
                  </a:cubicBezTo>
                  <a:close/>
                  <a:moveTo>
                    <a:pt x="29596" y="726200"/>
                  </a:moveTo>
                  <a:cubicBezTo>
                    <a:pt x="39249" y="726270"/>
                    <a:pt x="49945" y="727381"/>
                    <a:pt x="59112" y="726826"/>
                  </a:cubicBezTo>
                  <a:cubicBezTo>
                    <a:pt x="83004" y="726826"/>
                    <a:pt x="107451" y="726826"/>
                    <a:pt x="131341" y="726826"/>
                  </a:cubicBezTo>
                  <a:cubicBezTo>
                    <a:pt x="184680" y="726826"/>
                    <a:pt x="238574" y="727381"/>
                    <a:pt x="291912" y="727381"/>
                  </a:cubicBezTo>
                  <a:cubicBezTo>
                    <a:pt x="304136" y="727381"/>
                    <a:pt x="315803" y="727381"/>
                    <a:pt x="317470" y="743494"/>
                  </a:cubicBezTo>
                  <a:cubicBezTo>
                    <a:pt x="335805" y="748494"/>
                    <a:pt x="353584" y="756273"/>
                    <a:pt x="365252" y="731270"/>
                  </a:cubicBezTo>
                  <a:cubicBezTo>
                    <a:pt x="369697" y="722381"/>
                    <a:pt x="382476" y="728492"/>
                    <a:pt x="391366" y="727937"/>
                  </a:cubicBezTo>
                  <a:cubicBezTo>
                    <a:pt x="403589" y="726826"/>
                    <a:pt x="416368" y="727381"/>
                    <a:pt x="431369" y="727937"/>
                  </a:cubicBezTo>
                  <a:cubicBezTo>
                    <a:pt x="410256" y="749606"/>
                    <a:pt x="390810" y="771274"/>
                    <a:pt x="376920" y="794054"/>
                  </a:cubicBezTo>
                  <a:cubicBezTo>
                    <a:pt x="365252" y="813501"/>
                    <a:pt x="354696" y="814612"/>
                    <a:pt x="338583" y="813501"/>
                  </a:cubicBezTo>
                  <a:cubicBezTo>
                    <a:pt x="324138" y="812389"/>
                    <a:pt x="308580" y="792944"/>
                    <a:pt x="310247" y="778497"/>
                  </a:cubicBezTo>
                  <a:cubicBezTo>
                    <a:pt x="306358" y="780720"/>
                    <a:pt x="300246" y="782386"/>
                    <a:pt x="299691" y="785165"/>
                  </a:cubicBezTo>
                  <a:cubicBezTo>
                    <a:pt x="295246" y="820168"/>
                    <a:pt x="268576" y="813501"/>
                    <a:pt x="246352" y="813501"/>
                  </a:cubicBezTo>
                  <a:cubicBezTo>
                    <a:pt x="168567" y="813501"/>
                    <a:pt x="90782" y="812945"/>
                    <a:pt x="12997" y="812945"/>
                  </a:cubicBezTo>
                  <a:cubicBezTo>
                    <a:pt x="7441" y="814056"/>
                    <a:pt x="2996" y="813501"/>
                    <a:pt x="2441" y="806833"/>
                  </a:cubicBezTo>
                  <a:cubicBezTo>
                    <a:pt x="2441" y="800166"/>
                    <a:pt x="1885" y="793499"/>
                    <a:pt x="2441" y="786832"/>
                  </a:cubicBezTo>
                  <a:cubicBezTo>
                    <a:pt x="3552" y="767941"/>
                    <a:pt x="-5894" y="742938"/>
                    <a:pt x="6329" y="731826"/>
                  </a:cubicBezTo>
                  <a:cubicBezTo>
                    <a:pt x="11330" y="727103"/>
                    <a:pt x="19942" y="726131"/>
                    <a:pt x="29596" y="726200"/>
                  </a:cubicBezTo>
                  <a:close/>
                  <a:moveTo>
                    <a:pt x="2350293" y="0"/>
                  </a:moveTo>
                  <a:lnTo>
                    <a:pt x="2436885" y="0"/>
                  </a:lnTo>
                  <a:lnTo>
                    <a:pt x="2436554" y="637373"/>
                  </a:lnTo>
                  <a:cubicBezTo>
                    <a:pt x="2435998" y="696267"/>
                    <a:pt x="2405440" y="741271"/>
                    <a:pt x="2355990" y="772385"/>
                  </a:cubicBezTo>
                  <a:lnTo>
                    <a:pt x="2355436" y="772385"/>
                  </a:lnTo>
                  <a:cubicBezTo>
                    <a:pt x="2325433" y="798499"/>
                    <a:pt x="2288762" y="806833"/>
                    <a:pt x="2250981" y="811278"/>
                  </a:cubicBezTo>
                  <a:cubicBezTo>
                    <a:pt x="2243758" y="811833"/>
                    <a:pt x="2235980" y="811278"/>
                    <a:pt x="2228201" y="811278"/>
                  </a:cubicBezTo>
                  <a:cubicBezTo>
                    <a:pt x="2188753" y="811278"/>
                    <a:pt x="2188753" y="811278"/>
                    <a:pt x="2181530" y="771274"/>
                  </a:cubicBezTo>
                  <a:cubicBezTo>
                    <a:pt x="2180419" y="769607"/>
                    <a:pt x="2179308" y="767385"/>
                    <a:pt x="2178197" y="765718"/>
                  </a:cubicBezTo>
                  <a:cubicBezTo>
                    <a:pt x="2165974" y="763496"/>
                    <a:pt x="2153750" y="761273"/>
                    <a:pt x="2141527" y="758495"/>
                  </a:cubicBezTo>
                  <a:cubicBezTo>
                    <a:pt x="2132082" y="756829"/>
                    <a:pt x="2121525" y="754050"/>
                    <a:pt x="2124303" y="742382"/>
                  </a:cubicBezTo>
                  <a:cubicBezTo>
                    <a:pt x="2126526" y="734049"/>
                    <a:pt x="2130970" y="725158"/>
                    <a:pt x="2144860" y="725714"/>
                  </a:cubicBezTo>
                  <a:cubicBezTo>
                    <a:pt x="2170418" y="726825"/>
                    <a:pt x="2195976" y="724047"/>
                    <a:pt x="2220979" y="726270"/>
                  </a:cubicBezTo>
                  <a:cubicBezTo>
                    <a:pt x="2255982" y="729048"/>
                    <a:pt x="2285429" y="716269"/>
                    <a:pt x="2314321" y="700712"/>
                  </a:cubicBezTo>
                  <a:cubicBezTo>
                    <a:pt x="2320432" y="693489"/>
                    <a:pt x="2327100" y="686266"/>
                    <a:pt x="2333211" y="679043"/>
                  </a:cubicBezTo>
                  <a:cubicBezTo>
                    <a:pt x="2348212" y="666820"/>
                    <a:pt x="2352657" y="650707"/>
                    <a:pt x="2352657" y="631817"/>
                  </a:cubicBezTo>
                  <a:cubicBezTo>
                    <a:pt x="2352102" y="568477"/>
                    <a:pt x="2352657" y="504583"/>
                    <a:pt x="2352657" y="441243"/>
                  </a:cubicBezTo>
                  <a:cubicBezTo>
                    <a:pt x="2352657" y="422908"/>
                    <a:pt x="2350990" y="404573"/>
                    <a:pt x="2358213" y="386238"/>
                  </a:cubicBezTo>
                  <a:cubicBezTo>
                    <a:pt x="2362102" y="376237"/>
                    <a:pt x="2359324" y="366792"/>
                    <a:pt x="2355436" y="357346"/>
                  </a:cubicBezTo>
                  <a:cubicBezTo>
                    <a:pt x="2355436" y="361236"/>
                    <a:pt x="2354880" y="364569"/>
                    <a:pt x="2354880" y="368459"/>
                  </a:cubicBezTo>
                  <a:cubicBezTo>
                    <a:pt x="2349879" y="366792"/>
                    <a:pt x="2349879" y="362903"/>
                    <a:pt x="2349879" y="358457"/>
                  </a:cubicBezTo>
                  <a:cubicBezTo>
                    <a:pt x="2349879" y="259004"/>
                    <a:pt x="2350434" y="158994"/>
                    <a:pt x="2350990" y="59541"/>
                  </a:cubicBezTo>
                  <a:cubicBezTo>
                    <a:pt x="2355990" y="63430"/>
                    <a:pt x="2354880" y="69542"/>
                    <a:pt x="2355990" y="75098"/>
                  </a:cubicBezTo>
                  <a:cubicBezTo>
                    <a:pt x="2360436" y="73431"/>
                    <a:pt x="2362658" y="78431"/>
                    <a:pt x="2364880" y="81210"/>
                  </a:cubicBezTo>
                  <a:cubicBezTo>
                    <a:pt x="2370437" y="88432"/>
                    <a:pt x="2370993" y="102878"/>
                    <a:pt x="2385438" y="97322"/>
                  </a:cubicBezTo>
                  <a:cubicBezTo>
                    <a:pt x="2397661" y="92322"/>
                    <a:pt x="2403217" y="82876"/>
                    <a:pt x="2398773" y="68986"/>
                  </a:cubicBezTo>
                  <a:cubicBezTo>
                    <a:pt x="2398217" y="67875"/>
                    <a:pt x="2397661" y="67319"/>
                    <a:pt x="2397106" y="66208"/>
                  </a:cubicBezTo>
                  <a:cubicBezTo>
                    <a:pt x="2387661" y="65652"/>
                    <a:pt x="2382105" y="56207"/>
                    <a:pt x="2374882" y="50095"/>
                  </a:cubicBezTo>
                  <a:cubicBezTo>
                    <a:pt x="2371548" y="50095"/>
                    <a:pt x="2367658" y="50095"/>
                    <a:pt x="2363214" y="51762"/>
                  </a:cubicBezTo>
                  <a:cubicBezTo>
                    <a:pt x="2360436" y="52318"/>
                    <a:pt x="2357658" y="51762"/>
                    <a:pt x="2355990" y="50651"/>
                  </a:cubicBezTo>
                  <a:cubicBezTo>
                    <a:pt x="2355990" y="53985"/>
                    <a:pt x="2354324" y="55651"/>
                    <a:pt x="2350434" y="55095"/>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F3268DE3-2C7E-4B47-A5B3-9DE005DE7A18}"/>
                </a:ext>
              </a:extLst>
            </p:cNvPr>
            <p:cNvSpPr/>
            <p:nvPr/>
          </p:nvSpPr>
          <p:spPr>
            <a:xfrm>
              <a:off x="9310950" y="5617270"/>
              <a:ext cx="2558247" cy="924159"/>
            </a:xfrm>
            <a:custGeom>
              <a:avLst/>
              <a:gdLst>
                <a:gd name="connsiteX0" fmla="*/ 1014214 w 2558247"/>
                <a:gd name="connsiteY0" fmla="*/ 906166 h 924159"/>
                <a:gd name="connsiteX1" fmla="*/ 1034772 w 2558247"/>
                <a:gd name="connsiteY1" fmla="*/ 922348 h 924159"/>
                <a:gd name="connsiteX2" fmla="*/ 993657 w 2558247"/>
                <a:gd name="connsiteY2" fmla="*/ 921237 h 924159"/>
                <a:gd name="connsiteX3" fmla="*/ 1014214 w 2558247"/>
                <a:gd name="connsiteY3" fmla="*/ 906166 h 924159"/>
                <a:gd name="connsiteX4" fmla="*/ 1683166 w 2558247"/>
                <a:gd name="connsiteY4" fmla="*/ 887901 h 924159"/>
                <a:gd name="connsiteX5" fmla="*/ 1703724 w 2558247"/>
                <a:gd name="connsiteY5" fmla="*/ 910125 h 924159"/>
                <a:gd name="connsiteX6" fmla="*/ 1665387 w 2558247"/>
                <a:gd name="connsiteY6" fmla="*/ 916237 h 924159"/>
                <a:gd name="connsiteX7" fmla="*/ 1653719 w 2558247"/>
                <a:gd name="connsiteY7" fmla="*/ 903458 h 924159"/>
                <a:gd name="connsiteX8" fmla="*/ 1683166 w 2558247"/>
                <a:gd name="connsiteY8" fmla="*/ 887901 h 924159"/>
                <a:gd name="connsiteX9" fmla="*/ 38013 w 2558247"/>
                <a:gd name="connsiteY9" fmla="*/ 849563 h 924159"/>
                <a:gd name="connsiteX10" fmla="*/ 157469 w 2558247"/>
                <a:gd name="connsiteY10" fmla="*/ 849563 h 924159"/>
                <a:gd name="connsiteX11" fmla="*/ 291925 w 2558247"/>
                <a:gd name="connsiteY11" fmla="*/ 849563 h 924159"/>
                <a:gd name="connsiteX12" fmla="*/ 314705 w 2558247"/>
                <a:gd name="connsiteY12" fmla="*/ 859564 h 924159"/>
                <a:gd name="connsiteX13" fmla="*/ 311927 w 2558247"/>
                <a:gd name="connsiteY13" fmla="*/ 887900 h 924159"/>
                <a:gd name="connsiteX14" fmla="*/ 297481 w 2558247"/>
                <a:gd name="connsiteY14" fmla="*/ 918458 h 924159"/>
                <a:gd name="connsiteX15" fmla="*/ 289703 w 2558247"/>
                <a:gd name="connsiteY15" fmla="*/ 922348 h 924159"/>
                <a:gd name="connsiteX16" fmla="*/ 212474 w 2558247"/>
                <a:gd name="connsiteY16" fmla="*/ 916236 h 924159"/>
                <a:gd name="connsiteX17" fmla="*/ 200250 w 2558247"/>
                <a:gd name="connsiteY17" fmla="*/ 915125 h 924159"/>
                <a:gd name="connsiteX18" fmla="*/ 34124 w 2558247"/>
                <a:gd name="connsiteY18" fmla="*/ 921792 h 924159"/>
                <a:gd name="connsiteX19" fmla="*/ 232 w 2558247"/>
                <a:gd name="connsiteY19" fmla="*/ 886789 h 924159"/>
                <a:gd name="connsiteX20" fmla="*/ 38013 w 2558247"/>
                <a:gd name="connsiteY20" fmla="*/ 849563 h 924159"/>
                <a:gd name="connsiteX21" fmla="*/ 340402 w 2558247"/>
                <a:gd name="connsiteY21" fmla="*/ 849355 h 924159"/>
                <a:gd name="connsiteX22" fmla="*/ 354708 w 2558247"/>
                <a:gd name="connsiteY22" fmla="*/ 857342 h 924159"/>
                <a:gd name="connsiteX23" fmla="*/ 368598 w 2558247"/>
                <a:gd name="connsiteY23" fmla="*/ 865676 h 924159"/>
                <a:gd name="connsiteX24" fmla="*/ 357486 w 2558247"/>
                <a:gd name="connsiteY24" fmla="*/ 871232 h 924159"/>
                <a:gd name="connsiteX25" fmla="*/ 325261 w 2558247"/>
                <a:gd name="connsiteY25" fmla="*/ 865120 h 924159"/>
                <a:gd name="connsiteX26" fmla="*/ 325261 w 2558247"/>
                <a:gd name="connsiteY26" fmla="*/ 853452 h 924159"/>
                <a:gd name="connsiteX27" fmla="*/ 340402 w 2558247"/>
                <a:gd name="connsiteY27" fmla="*/ 849355 h 924159"/>
                <a:gd name="connsiteX28" fmla="*/ 1677054 w 2558247"/>
                <a:gd name="connsiteY28" fmla="*/ 849008 h 924159"/>
                <a:gd name="connsiteX29" fmla="*/ 1684277 w 2558247"/>
                <a:gd name="connsiteY29" fmla="*/ 855675 h 924159"/>
                <a:gd name="connsiteX30" fmla="*/ 1670943 w 2558247"/>
                <a:gd name="connsiteY30" fmla="*/ 868455 h 924159"/>
                <a:gd name="connsiteX31" fmla="*/ 1663720 w 2558247"/>
                <a:gd name="connsiteY31" fmla="*/ 859010 h 924159"/>
                <a:gd name="connsiteX32" fmla="*/ 1677054 w 2558247"/>
                <a:gd name="connsiteY32" fmla="*/ 849008 h 924159"/>
                <a:gd name="connsiteX33" fmla="*/ 888647 w 2558247"/>
                <a:gd name="connsiteY33" fmla="*/ 849008 h 924159"/>
                <a:gd name="connsiteX34" fmla="*/ 909760 w 2558247"/>
                <a:gd name="connsiteY34" fmla="*/ 865120 h 924159"/>
                <a:gd name="connsiteX35" fmla="*/ 924206 w 2558247"/>
                <a:gd name="connsiteY35" fmla="*/ 911792 h 924159"/>
                <a:gd name="connsiteX36" fmla="*/ 903649 w 2558247"/>
                <a:gd name="connsiteY36" fmla="*/ 922904 h 924159"/>
                <a:gd name="connsiteX37" fmla="*/ 670294 w 2558247"/>
                <a:gd name="connsiteY37" fmla="*/ 922904 h 924159"/>
                <a:gd name="connsiteX38" fmla="*/ 599176 w 2558247"/>
                <a:gd name="connsiteY38" fmla="*/ 922904 h 924159"/>
                <a:gd name="connsiteX39" fmla="*/ 503612 w 2558247"/>
                <a:gd name="connsiteY39" fmla="*/ 903458 h 924159"/>
                <a:gd name="connsiteX40" fmla="*/ 484721 w 2558247"/>
                <a:gd name="connsiteY40" fmla="*/ 902902 h 924159"/>
                <a:gd name="connsiteX41" fmla="*/ 486387 w 2558247"/>
                <a:gd name="connsiteY41" fmla="*/ 922349 h 924159"/>
                <a:gd name="connsiteX42" fmla="*/ 320817 w 2558247"/>
                <a:gd name="connsiteY42" fmla="*/ 922349 h 924159"/>
                <a:gd name="connsiteX43" fmla="*/ 331929 w 2558247"/>
                <a:gd name="connsiteY43" fmla="*/ 899013 h 924159"/>
                <a:gd name="connsiteX44" fmla="*/ 341929 w 2558247"/>
                <a:gd name="connsiteY44" fmla="*/ 890123 h 924159"/>
                <a:gd name="connsiteX45" fmla="*/ 393046 w 2558247"/>
                <a:gd name="connsiteY45" fmla="*/ 863454 h 924159"/>
                <a:gd name="connsiteX46" fmla="*/ 369155 w 2558247"/>
                <a:gd name="connsiteY46" fmla="*/ 849564 h 924159"/>
                <a:gd name="connsiteX47" fmla="*/ 400825 w 2558247"/>
                <a:gd name="connsiteY47" fmla="*/ 862343 h 924159"/>
                <a:gd name="connsiteX48" fmla="*/ 474164 w 2558247"/>
                <a:gd name="connsiteY48" fmla="*/ 859564 h 924159"/>
                <a:gd name="connsiteX49" fmla="*/ 495277 w 2558247"/>
                <a:gd name="connsiteY49" fmla="*/ 849564 h 924159"/>
                <a:gd name="connsiteX50" fmla="*/ 888647 w 2558247"/>
                <a:gd name="connsiteY50" fmla="*/ 849008 h 924159"/>
                <a:gd name="connsiteX51" fmla="*/ 1643457 w 2558247"/>
                <a:gd name="connsiteY51" fmla="*/ 848487 h 924159"/>
                <a:gd name="connsiteX52" fmla="*/ 1654274 w 2558247"/>
                <a:gd name="connsiteY52" fmla="*/ 850675 h 924159"/>
                <a:gd name="connsiteX53" fmla="*/ 1649273 w 2558247"/>
                <a:gd name="connsiteY53" fmla="*/ 867343 h 924159"/>
                <a:gd name="connsiteX54" fmla="*/ 1598158 w 2558247"/>
                <a:gd name="connsiteY54" fmla="*/ 917903 h 924159"/>
                <a:gd name="connsiteX55" fmla="*/ 1600936 w 2558247"/>
                <a:gd name="connsiteY55" fmla="*/ 893456 h 924159"/>
                <a:gd name="connsiteX56" fmla="*/ 1578711 w 2558247"/>
                <a:gd name="connsiteY56" fmla="*/ 882900 h 924159"/>
                <a:gd name="connsiteX57" fmla="*/ 1583156 w 2558247"/>
                <a:gd name="connsiteY57" fmla="*/ 906235 h 924159"/>
                <a:gd name="connsiteX58" fmla="*/ 1543152 w 2558247"/>
                <a:gd name="connsiteY58" fmla="*/ 899012 h 924159"/>
                <a:gd name="connsiteX59" fmla="*/ 1548153 w 2558247"/>
                <a:gd name="connsiteY59" fmla="*/ 921237 h 924159"/>
                <a:gd name="connsiteX60" fmla="*/ 1383693 w 2558247"/>
                <a:gd name="connsiteY60" fmla="*/ 921237 h 924159"/>
                <a:gd name="connsiteX61" fmla="*/ 1334244 w 2558247"/>
                <a:gd name="connsiteY61" fmla="*/ 872343 h 924159"/>
                <a:gd name="connsiteX62" fmla="*/ 1302019 w 2558247"/>
                <a:gd name="connsiteY62" fmla="*/ 894012 h 924159"/>
                <a:gd name="connsiteX63" fmla="*/ 1305908 w 2558247"/>
                <a:gd name="connsiteY63" fmla="*/ 915126 h 924159"/>
                <a:gd name="connsiteX64" fmla="*/ 1306464 w 2558247"/>
                <a:gd name="connsiteY64" fmla="*/ 918459 h 924159"/>
                <a:gd name="connsiteX65" fmla="*/ 1248681 w 2558247"/>
                <a:gd name="connsiteY65" fmla="*/ 921792 h 924159"/>
                <a:gd name="connsiteX66" fmla="*/ 1096444 w 2558247"/>
                <a:gd name="connsiteY66" fmla="*/ 922348 h 924159"/>
                <a:gd name="connsiteX67" fmla="*/ 1066997 w 2558247"/>
                <a:gd name="connsiteY67" fmla="*/ 900679 h 924159"/>
                <a:gd name="connsiteX68" fmla="*/ 1060330 w 2558247"/>
                <a:gd name="connsiteY68" fmla="*/ 887345 h 924159"/>
                <a:gd name="connsiteX69" fmla="*/ 1076998 w 2558247"/>
                <a:gd name="connsiteY69" fmla="*/ 871232 h 924159"/>
                <a:gd name="connsiteX70" fmla="*/ 1051996 w 2558247"/>
                <a:gd name="connsiteY70" fmla="*/ 855675 h 924159"/>
                <a:gd name="connsiteX71" fmla="*/ 1039773 w 2558247"/>
                <a:gd name="connsiteY71" fmla="*/ 877344 h 924159"/>
                <a:gd name="connsiteX72" fmla="*/ 1021437 w 2558247"/>
                <a:gd name="connsiteY72" fmla="*/ 886789 h 924159"/>
                <a:gd name="connsiteX73" fmla="*/ 981989 w 2558247"/>
                <a:gd name="connsiteY73" fmla="*/ 881788 h 924159"/>
                <a:gd name="connsiteX74" fmla="*/ 949764 w 2558247"/>
                <a:gd name="connsiteY74" fmla="*/ 849008 h 924159"/>
                <a:gd name="connsiteX75" fmla="*/ 1115335 w 2558247"/>
                <a:gd name="connsiteY75" fmla="*/ 849008 h 924159"/>
                <a:gd name="connsiteX76" fmla="*/ 1181452 w 2558247"/>
                <a:gd name="connsiteY76" fmla="*/ 849008 h 924159"/>
                <a:gd name="connsiteX77" fmla="*/ 1198676 w 2558247"/>
                <a:gd name="connsiteY77" fmla="*/ 848730 h 924159"/>
                <a:gd name="connsiteX78" fmla="*/ 1210899 w 2558247"/>
                <a:gd name="connsiteY78" fmla="*/ 863454 h 924159"/>
                <a:gd name="connsiteX79" fmla="*/ 1246459 w 2558247"/>
                <a:gd name="connsiteY79" fmla="*/ 872343 h 924159"/>
                <a:gd name="connsiteX80" fmla="*/ 1269794 w 2558247"/>
                <a:gd name="connsiteY80" fmla="*/ 874566 h 924159"/>
                <a:gd name="connsiteX81" fmla="*/ 1262571 w 2558247"/>
                <a:gd name="connsiteY81" fmla="*/ 849008 h 924159"/>
                <a:gd name="connsiteX82" fmla="*/ 1318687 w 2558247"/>
                <a:gd name="connsiteY82" fmla="*/ 849008 h 924159"/>
                <a:gd name="connsiteX83" fmla="*/ 1549819 w 2558247"/>
                <a:gd name="connsiteY83" fmla="*/ 849008 h 924159"/>
                <a:gd name="connsiteX84" fmla="*/ 1564822 w 2558247"/>
                <a:gd name="connsiteY84" fmla="*/ 849564 h 924159"/>
                <a:gd name="connsiteX85" fmla="*/ 1572599 w 2558247"/>
                <a:gd name="connsiteY85" fmla="*/ 859564 h 924159"/>
                <a:gd name="connsiteX86" fmla="*/ 1562599 w 2558247"/>
                <a:gd name="connsiteY86" fmla="*/ 861787 h 924159"/>
                <a:gd name="connsiteX87" fmla="*/ 1548708 w 2558247"/>
                <a:gd name="connsiteY87" fmla="*/ 857898 h 924159"/>
                <a:gd name="connsiteX88" fmla="*/ 1538152 w 2558247"/>
                <a:gd name="connsiteY88" fmla="*/ 867343 h 924159"/>
                <a:gd name="connsiteX89" fmla="*/ 1549264 w 2558247"/>
                <a:gd name="connsiteY89" fmla="*/ 874566 h 924159"/>
                <a:gd name="connsiteX90" fmla="*/ 1592046 w 2558247"/>
                <a:gd name="connsiteY90" fmla="*/ 855675 h 924159"/>
                <a:gd name="connsiteX91" fmla="*/ 1643457 w 2558247"/>
                <a:gd name="connsiteY91" fmla="*/ 848487 h 924159"/>
                <a:gd name="connsiteX92" fmla="*/ 2459349 w 2558247"/>
                <a:gd name="connsiteY92" fmla="*/ 759555 h 924159"/>
                <a:gd name="connsiteX93" fmla="*/ 2451570 w 2558247"/>
                <a:gd name="connsiteY93" fmla="*/ 795669 h 924159"/>
                <a:gd name="connsiteX94" fmla="*/ 2469350 w 2558247"/>
                <a:gd name="connsiteY94" fmla="*/ 820116 h 924159"/>
                <a:gd name="connsiteX95" fmla="*/ 2491574 w 2558247"/>
                <a:gd name="connsiteY95" fmla="*/ 785113 h 924159"/>
                <a:gd name="connsiteX96" fmla="*/ 2459349 w 2558247"/>
                <a:gd name="connsiteY96" fmla="*/ 759555 h 924159"/>
                <a:gd name="connsiteX97" fmla="*/ 2477298 w 2558247"/>
                <a:gd name="connsiteY97" fmla="*/ 0 h 924159"/>
                <a:gd name="connsiteX98" fmla="*/ 2558247 w 2558247"/>
                <a:gd name="connsiteY98" fmla="*/ 0 h 924159"/>
                <a:gd name="connsiteX99" fmla="*/ 2558247 w 2558247"/>
                <a:gd name="connsiteY99" fmla="*/ 713439 h 924159"/>
                <a:gd name="connsiteX100" fmla="*/ 2417123 w 2558247"/>
                <a:gd name="connsiteY100" fmla="*/ 910125 h 924159"/>
                <a:gd name="connsiteX101" fmla="*/ 2393788 w 2558247"/>
                <a:gd name="connsiteY101" fmla="*/ 919015 h 924159"/>
                <a:gd name="connsiteX102" fmla="*/ 2312114 w 2558247"/>
                <a:gd name="connsiteY102" fmla="*/ 923459 h 924159"/>
                <a:gd name="connsiteX103" fmla="*/ 2328782 w 2558247"/>
                <a:gd name="connsiteY103" fmla="*/ 899568 h 924159"/>
                <a:gd name="connsiteX104" fmla="*/ 2311002 w 2558247"/>
                <a:gd name="connsiteY104" fmla="*/ 890123 h 924159"/>
                <a:gd name="connsiteX105" fmla="*/ 2317670 w 2558247"/>
                <a:gd name="connsiteY105" fmla="*/ 908458 h 924159"/>
                <a:gd name="connsiteX106" fmla="*/ 2296001 w 2558247"/>
                <a:gd name="connsiteY106" fmla="*/ 901235 h 924159"/>
                <a:gd name="connsiteX107" fmla="*/ 2289333 w 2558247"/>
                <a:gd name="connsiteY107" fmla="*/ 891790 h 924159"/>
                <a:gd name="connsiteX108" fmla="*/ 2275442 w 2558247"/>
                <a:gd name="connsiteY108" fmla="*/ 908458 h 924159"/>
                <a:gd name="connsiteX109" fmla="*/ 2259886 w 2558247"/>
                <a:gd name="connsiteY109" fmla="*/ 922348 h 924159"/>
                <a:gd name="connsiteX110" fmla="*/ 1965969 w 2558247"/>
                <a:gd name="connsiteY110" fmla="*/ 922348 h 924159"/>
                <a:gd name="connsiteX111" fmla="*/ 1947635 w 2558247"/>
                <a:gd name="connsiteY111" fmla="*/ 894567 h 924159"/>
                <a:gd name="connsiteX112" fmla="*/ 1929300 w 2558247"/>
                <a:gd name="connsiteY112" fmla="*/ 879011 h 924159"/>
                <a:gd name="connsiteX113" fmla="*/ 1925966 w 2558247"/>
                <a:gd name="connsiteY113" fmla="*/ 895123 h 924159"/>
                <a:gd name="connsiteX114" fmla="*/ 1914298 w 2558247"/>
                <a:gd name="connsiteY114" fmla="*/ 903458 h 924159"/>
                <a:gd name="connsiteX115" fmla="*/ 1874850 w 2558247"/>
                <a:gd name="connsiteY115" fmla="*/ 872899 h 924159"/>
                <a:gd name="connsiteX116" fmla="*/ 1832069 w 2558247"/>
                <a:gd name="connsiteY116" fmla="*/ 868454 h 924159"/>
                <a:gd name="connsiteX117" fmla="*/ 1812622 w 2558247"/>
                <a:gd name="connsiteY117" fmla="*/ 859009 h 924159"/>
                <a:gd name="connsiteX118" fmla="*/ 1806510 w 2558247"/>
                <a:gd name="connsiteY118" fmla="*/ 885678 h 924159"/>
                <a:gd name="connsiteX119" fmla="*/ 1805399 w 2558247"/>
                <a:gd name="connsiteY119" fmla="*/ 917347 h 924159"/>
                <a:gd name="connsiteX120" fmla="*/ 1796509 w 2558247"/>
                <a:gd name="connsiteY120" fmla="*/ 922348 h 924159"/>
                <a:gd name="connsiteX121" fmla="*/ 1713724 w 2558247"/>
                <a:gd name="connsiteY121" fmla="*/ 922348 h 924159"/>
                <a:gd name="connsiteX122" fmla="*/ 1704278 w 2558247"/>
                <a:gd name="connsiteY122" fmla="*/ 910125 h 924159"/>
                <a:gd name="connsiteX123" fmla="*/ 1724836 w 2558247"/>
                <a:gd name="connsiteY123" fmla="*/ 909569 h 924159"/>
                <a:gd name="connsiteX124" fmla="*/ 1714279 w 2558247"/>
                <a:gd name="connsiteY124" fmla="*/ 888456 h 924159"/>
                <a:gd name="connsiteX125" fmla="*/ 1700389 w 2558247"/>
                <a:gd name="connsiteY125" fmla="*/ 851231 h 924159"/>
                <a:gd name="connsiteX126" fmla="*/ 2177656 w 2558247"/>
                <a:gd name="connsiteY126" fmla="*/ 851231 h 924159"/>
                <a:gd name="connsiteX127" fmla="*/ 2158210 w 2558247"/>
                <a:gd name="connsiteY127" fmla="*/ 881233 h 924159"/>
                <a:gd name="connsiteX128" fmla="*/ 2190991 w 2558247"/>
                <a:gd name="connsiteY128" fmla="*/ 899568 h 924159"/>
                <a:gd name="connsiteX129" fmla="*/ 2219882 w 2558247"/>
                <a:gd name="connsiteY129" fmla="*/ 904569 h 924159"/>
                <a:gd name="connsiteX130" fmla="*/ 2188213 w 2558247"/>
                <a:gd name="connsiteY130" fmla="*/ 882900 h 924159"/>
                <a:gd name="connsiteX131" fmla="*/ 2183767 w 2558247"/>
                <a:gd name="connsiteY131" fmla="*/ 865120 h 924159"/>
                <a:gd name="connsiteX132" fmla="*/ 2213215 w 2558247"/>
                <a:gd name="connsiteY132" fmla="*/ 855120 h 924159"/>
                <a:gd name="connsiteX133" fmla="*/ 2215993 w 2558247"/>
                <a:gd name="connsiteY133" fmla="*/ 866787 h 924159"/>
                <a:gd name="connsiteX134" fmla="*/ 2230994 w 2558247"/>
                <a:gd name="connsiteY134" fmla="*/ 876232 h 924159"/>
                <a:gd name="connsiteX135" fmla="*/ 2243218 w 2558247"/>
                <a:gd name="connsiteY135" fmla="*/ 869010 h 924159"/>
                <a:gd name="connsiteX136" fmla="*/ 2232662 w 2558247"/>
                <a:gd name="connsiteY136" fmla="*/ 847896 h 924159"/>
                <a:gd name="connsiteX137" fmla="*/ 2471017 w 2558247"/>
                <a:gd name="connsiteY137" fmla="*/ 716773 h 924159"/>
                <a:gd name="connsiteX138" fmla="*/ 2477684 w 2558247"/>
                <a:gd name="connsiteY138" fmla="*/ 685659 h 924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58247" h="924159">
                  <a:moveTo>
                    <a:pt x="1014214" y="906166"/>
                  </a:moveTo>
                  <a:cubicBezTo>
                    <a:pt x="1020882" y="905680"/>
                    <a:pt x="1027549" y="910402"/>
                    <a:pt x="1034772" y="922348"/>
                  </a:cubicBezTo>
                  <a:cubicBezTo>
                    <a:pt x="1019771" y="924015"/>
                    <a:pt x="1007548" y="925682"/>
                    <a:pt x="993657" y="921237"/>
                  </a:cubicBezTo>
                  <a:cubicBezTo>
                    <a:pt x="1000880" y="912347"/>
                    <a:pt x="1007547" y="906652"/>
                    <a:pt x="1014214" y="906166"/>
                  </a:cubicBezTo>
                  <a:close/>
                  <a:moveTo>
                    <a:pt x="1683166" y="887901"/>
                  </a:moveTo>
                  <a:cubicBezTo>
                    <a:pt x="1692055" y="891235"/>
                    <a:pt x="1703724" y="896791"/>
                    <a:pt x="1703724" y="910125"/>
                  </a:cubicBezTo>
                  <a:cubicBezTo>
                    <a:pt x="1692055" y="918459"/>
                    <a:pt x="1681500" y="933460"/>
                    <a:pt x="1665387" y="916237"/>
                  </a:cubicBezTo>
                  <a:cubicBezTo>
                    <a:pt x="1661497" y="911792"/>
                    <a:pt x="1643162" y="917904"/>
                    <a:pt x="1653719" y="903458"/>
                  </a:cubicBezTo>
                  <a:cubicBezTo>
                    <a:pt x="1659831" y="895124"/>
                    <a:pt x="1669831" y="882345"/>
                    <a:pt x="1683166" y="887901"/>
                  </a:cubicBezTo>
                  <a:close/>
                  <a:moveTo>
                    <a:pt x="38013" y="849563"/>
                  </a:moveTo>
                  <a:cubicBezTo>
                    <a:pt x="78017" y="849563"/>
                    <a:pt x="117465" y="849563"/>
                    <a:pt x="157469" y="849563"/>
                  </a:cubicBezTo>
                  <a:cubicBezTo>
                    <a:pt x="202473" y="849563"/>
                    <a:pt x="246921" y="849563"/>
                    <a:pt x="291925" y="849563"/>
                  </a:cubicBezTo>
                  <a:cubicBezTo>
                    <a:pt x="300815" y="849563"/>
                    <a:pt x="309705" y="847341"/>
                    <a:pt x="314705" y="859564"/>
                  </a:cubicBezTo>
                  <a:cubicBezTo>
                    <a:pt x="318594" y="870676"/>
                    <a:pt x="317483" y="877899"/>
                    <a:pt x="311927" y="887900"/>
                  </a:cubicBezTo>
                  <a:cubicBezTo>
                    <a:pt x="306371" y="897345"/>
                    <a:pt x="286925" y="901234"/>
                    <a:pt x="297481" y="918458"/>
                  </a:cubicBezTo>
                  <a:cubicBezTo>
                    <a:pt x="298593" y="920125"/>
                    <a:pt x="293592" y="922904"/>
                    <a:pt x="289703" y="922348"/>
                  </a:cubicBezTo>
                  <a:cubicBezTo>
                    <a:pt x="264145" y="919569"/>
                    <a:pt x="237476" y="928460"/>
                    <a:pt x="212474" y="916236"/>
                  </a:cubicBezTo>
                  <a:cubicBezTo>
                    <a:pt x="209140" y="914569"/>
                    <a:pt x="204139" y="914013"/>
                    <a:pt x="200250" y="915125"/>
                  </a:cubicBezTo>
                  <a:cubicBezTo>
                    <a:pt x="145246" y="930681"/>
                    <a:pt x="89685" y="919014"/>
                    <a:pt x="34124" y="921792"/>
                  </a:cubicBezTo>
                  <a:cubicBezTo>
                    <a:pt x="11899" y="922904"/>
                    <a:pt x="-1990" y="915125"/>
                    <a:pt x="232" y="886789"/>
                  </a:cubicBezTo>
                  <a:cubicBezTo>
                    <a:pt x="3566" y="849563"/>
                    <a:pt x="1343" y="849563"/>
                    <a:pt x="38013" y="849563"/>
                  </a:cubicBezTo>
                  <a:close/>
                  <a:moveTo>
                    <a:pt x="340402" y="849355"/>
                  </a:moveTo>
                  <a:cubicBezTo>
                    <a:pt x="345263" y="850674"/>
                    <a:pt x="349986" y="854008"/>
                    <a:pt x="354708" y="857342"/>
                  </a:cubicBezTo>
                  <a:cubicBezTo>
                    <a:pt x="358597" y="860120"/>
                    <a:pt x="365265" y="855675"/>
                    <a:pt x="368598" y="865676"/>
                  </a:cubicBezTo>
                  <a:cubicBezTo>
                    <a:pt x="364709" y="867899"/>
                    <a:pt x="361375" y="870120"/>
                    <a:pt x="357486" y="871232"/>
                  </a:cubicBezTo>
                  <a:cubicBezTo>
                    <a:pt x="345819" y="875121"/>
                    <a:pt x="334707" y="873455"/>
                    <a:pt x="325261" y="865120"/>
                  </a:cubicBezTo>
                  <a:cubicBezTo>
                    <a:pt x="321928" y="861787"/>
                    <a:pt x="321928" y="856231"/>
                    <a:pt x="325261" y="853452"/>
                  </a:cubicBezTo>
                  <a:cubicBezTo>
                    <a:pt x="330540" y="848730"/>
                    <a:pt x="335540" y="848035"/>
                    <a:pt x="340402" y="849355"/>
                  </a:cubicBezTo>
                  <a:close/>
                  <a:moveTo>
                    <a:pt x="1677054" y="849008"/>
                  </a:moveTo>
                  <a:cubicBezTo>
                    <a:pt x="1681499" y="849008"/>
                    <a:pt x="1687055" y="851231"/>
                    <a:pt x="1684277" y="855675"/>
                  </a:cubicBezTo>
                  <a:cubicBezTo>
                    <a:pt x="1681499" y="861231"/>
                    <a:pt x="1675387" y="864566"/>
                    <a:pt x="1670943" y="868455"/>
                  </a:cubicBezTo>
                  <a:cubicBezTo>
                    <a:pt x="1664275" y="866787"/>
                    <a:pt x="1663164" y="864010"/>
                    <a:pt x="1663720" y="859010"/>
                  </a:cubicBezTo>
                  <a:cubicBezTo>
                    <a:pt x="1664831" y="850675"/>
                    <a:pt x="1670387" y="848453"/>
                    <a:pt x="1677054" y="849008"/>
                  </a:cubicBezTo>
                  <a:close/>
                  <a:moveTo>
                    <a:pt x="888647" y="849008"/>
                  </a:moveTo>
                  <a:cubicBezTo>
                    <a:pt x="903649" y="849008"/>
                    <a:pt x="902538" y="860676"/>
                    <a:pt x="909760" y="865120"/>
                  </a:cubicBezTo>
                  <a:cubicBezTo>
                    <a:pt x="928095" y="876233"/>
                    <a:pt x="911983" y="896235"/>
                    <a:pt x="924206" y="911792"/>
                  </a:cubicBezTo>
                  <a:cubicBezTo>
                    <a:pt x="931985" y="920682"/>
                    <a:pt x="913094" y="922904"/>
                    <a:pt x="903649" y="922904"/>
                  </a:cubicBezTo>
                  <a:cubicBezTo>
                    <a:pt x="825864" y="922904"/>
                    <a:pt x="748079" y="922904"/>
                    <a:pt x="670294" y="922904"/>
                  </a:cubicBezTo>
                  <a:cubicBezTo>
                    <a:pt x="646403" y="922904"/>
                    <a:pt x="622511" y="921793"/>
                    <a:pt x="599176" y="922904"/>
                  </a:cubicBezTo>
                  <a:cubicBezTo>
                    <a:pt x="565284" y="924571"/>
                    <a:pt x="533614" y="919570"/>
                    <a:pt x="503612" y="903458"/>
                  </a:cubicBezTo>
                  <a:cubicBezTo>
                    <a:pt x="498056" y="900679"/>
                    <a:pt x="490832" y="898458"/>
                    <a:pt x="484721" y="902902"/>
                  </a:cubicBezTo>
                  <a:cubicBezTo>
                    <a:pt x="474164" y="910125"/>
                    <a:pt x="490277" y="915126"/>
                    <a:pt x="486387" y="922349"/>
                  </a:cubicBezTo>
                  <a:cubicBezTo>
                    <a:pt x="431383" y="922349"/>
                    <a:pt x="376377" y="922349"/>
                    <a:pt x="320817" y="922349"/>
                  </a:cubicBezTo>
                  <a:cubicBezTo>
                    <a:pt x="324706" y="914570"/>
                    <a:pt x="328596" y="906791"/>
                    <a:pt x="331929" y="899013"/>
                  </a:cubicBezTo>
                  <a:cubicBezTo>
                    <a:pt x="334152" y="894012"/>
                    <a:pt x="336373" y="887345"/>
                    <a:pt x="341929" y="890123"/>
                  </a:cubicBezTo>
                  <a:cubicBezTo>
                    <a:pt x="371377" y="905125"/>
                    <a:pt x="381934" y="885123"/>
                    <a:pt x="393046" y="863454"/>
                  </a:cubicBezTo>
                  <a:cubicBezTo>
                    <a:pt x="388045" y="855120"/>
                    <a:pt x="374155" y="864010"/>
                    <a:pt x="369155" y="849564"/>
                  </a:cubicBezTo>
                  <a:cubicBezTo>
                    <a:pt x="381934" y="851231"/>
                    <a:pt x="391935" y="845119"/>
                    <a:pt x="400825" y="862343"/>
                  </a:cubicBezTo>
                  <a:cubicBezTo>
                    <a:pt x="411937" y="884011"/>
                    <a:pt x="463608" y="880678"/>
                    <a:pt x="474164" y="859564"/>
                  </a:cubicBezTo>
                  <a:cubicBezTo>
                    <a:pt x="479720" y="849008"/>
                    <a:pt x="486944" y="849564"/>
                    <a:pt x="495277" y="849564"/>
                  </a:cubicBezTo>
                  <a:cubicBezTo>
                    <a:pt x="626401" y="849564"/>
                    <a:pt x="757524" y="850119"/>
                    <a:pt x="888647" y="849008"/>
                  </a:cubicBezTo>
                  <a:close/>
                  <a:moveTo>
                    <a:pt x="1643457" y="848487"/>
                  </a:moveTo>
                  <a:cubicBezTo>
                    <a:pt x="1649273" y="848730"/>
                    <a:pt x="1653441" y="849425"/>
                    <a:pt x="1654274" y="850675"/>
                  </a:cubicBezTo>
                  <a:cubicBezTo>
                    <a:pt x="1659275" y="857342"/>
                    <a:pt x="1655941" y="865120"/>
                    <a:pt x="1649273" y="867343"/>
                  </a:cubicBezTo>
                  <a:cubicBezTo>
                    <a:pt x="1627605" y="879567"/>
                    <a:pt x="1612048" y="896790"/>
                    <a:pt x="1598158" y="917903"/>
                  </a:cubicBezTo>
                  <a:cubicBezTo>
                    <a:pt x="1599269" y="909569"/>
                    <a:pt x="1604270" y="899012"/>
                    <a:pt x="1600936" y="893456"/>
                  </a:cubicBezTo>
                  <a:cubicBezTo>
                    <a:pt x="1597602" y="887345"/>
                    <a:pt x="1585934" y="886234"/>
                    <a:pt x="1578711" y="882900"/>
                  </a:cubicBezTo>
                  <a:cubicBezTo>
                    <a:pt x="1570378" y="894567"/>
                    <a:pt x="1594824" y="897902"/>
                    <a:pt x="1583156" y="906235"/>
                  </a:cubicBezTo>
                  <a:cubicBezTo>
                    <a:pt x="1570378" y="915681"/>
                    <a:pt x="1557598" y="905124"/>
                    <a:pt x="1543152" y="899012"/>
                  </a:cubicBezTo>
                  <a:cubicBezTo>
                    <a:pt x="1544819" y="906791"/>
                    <a:pt x="1546486" y="913459"/>
                    <a:pt x="1548153" y="921237"/>
                  </a:cubicBezTo>
                  <a:cubicBezTo>
                    <a:pt x="1492592" y="921237"/>
                    <a:pt x="1438143" y="921237"/>
                    <a:pt x="1383693" y="921237"/>
                  </a:cubicBezTo>
                  <a:cubicBezTo>
                    <a:pt x="1383693" y="899568"/>
                    <a:pt x="1357579" y="872343"/>
                    <a:pt x="1334244" y="872343"/>
                  </a:cubicBezTo>
                  <a:cubicBezTo>
                    <a:pt x="1319798" y="872343"/>
                    <a:pt x="1311464" y="885678"/>
                    <a:pt x="1302019" y="894012"/>
                  </a:cubicBezTo>
                  <a:cubicBezTo>
                    <a:pt x="1292574" y="902346"/>
                    <a:pt x="1302575" y="908458"/>
                    <a:pt x="1305908" y="915126"/>
                  </a:cubicBezTo>
                  <a:cubicBezTo>
                    <a:pt x="1305352" y="916236"/>
                    <a:pt x="1305352" y="917347"/>
                    <a:pt x="1306464" y="918459"/>
                  </a:cubicBezTo>
                  <a:cubicBezTo>
                    <a:pt x="1287573" y="925682"/>
                    <a:pt x="1268127" y="921792"/>
                    <a:pt x="1248681" y="921792"/>
                  </a:cubicBezTo>
                  <a:cubicBezTo>
                    <a:pt x="1198121" y="922348"/>
                    <a:pt x="1147004" y="921792"/>
                    <a:pt x="1096444" y="922348"/>
                  </a:cubicBezTo>
                  <a:cubicBezTo>
                    <a:pt x="1079776" y="922348"/>
                    <a:pt x="1065886" y="923459"/>
                    <a:pt x="1066997" y="900679"/>
                  </a:cubicBezTo>
                  <a:cubicBezTo>
                    <a:pt x="1066997" y="896235"/>
                    <a:pt x="1062552" y="891790"/>
                    <a:pt x="1060330" y="887345"/>
                  </a:cubicBezTo>
                  <a:cubicBezTo>
                    <a:pt x="1066441" y="880678"/>
                    <a:pt x="1084221" y="881788"/>
                    <a:pt x="1076998" y="871232"/>
                  </a:cubicBezTo>
                  <a:cubicBezTo>
                    <a:pt x="1073665" y="866232"/>
                    <a:pt x="1065331" y="850675"/>
                    <a:pt x="1051996" y="855675"/>
                  </a:cubicBezTo>
                  <a:cubicBezTo>
                    <a:pt x="1042551" y="859564"/>
                    <a:pt x="1036439" y="865676"/>
                    <a:pt x="1039773" y="877344"/>
                  </a:cubicBezTo>
                  <a:cubicBezTo>
                    <a:pt x="1041995" y="885123"/>
                    <a:pt x="1030327" y="891234"/>
                    <a:pt x="1021437" y="886789"/>
                  </a:cubicBezTo>
                  <a:cubicBezTo>
                    <a:pt x="1008659" y="880122"/>
                    <a:pt x="997546" y="877899"/>
                    <a:pt x="981989" y="881788"/>
                  </a:cubicBezTo>
                  <a:cubicBezTo>
                    <a:pt x="963654" y="886234"/>
                    <a:pt x="964766" y="858453"/>
                    <a:pt x="949764" y="849008"/>
                  </a:cubicBezTo>
                  <a:cubicBezTo>
                    <a:pt x="1004769" y="849008"/>
                    <a:pt x="1060330" y="849008"/>
                    <a:pt x="1115335" y="849008"/>
                  </a:cubicBezTo>
                  <a:cubicBezTo>
                    <a:pt x="1137560" y="849008"/>
                    <a:pt x="1159228" y="848452"/>
                    <a:pt x="1181452" y="849008"/>
                  </a:cubicBezTo>
                  <a:cubicBezTo>
                    <a:pt x="1187286" y="849008"/>
                    <a:pt x="1193398" y="847619"/>
                    <a:pt x="1198676" y="848730"/>
                  </a:cubicBezTo>
                  <a:cubicBezTo>
                    <a:pt x="1203954" y="849841"/>
                    <a:pt x="1208399" y="853453"/>
                    <a:pt x="1210899" y="863454"/>
                  </a:cubicBezTo>
                  <a:cubicBezTo>
                    <a:pt x="1212567" y="869565"/>
                    <a:pt x="1238679" y="877344"/>
                    <a:pt x="1246459" y="872343"/>
                  </a:cubicBezTo>
                  <a:cubicBezTo>
                    <a:pt x="1258126" y="865676"/>
                    <a:pt x="1262016" y="877344"/>
                    <a:pt x="1269794" y="874566"/>
                  </a:cubicBezTo>
                  <a:cubicBezTo>
                    <a:pt x="1275906" y="864564"/>
                    <a:pt x="1262571" y="860676"/>
                    <a:pt x="1262571" y="849008"/>
                  </a:cubicBezTo>
                  <a:cubicBezTo>
                    <a:pt x="1280906" y="849008"/>
                    <a:pt x="1299796" y="849008"/>
                    <a:pt x="1318687" y="849008"/>
                  </a:cubicBezTo>
                  <a:cubicBezTo>
                    <a:pt x="1395916" y="849008"/>
                    <a:pt x="1472590" y="849008"/>
                    <a:pt x="1549819" y="849008"/>
                  </a:cubicBezTo>
                  <a:cubicBezTo>
                    <a:pt x="1554820" y="849008"/>
                    <a:pt x="1559821" y="849008"/>
                    <a:pt x="1564822" y="849564"/>
                  </a:cubicBezTo>
                  <a:cubicBezTo>
                    <a:pt x="1571488" y="849564"/>
                    <a:pt x="1574266" y="854008"/>
                    <a:pt x="1572599" y="859564"/>
                  </a:cubicBezTo>
                  <a:cubicBezTo>
                    <a:pt x="1570933" y="865120"/>
                    <a:pt x="1566488" y="864009"/>
                    <a:pt x="1562599" y="861787"/>
                  </a:cubicBezTo>
                  <a:cubicBezTo>
                    <a:pt x="1558709" y="859008"/>
                    <a:pt x="1554265" y="856231"/>
                    <a:pt x="1548708" y="857898"/>
                  </a:cubicBezTo>
                  <a:cubicBezTo>
                    <a:pt x="1543708" y="859564"/>
                    <a:pt x="1538152" y="861787"/>
                    <a:pt x="1538152" y="867343"/>
                  </a:cubicBezTo>
                  <a:cubicBezTo>
                    <a:pt x="1538152" y="874010"/>
                    <a:pt x="1543708" y="875677"/>
                    <a:pt x="1549264" y="874566"/>
                  </a:cubicBezTo>
                  <a:cubicBezTo>
                    <a:pt x="1564822" y="871788"/>
                    <a:pt x="1583711" y="876232"/>
                    <a:pt x="1592046" y="855675"/>
                  </a:cubicBezTo>
                  <a:cubicBezTo>
                    <a:pt x="1593712" y="851092"/>
                    <a:pt x="1626007" y="847758"/>
                    <a:pt x="1643457" y="848487"/>
                  </a:cubicBezTo>
                  <a:close/>
                  <a:moveTo>
                    <a:pt x="2459349" y="759555"/>
                  </a:moveTo>
                  <a:cubicBezTo>
                    <a:pt x="2444903" y="769556"/>
                    <a:pt x="2450459" y="782890"/>
                    <a:pt x="2451570" y="795669"/>
                  </a:cubicBezTo>
                  <a:cubicBezTo>
                    <a:pt x="2452681" y="808448"/>
                    <a:pt x="2457682" y="822894"/>
                    <a:pt x="2469350" y="820116"/>
                  </a:cubicBezTo>
                  <a:cubicBezTo>
                    <a:pt x="2482685" y="816782"/>
                    <a:pt x="2493241" y="802892"/>
                    <a:pt x="2491574" y="785113"/>
                  </a:cubicBezTo>
                  <a:cubicBezTo>
                    <a:pt x="2489908" y="764555"/>
                    <a:pt x="2465461" y="773445"/>
                    <a:pt x="2459349" y="759555"/>
                  </a:cubicBezTo>
                  <a:close/>
                  <a:moveTo>
                    <a:pt x="2477298" y="0"/>
                  </a:moveTo>
                  <a:lnTo>
                    <a:pt x="2558247" y="0"/>
                  </a:lnTo>
                  <a:lnTo>
                    <a:pt x="2558247" y="713439"/>
                  </a:lnTo>
                  <a:cubicBezTo>
                    <a:pt x="2558247" y="801225"/>
                    <a:pt x="2500464" y="881233"/>
                    <a:pt x="2417123" y="910125"/>
                  </a:cubicBezTo>
                  <a:cubicBezTo>
                    <a:pt x="2409345" y="912903"/>
                    <a:pt x="2401566" y="916236"/>
                    <a:pt x="2393788" y="919015"/>
                  </a:cubicBezTo>
                  <a:cubicBezTo>
                    <a:pt x="2366562" y="920682"/>
                    <a:pt x="2339894" y="921792"/>
                    <a:pt x="2312114" y="923459"/>
                  </a:cubicBezTo>
                  <a:cubicBezTo>
                    <a:pt x="2313225" y="911791"/>
                    <a:pt x="2334338" y="914570"/>
                    <a:pt x="2328782" y="899568"/>
                  </a:cubicBezTo>
                  <a:cubicBezTo>
                    <a:pt x="2325448" y="891234"/>
                    <a:pt x="2320447" y="886789"/>
                    <a:pt x="2311002" y="890123"/>
                  </a:cubicBezTo>
                  <a:cubicBezTo>
                    <a:pt x="2308224" y="897902"/>
                    <a:pt x="2321003" y="899012"/>
                    <a:pt x="2317670" y="908458"/>
                  </a:cubicBezTo>
                  <a:cubicBezTo>
                    <a:pt x="2310446" y="906235"/>
                    <a:pt x="2303223" y="903458"/>
                    <a:pt x="2296001" y="901235"/>
                  </a:cubicBezTo>
                  <a:cubicBezTo>
                    <a:pt x="2291000" y="899568"/>
                    <a:pt x="2301002" y="885123"/>
                    <a:pt x="2289333" y="891790"/>
                  </a:cubicBezTo>
                  <a:cubicBezTo>
                    <a:pt x="2284888" y="894567"/>
                    <a:pt x="2272109" y="896790"/>
                    <a:pt x="2275442" y="908458"/>
                  </a:cubicBezTo>
                  <a:cubicBezTo>
                    <a:pt x="2279888" y="924015"/>
                    <a:pt x="2269886" y="922348"/>
                    <a:pt x="2259886" y="922348"/>
                  </a:cubicBezTo>
                  <a:cubicBezTo>
                    <a:pt x="2162099" y="921792"/>
                    <a:pt x="2063756" y="921792"/>
                    <a:pt x="1965969" y="922348"/>
                  </a:cubicBezTo>
                  <a:cubicBezTo>
                    <a:pt x="1944301" y="922348"/>
                    <a:pt x="1948190" y="904013"/>
                    <a:pt x="1947635" y="894567"/>
                  </a:cubicBezTo>
                  <a:cubicBezTo>
                    <a:pt x="1947635" y="879011"/>
                    <a:pt x="1939300" y="877899"/>
                    <a:pt x="1929300" y="879011"/>
                  </a:cubicBezTo>
                  <a:cubicBezTo>
                    <a:pt x="1913743" y="880678"/>
                    <a:pt x="1924855" y="889011"/>
                    <a:pt x="1925966" y="895123"/>
                  </a:cubicBezTo>
                  <a:cubicBezTo>
                    <a:pt x="1928188" y="906235"/>
                    <a:pt x="1921521" y="904013"/>
                    <a:pt x="1914298" y="903458"/>
                  </a:cubicBezTo>
                  <a:cubicBezTo>
                    <a:pt x="1894296" y="902347"/>
                    <a:pt x="1888185" y="882344"/>
                    <a:pt x="1874850" y="872899"/>
                  </a:cubicBezTo>
                  <a:cubicBezTo>
                    <a:pt x="1858737" y="861787"/>
                    <a:pt x="1847069" y="862898"/>
                    <a:pt x="1832069" y="868454"/>
                  </a:cubicBezTo>
                  <a:cubicBezTo>
                    <a:pt x="1827068" y="861787"/>
                    <a:pt x="1819845" y="861231"/>
                    <a:pt x="1812622" y="859009"/>
                  </a:cubicBezTo>
                  <a:cubicBezTo>
                    <a:pt x="1814845" y="869010"/>
                    <a:pt x="1800398" y="876788"/>
                    <a:pt x="1806510" y="885678"/>
                  </a:cubicBezTo>
                  <a:cubicBezTo>
                    <a:pt x="1814845" y="897346"/>
                    <a:pt x="1797065" y="905680"/>
                    <a:pt x="1805399" y="917347"/>
                  </a:cubicBezTo>
                  <a:cubicBezTo>
                    <a:pt x="1808177" y="920682"/>
                    <a:pt x="1800398" y="922348"/>
                    <a:pt x="1796509" y="922348"/>
                  </a:cubicBezTo>
                  <a:cubicBezTo>
                    <a:pt x="1769285" y="922348"/>
                    <a:pt x="1741504" y="921792"/>
                    <a:pt x="1713724" y="922348"/>
                  </a:cubicBezTo>
                  <a:cubicBezTo>
                    <a:pt x="1703723" y="922903"/>
                    <a:pt x="1703167" y="917347"/>
                    <a:pt x="1704278" y="910125"/>
                  </a:cubicBezTo>
                  <a:cubicBezTo>
                    <a:pt x="1710946" y="905124"/>
                    <a:pt x="1720391" y="921237"/>
                    <a:pt x="1724836" y="909569"/>
                  </a:cubicBezTo>
                  <a:cubicBezTo>
                    <a:pt x="1728169" y="901235"/>
                    <a:pt x="1722058" y="893456"/>
                    <a:pt x="1714279" y="888456"/>
                  </a:cubicBezTo>
                  <a:cubicBezTo>
                    <a:pt x="1700389" y="879567"/>
                    <a:pt x="1715946" y="861231"/>
                    <a:pt x="1700389" y="851231"/>
                  </a:cubicBezTo>
                  <a:cubicBezTo>
                    <a:pt x="1861515" y="851231"/>
                    <a:pt x="2019308" y="851231"/>
                    <a:pt x="2177656" y="851231"/>
                  </a:cubicBezTo>
                  <a:cubicBezTo>
                    <a:pt x="2167099" y="859564"/>
                    <a:pt x="2152654" y="865676"/>
                    <a:pt x="2158210" y="881233"/>
                  </a:cubicBezTo>
                  <a:cubicBezTo>
                    <a:pt x="2163210" y="894567"/>
                    <a:pt x="2176545" y="898457"/>
                    <a:pt x="2190991" y="899568"/>
                  </a:cubicBezTo>
                  <a:cubicBezTo>
                    <a:pt x="2200436" y="900679"/>
                    <a:pt x="2209326" y="905124"/>
                    <a:pt x="2219882" y="904569"/>
                  </a:cubicBezTo>
                  <a:cubicBezTo>
                    <a:pt x="2209326" y="897346"/>
                    <a:pt x="2198770" y="890123"/>
                    <a:pt x="2188213" y="882900"/>
                  </a:cubicBezTo>
                  <a:cubicBezTo>
                    <a:pt x="2180990" y="878455"/>
                    <a:pt x="2179879" y="869566"/>
                    <a:pt x="2183767" y="865120"/>
                  </a:cubicBezTo>
                  <a:cubicBezTo>
                    <a:pt x="2190991" y="856231"/>
                    <a:pt x="2202658" y="854564"/>
                    <a:pt x="2213215" y="855120"/>
                  </a:cubicBezTo>
                  <a:cubicBezTo>
                    <a:pt x="2224882" y="855120"/>
                    <a:pt x="2217104" y="861787"/>
                    <a:pt x="2215993" y="866787"/>
                  </a:cubicBezTo>
                  <a:cubicBezTo>
                    <a:pt x="2214326" y="878455"/>
                    <a:pt x="2225994" y="872899"/>
                    <a:pt x="2230994" y="876232"/>
                  </a:cubicBezTo>
                  <a:cubicBezTo>
                    <a:pt x="2234328" y="879011"/>
                    <a:pt x="2242106" y="877899"/>
                    <a:pt x="2243218" y="869010"/>
                  </a:cubicBezTo>
                  <a:cubicBezTo>
                    <a:pt x="2243774" y="861787"/>
                    <a:pt x="2239884" y="856231"/>
                    <a:pt x="2232662" y="847896"/>
                  </a:cubicBezTo>
                  <a:cubicBezTo>
                    <a:pt x="2344894" y="858453"/>
                    <a:pt x="2425457" y="817893"/>
                    <a:pt x="2471017" y="716773"/>
                  </a:cubicBezTo>
                  <a:cubicBezTo>
                    <a:pt x="2473240" y="706217"/>
                    <a:pt x="2475461" y="696216"/>
                    <a:pt x="2477684" y="685659"/>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E84DBD63-CE08-4939-9733-225F855B6C1C}"/>
                </a:ext>
              </a:extLst>
            </p:cNvPr>
            <p:cNvSpPr/>
            <p:nvPr/>
          </p:nvSpPr>
          <p:spPr>
            <a:xfrm>
              <a:off x="2927190" y="6465410"/>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EE570D85-C7BF-42E7-80F4-A0E0465E4803}"/>
                </a:ext>
              </a:extLst>
            </p:cNvPr>
            <p:cNvSpPr/>
            <p:nvPr/>
          </p:nvSpPr>
          <p:spPr>
            <a:xfrm>
              <a:off x="385763" y="5736193"/>
              <a:ext cx="2558321" cy="805236"/>
            </a:xfrm>
            <a:custGeom>
              <a:avLst/>
              <a:gdLst>
                <a:gd name="connsiteX0" fmla="*/ 2554926 w 2558321"/>
                <a:gd name="connsiteY0" fmla="*/ 776231 h 805236"/>
                <a:gd name="connsiteX1" fmla="*/ 2536591 w 2558321"/>
                <a:gd name="connsiteY1" fmla="*/ 805123 h 805236"/>
                <a:gd name="connsiteX2" fmla="*/ 2554926 w 2558321"/>
                <a:gd name="connsiteY2" fmla="*/ 776231 h 805236"/>
                <a:gd name="connsiteX3" fmla="*/ 281939 w 2558321"/>
                <a:gd name="connsiteY3" fmla="*/ 749007 h 805236"/>
                <a:gd name="connsiteX4" fmla="*/ 276939 w 2558321"/>
                <a:gd name="connsiteY4" fmla="*/ 755119 h 805236"/>
                <a:gd name="connsiteX5" fmla="*/ 282495 w 2558321"/>
                <a:gd name="connsiteY5" fmla="*/ 782899 h 805236"/>
                <a:gd name="connsiteX6" fmla="*/ 289718 w 2558321"/>
                <a:gd name="connsiteY6" fmla="*/ 782343 h 805236"/>
                <a:gd name="connsiteX7" fmla="*/ 285274 w 2558321"/>
                <a:gd name="connsiteY7" fmla="*/ 758452 h 805236"/>
                <a:gd name="connsiteX8" fmla="*/ 281939 w 2558321"/>
                <a:gd name="connsiteY8" fmla="*/ 749007 h 805236"/>
                <a:gd name="connsiteX9" fmla="*/ 207697 w 2558321"/>
                <a:gd name="connsiteY9" fmla="*/ 741158 h 805236"/>
                <a:gd name="connsiteX10" fmla="*/ 182486 w 2558321"/>
                <a:gd name="connsiteY10" fmla="*/ 746228 h 805236"/>
                <a:gd name="connsiteX11" fmla="*/ 169151 w 2558321"/>
                <a:gd name="connsiteY11" fmla="*/ 751228 h 805236"/>
                <a:gd name="connsiteX12" fmla="*/ 178597 w 2558321"/>
                <a:gd name="connsiteY12" fmla="*/ 764563 h 805236"/>
                <a:gd name="connsiteX13" fmla="*/ 204155 w 2558321"/>
                <a:gd name="connsiteY13" fmla="*/ 779009 h 805236"/>
                <a:gd name="connsiteX14" fmla="*/ 221934 w 2558321"/>
                <a:gd name="connsiteY14" fmla="*/ 789566 h 805236"/>
                <a:gd name="connsiteX15" fmla="*/ 231935 w 2558321"/>
                <a:gd name="connsiteY15" fmla="*/ 766786 h 805236"/>
                <a:gd name="connsiteX16" fmla="*/ 227490 w 2558321"/>
                <a:gd name="connsiteY16" fmla="*/ 757340 h 805236"/>
                <a:gd name="connsiteX17" fmla="*/ 207697 w 2558321"/>
                <a:gd name="connsiteY17" fmla="*/ 741158 h 805236"/>
                <a:gd name="connsiteX18" fmla="*/ 247 w 2558321"/>
                <a:gd name="connsiteY18" fmla="*/ 0 h 805236"/>
                <a:gd name="connsiteX19" fmla="*/ 75254 w 2558321"/>
                <a:gd name="connsiteY19" fmla="*/ 0 h 805236"/>
                <a:gd name="connsiteX20" fmla="*/ 75254 w 2558321"/>
                <a:gd name="connsiteY20" fmla="*/ 540653 h 805236"/>
                <a:gd name="connsiteX21" fmla="*/ 78032 w 2558321"/>
                <a:gd name="connsiteY21" fmla="*/ 591214 h 805236"/>
                <a:gd name="connsiteX22" fmla="*/ 293052 w 2558321"/>
                <a:gd name="connsiteY22" fmla="*/ 729560 h 805236"/>
                <a:gd name="connsiteX23" fmla="*/ 771985 w 2558321"/>
                <a:gd name="connsiteY23" fmla="*/ 729004 h 805236"/>
                <a:gd name="connsiteX24" fmla="*/ 794209 w 2558321"/>
                <a:gd name="connsiteY24" fmla="*/ 739006 h 805236"/>
                <a:gd name="connsiteX25" fmla="*/ 790320 w 2558321"/>
                <a:gd name="connsiteY25" fmla="*/ 754563 h 805236"/>
                <a:gd name="connsiteX26" fmla="*/ 840325 w 2558321"/>
                <a:gd name="connsiteY26" fmla="*/ 769008 h 805236"/>
                <a:gd name="connsiteX27" fmla="*/ 832546 w 2558321"/>
                <a:gd name="connsiteY27" fmla="*/ 750118 h 805236"/>
                <a:gd name="connsiteX28" fmla="*/ 807544 w 2558321"/>
                <a:gd name="connsiteY28" fmla="*/ 737895 h 805236"/>
                <a:gd name="connsiteX29" fmla="*/ 795320 w 2558321"/>
                <a:gd name="connsiteY29" fmla="*/ 739006 h 805236"/>
                <a:gd name="connsiteX30" fmla="*/ 828657 w 2558321"/>
                <a:gd name="connsiteY30" fmla="*/ 733449 h 805236"/>
                <a:gd name="connsiteX31" fmla="*/ 855881 w 2558321"/>
                <a:gd name="connsiteY31" fmla="*/ 740116 h 805236"/>
                <a:gd name="connsiteX32" fmla="*/ 885329 w 2558321"/>
                <a:gd name="connsiteY32" fmla="*/ 729560 h 805236"/>
                <a:gd name="connsiteX33" fmla="*/ 1075901 w 2558321"/>
                <a:gd name="connsiteY33" fmla="*/ 729560 h 805236"/>
                <a:gd name="connsiteX34" fmla="*/ 1058678 w 2558321"/>
                <a:gd name="connsiteY34" fmla="*/ 772342 h 805236"/>
                <a:gd name="connsiteX35" fmla="*/ 1063678 w 2558321"/>
                <a:gd name="connsiteY35" fmla="*/ 781787 h 805236"/>
                <a:gd name="connsiteX36" fmla="*/ 1072568 w 2558321"/>
                <a:gd name="connsiteY36" fmla="*/ 775120 h 805236"/>
                <a:gd name="connsiteX37" fmla="*/ 1083680 w 2558321"/>
                <a:gd name="connsiteY37" fmla="*/ 760675 h 805236"/>
                <a:gd name="connsiteX38" fmla="*/ 1094237 w 2558321"/>
                <a:gd name="connsiteY38" fmla="*/ 785121 h 805236"/>
                <a:gd name="connsiteX39" fmla="*/ 1114239 w 2558321"/>
                <a:gd name="connsiteY39" fmla="*/ 780120 h 805236"/>
                <a:gd name="connsiteX40" fmla="*/ 1108682 w 2558321"/>
                <a:gd name="connsiteY40" fmla="*/ 764008 h 805236"/>
                <a:gd name="connsiteX41" fmla="*/ 1130907 w 2558321"/>
                <a:gd name="connsiteY41" fmla="*/ 730116 h 805236"/>
                <a:gd name="connsiteX42" fmla="*/ 1662623 w 2558321"/>
                <a:gd name="connsiteY42" fmla="*/ 730116 h 805236"/>
                <a:gd name="connsiteX43" fmla="*/ 1678735 w 2558321"/>
                <a:gd name="connsiteY43" fmla="*/ 739561 h 805236"/>
                <a:gd name="connsiteX44" fmla="*/ 1649843 w 2558321"/>
                <a:gd name="connsiteY44" fmla="*/ 753451 h 805236"/>
                <a:gd name="connsiteX45" fmla="*/ 1655400 w 2558321"/>
                <a:gd name="connsiteY45" fmla="*/ 789010 h 805236"/>
                <a:gd name="connsiteX46" fmla="*/ 1687624 w 2558321"/>
                <a:gd name="connsiteY46" fmla="*/ 785676 h 805236"/>
                <a:gd name="connsiteX47" fmla="*/ 1685958 w 2558321"/>
                <a:gd name="connsiteY47" fmla="*/ 760675 h 805236"/>
                <a:gd name="connsiteX48" fmla="*/ 1679291 w 2558321"/>
                <a:gd name="connsiteY48" fmla="*/ 739561 h 805236"/>
                <a:gd name="connsiteX49" fmla="*/ 1703737 w 2558321"/>
                <a:gd name="connsiteY49" fmla="*/ 731783 h 805236"/>
                <a:gd name="connsiteX50" fmla="*/ 1705960 w 2558321"/>
                <a:gd name="connsiteY50" fmla="*/ 760119 h 805236"/>
                <a:gd name="connsiteX51" fmla="*/ 1734296 w 2558321"/>
                <a:gd name="connsiteY51" fmla="*/ 789010 h 805236"/>
                <a:gd name="connsiteX52" fmla="*/ 1747075 w 2558321"/>
                <a:gd name="connsiteY52" fmla="*/ 776231 h 805236"/>
                <a:gd name="connsiteX53" fmla="*/ 1757075 w 2558321"/>
                <a:gd name="connsiteY53" fmla="*/ 759007 h 805236"/>
                <a:gd name="connsiteX54" fmla="*/ 1772632 w 2558321"/>
                <a:gd name="connsiteY54" fmla="*/ 742895 h 805236"/>
                <a:gd name="connsiteX55" fmla="*/ 1770966 w 2558321"/>
                <a:gd name="connsiteY55" fmla="*/ 762896 h 805236"/>
                <a:gd name="connsiteX56" fmla="*/ 1778744 w 2558321"/>
                <a:gd name="connsiteY56" fmla="*/ 779565 h 805236"/>
                <a:gd name="connsiteX57" fmla="*/ 1794301 w 2558321"/>
                <a:gd name="connsiteY57" fmla="*/ 775120 h 805236"/>
                <a:gd name="connsiteX58" fmla="*/ 1804302 w 2558321"/>
                <a:gd name="connsiteY58" fmla="*/ 750673 h 805236"/>
                <a:gd name="connsiteX59" fmla="*/ 1792635 w 2558321"/>
                <a:gd name="connsiteY59" fmla="*/ 739561 h 805236"/>
                <a:gd name="connsiteX60" fmla="*/ 1810414 w 2558321"/>
                <a:gd name="connsiteY60" fmla="*/ 730116 h 805236"/>
                <a:gd name="connsiteX61" fmla="*/ 1964317 w 2558321"/>
                <a:gd name="connsiteY61" fmla="*/ 730116 h 805236"/>
                <a:gd name="connsiteX62" fmla="*/ 2011543 w 2558321"/>
                <a:gd name="connsiteY62" fmla="*/ 730116 h 805236"/>
                <a:gd name="connsiteX63" fmla="*/ 2008766 w 2558321"/>
                <a:gd name="connsiteY63" fmla="*/ 770675 h 805236"/>
                <a:gd name="connsiteX64" fmla="*/ 2038768 w 2558321"/>
                <a:gd name="connsiteY64" fmla="*/ 784565 h 805236"/>
                <a:gd name="connsiteX65" fmla="*/ 2071549 w 2558321"/>
                <a:gd name="connsiteY65" fmla="*/ 759563 h 805236"/>
                <a:gd name="connsiteX66" fmla="*/ 2140999 w 2558321"/>
                <a:gd name="connsiteY66" fmla="*/ 730671 h 805236"/>
                <a:gd name="connsiteX67" fmla="*/ 2516590 w 2558321"/>
                <a:gd name="connsiteY67" fmla="*/ 730116 h 805236"/>
                <a:gd name="connsiteX68" fmla="*/ 2536037 w 2558321"/>
                <a:gd name="connsiteY68" fmla="*/ 766231 h 805236"/>
                <a:gd name="connsiteX69" fmla="*/ 2520480 w 2558321"/>
                <a:gd name="connsiteY69" fmla="*/ 800678 h 805236"/>
                <a:gd name="connsiteX70" fmla="*/ 2512145 w 2558321"/>
                <a:gd name="connsiteY70" fmla="*/ 803456 h 805236"/>
                <a:gd name="connsiteX71" fmla="*/ 2446584 w 2558321"/>
                <a:gd name="connsiteY71" fmla="*/ 801234 h 805236"/>
                <a:gd name="connsiteX72" fmla="*/ 2396024 w 2558321"/>
                <a:gd name="connsiteY72" fmla="*/ 803456 h 805236"/>
                <a:gd name="connsiteX73" fmla="*/ 2352130 w 2558321"/>
                <a:gd name="connsiteY73" fmla="*/ 804011 h 805236"/>
                <a:gd name="connsiteX74" fmla="*/ 2298237 w 2558321"/>
                <a:gd name="connsiteY74" fmla="*/ 804011 h 805236"/>
                <a:gd name="connsiteX75" fmla="*/ 2179337 w 2558321"/>
                <a:gd name="connsiteY75" fmla="*/ 804011 h 805236"/>
                <a:gd name="connsiteX76" fmla="*/ 2130443 w 2558321"/>
                <a:gd name="connsiteY76" fmla="*/ 804011 h 805236"/>
                <a:gd name="connsiteX77" fmla="*/ 484181 w 2558321"/>
                <a:gd name="connsiteY77" fmla="*/ 804011 h 805236"/>
                <a:gd name="connsiteX78" fmla="*/ 451400 w 2558321"/>
                <a:gd name="connsiteY78" fmla="*/ 801234 h 805236"/>
                <a:gd name="connsiteX79" fmla="*/ 282495 w 2558321"/>
                <a:gd name="connsiteY79" fmla="*/ 805123 h 805236"/>
                <a:gd name="connsiteX80" fmla="*/ 261382 w 2558321"/>
                <a:gd name="connsiteY80" fmla="*/ 792899 h 805236"/>
                <a:gd name="connsiteX81" fmla="*/ 156928 w 2558321"/>
                <a:gd name="connsiteY81" fmla="*/ 796788 h 805236"/>
                <a:gd name="connsiteX82" fmla="*/ 54697 w 2558321"/>
                <a:gd name="connsiteY82" fmla="*/ 731783 h 805236"/>
                <a:gd name="connsiteX83" fmla="*/ 6914 w 2558321"/>
                <a:gd name="connsiteY83" fmla="*/ 625106 h 805236"/>
                <a:gd name="connsiteX84" fmla="*/ 247 w 2558321"/>
                <a:gd name="connsiteY84" fmla="*/ 601770 h 80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558321" h="805236">
                  <a:moveTo>
                    <a:pt x="2554926" y="776231"/>
                  </a:moveTo>
                  <a:cubicBezTo>
                    <a:pt x="2561038" y="801789"/>
                    <a:pt x="2561038" y="801789"/>
                    <a:pt x="2536591" y="805123"/>
                  </a:cubicBezTo>
                  <a:cubicBezTo>
                    <a:pt x="2546592" y="795122"/>
                    <a:pt x="2551037" y="786787"/>
                    <a:pt x="2554926" y="776231"/>
                  </a:cubicBezTo>
                  <a:close/>
                  <a:moveTo>
                    <a:pt x="281939" y="749007"/>
                  </a:moveTo>
                  <a:cubicBezTo>
                    <a:pt x="279717" y="751784"/>
                    <a:pt x="278606" y="753451"/>
                    <a:pt x="276939" y="755119"/>
                  </a:cubicBezTo>
                  <a:cubicBezTo>
                    <a:pt x="265827" y="766786"/>
                    <a:pt x="279162" y="774008"/>
                    <a:pt x="282495" y="782899"/>
                  </a:cubicBezTo>
                  <a:cubicBezTo>
                    <a:pt x="284162" y="788455"/>
                    <a:pt x="288051" y="784010"/>
                    <a:pt x="289718" y="782343"/>
                  </a:cubicBezTo>
                  <a:cubicBezTo>
                    <a:pt x="298608" y="772898"/>
                    <a:pt x="290274" y="766231"/>
                    <a:pt x="285274" y="758452"/>
                  </a:cubicBezTo>
                  <a:cubicBezTo>
                    <a:pt x="283606" y="756229"/>
                    <a:pt x="283606" y="753451"/>
                    <a:pt x="281939" y="749007"/>
                  </a:cubicBezTo>
                  <a:close/>
                  <a:moveTo>
                    <a:pt x="207697" y="741158"/>
                  </a:moveTo>
                  <a:cubicBezTo>
                    <a:pt x="199710" y="741506"/>
                    <a:pt x="190820" y="745395"/>
                    <a:pt x="182486" y="746228"/>
                  </a:cubicBezTo>
                  <a:cubicBezTo>
                    <a:pt x="177486" y="746784"/>
                    <a:pt x="170818" y="742339"/>
                    <a:pt x="169151" y="751228"/>
                  </a:cubicBezTo>
                  <a:cubicBezTo>
                    <a:pt x="167485" y="759007"/>
                    <a:pt x="174152" y="761230"/>
                    <a:pt x="178597" y="764563"/>
                  </a:cubicBezTo>
                  <a:cubicBezTo>
                    <a:pt x="186931" y="770119"/>
                    <a:pt x="198043" y="769008"/>
                    <a:pt x="204155" y="779009"/>
                  </a:cubicBezTo>
                  <a:cubicBezTo>
                    <a:pt x="208044" y="785121"/>
                    <a:pt x="213045" y="792899"/>
                    <a:pt x="221934" y="789566"/>
                  </a:cubicBezTo>
                  <a:cubicBezTo>
                    <a:pt x="233046" y="785676"/>
                    <a:pt x="224713" y="773453"/>
                    <a:pt x="231935" y="766786"/>
                  </a:cubicBezTo>
                  <a:cubicBezTo>
                    <a:pt x="230268" y="763452"/>
                    <a:pt x="228602" y="760119"/>
                    <a:pt x="227490" y="757340"/>
                  </a:cubicBezTo>
                  <a:cubicBezTo>
                    <a:pt x="222767" y="744006"/>
                    <a:pt x="215683" y="740811"/>
                    <a:pt x="207697" y="741158"/>
                  </a:cubicBezTo>
                  <a:close/>
                  <a:moveTo>
                    <a:pt x="247" y="0"/>
                  </a:moveTo>
                  <a:lnTo>
                    <a:pt x="75254" y="0"/>
                  </a:lnTo>
                  <a:lnTo>
                    <a:pt x="75254" y="540653"/>
                  </a:lnTo>
                  <a:cubicBezTo>
                    <a:pt x="75254" y="557322"/>
                    <a:pt x="76921" y="574545"/>
                    <a:pt x="78032" y="591214"/>
                  </a:cubicBezTo>
                  <a:cubicBezTo>
                    <a:pt x="120258" y="687889"/>
                    <a:pt x="189709" y="730671"/>
                    <a:pt x="293052" y="729560"/>
                  </a:cubicBezTo>
                  <a:cubicBezTo>
                    <a:pt x="453066" y="728449"/>
                    <a:pt x="612526" y="729560"/>
                    <a:pt x="771985" y="729004"/>
                  </a:cubicBezTo>
                  <a:cubicBezTo>
                    <a:pt x="781986" y="729004"/>
                    <a:pt x="788097" y="732339"/>
                    <a:pt x="794209" y="739006"/>
                  </a:cubicBezTo>
                  <a:cubicBezTo>
                    <a:pt x="793653" y="744562"/>
                    <a:pt x="800877" y="751784"/>
                    <a:pt x="790320" y="754563"/>
                  </a:cubicBezTo>
                  <a:cubicBezTo>
                    <a:pt x="799765" y="789010"/>
                    <a:pt x="805321" y="790677"/>
                    <a:pt x="840325" y="769008"/>
                  </a:cubicBezTo>
                  <a:cubicBezTo>
                    <a:pt x="824212" y="763452"/>
                    <a:pt x="824212" y="763452"/>
                    <a:pt x="832546" y="750118"/>
                  </a:cubicBezTo>
                  <a:cubicBezTo>
                    <a:pt x="823656" y="747895"/>
                    <a:pt x="809210" y="756229"/>
                    <a:pt x="807544" y="737895"/>
                  </a:cubicBezTo>
                  <a:cubicBezTo>
                    <a:pt x="807544" y="734005"/>
                    <a:pt x="799765" y="736783"/>
                    <a:pt x="795320" y="739006"/>
                  </a:cubicBezTo>
                  <a:cubicBezTo>
                    <a:pt x="803098" y="720115"/>
                    <a:pt x="820322" y="727338"/>
                    <a:pt x="828657" y="733449"/>
                  </a:cubicBezTo>
                  <a:cubicBezTo>
                    <a:pt x="838102" y="740672"/>
                    <a:pt x="845881" y="740672"/>
                    <a:pt x="855881" y="740116"/>
                  </a:cubicBezTo>
                  <a:cubicBezTo>
                    <a:pt x="863660" y="730116"/>
                    <a:pt x="874217" y="729560"/>
                    <a:pt x="885329" y="729560"/>
                  </a:cubicBezTo>
                  <a:cubicBezTo>
                    <a:pt x="947001" y="729560"/>
                    <a:pt x="1008117" y="729560"/>
                    <a:pt x="1075901" y="729560"/>
                  </a:cubicBezTo>
                  <a:cubicBezTo>
                    <a:pt x="1054233" y="740672"/>
                    <a:pt x="1058678" y="757340"/>
                    <a:pt x="1058678" y="772342"/>
                  </a:cubicBezTo>
                  <a:cubicBezTo>
                    <a:pt x="1058678" y="775675"/>
                    <a:pt x="1057567" y="781231"/>
                    <a:pt x="1063678" y="781787"/>
                  </a:cubicBezTo>
                  <a:cubicBezTo>
                    <a:pt x="1068124" y="782343"/>
                    <a:pt x="1070901" y="780120"/>
                    <a:pt x="1072568" y="775120"/>
                  </a:cubicBezTo>
                  <a:cubicBezTo>
                    <a:pt x="1074235" y="769564"/>
                    <a:pt x="1070901" y="757340"/>
                    <a:pt x="1083680" y="760675"/>
                  </a:cubicBezTo>
                  <a:cubicBezTo>
                    <a:pt x="1095904" y="764008"/>
                    <a:pt x="1095904" y="774564"/>
                    <a:pt x="1094237" y="785121"/>
                  </a:cubicBezTo>
                  <a:cubicBezTo>
                    <a:pt x="1103126" y="792899"/>
                    <a:pt x="1107572" y="782343"/>
                    <a:pt x="1114239" y="780120"/>
                  </a:cubicBezTo>
                  <a:cubicBezTo>
                    <a:pt x="1112572" y="775120"/>
                    <a:pt x="1110905" y="769564"/>
                    <a:pt x="1108682" y="764008"/>
                  </a:cubicBezTo>
                  <a:cubicBezTo>
                    <a:pt x="1100904" y="744562"/>
                    <a:pt x="1109793" y="730116"/>
                    <a:pt x="1130907" y="730116"/>
                  </a:cubicBezTo>
                  <a:cubicBezTo>
                    <a:pt x="1308145" y="730116"/>
                    <a:pt x="1485384" y="730116"/>
                    <a:pt x="1662623" y="730116"/>
                  </a:cubicBezTo>
                  <a:cubicBezTo>
                    <a:pt x="1668734" y="730116"/>
                    <a:pt x="1681513" y="724004"/>
                    <a:pt x="1678735" y="739561"/>
                  </a:cubicBezTo>
                  <a:cubicBezTo>
                    <a:pt x="1666512" y="739006"/>
                    <a:pt x="1651510" y="736783"/>
                    <a:pt x="1649843" y="753451"/>
                  </a:cubicBezTo>
                  <a:cubicBezTo>
                    <a:pt x="1648732" y="765119"/>
                    <a:pt x="1653177" y="777343"/>
                    <a:pt x="1655400" y="789010"/>
                  </a:cubicBezTo>
                  <a:cubicBezTo>
                    <a:pt x="1667623" y="801234"/>
                    <a:pt x="1676512" y="794566"/>
                    <a:pt x="1687624" y="785676"/>
                  </a:cubicBezTo>
                  <a:cubicBezTo>
                    <a:pt x="1699848" y="775120"/>
                    <a:pt x="1692069" y="768452"/>
                    <a:pt x="1685958" y="760675"/>
                  </a:cubicBezTo>
                  <a:cubicBezTo>
                    <a:pt x="1680957" y="754007"/>
                    <a:pt x="1678735" y="747339"/>
                    <a:pt x="1679291" y="739561"/>
                  </a:cubicBezTo>
                  <a:cubicBezTo>
                    <a:pt x="1685958" y="732339"/>
                    <a:pt x="1696515" y="725671"/>
                    <a:pt x="1703737" y="731783"/>
                  </a:cubicBezTo>
                  <a:cubicBezTo>
                    <a:pt x="1708738" y="736227"/>
                    <a:pt x="1708738" y="750118"/>
                    <a:pt x="1705960" y="760119"/>
                  </a:cubicBezTo>
                  <a:cubicBezTo>
                    <a:pt x="1700404" y="782343"/>
                    <a:pt x="1723739" y="781231"/>
                    <a:pt x="1734296" y="789010"/>
                  </a:cubicBezTo>
                  <a:cubicBezTo>
                    <a:pt x="1747075" y="798455"/>
                    <a:pt x="1743741" y="781787"/>
                    <a:pt x="1747075" y="776231"/>
                  </a:cubicBezTo>
                  <a:cubicBezTo>
                    <a:pt x="1750408" y="770675"/>
                    <a:pt x="1752631" y="763452"/>
                    <a:pt x="1757075" y="759007"/>
                  </a:cubicBezTo>
                  <a:cubicBezTo>
                    <a:pt x="1762631" y="753451"/>
                    <a:pt x="1763743" y="739006"/>
                    <a:pt x="1772632" y="742895"/>
                  </a:cubicBezTo>
                  <a:cubicBezTo>
                    <a:pt x="1782633" y="746784"/>
                    <a:pt x="1774299" y="755674"/>
                    <a:pt x="1770966" y="762896"/>
                  </a:cubicBezTo>
                  <a:cubicBezTo>
                    <a:pt x="1767632" y="769564"/>
                    <a:pt x="1773188" y="776231"/>
                    <a:pt x="1778744" y="779565"/>
                  </a:cubicBezTo>
                  <a:cubicBezTo>
                    <a:pt x="1784300" y="782899"/>
                    <a:pt x="1790412" y="780676"/>
                    <a:pt x="1794301" y="775120"/>
                  </a:cubicBezTo>
                  <a:cubicBezTo>
                    <a:pt x="1799302" y="767897"/>
                    <a:pt x="1806524" y="761230"/>
                    <a:pt x="1804302" y="750673"/>
                  </a:cubicBezTo>
                  <a:cubicBezTo>
                    <a:pt x="1798191" y="749562"/>
                    <a:pt x="1789856" y="749562"/>
                    <a:pt x="1792635" y="739561"/>
                  </a:cubicBezTo>
                  <a:cubicBezTo>
                    <a:pt x="1794856" y="731227"/>
                    <a:pt x="1802080" y="730116"/>
                    <a:pt x="1810414" y="730116"/>
                  </a:cubicBezTo>
                  <a:cubicBezTo>
                    <a:pt x="1861530" y="730116"/>
                    <a:pt x="1913201" y="730116"/>
                    <a:pt x="1964317" y="730116"/>
                  </a:cubicBezTo>
                  <a:cubicBezTo>
                    <a:pt x="1979318" y="730116"/>
                    <a:pt x="1994875" y="730116"/>
                    <a:pt x="2011543" y="730116"/>
                  </a:cubicBezTo>
                  <a:cubicBezTo>
                    <a:pt x="2005987" y="744006"/>
                    <a:pt x="2009876" y="757340"/>
                    <a:pt x="2008766" y="770675"/>
                  </a:cubicBezTo>
                  <a:cubicBezTo>
                    <a:pt x="2015432" y="782899"/>
                    <a:pt x="2021544" y="796233"/>
                    <a:pt x="2038768" y="784565"/>
                  </a:cubicBezTo>
                  <a:cubicBezTo>
                    <a:pt x="2044324" y="769008"/>
                    <a:pt x="2066548" y="774008"/>
                    <a:pt x="2071549" y="759563"/>
                  </a:cubicBezTo>
                  <a:cubicBezTo>
                    <a:pt x="2083772" y="722337"/>
                    <a:pt x="2115442" y="730671"/>
                    <a:pt x="2140999" y="730671"/>
                  </a:cubicBezTo>
                  <a:cubicBezTo>
                    <a:pt x="2266011" y="729560"/>
                    <a:pt x="2391578" y="730116"/>
                    <a:pt x="2516590" y="730116"/>
                  </a:cubicBezTo>
                  <a:cubicBezTo>
                    <a:pt x="2538259" y="730116"/>
                    <a:pt x="2546037" y="746228"/>
                    <a:pt x="2536037" y="766231"/>
                  </a:cubicBezTo>
                  <a:cubicBezTo>
                    <a:pt x="2530480" y="776787"/>
                    <a:pt x="2511034" y="782343"/>
                    <a:pt x="2520480" y="800678"/>
                  </a:cubicBezTo>
                  <a:cubicBezTo>
                    <a:pt x="2521590" y="802345"/>
                    <a:pt x="2515479" y="803456"/>
                    <a:pt x="2512145" y="803456"/>
                  </a:cubicBezTo>
                  <a:cubicBezTo>
                    <a:pt x="2490477" y="802345"/>
                    <a:pt x="2468252" y="805678"/>
                    <a:pt x="2446584" y="801234"/>
                  </a:cubicBezTo>
                  <a:cubicBezTo>
                    <a:pt x="2428805" y="789010"/>
                    <a:pt x="2412692" y="802900"/>
                    <a:pt x="2396024" y="803456"/>
                  </a:cubicBezTo>
                  <a:cubicBezTo>
                    <a:pt x="2381578" y="804011"/>
                    <a:pt x="2366577" y="804011"/>
                    <a:pt x="2352130" y="804011"/>
                  </a:cubicBezTo>
                  <a:cubicBezTo>
                    <a:pt x="2334351" y="805678"/>
                    <a:pt x="2316016" y="805123"/>
                    <a:pt x="2298237" y="804011"/>
                  </a:cubicBezTo>
                  <a:cubicBezTo>
                    <a:pt x="2258789" y="804011"/>
                    <a:pt x="2218785" y="804011"/>
                    <a:pt x="2179337" y="804011"/>
                  </a:cubicBezTo>
                  <a:cubicBezTo>
                    <a:pt x="2163224" y="805123"/>
                    <a:pt x="2147111" y="804567"/>
                    <a:pt x="2130443" y="804011"/>
                  </a:cubicBezTo>
                  <a:cubicBezTo>
                    <a:pt x="1581504" y="804011"/>
                    <a:pt x="1033120" y="804011"/>
                    <a:pt x="484181" y="804011"/>
                  </a:cubicBezTo>
                  <a:cubicBezTo>
                    <a:pt x="473069" y="804011"/>
                    <a:pt x="461957" y="806234"/>
                    <a:pt x="451400" y="801234"/>
                  </a:cubicBezTo>
                  <a:cubicBezTo>
                    <a:pt x="395283" y="806790"/>
                    <a:pt x="338611" y="799567"/>
                    <a:pt x="282495" y="805123"/>
                  </a:cubicBezTo>
                  <a:cubicBezTo>
                    <a:pt x="269161" y="806790"/>
                    <a:pt x="279162" y="789566"/>
                    <a:pt x="261382" y="792899"/>
                  </a:cubicBezTo>
                  <a:cubicBezTo>
                    <a:pt x="228046" y="799567"/>
                    <a:pt x="193043" y="811235"/>
                    <a:pt x="156928" y="796788"/>
                  </a:cubicBezTo>
                  <a:cubicBezTo>
                    <a:pt x="118591" y="781231"/>
                    <a:pt x="81922" y="764563"/>
                    <a:pt x="54697" y="731783"/>
                  </a:cubicBezTo>
                  <a:cubicBezTo>
                    <a:pt x="29139" y="700668"/>
                    <a:pt x="11359" y="665665"/>
                    <a:pt x="6914" y="625106"/>
                  </a:cubicBezTo>
                  <a:cubicBezTo>
                    <a:pt x="-1975" y="618994"/>
                    <a:pt x="247" y="610105"/>
                    <a:pt x="247" y="601770"/>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7EF678E8-65C8-4A8B-AF83-8C4B36E353F8}"/>
                </a:ext>
              </a:extLst>
            </p:cNvPr>
            <p:cNvSpPr/>
            <p:nvPr/>
          </p:nvSpPr>
          <p:spPr>
            <a:xfrm>
              <a:off x="385763" y="417483"/>
              <a:ext cx="2558629" cy="806208"/>
            </a:xfrm>
            <a:custGeom>
              <a:avLst/>
              <a:gdLst>
                <a:gd name="connsiteX0" fmla="*/ 9489 w 2558629"/>
                <a:gd name="connsiteY0" fmla="*/ 392327 h 806208"/>
                <a:gd name="connsiteX1" fmla="*/ 29491 w 2558629"/>
                <a:gd name="connsiteY1" fmla="*/ 423441 h 806208"/>
                <a:gd name="connsiteX2" fmla="*/ 40603 w 2558629"/>
                <a:gd name="connsiteY2" fmla="*/ 427331 h 806208"/>
                <a:gd name="connsiteX3" fmla="*/ 37269 w 2558629"/>
                <a:gd name="connsiteY3" fmla="*/ 417885 h 806208"/>
                <a:gd name="connsiteX4" fmla="*/ 31158 w 2558629"/>
                <a:gd name="connsiteY4" fmla="*/ 408440 h 806208"/>
                <a:gd name="connsiteX5" fmla="*/ 9489 w 2558629"/>
                <a:gd name="connsiteY5" fmla="*/ 392327 h 806208"/>
                <a:gd name="connsiteX6" fmla="*/ 32616 w 2558629"/>
                <a:gd name="connsiteY6" fmla="*/ 121955 h 806208"/>
                <a:gd name="connsiteX7" fmla="*/ 64494 w 2558629"/>
                <a:gd name="connsiteY7" fmla="*/ 133414 h 806208"/>
                <a:gd name="connsiteX8" fmla="*/ 101719 w 2558629"/>
                <a:gd name="connsiteY8" fmla="*/ 133414 h 806208"/>
                <a:gd name="connsiteX9" fmla="*/ 123388 w 2558629"/>
                <a:gd name="connsiteY9" fmla="*/ 133970 h 806208"/>
                <a:gd name="connsiteX10" fmla="*/ 63383 w 2558629"/>
                <a:gd name="connsiteY10" fmla="*/ 229534 h 806208"/>
                <a:gd name="connsiteX11" fmla="*/ 64494 w 2558629"/>
                <a:gd name="connsiteY11" fmla="*/ 243980 h 806208"/>
                <a:gd name="connsiteX12" fmla="*/ 76162 w 2558629"/>
                <a:gd name="connsiteY12" fmla="*/ 274538 h 806208"/>
                <a:gd name="connsiteX13" fmla="*/ 75050 w 2558629"/>
                <a:gd name="connsiteY13" fmla="*/ 413440 h 806208"/>
                <a:gd name="connsiteX14" fmla="*/ 67827 w 2558629"/>
                <a:gd name="connsiteY14" fmla="*/ 463445 h 806208"/>
                <a:gd name="connsiteX15" fmla="*/ 73939 w 2558629"/>
                <a:gd name="connsiteY15" fmla="*/ 465112 h 806208"/>
                <a:gd name="connsiteX16" fmla="*/ 73939 w 2558629"/>
                <a:gd name="connsiteY16" fmla="*/ 465668 h 806208"/>
                <a:gd name="connsiteX17" fmla="*/ 73383 w 2558629"/>
                <a:gd name="connsiteY17" fmla="*/ 550675 h 806208"/>
                <a:gd name="connsiteX18" fmla="*/ 75606 w 2558629"/>
                <a:gd name="connsiteY18" fmla="*/ 750694 h 806208"/>
                <a:gd name="connsiteX19" fmla="*/ 75606 w 2558629"/>
                <a:gd name="connsiteY19" fmla="*/ 806208 h 806208"/>
                <a:gd name="connsiteX20" fmla="*/ 599 w 2558629"/>
                <a:gd name="connsiteY20" fmla="*/ 806208 h 806208"/>
                <a:gd name="connsiteX21" fmla="*/ 599 w 2558629"/>
                <a:gd name="connsiteY21" fmla="*/ 542342 h 806208"/>
                <a:gd name="connsiteX22" fmla="*/ 3377 w 2558629"/>
                <a:gd name="connsiteY22" fmla="*/ 525118 h 806208"/>
                <a:gd name="connsiteX23" fmla="*/ 599 w 2558629"/>
                <a:gd name="connsiteY23" fmla="*/ 307320 h 806208"/>
                <a:gd name="connsiteX24" fmla="*/ 10044 w 2558629"/>
                <a:gd name="connsiteY24" fmla="*/ 296208 h 806208"/>
                <a:gd name="connsiteX25" fmla="*/ 26713 w 2558629"/>
                <a:gd name="connsiteY25" fmla="*/ 287317 h 806208"/>
                <a:gd name="connsiteX26" fmla="*/ 20046 w 2558629"/>
                <a:gd name="connsiteY26" fmla="*/ 274538 h 806208"/>
                <a:gd name="connsiteX27" fmla="*/ 1155 w 2558629"/>
                <a:gd name="connsiteY27" fmla="*/ 277872 h 806208"/>
                <a:gd name="connsiteX28" fmla="*/ 12822 w 2558629"/>
                <a:gd name="connsiteY28" fmla="*/ 150082 h 806208"/>
                <a:gd name="connsiteX29" fmla="*/ 32616 w 2558629"/>
                <a:gd name="connsiteY29" fmla="*/ 121955 h 806208"/>
                <a:gd name="connsiteX30" fmla="*/ 150959 w 2558629"/>
                <a:gd name="connsiteY30" fmla="*/ 87854 h 806208"/>
                <a:gd name="connsiteX31" fmla="*/ 157835 w 2558629"/>
                <a:gd name="connsiteY31" fmla="*/ 89521 h 806208"/>
                <a:gd name="connsiteX32" fmla="*/ 160613 w 2558629"/>
                <a:gd name="connsiteY32" fmla="*/ 108412 h 806208"/>
                <a:gd name="connsiteX33" fmla="*/ 125054 w 2558629"/>
                <a:gd name="connsiteY33" fmla="*/ 132858 h 806208"/>
                <a:gd name="connsiteX34" fmla="*/ 144501 w 2558629"/>
                <a:gd name="connsiteY34" fmla="*/ 94522 h 806208"/>
                <a:gd name="connsiteX35" fmla="*/ 150959 w 2558629"/>
                <a:gd name="connsiteY35" fmla="*/ 87854 h 806208"/>
                <a:gd name="connsiteX36" fmla="*/ 2447491 w 2558629"/>
                <a:gd name="connsiteY36" fmla="*/ 64519 h 806208"/>
                <a:gd name="connsiteX37" fmla="*/ 2465271 w 2558629"/>
                <a:gd name="connsiteY37" fmla="*/ 74520 h 806208"/>
                <a:gd name="connsiteX38" fmla="*/ 2443602 w 2558629"/>
                <a:gd name="connsiteY38" fmla="*/ 72297 h 806208"/>
                <a:gd name="connsiteX39" fmla="*/ 2447491 w 2558629"/>
                <a:gd name="connsiteY39" fmla="*/ 64519 h 806208"/>
                <a:gd name="connsiteX40" fmla="*/ 2305257 w 2558629"/>
                <a:gd name="connsiteY40" fmla="*/ 3401 h 806208"/>
                <a:gd name="connsiteX41" fmla="*/ 2506942 w 2558629"/>
                <a:gd name="connsiteY41" fmla="*/ 3401 h 806208"/>
                <a:gd name="connsiteX42" fmla="*/ 2440825 w 2558629"/>
                <a:gd name="connsiteY42" fmla="*/ 58407 h 806208"/>
                <a:gd name="connsiteX43" fmla="*/ 2409710 w 2558629"/>
                <a:gd name="connsiteY43" fmla="*/ 74519 h 806208"/>
                <a:gd name="connsiteX44" fmla="*/ 2318591 w 2558629"/>
                <a:gd name="connsiteY44" fmla="*/ 73963 h 806208"/>
                <a:gd name="connsiteX45" fmla="*/ 2286366 w 2558629"/>
                <a:gd name="connsiteY45" fmla="*/ 50628 h 806208"/>
                <a:gd name="connsiteX46" fmla="*/ 2280254 w 2558629"/>
                <a:gd name="connsiteY46" fmla="*/ 40627 h 806208"/>
                <a:gd name="connsiteX47" fmla="*/ 2324702 w 2558629"/>
                <a:gd name="connsiteY47" fmla="*/ 41183 h 806208"/>
                <a:gd name="connsiteX48" fmla="*/ 2338037 w 2558629"/>
                <a:gd name="connsiteY48" fmla="*/ 27292 h 806208"/>
                <a:gd name="connsiteX49" fmla="*/ 2325258 w 2558629"/>
                <a:gd name="connsiteY49" fmla="*/ 17847 h 806208"/>
                <a:gd name="connsiteX50" fmla="*/ 2305257 w 2558629"/>
                <a:gd name="connsiteY50" fmla="*/ 3401 h 806208"/>
                <a:gd name="connsiteX51" fmla="*/ 800117 w 2558629"/>
                <a:gd name="connsiteY51" fmla="*/ 2291 h 806208"/>
                <a:gd name="connsiteX52" fmla="*/ 1134593 w 2558629"/>
                <a:gd name="connsiteY52" fmla="*/ 2291 h 806208"/>
                <a:gd name="connsiteX53" fmla="*/ 1106257 w 2558629"/>
                <a:gd name="connsiteY53" fmla="*/ 22848 h 806208"/>
                <a:gd name="connsiteX54" fmla="*/ 1096811 w 2558629"/>
                <a:gd name="connsiteY54" fmla="*/ 29515 h 806208"/>
                <a:gd name="connsiteX55" fmla="*/ 1105701 w 2558629"/>
                <a:gd name="connsiteY55" fmla="*/ 43962 h 806208"/>
                <a:gd name="connsiteX56" fmla="*/ 1118480 w 2558629"/>
                <a:gd name="connsiteY56" fmla="*/ 45628 h 806208"/>
                <a:gd name="connsiteX57" fmla="*/ 1150705 w 2558629"/>
                <a:gd name="connsiteY57" fmla="*/ 53407 h 806208"/>
                <a:gd name="connsiteX58" fmla="*/ 1155706 w 2558629"/>
                <a:gd name="connsiteY58" fmla="*/ 61741 h 806208"/>
                <a:gd name="connsiteX59" fmla="*/ 1184597 w 2558629"/>
                <a:gd name="connsiteY59" fmla="*/ 60630 h 806208"/>
                <a:gd name="connsiteX60" fmla="*/ 1201265 w 2558629"/>
                <a:gd name="connsiteY60" fmla="*/ 65630 h 806208"/>
                <a:gd name="connsiteX61" fmla="*/ 1189598 w 2558629"/>
                <a:gd name="connsiteY61" fmla="*/ 76187 h 806208"/>
                <a:gd name="connsiteX62" fmla="*/ 1155706 w 2558629"/>
                <a:gd name="connsiteY62" fmla="*/ 72297 h 806208"/>
                <a:gd name="connsiteX63" fmla="*/ 1067364 w 2558629"/>
                <a:gd name="connsiteY63" fmla="*/ 73408 h 806208"/>
                <a:gd name="connsiteX64" fmla="*/ 1059586 w 2558629"/>
                <a:gd name="connsiteY64" fmla="*/ 52851 h 806208"/>
                <a:gd name="connsiteX65" fmla="*/ 1049029 w 2558629"/>
                <a:gd name="connsiteY65" fmla="*/ 36739 h 806208"/>
                <a:gd name="connsiteX66" fmla="*/ 1001802 w 2558629"/>
                <a:gd name="connsiteY66" fmla="*/ 50073 h 806208"/>
                <a:gd name="connsiteX67" fmla="*/ 1005691 w 2558629"/>
                <a:gd name="connsiteY67" fmla="*/ 75075 h 806208"/>
                <a:gd name="connsiteX68" fmla="*/ 729555 w 2558629"/>
                <a:gd name="connsiteY68" fmla="*/ 75075 h 806208"/>
                <a:gd name="connsiteX69" fmla="*/ 783449 w 2558629"/>
                <a:gd name="connsiteY69" fmla="*/ 17292 h 806208"/>
                <a:gd name="connsiteX70" fmla="*/ 800117 w 2558629"/>
                <a:gd name="connsiteY70" fmla="*/ 2291 h 806208"/>
                <a:gd name="connsiteX71" fmla="*/ 2237471 w 2558629"/>
                <a:gd name="connsiteY71" fmla="*/ 1735 h 806208"/>
                <a:gd name="connsiteX72" fmla="*/ 2257474 w 2558629"/>
                <a:gd name="connsiteY72" fmla="*/ 28404 h 806208"/>
                <a:gd name="connsiteX73" fmla="*/ 2272475 w 2558629"/>
                <a:gd name="connsiteY73" fmla="*/ 58407 h 806208"/>
                <a:gd name="connsiteX74" fmla="*/ 2279142 w 2558629"/>
                <a:gd name="connsiteY74" fmla="*/ 65630 h 806208"/>
                <a:gd name="connsiteX75" fmla="*/ 2271919 w 2558629"/>
                <a:gd name="connsiteY75" fmla="*/ 73964 h 806208"/>
                <a:gd name="connsiteX76" fmla="*/ 2256918 w 2558629"/>
                <a:gd name="connsiteY76" fmla="*/ 73964 h 806208"/>
                <a:gd name="connsiteX77" fmla="*/ 1780207 w 2558629"/>
                <a:gd name="connsiteY77" fmla="*/ 73964 h 806208"/>
                <a:gd name="connsiteX78" fmla="*/ 1757427 w 2558629"/>
                <a:gd name="connsiteY78" fmla="*/ 66185 h 806208"/>
                <a:gd name="connsiteX79" fmla="*/ 1779096 w 2558629"/>
                <a:gd name="connsiteY79" fmla="*/ 54518 h 806208"/>
                <a:gd name="connsiteX80" fmla="*/ 1788541 w 2558629"/>
                <a:gd name="connsiteY80" fmla="*/ 49517 h 806208"/>
                <a:gd name="connsiteX81" fmla="*/ 1777429 w 2558629"/>
                <a:gd name="connsiteY81" fmla="*/ 47295 h 806208"/>
                <a:gd name="connsiteX82" fmla="*/ 1771317 w 2558629"/>
                <a:gd name="connsiteY82" fmla="*/ 40627 h 806208"/>
                <a:gd name="connsiteX83" fmla="*/ 1776318 w 2558629"/>
                <a:gd name="connsiteY83" fmla="*/ 33960 h 806208"/>
                <a:gd name="connsiteX84" fmla="*/ 1809099 w 2558629"/>
                <a:gd name="connsiteY84" fmla="*/ 26737 h 806208"/>
                <a:gd name="connsiteX85" fmla="*/ 1827989 w 2558629"/>
                <a:gd name="connsiteY85" fmla="*/ 18403 h 806208"/>
                <a:gd name="connsiteX86" fmla="*/ 1862992 w 2558629"/>
                <a:gd name="connsiteY86" fmla="*/ 2290 h 806208"/>
                <a:gd name="connsiteX87" fmla="*/ 2033008 w 2558629"/>
                <a:gd name="connsiteY87" fmla="*/ 2290 h 806208"/>
                <a:gd name="connsiteX88" fmla="*/ 2026341 w 2558629"/>
                <a:gd name="connsiteY88" fmla="*/ 32848 h 806208"/>
                <a:gd name="connsiteX89" fmla="*/ 2032452 w 2558629"/>
                <a:gd name="connsiteY89" fmla="*/ 47850 h 806208"/>
                <a:gd name="connsiteX90" fmla="*/ 2047454 w 2558629"/>
                <a:gd name="connsiteY90" fmla="*/ 38960 h 806208"/>
                <a:gd name="connsiteX91" fmla="*/ 2051899 w 2558629"/>
                <a:gd name="connsiteY91" fmla="*/ 30071 h 806208"/>
                <a:gd name="connsiteX92" fmla="*/ 2085235 w 2558629"/>
                <a:gd name="connsiteY92" fmla="*/ 2290 h 806208"/>
                <a:gd name="connsiteX93" fmla="*/ 2237471 w 2558629"/>
                <a:gd name="connsiteY93" fmla="*/ 1735 h 806208"/>
                <a:gd name="connsiteX94" fmla="*/ 223952 w 2558629"/>
                <a:gd name="connsiteY94" fmla="*/ 1735 h 806208"/>
                <a:gd name="connsiteX95" fmla="*/ 538426 w 2558629"/>
                <a:gd name="connsiteY95" fmla="*/ 1735 h 806208"/>
                <a:gd name="connsiteX96" fmla="*/ 563428 w 2558629"/>
                <a:gd name="connsiteY96" fmla="*/ 3402 h 806208"/>
                <a:gd name="connsiteX97" fmla="*/ 573429 w 2558629"/>
                <a:gd name="connsiteY97" fmla="*/ 13403 h 806208"/>
                <a:gd name="connsiteX98" fmla="*/ 512312 w 2558629"/>
                <a:gd name="connsiteY98" fmla="*/ 73965 h 806208"/>
                <a:gd name="connsiteX99" fmla="*/ 289514 w 2558629"/>
                <a:gd name="connsiteY99" fmla="*/ 73965 h 806208"/>
                <a:gd name="connsiteX100" fmla="*/ 184504 w 2558629"/>
                <a:gd name="connsiteY100" fmla="*/ 95633 h 806208"/>
                <a:gd name="connsiteX101" fmla="*/ 163947 w 2558629"/>
                <a:gd name="connsiteY101" fmla="*/ 88410 h 806208"/>
                <a:gd name="connsiteX102" fmla="*/ 136722 w 2558629"/>
                <a:gd name="connsiteY102" fmla="*/ 77298 h 806208"/>
                <a:gd name="connsiteX103" fmla="*/ 85606 w 2558629"/>
                <a:gd name="connsiteY103" fmla="*/ 80632 h 806208"/>
                <a:gd name="connsiteX104" fmla="*/ 73383 w 2558629"/>
                <a:gd name="connsiteY104" fmla="*/ 68964 h 806208"/>
                <a:gd name="connsiteX105" fmla="*/ 90052 w 2558629"/>
                <a:gd name="connsiteY105" fmla="*/ 41739 h 806208"/>
                <a:gd name="connsiteX106" fmla="*/ 105608 w 2558629"/>
                <a:gd name="connsiteY106" fmla="*/ 44517 h 806208"/>
                <a:gd name="connsiteX107" fmla="*/ 142834 w 2558629"/>
                <a:gd name="connsiteY107" fmla="*/ 53407 h 806208"/>
                <a:gd name="connsiteX108" fmla="*/ 142834 w 2558629"/>
                <a:gd name="connsiteY108" fmla="*/ 18403 h 806208"/>
                <a:gd name="connsiteX109" fmla="*/ 142278 w 2558629"/>
                <a:gd name="connsiteY109" fmla="*/ 13958 h 806208"/>
                <a:gd name="connsiteX110" fmla="*/ 223952 w 2558629"/>
                <a:gd name="connsiteY110" fmla="*/ 1735 h 806208"/>
                <a:gd name="connsiteX111" fmla="*/ 651214 w 2558629"/>
                <a:gd name="connsiteY111" fmla="*/ 1179 h 806208"/>
                <a:gd name="connsiteX112" fmla="*/ 682328 w 2558629"/>
                <a:gd name="connsiteY112" fmla="*/ 1179 h 806208"/>
                <a:gd name="connsiteX113" fmla="*/ 691218 w 2558629"/>
                <a:gd name="connsiteY113" fmla="*/ 40627 h 806208"/>
                <a:gd name="connsiteX114" fmla="*/ 687328 w 2558629"/>
                <a:gd name="connsiteY114" fmla="*/ 27292 h 806208"/>
                <a:gd name="connsiteX115" fmla="*/ 686772 w 2558629"/>
                <a:gd name="connsiteY115" fmla="*/ 18403 h 806208"/>
                <a:gd name="connsiteX116" fmla="*/ 697329 w 2558629"/>
                <a:gd name="connsiteY116" fmla="*/ 20070 h 806208"/>
                <a:gd name="connsiteX117" fmla="*/ 718998 w 2558629"/>
                <a:gd name="connsiteY117" fmla="*/ 57851 h 806208"/>
                <a:gd name="connsiteX118" fmla="*/ 704552 w 2558629"/>
                <a:gd name="connsiteY118" fmla="*/ 74519 h 806208"/>
                <a:gd name="connsiteX119" fmla="*/ 593431 w 2558629"/>
                <a:gd name="connsiteY119" fmla="*/ 73963 h 806208"/>
                <a:gd name="connsiteX120" fmla="*/ 578984 w 2558629"/>
                <a:gd name="connsiteY120" fmla="*/ 68407 h 806208"/>
                <a:gd name="connsiteX121" fmla="*/ 588985 w 2558629"/>
                <a:gd name="connsiteY121" fmla="*/ 57295 h 806208"/>
                <a:gd name="connsiteX122" fmla="*/ 599542 w 2558629"/>
                <a:gd name="connsiteY122" fmla="*/ 45072 h 806208"/>
                <a:gd name="connsiteX123" fmla="*/ 651214 w 2558629"/>
                <a:gd name="connsiteY123" fmla="*/ 1179 h 806208"/>
                <a:gd name="connsiteX124" fmla="*/ 2535763 w 2558629"/>
                <a:gd name="connsiteY124" fmla="*/ 1178 h 806208"/>
                <a:gd name="connsiteX125" fmla="*/ 2556390 w 2558629"/>
                <a:gd name="connsiteY125" fmla="*/ 4512 h 806208"/>
                <a:gd name="connsiteX126" fmla="*/ 2555834 w 2558629"/>
                <a:gd name="connsiteY126" fmla="*/ 58406 h 806208"/>
                <a:gd name="connsiteX127" fmla="*/ 2529721 w 2558629"/>
                <a:gd name="connsiteY127" fmla="*/ 51739 h 806208"/>
                <a:gd name="connsiteX128" fmla="*/ 2490273 w 2558629"/>
                <a:gd name="connsiteY128" fmla="*/ 74518 h 806208"/>
                <a:gd name="connsiteX129" fmla="*/ 2509720 w 2558629"/>
                <a:gd name="connsiteY129" fmla="*/ 15069 h 806208"/>
                <a:gd name="connsiteX130" fmla="*/ 2514720 w 2558629"/>
                <a:gd name="connsiteY130" fmla="*/ 2845 h 806208"/>
                <a:gd name="connsiteX131" fmla="*/ 2535763 w 2558629"/>
                <a:gd name="connsiteY131" fmla="*/ 1178 h 806208"/>
                <a:gd name="connsiteX132" fmla="*/ 1370030 w 2558629"/>
                <a:gd name="connsiteY132" fmla="*/ 693 h 806208"/>
                <a:gd name="connsiteX133" fmla="*/ 1381837 w 2558629"/>
                <a:gd name="connsiteY133" fmla="*/ 1735 h 806208"/>
                <a:gd name="connsiteX134" fmla="*/ 1359057 w 2558629"/>
                <a:gd name="connsiteY134" fmla="*/ 5069 h 806208"/>
                <a:gd name="connsiteX135" fmla="*/ 1370030 w 2558629"/>
                <a:gd name="connsiteY135" fmla="*/ 693 h 806208"/>
                <a:gd name="connsiteX136" fmla="*/ 1250158 w 2558629"/>
                <a:gd name="connsiteY136" fmla="*/ 68 h 806208"/>
                <a:gd name="connsiteX137" fmla="*/ 1308497 w 2558629"/>
                <a:gd name="connsiteY137" fmla="*/ 68 h 806208"/>
                <a:gd name="connsiteX138" fmla="*/ 1320720 w 2558629"/>
                <a:gd name="connsiteY138" fmla="*/ 9514 h 806208"/>
                <a:gd name="connsiteX139" fmla="*/ 1360168 w 2558629"/>
                <a:gd name="connsiteY139" fmla="*/ 35071 h 806208"/>
                <a:gd name="connsiteX140" fmla="*/ 1408507 w 2558629"/>
                <a:gd name="connsiteY140" fmla="*/ 36183 h 806208"/>
                <a:gd name="connsiteX141" fmla="*/ 1416284 w 2558629"/>
                <a:gd name="connsiteY141" fmla="*/ 30071 h 806208"/>
                <a:gd name="connsiteX142" fmla="*/ 1418507 w 2558629"/>
                <a:gd name="connsiteY142" fmla="*/ 14514 h 806208"/>
                <a:gd name="connsiteX143" fmla="*/ 1406839 w 2558629"/>
                <a:gd name="connsiteY143" fmla="*/ 16736 h 806208"/>
                <a:gd name="connsiteX144" fmla="*/ 1392949 w 2558629"/>
                <a:gd name="connsiteY144" fmla="*/ 22292 h 806208"/>
                <a:gd name="connsiteX145" fmla="*/ 1446287 w 2558629"/>
                <a:gd name="connsiteY145" fmla="*/ 15070 h 806208"/>
                <a:gd name="connsiteX146" fmla="*/ 1491847 w 2558629"/>
                <a:gd name="connsiteY146" fmla="*/ 65074 h 806208"/>
                <a:gd name="connsiteX147" fmla="*/ 1481847 w 2558629"/>
                <a:gd name="connsiteY147" fmla="*/ 30071 h 806208"/>
                <a:gd name="connsiteX148" fmla="*/ 1478512 w 2558629"/>
                <a:gd name="connsiteY148" fmla="*/ 18403 h 806208"/>
                <a:gd name="connsiteX149" fmla="*/ 1491292 w 2558629"/>
                <a:gd name="connsiteY149" fmla="*/ 17292 h 806208"/>
                <a:gd name="connsiteX150" fmla="*/ 1534073 w 2558629"/>
                <a:gd name="connsiteY150" fmla="*/ 35071 h 806208"/>
                <a:gd name="connsiteX151" fmla="*/ 1542963 w 2558629"/>
                <a:gd name="connsiteY151" fmla="*/ 38961 h 806208"/>
                <a:gd name="connsiteX152" fmla="*/ 1550186 w 2558629"/>
                <a:gd name="connsiteY152" fmla="*/ 40627 h 806208"/>
                <a:gd name="connsiteX153" fmla="*/ 1534629 w 2558629"/>
                <a:gd name="connsiteY153" fmla="*/ 3402 h 806208"/>
                <a:gd name="connsiteX154" fmla="*/ 1512960 w 2558629"/>
                <a:gd name="connsiteY154" fmla="*/ 15625 h 806208"/>
                <a:gd name="connsiteX155" fmla="*/ 1507404 w 2558629"/>
                <a:gd name="connsiteY155" fmla="*/ 5068 h 806208"/>
                <a:gd name="connsiteX156" fmla="*/ 1517405 w 2558629"/>
                <a:gd name="connsiteY156" fmla="*/ 623 h 806208"/>
                <a:gd name="connsiteX157" fmla="*/ 1759094 w 2558629"/>
                <a:gd name="connsiteY157" fmla="*/ 623 h 806208"/>
                <a:gd name="connsiteX158" fmla="*/ 1697422 w 2558629"/>
                <a:gd name="connsiteY158" fmla="*/ 16180 h 806208"/>
                <a:gd name="connsiteX159" fmla="*/ 1672419 w 2558629"/>
                <a:gd name="connsiteY159" fmla="*/ 18959 h 806208"/>
                <a:gd name="connsiteX160" fmla="*/ 1671864 w 2558629"/>
                <a:gd name="connsiteY160" fmla="*/ 42294 h 806208"/>
                <a:gd name="connsiteX161" fmla="*/ 1723535 w 2558629"/>
                <a:gd name="connsiteY161" fmla="*/ 63407 h 806208"/>
                <a:gd name="connsiteX162" fmla="*/ 1734092 w 2558629"/>
                <a:gd name="connsiteY162" fmla="*/ 71742 h 806208"/>
                <a:gd name="connsiteX163" fmla="*/ 1219600 w 2558629"/>
                <a:gd name="connsiteY163" fmla="*/ 70630 h 806208"/>
                <a:gd name="connsiteX164" fmla="*/ 1234601 w 2558629"/>
                <a:gd name="connsiteY164" fmla="*/ 11180 h 806208"/>
                <a:gd name="connsiteX165" fmla="*/ 1250158 w 2558629"/>
                <a:gd name="connsiteY165" fmla="*/ 68 h 8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2558629" h="806208">
                  <a:moveTo>
                    <a:pt x="9489" y="392327"/>
                  </a:moveTo>
                  <a:cubicBezTo>
                    <a:pt x="21157" y="400106"/>
                    <a:pt x="20601" y="415107"/>
                    <a:pt x="29491" y="423441"/>
                  </a:cubicBezTo>
                  <a:cubicBezTo>
                    <a:pt x="32824" y="426219"/>
                    <a:pt x="35047" y="433443"/>
                    <a:pt x="40603" y="427331"/>
                  </a:cubicBezTo>
                  <a:cubicBezTo>
                    <a:pt x="43937" y="423441"/>
                    <a:pt x="41714" y="420108"/>
                    <a:pt x="37269" y="417885"/>
                  </a:cubicBezTo>
                  <a:cubicBezTo>
                    <a:pt x="33380" y="416219"/>
                    <a:pt x="30046" y="413440"/>
                    <a:pt x="31158" y="408440"/>
                  </a:cubicBezTo>
                  <a:cubicBezTo>
                    <a:pt x="36158" y="388438"/>
                    <a:pt x="21712" y="391216"/>
                    <a:pt x="9489" y="392327"/>
                  </a:cubicBezTo>
                  <a:close/>
                  <a:moveTo>
                    <a:pt x="32616" y="121955"/>
                  </a:moveTo>
                  <a:cubicBezTo>
                    <a:pt x="40881" y="119107"/>
                    <a:pt x="51159" y="122858"/>
                    <a:pt x="64494" y="133414"/>
                  </a:cubicBezTo>
                  <a:cubicBezTo>
                    <a:pt x="78384" y="143970"/>
                    <a:pt x="89496" y="147860"/>
                    <a:pt x="101719" y="133414"/>
                  </a:cubicBezTo>
                  <a:cubicBezTo>
                    <a:pt x="109498" y="123969"/>
                    <a:pt x="116166" y="136193"/>
                    <a:pt x="123388" y="133970"/>
                  </a:cubicBezTo>
                  <a:cubicBezTo>
                    <a:pt x="101164" y="165084"/>
                    <a:pt x="90607" y="202865"/>
                    <a:pt x="63383" y="229534"/>
                  </a:cubicBezTo>
                  <a:cubicBezTo>
                    <a:pt x="55049" y="237313"/>
                    <a:pt x="58938" y="240646"/>
                    <a:pt x="64494" y="243980"/>
                  </a:cubicBezTo>
                  <a:cubicBezTo>
                    <a:pt x="77273" y="251203"/>
                    <a:pt x="76162" y="262871"/>
                    <a:pt x="76162" y="274538"/>
                  </a:cubicBezTo>
                  <a:cubicBezTo>
                    <a:pt x="75606" y="320654"/>
                    <a:pt x="77273" y="367325"/>
                    <a:pt x="75050" y="413440"/>
                  </a:cubicBezTo>
                  <a:cubicBezTo>
                    <a:pt x="73939" y="429553"/>
                    <a:pt x="78939" y="447888"/>
                    <a:pt x="67827" y="463445"/>
                  </a:cubicBezTo>
                  <a:cubicBezTo>
                    <a:pt x="69494" y="464000"/>
                    <a:pt x="71717" y="464556"/>
                    <a:pt x="73939" y="465112"/>
                  </a:cubicBezTo>
                  <a:cubicBezTo>
                    <a:pt x="73939" y="465112"/>
                    <a:pt x="73939" y="465668"/>
                    <a:pt x="73939" y="465668"/>
                  </a:cubicBezTo>
                  <a:cubicBezTo>
                    <a:pt x="76718" y="494004"/>
                    <a:pt x="77273" y="522340"/>
                    <a:pt x="73383" y="550675"/>
                  </a:cubicBezTo>
                  <a:cubicBezTo>
                    <a:pt x="74495" y="617349"/>
                    <a:pt x="75606" y="684021"/>
                    <a:pt x="75606" y="750694"/>
                  </a:cubicBezTo>
                  <a:lnTo>
                    <a:pt x="75606" y="806208"/>
                  </a:lnTo>
                  <a:lnTo>
                    <a:pt x="599" y="806208"/>
                  </a:lnTo>
                  <a:lnTo>
                    <a:pt x="599" y="542342"/>
                  </a:lnTo>
                  <a:cubicBezTo>
                    <a:pt x="599" y="536230"/>
                    <a:pt x="-1068" y="530118"/>
                    <a:pt x="3377" y="525118"/>
                  </a:cubicBezTo>
                  <a:cubicBezTo>
                    <a:pt x="-3290" y="452888"/>
                    <a:pt x="2266" y="380104"/>
                    <a:pt x="599" y="307320"/>
                  </a:cubicBezTo>
                  <a:cubicBezTo>
                    <a:pt x="599" y="301208"/>
                    <a:pt x="1155" y="295652"/>
                    <a:pt x="10044" y="296208"/>
                  </a:cubicBezTo>
                  <a:cubicBezTo>
                    <a:pt x="17267" y="296208"/>
                    <a:pt x="24490" y="293985"/>
                    <a:pt x="26713" y="287317"/>
                  </a:cubicBezTo>
                  <a:cubicBezTo>
                    <a:pt x="28379" y="282317"/>
                    <a:pt x="23379" y="278428"/>
                    <a:pt x="20046" y="274538"/>
                  </a:cubicBezTo>
                  <a:cubicBezTo>
                    <a:pt x="10600" y="263426"/>
                    <a:pt x="10044" y="284540"/>
                    <a:pt x="1155" y="277872"/>
                  </a:cubicBezTo>
                  <a:cubicBezTo>
                    <a:pt x="43" y="235646"/>
                    <a:pt x="-1623" y="192309"/>
                    <a:pt x="12822" y="150082"/>
                  </a:cubicBezTo>
                  <a:cubicBezTo>
                    <a:pt x="18101" y="134248"/>
                    <a:pt x="24351" y="124802"/>
                    <a:pt x="32616" y="121955"/>
                  </a:cubicBezTo>
                  <a:close/>
                  <a:moveTo>
                    <a:pt x="150959" y="87854"/>
                  </a:moveTo>
                  <a:cubicBezTo>
                    <a:pt x="153390" y="86743"/>
                    <a:pt x="155891" y="87021"/>
                    <a:pt x="157835" y="89521"/>
                  </a:cubicBezTo>
                  <a:cubicBezTo>
                    <a:pt x="161169" y="93966"/>
                    <a:pt x="170058" y="102856"/>
                    <a:pt x="160613" y="108412"/>
                  </a:cubicBezTo>
                  <a:cubicBezTo>
                    <a:pt x="148390" y="116190"/>
                    <a:pt x="140611" y="130636"/>
                    <a:pt x="125054" y="132858"/>
                  </a:cubicBezTo>
                  <a:cubicBezTo>
                    <a:pt x="128388" y="118413"/>
                    <a:pt x="137833" y="107301"/>
                    <a:pt x="144501" y="94522"/>
                  </a:cubicBezTo>
                  <a:cubicBezTo>
                    <a:pt x="146167" y="91466"/>
                    <a:pt x="148529" y="88966"/>
                    <a:pt x="150959" y="87854"/>
                  </a:cubicBezTo>
                  <a:close/>
                  <a:moveTo>
                    <a:pt x="2447491" y="64519"/>
                  </a:moveTo>
                  <a:cubicBezTo>
                    <a:pt x="2457492" y="60074"/>
                    <a:pt x="2459715" y="68408"/>
                    <a:pt x="2465271" y="74520"/>
                  </a:cubicBezTo>
                  <a:cubicBezTo>
                    <a:pt x="2455826" y="78409"/>
                    <a:pt x="2448603" y="78965"/>
                    <a:pt x="2443602" y="72297"/>
                  </a:cubicBezTo>
                  <a:cubicBezTo>
                    <a:pt x="2440824" y="68964"/>
                    <a:pt x="2444713" y="65630"/>
                    <a:pt x="2447491" y="64519"/>
                  </a:cubicBezTo>
                  <a:close/>
                  <a:moveTo>
                    <a:pt x="2305257" y="3401"/>
                  </a:moveTo>
                  <a:cubicBezTo>
                    <a:pt x="2371929" y="3401"/>
                    <a:pt x="2435824" y="3401"/>
                    <a:pt x="2506942" y="3401"/>
                  </a:cubicBezTo>
                  <a:cubicBezTo>
                    <a:pt x="2479161" y="21181"/>
                    <a:pt x="2452492" y="31181"/>
                    <a:pt x="2440825" y="58407"/>
                  </a:cubicBezTo>
                  <a:cubicBezTo>
                    <a:pt x="2435269" y="71741"/>
                    <a:pt x="2424156" y="75075"/>
                    <a:pt x="2409710" y="74519"/>
                  </a:cubicBezTo>
                  <a:cubicBezTo>
                    <a:pt x="2379152" y="73408"/>
                    <a:pt x="2349149" y="73408"/>
                    <a:pt x="2318591" y="73963"/>
                  </a:cubicBezTo>
                  <a:cubicBezTo>
                    <a:pt x="2301367" y="74519"/>
                    <a:pt x="2283588" y="77298"/>
                    <a:pt x="2286366" y="50628"/>
                  </a:cubicBezTo>
                  <a:cubicBezTo>
                    <a:pt x="2286366" y="49517"/>
                    <a:pt x="2280810" y="47295"/>
                    <a:pt x="2280254" y="40627"/>
                  </a:cubicBezTo>
                  <a:cubicBezTo>
                    <a:pt x="2295255" y="40627"/>
                    <a:pt x="2310257" y="39516"/>
                    <a:pt x="2324702" y="41183"/>
                  </a:cubicBezTo>
                  <a:cubicBezTo>
                    <a:pt x="2337482" y="42849"/>
                    <a:pt x="2336370" y="32848"/>
                    <a:pt x="2338037" y="27292"/>
                  </a:cubicBezTo>
                  <a:cubicBezTo>
                    <a:pt x="2340815" y="17292"/>
                    <a:pt x="2329147" y="16736"/>
                    <a:pt x="2325258" y="17847"/>
                  </a:cubicBezTo>
                  <a:cubicBezTo>
                    <a:pt x="2310257" y="22848"/>
                    <a:pt x="2309146" y="13402"/>
                    <a:pt x="2305257" y="3401"/>
                  </a:cubicBezTo>
                  <a:close/>
                  <a:moveTo>
                    <a:pt x="800117" y="2291"/>
                  </a:moveTo>
                  <a:cubicBezTo>
                    <a:pt x="910683" y="2291"/>
                    <a:pt x="1020693" y="2291"/>
                    <a:pt x="1134593" y="2291"/>
                  </a:cubicBezTo>
                  <a:cubicBezTo>
                    <a:pt x="1125703" y="13403"/>
                    <a:pt x="1121258" y="25071"/>
                    <a:pt x="1106257" y="22848"/>
                  </a:cubicBezTo>
                  <a:cubicBezTo>
                    <a:pt x="1101256" y="21738"/>
                    <a:pt x="1096811" y="25627"/>
                    <a:pt x="1096811" y="29515"/>
                  </a:cubicBezTo>
                  <a:cubicBezTo>
                    <a:pt x="1097367" y="35072"/>
                    <a:pt x="1099589" y="41183"/>
                    <a:pt x="1105701" y="43962"/>
                  </a:cubicBezTo>
                  <a:cubicBezTo>
                    <a:pt x="1110146" y="46184"/>
                    <a:pt x="1114035" y="51740"/>
                    <a:pt x="1118480" y="45628"/>
                  </a:cubicBezTo>
                  <a:cubicBezTo>
                    <a:pt x="1136259" y="20071"/>
                    <a:pt x="1140704" y="47851"/>
                    <a:pt x="1150705" y="53407"/>
                  </a:cubicBezTo>
                  <a:cubicBezTo>
                    <a:pt x="1152927" y="54518"/>
                    <a:pt x="1154038" y="58963"/>
                    <a:pt x="1155706" y="61741"/>
                  </a:cubicBezTo>
                  <a:cubicBezTo>
                    <a:pt x="1165706" y="72297"/>
                    <a:pt x="1175152" y="66741"/>
                    <a:pt x="1184597" y="60630"/>
                  </a:cubicBezTo>
                  <a:cubicBezTo>
                    <a:pt x="1192376" y="55629"/>
                    <a:pt x="1199043" y="58963"/>
                    <a:pt x="1201265" y="65630"/>
                  </a:cubicBezTo>
                  <a:cubicBezTo>
                    <a:pt x="1205154" y="75631"/>
                    <a:pt x="1196265" y="76187"/>
                    <a:pt x="1189598" y="76187"/>
                  </a:cubicBezTo>
                  <a:cubicBezTo>
                    <a:pt x="1178485" y="75631"/>
                    <a:pt x="1166262" y="80076"/>
                    <a:pt x="1155706" y="72297"/>
                  </a:cubicBezTo>
                  <a:cubicBezTo>
                    <a:pt x="1126258" y="72853"/>
                    <a:pt x="1096811" y="73964"/>
                    <a:pt x="1067364" y="73408"/>
                  </a:cubicBezTo>
                  <a:cubicBezTo>
                    <a:pt x="1052362" y="72853"/>
                    <a:pt x="1055696" y="60630"/>
                    <a:pt x="1059586" y="52851"/>
                  </a:cubicBezTo>
                  <a:cubicBezTo>
                    <a:pt x="1066809" y="38961"/>
                    <a:pt x="1061808" y="36183"/>
                    <a:pt x="1049029" y="36739"/>
                  </a:cubicBezTo>
                  <a:cubicBezTo>
                    <a:pt x="1031805" y="37294"/>
                    <a:pt x="1012359" y="25627"/>
                    <a:pt x="1001802" y="50073"/>
                  </a:cubicBezTo>
                  <a:cubicBezTo>
                    <a:pt x="997913" y="59519"/>
                    <a:pt x="997913" y="66741"/>
                    <a:pt x="1005691" y="75075"/>
                  </a:cubicBezTo>
                  <a:cubicBezTo>
                    <a:pt x="915127" y="75075"/>
                    <a:pt x="825675" y="75075"/>
                    <a:pt x="729555" y="75075"/>
                  </a:cubicBezTo>
                  <a:cubicBezTo>
                    <a:pt x="760114" y="62296"/>
                    <a:pt x="772336" y="40072"/>
                    <a:pt x="783449" y="17292"/>
                  </a:cubicBezTo>
                  <a:cubicBezTo>
                    <a:pt x="786783" y="9514"/>
                    <a:pt x="788450" y="2291"/>
                    <a:pt x="800117" y="2291"/>
                  </a:cubicBezTo>
                  <a:close/>
                  <a:moveTo>
                    <a:pt x="2237471" y="1735"/>
                  </a:moveTo>
                  <a:cubicBezTo>
                    <a:pt x="2259696" y="1179"/>
                    <a:pt x="2265252" y="8958"/>
                    <a:pt x="2257474" y="28404"/>
                  </a:cubicBezTo>
                  <a:cubicBezTo>
                    <a:pt x="2251362" y="43961"/>
                    <a:pt x="2250806" y="56740"/>
                    <a:pt x="2272475" y="58407"/>
                  </a:cubicBezTo>
                  <a:cubicBezTo>
                    <a:pt x="2278031" y="58407"/>
                    <a:pt x="2279142" y="60629"/>
                    <a:pt x="2279142" y="65630"/>
                  </a:cubicBezTo>
                  <a:cubicBezTo>
                    <a:pt x="2279142" y="70630"/>
                    <a:pt x="2277475" y="73964"/>
                    <a:pt x="2271919" y="73964"/>
                  </a:cubicBezTo>
                  <a:cubicBezTo>
                    <a:pt x="2266919" y="73964"/>
                    <a:pt x="2261918" y="73964"/>
                    <a:pt x="2256918" y="73964"/>
                  </a:cubicBezTo>
                  <a:cubicBezTo>
                    <a:pt x="2098015" y="73964"/>
                    <a:pt x="1939111" y="74519"/>
                    <a:pt x="1780207" y="73964"/>
                  </a:cubicBezTo>
                  <a:cubicBezTo>
                    <a:pt x="1771873" y="73964"/>
                    <a:pt x="1757983" y="78964"/>
                    <a:pt x="1757427" y="66185"/>
                  </a:cubicBezTo>
                  <a:cubicBezTo>
                    <a:pt x="1756872" y="55628"/>
                    <a:pt x="1769095" y="54518"/>
                    <a:pt x="1779096" y="54518"/>
                  </a:cubicBezTo>
                  <a:cubicBezTo>
                    <a:pt x="1782985" y="54518"/>
                    <a:pt x="1790764" y="56740"/>
                    <a:pt x="1788541" y="49517"/>
                  </a:cubicBezTo>
                  <a:cubicBezTo>
                    <a:pt x="1787430" y="45072"/>
                    <a:pt x="1782985" y="40627"/>
                    <a:pt x="1777429" y="47295"/>
                  </a:cubicBezTo>
                  <a:cubicBezTo>
                    <a:pt x="1775207" y="45072"/>
                    <a:pt x="1772428" y="43405"/>
                    <a:pt x="1771317" y="40627"/>
                  </a:cubicBezTo>
                  <a:cubicBezTo>
                    <a:pt x="1769651" y="36738"/>
                    <a:pt x="1772428" y="33404"/>
                    <a:pt x="1776318" y="33960"/>
                  </a:cubicBezTo>
                  <a:cubicBezTo>
                    <a:pt x="1788541" y="36183"/>
                    <a:pt x="1795764" y="20070"/>
                    <a:pt x="1809099" y="26737"/>
                  </a:cubicBezTo>
                  <a:cubicBezTo>
                    <a:pt x="1817433" y="30627"/>
                    <a:pt x="1825767" y="23959"/>
                    <a:pt x="1827989" y="18403"/>
                  </a:cubicBezTo>
                  <a:cubicBezTo>
                    <a:pt x="1834656" y="68"/>
                    <a:pt x="1848547" y="2290"/>
                    <a:pt x="1862992" y="2290"/>
                  </a:cubicBezTo>
                  <a:cubicBezTo>
                    <a:pt x="1919664" y="2290"/>
                    <a:pt x="1976336" y="2290"/>
                    <a:pt x="2033008" y="2290"/>
                  </a:cubicBezTo>
                  <a:cubicBezTo>
                    <a:pt x="2036342" y="16180"/>
                    <a:pt x="2021896" y="22848"/>
                    <a:pt x="2026341" y="32848"/>
                  </a:cubicBezTo>
                  <a:cubicBezTo>
                    <a:pt x="2028563" y="37294"/>
                    <a:pt x="2019674" y="46183"/>
                    <a:pt x="2032452" y="47850"/>
                  </a:cubicBezTo>
                  <a:cubicBezTo>
                    <a:pt x="2041343" y="48961"/>
                    <a:pt x="2044676" y="46183"/>
                    <a:pt x="2047454" y="38960"/>
                  </a:cubicBezTo>
                  <a:cubicBezTo>
                    <a:pt x="2049120" y="35627"/>
                    <a:pt x="2052455" y="32293"/>
                    <a:pt x="2051899" y="30071"/>
                  </a:cubicBezTo>
                  <a:cubicBezTo>
                    <a:pt x="2043009" y="-3821"/>
                    <a:pt x="2066344" y="2290"/>
                    <a:pt x="2085235" y="2290"/>
                  </a:cubicBezTo>
                  <a:cubicBezTo>
                    <a:pt x="2136351" y="2290"/>
                    <a:pt x="2186911" y="2846"/>
                    <a:pt x="2237471" y="1735"/>
                  </a:cubicBezTo>
                  <a:close/>
                  <a:moveTo>
                    <a:pt x="223952" y="1735"/>
                  </a:moveTo>
                  <a:cubicBezTo>
                    <a:pt x="328962" y="1735"/>
                    <a:pt x="433416" y="1735"/>
                    <a:pt x="538426" y="1735"/>
                  </a:cubicBezTo>
                  <a:cubicBezTo>
                    <a:pt x="546760" y="1735"/>
                    <a:pt x="555094" y="1735"/>
                    <a:pt x="563428" y="3402"/>
                  </a:cubicBezTo>
                  <a:cubicBezTo>
                    <a:pt x="568428" y="4514"/>
                    <a:pt x="573429" y="7847"/>
                    <a:pt x="573429" y="13403"/>
                  </a:cubicBezTo>
                  <a:cubicBezTo>
                    <a:pt x="573984" y="43962"/>
                    <a:pt x="543427" y="73965"/>
                    <a:pt x="512312" y="73965"/>
                  </a:cubicBezTo>
                  <a:cubicBezTo>
                    <a:pt x="437861" y="74520"/>
                    <a:pt x="363965" y="75075"/>
                    <a:pt x="289514" y="73965"/>
                  </a:cubicBezTo>
                  <a:cubicBezTo>
                    <a:pt x="252844" y="73965"/>
                    <a:pt x="217285" y="78409"/>
                    <a:pt x="184504" y="95633"/>
                  </a:cubicBezTo>
                  <a:cubicBezTo>
                    <a:pt x="173948" y="101189"/>
                    <a:pt x="168948" y="100078"/>
                    <a:pt x="163947" y="88410"/>
                  </a:cubicBezTo>
                  <a:cubicBezTo>
                    <a:pt x="159502" y="76742"/>
                    <a:pt x="145612" y="73965"/>
                    <a:pt x="136722" y="77298"/>
                  </a:cubicBezTo>
                  <a:cubicBezTo>
                    <a:pt x="119498" y="83965"/>
                    <a:pt x="102830" y="70075"/>
                    <a:pt x="85606" y="80632"/>
                  </a:cubicBezTo>
                  <a:cubicBezTo>
                    <a:pt x="80050" y="83965"/>
                    <a:pt x="75605" y="76742"/>
                    <a:pt x="73383" y="68964"/>
                  </a:cubicBezTo>
                  <a:cubicBezTo>
                    <a:pt x="70049" y="53407"/>
                    <a:pt x="80606" y="48406"/>
                    <a:pt x="90052" y="41739"/>
                  </a:cubicBezTo>
                  <a:cubicBezTo>
                    <a:pt x="95608" y="37850"/>
                    <a:pt x="103385" y="38961"/>
                    <a:pt x="105608" y="44517"/>
                  </a:cubicBezTo>
                  <a:cubicBezTo>
                    <a:pt x="113942" y="65074"/>
                    <a:pt x="134500" y="57851"/>
                    <a:pt x="142834" y="53407"/>
                  </a:cubicBezTo>
                  <a:cubicBezTo>
                    <a:pt x="152279" y="48406"/>
                    <a:pt x="154501" y="30627"/>
                    <a:pt x="142834" y="18403"/>
                  </a:cubicBezTo>
                  <a:cubicBezTo>
                    <a:pt x="142278" y="17292"/>
                    <a:pt x="142278" y="15626"/>
                    <a:pt x="142278" y="13958"/>
                  </a:cubicBezTo>
                  <a:cubicBezTo>
                    <a:pt x="168392" y="4514"/>
                    <a:pt x="195616" y="1735"/>
                    <a:pt x="223952" y="1735"/>
                  </a:cubicBezTo>
                  <a:close/>
                  <a:moveTo>
                    <a:pt x="651214" y="1179"/>
                  </a:moveTo>
                  <a:cubicBezTo>
                    <a:pt x="661215" y="1179"/>
                    <a:pt x="671215" y="1179"/>
                    <a:pt x="682328" y="1179"/>
                  </a:cubicBezTo>
                  <a:cubicBezTo>
                    <a:pt x="667327" y="21736"/>
                    <a:pt x="669548" y="28959"/>
                    <a:pt x="691218" y="40627"/>
                  </a:cubicBezTo>
                  <a:cubicBezTo>
                    <a:pt x="694551" y="34515"/>
                    <a:pt x="688439" y="31738"/>
                    <a:pt x="687328" y="27292"/>
                  </a:cubicBezTo>
                  <a:cubicBezTo>
                    <a:pt x="686217" y="24515"/>
                    <a:pt x="683439" y="21181"/>
                    <a:pt x="686772" y="18403"/>
                  </a:cubicBezTo>
                  <a:cubicBezTo>
                    <a:pt x="690662" y="14514"/>
                    <a:pt x="693995" y="17292"/>
                    <a:pt x="697329" y="20070"/>
                  </a:cubicBezTo>
                  <a:cubicBezTo>
                    <a:pt x="709552" y="30071"/>
                    <a:pt x="715664" y="43405"/>
                    <a:pt x="718998" y="57851"/>
                  </a:cubicBezTo>
                  <a:cubicBezTo>
                    <a:pt x="721220" y="68407"/>
                    <a:pt x="718442" y="75075"/>
                    <a:pt x="704552" y="74519"/>
                  </a:cubicBezTo>
                  <a:cubicBezTo>
                    <a:pt x="667327" y="73408"/>
                    <a:pt x="630656" y="73963"/>
                    <a:pt x="593431" y="73963"/>
                  </a:cubicBezTo>
                  <a:cubicBezTo>
                    <a:pt x="587875" y="73963"/>
                    <a:pt x="580652" y="75075"/>
                    <a:pt x="578984" y="68407"/>
                  </a:cubicBezTo>
                  <a:cubicBezTo>
                    <a:pt x="576207" y="59518"/>
                    <a:pt x="584541" y="60073"/>
                    <a:pt x="588985" y="57295"/>
                  </a:cubicBezTo>
                  <a:cubicBezTo>
                    <a:pt x="592875" y="53962"/>
                    <a:pt x="598431" y="52851"/>
                    <a:pt x="599542" y="45072"/>
                  </a:cubicBezTo>
                  <a:cubicBezTo>
                    <a:pt x="603431" y="18959"/>
                    <a:pt x="625100" y="1179"/>
                    <a:pt x="651214" y="1179"/>
                  </a:cubicBezTo>
                  <a:close/>
                  <a:moveTo>
                    <a:pt x="2535763" y="1178"/>
                  </a:moveTo>
                  <a:cubicBezTo>
                    <a:pt x="2542778" y="1039"/>
                    <a:pt x="2549723" y="1734"/>
                    <a:pt x="2556390" y="4512"/>
                  </a:cubicBezTo>
                  <a:cubicBezTo>
                    <a:pt x="2559724" y="5624"/>
                    <a:pt x="2559168" y="54517"/>
                    <a:pt x="2555834" y="58406"/>
                  </a:cubicBezTo>
                  <a:cubicBezTo>
                    <a:pt x="2543611" y="71185"/>
                    <a:pt x="2540277" y="50628"/>
                    <a:pt x="2529721" y="51739"/>
                  </a:cubicBezTo>
                  <a:cubicBezTo>
                    <a:pt x="2533054" y="83964"/>
                    <a:pt x="2509720" y="71741"/>
                    <a:pt x="2490273" y="74518"/>
                  </a:cubicBezTo>
                  <a:cubicBezTo>
                    <a:pt x="2503608" y="53961"/>
                    <a:pt x="2519165" y="37849"/>
                    <a:pt x="2509720" y="15069"/>
                  </a:cubicBezTo>
                  <a:cubicBezTo>
                    <a:pt x="2508052" y="10624"/>
                    <a:pt x="2508608" y="3401"/>
                    <a:pt x="2514720" y="2845"/>
                  </a:cubicBezTo>
                  <a:cubicBezTo>
                    <a:pt x="2521665" y="2290"/>
                    <a:pt x="2528749" y="1317"/>
                    <a:pt x="2535763" y="1178"/>
                  </a:cubicBezTo>
                  <a:close/>
                  <a:moveTo>
                    <a:pt x="1370030" y="693"/>
                  </a:moveTo>
                  <a:cubicBezTo>
                    <a:pt x="1373780" y="624"/>
                    <a:pt x="1377670" y="1457"/>
                    <a:pt x="1381837" y="1735"/>
                  </a:cubicBezTo>
                  <a:cubicBezTo>
                    <a:pt x="1374614" y="19515"/>
                    <a:pt x="1367391" y="16181"/>
                    <a:pt x="1359057" y="5069"/>
                  </a:cubicBezTo>
                  <a:cubicBezTo>
                    <a:pt x="1362668" y="1735"/>
                    <a:pt x="1366280" y="763"/>
                    <a:pt x="1370030" y="693"/>
                  </a:cubicBezTo>
                  <a:close/>
                  <a:moveTo>
                    <a:pt x="1250158" y="68"/>
                  </a:moveTo>
                  <a:cubicBezTo>
                    <a:pt x="1269604" y="623"/>
                    <a:pt x="1289051" y="623"/>
                    <a:pt x="1308497" y="68"/>
                  </a:cubicBezTo>
                  <a:cubicBezTo>
                    <a:pt x="1316276" y="-488"/>
                    <a:pt x="1316831" y="2290"/>
                    <a:pt x="1320720" y="9514"/>
                  </a:cubicBezTo>
                  <a:cubicBezTo>
                    <a:pt x="1328499" y="23959"/>
                    <a:pt x="1340722" y="37294"/>
                    <a:pt x="1360168" y="35071"/>
                  </a:cubicBezTo>
                  <a:cubicBezTo>
                    <a:pt x="1376281" y="33405"/>
                    <a:pt x="1392394" y="26182"/>
                    <a:pt x="1408507" y="36183"/>
                  </a:cubicBezTo>
                  <a:cubicBezTo>
                    <a:pt x="1416840" y="41183"/>
                    <a:pt x="1415173" y="34515"/>
                    <a:pt x="1416284" y="30071"/>
                  </a:cubicBezTo>
                  <a:cubicBezTo>
                    <a:pt x="1417396" y="25070"/>
                    <a:pt x="1424619" y="20626"/>
                    <a:pt x="1418507" y="14514"/>
                  </a:cubicBezTo>
                  <a:cubicBezTo>
                    <a:pt x="1413507" y="9514"/>
                    <a:pt x="1410173" y="11736"/>
                    <a:pt x="1406839" y="16736"/>
                  </a:cubicBezTo>
                  <a:cubicBezTo>
                    <a:pt x="1405172" y="18959"/>
                    <a:pt x="1401283" y="18959"/>
                    <a:pt x="1392949" y="22292"/>
                  </a:cubicBezTo>
                  <a:cubicBezTo>
                    <a:pt x="1411284" y="-4933"/>
                    <a:pt x="1425175" y="-6044"/>
                    <a:pt x="1446287" y="15070"/>
                  </a:cubicBezTo>
                  <a:cubicBezTo>
                    <a:pt x="1461289" y="30071"/>
                    <a:pt x="1475179" y="46739"/>
                    <a:pt x="1491847" y="65074"/>
                  </a:cubicBezTo>
                  <a:cubicBezTo>
                    <a:pt x="1499626" y="45072"/>
                    <a:pt x="1494625" y="36183"/>
                    <a:pt x="1481847" y="30071"/>
                  </a:cubicBezTo>
                  <a:cubicBezTo>
                    <a:pt x="1475735" y="27293"/>
                    <a:pt x="1474623" y="23403"/>
                    <a:pt x="1478512" y="18403"/>
                  </a:cubicBezTo>
                  <a:cubicBezTo>
                    <a:pt x="1482402" y="13403"/>
                    <a:pt x="1490180" y="12847"/>
                    <a:pt x="1491292" y="17292"/>
                  </a:cubicBezTo>
                  <a:cubicBezTo>
                    <a:pt x="1498515" y="41183"/>
                    <a:pt x="1515183" y="39516"/>
                    <a:pt x="1534073" y="35071"/>
                  </a:cubicBezTo>
                  <a:cubicBezTo>
                    <a:pt x="1536296" y="34515"/>
                    <a:pt x="1539630" y="37850"/>
                    <a:pt x="1542963" y="38961"/>
                  </a:cubicBezTo>
                  <a:cubicBezTo>
                    <a:pt x="1545186" y="39516"/>
                    <a:pt x="1547408" y="40071"/>
                    <a:pt x="1550186" y="40627"/>
                  </a:cubicBezTo>
                  <a:cubicBezTo>
                    <a:pt x="1557964" y="23959"/>
                    <a:pt x="1544630" y="16180"/>
                    <a:pt x="1534629" y="3402"/>
                  </a:cubicBezTo>
                  <a:cubicBezTo>
                    <a:pt x="1531295" y="16736"/>
                    <a:pt x="1525739" y="25626"/>
                    <a:pt x="1512960" y="15625"/>
                  </a:cubicBezTo>
                  <a:cubicBezTo>
                    <a:pt x="1509627" y="12847"/>
                    <a:pt x="1506848" y="9514"/>
                    <a:pt x="1507404" y="5068"/>
                  </a:cubicBezTo>
                  <a:cubicBezTo>
                    <a:pt x="1508515" y="-1044"/>
                    <a:pt x="1513516" y="623"/>
                    <a:pt x="1517405" y="623"/>
                  </a:cubicBezTo>
                  <a:cubicBezTo>
                    <a:pt x="1597412" y="623"/>
                    <a:pt x="1677420" y="623"/>
                    <a:pt x="1759094" y="623"/>
                  </a:cubicBezTo>
                  <a:cubicBezTo>
                    <a:pt x="1737981" y="28959"/>
                    <a:pt x="1725202" y="31738"/>
                    <a:pt x="1697422" y="16180"/>
                  </a:cubicBezTo>
                  <a:cubicBezTo>
                    <a:pt x="1687976" y="11180"/>
                    <a:pt x="1679642" y="10624"/>
                    <a:pt x="1672419" y="18959"/>
                  </a:cubicBezTo>
                  <a:cubicBezTo>
                    <a:pt x="1666308" y="26182"/>
                    <a:pt x="1662419" y="31738"/>
                    <a:pt x="1671864" y="42294"/>
                  </a:cubicBezTo>
                  <a:cubicBezTo>
                    <a:pt x="1685754" y="57296"/>
                    <a:pt x="1694644" y="63963"/>
                    <a:pt x="1723535" y="63407"/>
                  </a:cubicBezTo>
                  <a:cubicBezTo>
                    <a:pt x="1727980" y="63407"/>
                    <a:pt x="1730758" y="65630"/>
                    <a:pt x="1734092" y="71742"/>
                  </a:cubicBezTo>
                  <a:cubicBezTo>
                    <a:pt x="1562409" y="71742"/>
                    <a:pt x="1391283" y="71742"/>
                    <a:pt x="1219600" y="70630"/>
                  </a:cubicBezTo>
                  <a:cubicBezTo>
                    <a:pt x="1228489" y="52295"/>
                    <a:pt x="1237935" y="33405"/>
                    <a:pt x="1234601" y="11180"/>
                  </a:cubicBezTo>
                  <a:cubicBezTo>
                    <a:pt x="1232935" y="1179"/>
                    <a:pt x="1241824" y="68"/>
                    <a:pt x="1250158" y="68"/>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021379B2-C3D1-436E-A0B6-02D5E522558E}"/>
                </a:ext>
              </a:extLst>
            </p:cNvPr>
            <p:cNvSpPr/>
            <p:nvPr/>
          </p:nvSpPr>
          <p:spPr>
            <a:xfrm>
              <a:off x="507673" y="533609"/>
              <a:ext cx="2436719" cy="712816"/>
            </a:xfrm>
            <a:custGeom>
              <a:avLst/>
              <a:gdLst>
                <a:gd name="connsiteX0" fmla="*/ 173172 w 2436719"/>
                <a:gd name="connsiteY0" fmla="*/ 27346 h 712816"/>
                <a:gd name="connsiteX1" fmla="*/ 159838 w 2436719"/>
                <a:gd name="connsiteY1" fmla="*/ 57348 h 712816"/>
                <a:gd name="connsiteX2" fmla="*/ 174284 w 2436719"/>
                <a:gd name="connsiteY2" fmla="*/ 70129 h 712816"/>
                <a:gd name="connsiteX3" fmla="*/ 192620 w 2436719"/>
                <a:gd name="connsiteY3" fmla="*/ 47347 h 712816"/>
                <a:gd name="connsiteX4" fmla="*/ 173172 w 2436719"/>
                <a:gd name="connsiteY4" fmla="*/ 27346 h 712816"/>
                <a:gd name="connsiteX5" fmla="*/ 908243 w 2436719"/>
                <a:gd name="connsiteY5" fmla="*/ 10677 h 712816"/>
                <a:gd name="connsiteX6" fmla="*/ 891019 w 2436719"/>
                <a:gd name="connsiteY6" fmla="*/ 15122 h 712816"/>
                <a:gd name="connsiteX7" fmla="*/ 881016 w 2436719"/>
                <a:gd name="connsiteY7" fmla="*/ 24568 h 712816"/>
                <a:gd name="connsiteX8" fmla="*/ 901575 w 2436719"/>
                <a:gd name="connsiteY8" fmla="*/ 49015 h 712816"/>
                <a:gd name="connsiteX9" fmla="*/ 937133 w 2436719"/>
                <a:gd name="connsiteY9" fmla="*/ 35679 h 712816"/>
                <a:gd name="connsiteX10" fmla="*/ 908243 w 2436719"/>
                <a:gd name="connsiteY10" fmla="*/ 10677 h 712816"/>
                <a:gd name="connsiteX11" fmla="*/ 506884 w 2436719"/>
                <a:gd name="connsiteY11" fmla="*/ 2274 h 712816"/>
                <a:gd name="connsiteX12" fmla="*/ 519316 w 2436719"/>
                <a:gd name="connsiteY12" fmla="*/ 2899 h 712816"/>
                <a:gd name="connsiteX13" fmla="*/ 929354 w 2436719"/>
                <a:gd name="connsiteY13" fmla="*/ 2899 h 712816"/>
                <a:gd name="connsiteX14" fmla="*/ 958802 w 2436719"/>
                <a:gd name="connsiteY14" fmla="*/ 7899 h 712816"/>
                <a:gd name="connsiteX15" fmla="*/ 942688 w 2436719"/>
                <a:gd name="connsiteY15" fmla="*/ 10122 h 712816"/>
                <a:gd name="connsiteX16" fmla="*/ 964359 w 2436719"/>
                <a:gd name="connsiteY16" fmla="*/ 37346 h 712816"/>
                <a:gd name="connsiteX17" fmla="*/ 983248 w 2436719"/>
                <a:gd name="connsiteY17" fmla="*/ 88463 h 712816"/>
                <a:gd name="connsiteX18" fmla="*/ 825457 w 2436719"/>
                <a:gd name="connsiteY18" fmla="*/ 89575 h 712816"/>
                <a:gd name="connsiteX19" fmla="*/ 801565 w 2436719"/>
                <a:gd name="connsiteY19" fmla="*/ 80684 h 712816"/>
                <a:gd name="connsiteX20" fmla="*/ 793230 w 2436719"/>
                <a:gd name="connsiteY20" fmla="*/ 87907 h 712816"/>
                <a:gd name="connsiteX21" fmla="*/ 222065 w 2436719"/>
                <a:gd name="connsiteY21" fmla="*/ 88463 h 712816"/>
                <a:gd name="connsiteX22" fmla="*/ 205399 w 2436719"/>
                <a:gd name="connsiteY22" fmla="*/ 80684 h 712816"/>
                <a:gd name="connsiteX23" fmla="*/ 87053 w 2436719"/>
                <a:gd name="connsiteY23" fmla="*/ 194028 h 712816"/>
                <a:gd name="connsiteX24" fmla="*/ 88166 w 2436719"/>
                <a:gd name="connsiteY24" fmla="*/ 676294 h 712816"/>
                <a:gd name="connsiteX25" fmla="*/ 88166 w 2436719"/>
                <a:gd name="connsiteY25" fmla="*/ 712816 h 712816"/>
                <a:gd name="connsiteX26" fmla="*/ 3157 w 2436719"/>
                <a:gd name="connsiteY26" fmla="*/ 712816 h 712816"/>
                <a:gd name="connsiteX27" fmla="*/ 3157 w 2436719"/>
                <a:gd name="connsiteY27" fmla="*/ 319596 h 712816"/>
                <a:gd name="connsiteX28" fmla="*/ 5380 w 2436719"/>
                <a:gd name="connsiteY28" fmla="*/ 294592 h 712816"/>
                <a:gd name="connsiteX29" fmla="*/ 1490 w 2436719"/>
                <a:gd name="connsiteY29" fmla="*/ 178471 h 712816"/>
                <a:gd name="connsiteX30" fmla="*/ 31494 w 2436719"/>
                <a:gd name="connsiteY30" fmla="*/ 164025 h 712816"/>
                <a:gd name="connsiteX31" fmla="*/ 19271 w 2436719"/>
                <a:gd name="connsiteY31" fmla="*/ 142912 h 712816"/>
                <a:gd name="connsiteX32" fmla="*/ 10936 w 2436719"/>
                <a:gd name="connsiteY32" fmla="*/ 137356 h 712816"/>
                <a:gd name="connsiteX33" fmla="*/ 56496 w 2436719"/>
                <a:gd name="connsiteY33" fmla="*/ 60683 h 712816"/>
                <a:gd name="connsiteX34" fmla="*/ 53718 w 2436719"/>
                <a:gd name="connsiteY34" fmla="*/ 84017 h 712816"/>
                <a:gd name="connsiteX35" fmla="*/ 63164 w 2436719"/>
                <a:gd name="connsiteY35" fmla="*/ 51237 h 712816"/>
                <a:gd name="connsiteX36" fmla="*/ 155948 w 2436719"/>
                <a:gd name="connsiteY36" fmla="*/ 9012 h 712816"/>
                <a:gd name="connsiteX37" fmla="*/ 318187 w 2436719"/>
                <a:gd name="connsiteY37" fmla="*/ 6789 h 712816"/>
                <a:gd name="connsiteX38" fmla="*/ 386527 w 2436719"/>
                <a:gd name="connsiteY38" fmla="*/ 6789 h 712816"/>
                <a:gd name="connsiteX39" fmla="*/ 392639 w 2436719"/>
                <a:gd name="connsiteY39" fmla="*/ 21790 h 712816"/>
                <a:gd name="connsiteX40" fmla="*/ 369303 w 2436719"/>
                <a:gd name="connsiteY40" fmla="*/ 32901 h 712816"/>
                <a:gd name="connsiteX41" fmla="*/ 344856 w 2436719"/>
                <a:gd name="connsiteY41" fmla="*/ 28456 h 712816"/>
                <a:gd name="connsiteX42" fmla="*/ 336521 w 2436719"/>
                <a:gd name="connsiteY42" fmla="*/ 36236 h 712816"/>
                <a:gd name="connsiteX43" fmla="*/ 345411 w 2436719"/>
                <a:gd name="connsiteY43" fmla="*/ 43459 h 712816"/>
                <a:gd name="connsiteX44" fmla="*/ 379304 w 2436719"/>
                <a:gd name="connsiteY44" fmla="*/ 35124 h 712816"/>
                <a:gd name="connsiteX45" fmla="*/ 418751 w 2436719"/>
                <a:gd name="connsiteY45" fmla="*/ 19568 h 712816"/>
                <a:gd name="connsiteX46" fmla="*/ 433752 w 2436719"/>
                <a:gd name="connsiteY46" fmla="*/ 30123 h 712816"/>
                <a:gd name="connsiteX47" fmla="*/ 449866 w 2436719"/>
                <a:gd name="connsiteY47" fmla="*/ 27903 h 712816"/>
                <a:gd name="connsiteX48" fmla="*/ 453199 w 2436719"/>
                <a:gd name="connsiteY48" fmla="*/ 25680 h 712816"/>
                <a:gd name="connsiteX49" fmla="*/ 494869 w 2436719"/>
                <a:gd name="connsiteY49" fmla="*/ 6232 h 712816"/>
                <a:gd name="connsiteX50" fmla="*/ 506884 w 2436719"/>
                <a:gd name="connsiteY50" fmla="*/ 2274 h 712816"/>
                <a:gd name="connsiteX51" fmla="*/ 2394162 w 2436719"/>
                <a:gd name="connsiteY51" fmla="*/ 1241 h 712816"/>
                <a:gd name="connsiteX52" fmla="*/ 2413383 w 2436719"/>
                <a:gd name="connsiteY52" fmla="*/ 16788 h 712816"/>
                <a:gd name="connsiteX53" fmla="*/ 2431717 w 2436719"/>
                <a:gd name="connsiteY53" fmla="*/ 10122 h 712816"/>
                <a:gd name="connsiteX54" fmla="*/ 2435607 w 2436719"/>
                <a:gd name="connsiteY54" fmla="*/ 26233 h 712816"/>
                <a:gd name="connsiteX55" fmla="*/ 2436719 w 2436719"/>
                <a:gd name="connsiteY55" fmla="*/ 81795 h 712816"/>
                <a:gd name="connsiteX56" fmla="*/ 2414493 w 2436719"/>
                <a:gd name="connsiteY56" fmla="*/ 88461 h 712816"/>
                <a:gd name="connsiteX57" fmla="*/ 2270035 w 2436719"/>
                <a:gd name="connsiteY57" fmla="*/ 89573 h 712816"/>
                <a:gd name="connsiteX58" fmla="*/ 2237811 w 2436719"/>
                <a:gd name="connsiteY58" fmla="*/ 80682 h 712816"/>
                <a:gd name="connsiteX59" fmla="*/ 2189472 w 2436719"/>
                <a:gd name="connsiteY59" fmla="*/ 89573 h 712816"/>
                <a:gd name="connsiteX60" fmla="*/ 2060571 w 2436719"/>
                <a:gd name="connsiteY60" fmla="*/ 90128 h 712816"/>
                <a:gd name="connsiteX61" fmla="*/ 1837773 w 2436719"/>
                <a:gd name="connsiteY61" fmla="*/ 87905 h 712816"/>
                <a:gd name="connsiteX62" fmla="*/ 1787212 w 2436719"/>
                <a:gd name="connsiteY62" fmla="*/ 86238 h 712816"/>
                <a:gd name="connsiteX63" fmla="*/ 1782767 w 2436719"/>
                <a:gd name="connsiteY63" fmla="*/ 87350 h 712816"/>
                <a:gd name="connsiteX64" fmla="*/ 1784434 w 2436719"/>
                <a:gd name="connsiteY64" fmla="*/ 79572 h 712816"/>
                <a:gd name="connsiteX65" fmla="*/ 1815549 w 2436719"/>
                <a:gd name="connsiteY65" fmla="*/ 49570 h 712816"/>
                <a:gd name="connsiteX66" fmla="*/ 1774989 w 2436719"/>
                <a:gd name="connsiteY66" fmla="*/ 20123 h 712816"/>
                <a:gd name="connsiteX67" fmla="*/ 1718872 w 2436719"/>
                <a:gd name="connsiteY67" fmla="*/ 6787 h 712816"/>
                <a:gd name="connsiteX68" fmla="*/ 1743042 w 2436719"/>
                <a:gd name="connsiteY68" fmla="*/ 1926 h 712816"/>
                <a:gd name="connsiteX69" fmla="*/ 1767210 w 2436719"/>
                <a:gd name="connsiteY69" fmla="*/ 2899 h 712816"/>
                <a:gd name="connsiteX70" fmla="*/ 2164470 w 2436719"/>
                <a:gd name="connsiteY70" fmla="*/ 2344 h 712816"/>
                <a:gd name="connsiteX71" fmla="*/ 2181694 w 2436719"/>
                <a:gd name="connsiteY71" fmla="*/ 5120 h 712816"/>
                <a:gd name="connsiteX72" fmla="*/ 2355599 w 2436719"/>
                <a:gd name="connsiteY72" fmla="*/ 2899 h 712816"/>
                <a:gd name="connsiteX73" fmla="*/ 2367267 w 2436719"/>
                <a:gd name="connsiteY73" fmla="*/ 6232 h 712816"/>
                <a:gd name="connsiteX74" fmla="*/ 2388936 w 2436719"/>
                <a:gd name="connsiteY74" fmla="*/ 5677 h 712816"/>
                <a:gd name="connsiteX75" fmla="*/ 2394162 w 2436719"/>
                <a:gd name="connsiteY75" fmla="*/ 1241 h 712816"/>
                <a:gd name="connsiteX76" fmla="*/ 987623 w 2436719"/>
                <a:gd name="connsiteY76" fmla="*/ 51 h 712816"/>
                <a:gd name="connsiteX77" fmla="*/ 997957 w 2436719"/>
                <a:gd name="connsiteY77" fmla="*/ 9302 h 712816"/>
                <a:gd name="connsiteX78" fmla="*/ 998249 w 2436719"/>
                <a:gd name="connsiteY78" fmla="*/ 9010 h 712816"/>
                <a:gd name="connsiteX79" fmla="*/ 1024364 w 2436719"/>
                <a:gd name="connsiteY79" fmla="*/ 2899 h 712816"/>
                <a:gd name="connsiteX80" fmla="*/ 1017141 w 2436719"/>
                <a:gd name="connsiteY80" fmla="*/ 24011 h 712816"/>
                <a:gd name="connsiteX81" fmla="*/ 1037697 w 2436719"/>
                <a:gd name="connsiteY81" fmla="*/ 29011 h 712816"/>
                <a:gd name="connsiteX82" fmla="*/ 1051588 w 2436719"/>
                <a:gd name="connsiteY82" fmla="*/ 40679 h 712816"/>
                <a:gd name="connsiteX83" fmla="*/ 1071034 w 2436719"/>
                <a:gd name="connsiteY83" fmla="*/ 5120 h 712816"/>
                <a:gd name="connsiteX84" fmla="*/ 1123818 w 2436719"/>
                <a:gd name="connsiteY84" fmla="*/ 8455 h 712816"/>
                <a:gd name="connsiteX85" fmla="*/ 1133887 w 2436719"/>
                <a:gd name="connsiteY85" fmla="*/ 1926 h 712816"/>
                <a:gd name="connsiteX86" fmla="*/ 1146042 w 2436719"/>
                <a:gd name="connsiteY86" fmla="*/ 2899 h 712816"/>
                <a:gd name="connsiteX87" fmla="*/ 1626643 w 2436719"/>
                <a:gd name="connsiteY87" fmla="*/ 2899 h 712816"/>
                <a:gd name="connsiteX88" fmla="*/ 1689425 w 2436719"/>
                <a:gd name="connsiteY88" fmla="*/ 3454 h 712816"/>
                <a:gd name="connsiteX89" fmla="*/ 1691093 w 2436719"/>
                <a:gd name="connsiteY89" fmla="*/ 4564 h 712816"/>
                <a:gd name="connsiteX90" fmla="*/ 1687758 w 2436719"/>
                <a:gd name="connsiteY90" fmla="*/ 10122 h 712816"/>
                <a:gd name="connsiteX91" fmla="*/ 1729430 w 2436719"/>
                <a:gd name="connsiteY91" fmla="*/ 40124 h 712816"/>
                <a:gd name="connsiteX92" fmla="*/ 1747209 w 2436719"/>
                <a:gd name="connsiteY92" fmla="*/ 47902 h 712816"/>
                <a:gd name="connsiteX93" fmla="*/ 1745542 w 2436719"/>
                <a:gd name="connsiteY93" fmla="*/ 56236 h 712816"/>
                <a:gd name="connsiteX94" fmla="*/ 1727208 w 2436719"/>
                <a:gd name="connsiteY94" fmla="*/ 56236 h 712816"/>
                <a:gd name="connsiteX95" fmla="*/ 1697760 w 2436719"/>
                <a:gd name="connsiteY95" fmla="*/ 60126 h 712816"/>
                <a:gd name="connsiteX96" fmla="*/ 1717762 w 2436719"/>
                <a:gd name="connsiteY96" fmla="*/ 70126 h 712816"/>
                <a:gd name="connsiteX97" fmla="*/ 1727208 w 2436719"/>
                <a:gd name="connsiteY97" fmla="*/ 77905 h 712816"/>
                <a:gd name="connsiteX98" fmla="*/ 1716650 w 2436719"/>
                <a:gd name="connsiteY98" fmla="*/ 87350 h 712816"/>
                <a:gd name="connsiteX99" fmla="*/ 1698871 w 2436719"/>
                <a:gd name="connsiteY99" fmla="*/ 87905 h 712816"/>
                <a:gd name="connsiteX100" fmla="*/ 1024919 w 2436719"/>
                <a:gd name="connsiteY100" fmla="*/ 87905 h 712816"/>
                <a:gd name="connsiteX101" fmla="*/ 1004917 w 2436719"/>
                <a:gd name="connsiteY101" fmla="*/ 87350 h 712816"/>
                <a:gd name="connsiteX102" fmla="*/ 992694 w 2436719"/>
                <a:gd name="connsiteY102" fmla="*/ 81240 h 712816"/>
                <a:gd name="connsiteX103" fmla="*/ 1002139 w 2436719"/>
                <a:gd name="connsiteY103" fmla="*/ 70682 h 712816"/>
                <a:gd name="connsiteX104" fmla="*/ 997731 w 2436719"/>
                <a:gd name="connsiteY104" fmla="*/ 10084 h 712816"/>
                <a:gd name="connsiteX105" fmla="*/ 997694 w 2436719"/>
                <a:gd name="connsiteY105" fmla="*/ 10122 h 712816"/>
                <a:gd name="connsiteX106" fmla="*/ 992694 w 2436719"/>
                <a:gd name="connsiteY106" fmla="*/ 10122 h 712816"/>
                <a:gd name="connsiteX107" fmla="*/ 969915 w 2436719"/>
                <a:gd name="connsiteY107" fmla="*/ 9565 h 712816"/>
                <a:gd name="connsiteX108" fmla="*/ 973248 w 2436719"/>
                <a:gd name="connsiteY108" fmla="*/ 1787 h 712816"/>
                <a:gd name="connsiteX109" fmla="*/ 987623 w 2436719"/>
                <a:gd name="connsiteY109" fmla="*/ 51 h 71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436719" h="712816">
                  <a:moveTo>
                    <a:pt x="173172" y="27346"/>
                  </a:moveTo>
                  <a:cubicBezTo>
                    <a:pt x="157616" y="29568"/>
                    <a:pt x="167616" y="47904"/>
                    <a:pt x="159838" y="57348"/>
                  </a:cubicBezTo>
                  <a:cubicBezTo>
                    <a:pt x="157616" y="59571"/>
                    <a:pt x="163728" y="69016"/>
                    <a:pt x="174284" y="70129"/>
                  </a:cubicBezTo>
                  <a:cubicBezTo>
                    <a:pt x="178174" y="61238"/>
                    <a:pt x="194843" y="61793"/>
                    <a:pt x="192620" y="47347"/>
                  </a:cubicBezTo>
                  <a:cubicBezTo>
                    <a:pt x="190953" y="36791"/>
                    <a:pt x="183175" y="26233"/>
                    <a:pt x="173172" y="27346"/>
                  </a:cubicBezTo>
                  <a:close/>
                  <a:moveTo>
                    <a:pt x="908243" y="10677"/>
                  </a:moveTo>
                  <a:cubicBezTo>
                    <a:pt x="903240" y="15122"/>
                    <a:pt x="898240" y="20123"/>
                    <a:pt x="891019" y="15122"/>
                  </a:cubicBezTo>
                  <a:cubicBezTo>
                    <a:pt x="888796" y="20123"/>
                    <a:pt x="878239" y="20123"/>
                    <a:pt x="881016" y="24568"/>
                  </a:cubicBezTo>
                  <a:cubicBezTo>
                    <a:pt x="887129" y="33458"/>
                    <a:pt x="889907" y="47347"/>
                    <a:pt x="901575" y="49015"/>
                  </a:cubicBezTo>
                  <a:cubicBezTo>
                    <a:pt x="913243" y="50680"/>
                    <a:pt x="930467" y="58460"/>
                    <a:pt x="937133" y="35679"/>
                  </a:cubicBezTo>
                  <a:cubicBezTo>
                    <a:pt x="918799" y="37346"/>
                    <a:pt x="913798" y="23458"/>
                    <a:pt x="908243" y="10677"/>
                  </a:cubicBezTo>
                  <a:close/>
                  <a:moveTo>
                    <a:pt x="506884" y="2274"/>
                  </a:moveTo>
                  <a:cubicBezTo>
                    <a:pt x="510982" y="2205"/>
                    <a:pt x="515149" y="2899"/>
                    <a:pt x="519316" y="2899"/>
                  </a:cubicBezTo>
                  <a:cubicBezTo>
                    <a:pt x="655995" y="2899"/>
                    <a:pt x="792675" y="2899"/>
                    <a:pt x="929354" y="2899"/>
                  </a:cubicBezTo>
                  <a:cubicBezTo>
                    <a:pt x="939355" y="2899"/>
                    <a:pt x="949356" y="2899"/>
                    <a:pt x="958802" y="7899"/>
                  </a:cubicBezTo>
                  <a:cubicBezTo>
                    <a:pt x="954356" y="17345"/>
                    <a:pt x="947133" y="5122"/>
                    <a:pt x="942688" y="10122"/>
                  </a:cubicBezTo>
                  <a:cubicBezTo>
                    <a:pt x="942135" y="25123"/>
                    <a:pt x="955469" y="30679"/>
                    <a:pt x="964359" y="37346"/>
                  </a:cubicBezTo>
                  <a:cubicBezTo>
                    <a:pt x="982138" y="51237"/>
                    <a:pt x="968247" y="72351"/>
                    <a:pt x="983248" y="88463"/>
                  </a:cubicBezTo>
                  <a:cubicBezTo>
                    <a:pt x="927687" y="88463"/>
                    <a:pt x="876571" y="87352"/>
                    <a:pt x="825457" y="89575"/>
                  </a:cubicBezTo>
                  <a:cubicBezTo>
                    <a:pt x="813789" y="90130"/>
                    <a:pt x="812677" y="74017"/>
                    <a:pt x="801565" y="80684"/>
                  </a:cubicBezTo>
                  <a:cubicBezTo>
                    <a:pt x="803788" y="89575"/>
                    <a:pt x="798231" y="87907"/>
                    <a:pt x="793230" y="87907"/>
                  </a:cubicBezTo>
                  <a:cubicBezTo>
                    <a:pt x="602657" y="87907"/>
                    <a:pt x="412641" y="88463"/>
                    <a:pt x="222065" y="88463"/>
                  </a:cubicBezTo>
                  <a:cubicBezTo>
                    <a:pt x="215400" y="88463"/>
                    <a:pt x="208177" y="89018"/>
                    <a:pt x="205399" y="80684"/>
                  </a:cubicBezTo>
                  <a:cubicBezTo>
                    <a:pt x="151505" y="85130"/>
                    <a:pt x="85388" y="136246"/>
                    <a:pt x="87053" y="194028"/>
                  </a:cubicBezTo>
                  <a:cubicBezTo>
                    <a:pt x="90943" y="354599"/>
                    <a:pt x="88166" y="515725"/>
                    <a:pt x="88166" y="676294"/>
                  </a:cubicBezTo>
                  <a:lnTo>
                    <a:pt x="88166" y="712816"/>
                  </a:lnTo>
                  <a:lnTo>
                    <a:pt x="3157" y="712816"/>
                  </a:lnTo>
                  <a:lnTo>
                    <a:pt x="3157" y="319596"/>
                  </a:lnTo>
                  <a:cubicBezTo>
                    <a:pt x="3157" y="311261"/>
                    <a:pt x="1490" y="302928"/>
                    <a:pt x="5380" y="294592"/>
                  </a:cubicBezTo>
                  <a:cubicBezTo>
                    <a:pt x="-4621" y="256257"/>
                    <a:pt x="2602" y="217364"/>
                    <a:pt x="1490" y="178471"/>
                  </a:cubicBezTo>
                  <a:cubicBezTo>
                    <a:pt x="18158" y="189027"/>
                    <a:pt x="22604" y="169026"/>
                    <a:pt x="31494" y="164025"/>
                  </a:cubicBezTo>
                  <a:cubicBezTo>
                    <a:pt x="38160" y="160135"/>
                    <a:pt x="27049" y="148467"/>
                    <a:pt x="19271" y="142912"/>
                  </a:cubicBezTo>
                  <a:cubicBezTo>
                    <a:pt x="16491" y="140691"/>
                    <a:pt x="13713" y="139023"/>
                    <a:pt x="10936" y="137356"/>
                  </a:cubicBezTo>
                  <a:cubicBezTo>
                    <a:pt x="12603" y="103464"/>
                    <a:pt x="34827" y="82352"/>
                    <a:pt x="56496" y="60683"/>
                  </a:cubicBezTo>
                  <a:cubicBezTo>
                    <a:pt x="59829" y="68461"/>
                    <a:pt x="47606" y="74574"/>
                    <a:pt x="53718" y="84017"/>
                  </a:cubicBezTo>
                  <a:cubicBezTo>
                    <a:pt x="64829" y="74574"/>
                    <a:pt x="73720" y="65683"/>
                    <a:pt x="63164" y="51237"/>
                  </a:cubicBezTo>
                  <a:cubicBezTo>
                    <a:pt x="93721" y="35679"/>
                    <a:pt x="118723" y="9567"/>
                    <a:pt x="155948" y="9012"/>
                  </a:cubicBezTo>
                  <a:cubicBezTo>
                    <a:pt x="209844" y="4009"/>
                    <a:pt x="264293" y="7899"/>
                    <a:pt x="318187" y="6789"/>
                  </a:cubicBezTo>
                  <a:cubicBezTo>
                    <a:pt x="340966" y="6232"/>
                    <a:pt x="363747" y="6789"/>
                    <a:pt x="386527" y="6789"/>
                  </a:cubicBezTo>
                  <a:cubicBezTo>
                    <a:pt x="395972" y="8455"/>
                    <a:pt x="396527" y="15122"/>
                    <a:pt x="392639" y="21790"/>
                  </a:cubicBezTo>
                  <a:cubicBezTo>
                    <a:pt x="387637" y="30679"/>
                    <a:pt x="379859" y="34569"/>
                    <a:pt x="369303" y="32901"/>
                  </a:cubicBezTo>
                  <a:cubicBezTo>
                    <a:pt x="360968" y="31791"/>
                    <a:pt x="353745" y="26233"/>
                    <a:pt x="344856" y="28456"/>
                  </a:cubicBezTo>
                  <a:cubicBezTo>
                    <a:pt x="340966" y="29568"/>
                    <a:pt x="336521" y="31236"/>
                    <a:pt x="336521" y="36236"/>
                  </a:cubicBezTo>
                  <a:cubicBezTo>
                    <a:pt x="336521" y="41792"/>
                    <a:pt x="340966" y="42904"/>
                    <a:pt x="345411" y="43459"/>
                  </a:cubicBezTo>
                  <a:cubicBezTo>
                    <a:pt x="357635" y="45125"/>
                    <a:pt x="368746" y="41237"/>
                    <a:pt x="379304" y="35124"/>
                  </a:cubicBezTo>
                  <a:cubicBezTo>
                    <a:pt x="391527" y="27903"/>
                    <a:pt x="403750" y="20123"/>
                    <a:pt x="418751" y="19568"/>
                  </a:cubicBezTo>
                  <a:cubicBezTo>
                    <a:pt x="426530" y="19012"/>
                    <a:pt x="429864" y="25123"/>
                    <a:pt x="433752" y="30123"/>
                  </a:cubicBezTo>
                  <a:cubicBezTo>
                    <a:pt x="438198" y="33458"/>
                    <a:pt x="446531" y="31791"/>
                    <a:pt x="449866" y="27903"/>
                  </a:cubicBezTo>
                  <a:cubicBezTo>
                    <a:pt x="450976" y="27346"/>
                    <a:pt x="452644" y="25680"/>
                    <a:pt x="453199" y="25680"/>
                  </a:cubicBezTo>
                  <a:cubicBezTo>
                    <a:pt x="477646" y="40681"/>
                    <a:pt x="483758" y="18457"/>
                    <a:pt x="494869" y="6232"/>
                  </a:cubicBezTo>
                  <a:cubicBezTo>
                    <a:pt x="498758" y="3177"/>
                    <a:pt x="502787" y="2343"/>
                    <a:pt x="506884" y="2274"/>
                  </a:cubicBezTo>
                  <a:close/>
                  <a:moveTo>
                    <a:pt x="2394162" y="1241"/>
                  </a:moveTo>
                  <a:cubicBezTo>
                    <a:pt x="2400569" y="17"/>
                    <a:pt x="2409632" y="7622"/>
                    <a:pt x="2413383" y="16788"/>
                  </a:cubicBezTo>
                  <a:cubicBezTo>
                    <a:pt x="2418383" y="11787"/>
                    <a:pt x="2418938" y="-4324"/>
                    <a:pt x="2431717" y="10122"/>
                  </a:cubicBezTo>
                  <a:cubicBezTo>
                    <a:pt x="2436719" y="15678"/>
                    <a:pt x="2435607" y="20678"/>
                    <a:pt x="2435607" y="26233"/>
                  </a:cubicBezTo>
                  <a:cubicBezTo>
                    <a:pt x="2436162" y="44567"/>
                    <a:pt x="2436719" y="63459"/>
                    <a:pt x="2436719" y="81795"/>
                  </a:cubicBezTo>
                  <a:cubicBezTo>
                    <a:pt x="2431717" y="92351"/>
                    <a:pt x="2422271" y="88461"/>
                    <a:pt x="2414493" y="88461"/>
                  </a:cubicBezTo>
                  <a:cubicBezTo>
                    <a:pt x="2366157" y="89018"/>
                    <a:pt x="2317818" y="87905"/>
                    <a:pt x="2270035" y="89573"/>
                  </a:cubicBezTo>
                  <a:cubicBezTo>
                    <a:pt x="2257812" y="89573"/>
                    <a:pt x="2247811" y="84017"/>
                    <a:pt x="2237811" y="80682"/>
                  </a:cubicBezTo>
                  <a:cubicBezTo>
                    <a:pt x="2218919" y="74572"/>
                    <a:pt x="2206696" y="90683"/>
                    <a:pt x="2189472" y="89573"/>
                  </a:cubicBezTo>
                  <a:cubicBezTo>
                    <a:pt x="2146692" y="87350"/>
                    <a:pt x="2103354" y="89573"/>
                    <a:pt x="2060571" y="90128"/>
                  </a:cubicBezTo>
                  <a:cubicBezTo>
                    <a:pt x="1986121" y="85683"/>
                    <a:pt x="1912223" y="89018"/>
                    <a:pt x="1837773" y="87905"/>
                  </a:cubicBezTo>
                  <a:cubicBezTo>
                    <a:pt x="1820549" y="87905"/>
                    <a:pt x="1803881" y="86795"/>
                    <a:pt x="1787212" y="86238"/>
                  </a:cubicBezTo>
                  <a:cubicBezTo>
                    <a:pt x="1785547" y="86795"/>
                    <a:pt x="1783879" y="87905"/>
                    <a:pt x="1782767" y="87350"/>
                  </a:cubicBezTo>
                  <a:cubicBezTo>
                    <a:pt x="1776656" y="83462"/>
                    <a:pt x="1780544" y="81795"/>
                    <a:pt x="1784434" y="79572"/>
                  </a:cubicBezTo>
                  <a:cubicBezTo>
                    <a:pt x="1797770" y="72904"/>
                    <a:pt x="1807771" y="61793"/>
                    <a:pt x="1815549" y="49570"/>
                  </a:cubicBezTo>
                  <a:cubicBezTo>
                    <a:pt x="1808326" y="30679"/>
                    <a:pt x="1796102" y="19568"/>
                    <a:pt x="1774989" y="20123"/>
                  </a:cubicBezTo>
                  <a:cubicBezTo>
                    <a:pt x="1758877" y="5677"/>
                    <a:pt x="1737763" y="10677"/>
                    <a:pt x="1718872" y="6787"/>
                  </a:cubicBezTo>
                  <a:cubicBezTo>
                    <a:pt x="1726929" y="2899"/>
                    <a:pt x="1734986" y="1926"/>
                    <a:pt x="1743042" y="1926"/>
                  </a:cubicBezTo>
                  <a:cubicBezTo>
                    <a:pt x="1751097" y="1926"/>
                    <a:pt x="1759154" y="2899"/>
                    <a:pt x="1767210" y="2899"/>
                  </a:cubicBezTo>
                  <a:cubicBezTo>
                    <a:pt x="1899445" y="2344"/>
                    <a:pt x="2032234" y="2344"/>
                    <a:pt x="2164470" y="2344"/>
                  </a:cubicBezTo>
                  <a:cubicBezTo>
                    <a:pt x="2170581" y="2344"/>
                    <a:pt x="2176139" y="4009"/>
                    <a:pt x="2181694" y="5120"/>
                  </a:cubicBezTo>
                  <a:cubicBezTo>
                    <a:pt x="2239476" y="-991"/>
                    <a:pt x="2297815" y="4566"/>
                    <a:pt x="2355599" y="2899"/>
                  </a:cubicBezTo>
                  <a:cubicBezTo>
                    <a:pt x="2359489" y="2899"/>
                    <a:pt x="2364489" y="3454"/>
                    <a:pt x="2367267" y="6232"/>
                  </a:cubicBezTo>
                  <a:cubicBezTo>
                    <a:pt x="2375045" y="14010"/>
                    <a:pt x="2378935" y="26233"/>
                    <a:pt x="2388936" y="5677"/>
                  </a:cubicBezTo>
                  <a:cubicBezTo>
                    <a:pt x="2390186" y="3038"/>
                    <a:pt x="2392027" y="1649"/>
                    <a:pt x="2394162" y="1241"/>
                  </a:cubicBezTo>
                  <a:close/>
                  <a:moveTo>
                    <a:pt x="987623" y="51"/>
                  </a:moveTo>
                  <a:lnTo>
                    <a:pt x="997957" y="9302"/>
                  </a:lnTo>
                  <a:lnTo>
                    <a:pt x="998249" y="9010"/>
                  </a:lnTo>
                  <a:cubicBezTo>
                    <a:pt x="1005472" y="1232"/>
                    <a:pt x="1014363" y="1232"/>
                    <a:pt x="1024364" y="2899"/>
                  </a:cubicBezTo>
                  <a:cubicBezTo>
                    <a:pt x="1026586" y="12345"/>
                    <a:pt x="1011583" y="15122"/>
                    <a:pt x="1017141" y="24011"/>
                  </a:cubicBezTo>
                  <a:cubicBezTo>
                    <a:pt x="1021586" y="31789"/>
                    <a:pt x="1032697" y="31234"/>
                    <a:pt x="1037697" y="29011"/>
                  </a:cubicBezTo>
                  <a:cubicBezTo>
                    <a:pt x="1052700" y="22343"/>
                    <a:pt x="1041587" y="41235"/>
                    <a:pt x="1051588" y="40679"/>
                  </a:cubicBezTo>
                  <a:cubicBezTo>
                    <a:pt x="1071590" y="39567"/>
                    <a:pt x="1081035" y="23456"/>
                    <a:pt x="1071034" y="5120"/>
                  </a:cubicBezTo>
                  <a:cubicBezTo>
                    <a:pt x="1089368" y="-4881"/>
                    <a:pt x="1106037" y="8455"/>
                    <a:pt x="1123818" y="8455"/>
                  </a:cubicBezTo>
                  <a:cubicBezTo>
                    <a:pt x="1126317" y="3454"/>
                    <a:pt x="1129928" y="2065"/>
                    <a:pt x="1133887" y="1926"/>
                  </a:cubicBezTo>
                  <a:cubicBezTo>
                    <a:pt x="1137846" y="1787"/>
                    <a:pt x="1142152" y="2899"/>
                    <a:pt x="1146042" y="2899"/>
                  </a:cubicBezTo>
                  <a:cubicBezTo>
                    <a:pt x="1306056" y="2899"/>
                    <a:pt x="1466627" y="2899"/>
                    <a:pt x="1626643" y="2899"/>
                  </a:cubicBezTo>
                  <a:cubicBezTo>
                    <a:pt x="1647755" y="2899"/>
                    <a:pt x="1668311" y="2899"/>
                    <a:pt x="1689425" y="3454"/>
                  </a:cubicBezTo>
                  <a:cubicBezTo>
                    <a:pt x="1689980" y="3454"/>
                    <a:pt x="1691093" y="4009"/>
                    <a:pt x="1691093" y="4564"/>
                  </a:cubicBezTo>
                  <a:cubicBezTo>
                    <a:pt x="1692203" y="7899"/>
                    <a:pt x="1689980" y="9010"/>
                    <a:pt x="1687758" y="10122"/>
                  </a:cubicBezTo>
                  <a:cubicBezTo>
                    <a:pt x="1695538" y="29011"/>
                    <a:pt x="1709427" y="40124"/>
                    <a:pt x="1729430" y="40124"/>
                  </a:cubicBezTo>
                  <a:cubicBezTo>
                    <a:pt x="1737208" y="40124"/>
                    <a:pt x="1741653" y="44567"/>
                    <a:pt x="1747209" y="47902"/>
                  </a:cubicBezTo>
                  <a:cubicBezTo>
                    <a:pt x="1749987" y="49570"/>
                    <a:pt x="1748321" y="53458"/>
                    <a:pt x="1745542" y="56236"/>
                  </a:cubicBezTo>
                  <a:cubicBezTo>
                    <a:pt x="1739431" y="62348"/>
                    <a:pt x="1733320" y="59015"/>
                    <a:pt x="1727208" y="56236"/>
                  </a:cubicBezTo>
                  <a:cubicBezTo>
                    <a:pt x="1716650" y="50680"/>
                    <a:pt x="1707206" y="54013"/>
                    <a:pt x="1697760" y="60126"/>
                  </a:cubicBezTo>
                  <a:cubicBezTo>
                    <a:pt x="1703316" y="66236"/>
                    <a:pt x="1709982" y="69014"/>
                    <a:pt x="1717762" y="70126"/>
                  </a:cubicBezTo>
                  <a:cubicBezTo>
                    <a:pt x="1721652" y="70682"/>
                    <a:pt x="1728875" y="69571"/>
                    <a:pt x="1727208" y="77905"/>
                  </a:cubicBezTo>
                  <a:cubicBezTo>
                    <a:pt x="1726097" y="82905"/>
                    <a:pt x="1722207" y="86795"/>
                    <a:pt x="1716650" y="87350"/>
                  </a:cubicBezTo>
                  <a:cubicBezTo>
                    <a:pt x="1710539" y="87905"/>
                    <a:pt x="1704983" y="87905"/>
                    <a:pt x="1698871" y="87905"/>
                  </a:cubicBezTo>
                  <a:cubicBezTo>
                    <a:pt x="1474405" y="87905"/>
                    <a:pt x="1249384" y="87905"/>
                    <a:pt x="1024919" y="87905"/>
                  </a:cubicBezTo>
                  <a:cubicBezTo>
                    <a:pt x="1018251" y="87905"/>
                    <a:pt x="1011583" y="87905"/>
                    <a:pt x="1004917" y="87350"/>
                  </a:cubicBezTo>
                  <a:cubicBezTo>
                    <a:pt x="999917" y="86795"/>
                    <a:pt x="993249" y="87905"/>
                    <a:pt x="992694" y="81240"/>
                  </a:cubicBezTo>
                  <a:cubicBezTo>
                    <a:pt x="992139" y="76239"/>
                    <a:pt x="997694" y="72904"/>
                    <a:pt x="1002139" y="70682"/>
                  </a:cubicBezTo>
                  <a:lnTo>
                    <a:pt x="997731" y="10084"/>
                  </a:lnTo>
                  <a:lnTo>
                    <a:pt x="997694" y="10122"/>
                  </a:lnTo>
                  <a:cubicBezTo>
                    <a:pt x="996027" y="10122"/>
                    <a:pt x="993804" y="9565"/>
                    <a:pt x="992694" y="10122"/>
                  </a:cubicBezTo>
                  <a:cubicBezTo>
                    <a:pt x="984916" y="13455"/>
                    <a:pt x="977138" y="21788"/>
                    <a:pt x="969915" y="9565"/>
                  </a:cubicBezTo>
                  <a:cubicBezTo>
                    <a:pt x="967692" y="5677"/>
                    <a:pt x="970470" y="2342"/>
                    <a:pt x="973248" y="1787"/>
                  </a:cubicBezTo>
                  <a:cubicBezTo>
                    <a:pt x="977971" y="1232"/>
                    <a:pt x="983109" y="-297"/>
                    <a:pt x="987623" y="5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B5A8442D-3DD0-4B0A-9A2E-027F0FBC97C1}"/>
                </a:ext>
              </a:extLst>
            </p:cNvPr>
            <p:cNvSpPr/>
            <p:nvPr/>
          </p:nvSpPr>
          <p:spPr>
            <a:xfrm>
              <a:off x="9310959" y="417483"/>
              <a:ext cx="2558238" cy="686763"/>
            </a:xfrm>
            <a:custGeom>
              <a:avLst/>
              <a:gdLst>
                <a:gd name="connsiteX0" fmla="*/ 2450305 w 2558238"/>
                <a:gd name="connsiteY0" fmla="*/ 147307 h 686763"/>
                <a:gd name="connsiteX1" fmla="*/ 2519757 w 2558238"/>
                <a:gd name="connsiteY1" fmla="*/ 178422 h 686763"/>
                <a:gd name="connsiteX2" fmla="*/ 2509755 w 2558238"/>
                <a:gd name="connsiteY2" fmla="*/ 204535 h 686763"/>
                <a:gd name="connsiteX3" fmla="*/ 2494199 w 2558238"/>
                <a:gd name="connsiteY3" fmla="*/ 211758 h 686763"/>
                <a:gd name="connsiteX4" fmla="*/ 2554759 w 2558238"/>
                <a:gd name="connsiteY4" fmla="*/ 207869 h 686763"/>
                <a:gd name="connsiteX5" fmla="*/ 2556982 w 2558238"/>
                <a:gd name="connsiteY5" fmla="*/ 275653 h 686763"/>
                <a:gd name="connsiteX6" fmla="*/ 2556982 w 2558238"/>
                <a:gd name="connsiteY6" fmla="*/ 686763 h 686763"/>
                <a:gd name="connsiteX7" fmla="*/ 2476033 w 2558238"/>
                <a:gd name="connsiteY7" fmla="*/ 686763 h 686763"/>
                <a:gd name="connsiteX8" fmla="*/ 2475864 w 2558238"/>
                <a:gd name="connsiteY8" fmla="*/ 386774 h 686763"/>
                <a:gd name="connsiteX9" fmla="*/ 2476419 w 2558238"/>
                <a:gd name="connsiteY9" fmla="*/ 234538 h 686763"/>
                <a:gd name="connsiteX10" fmla="*/ 2469197 w 2558238"/>
                <a:gd name="connsiteY10" fmla="*/ 204535 h 686763"/>
                <a:gd name="connsiteX11" fmla="*/ 2441416 w 2558238"/>
                <a:gd name="connsiteY11" fmla="*/ 153419 h 686763"/>
                <a:gd name="connsiteX12" fmla="*/ 2450305 w 2558238"/>
                <a:gd name="connsiteY12" fmla="*/ 147307 h 686763"/>
                <a:gd name="connsiteX13" fmla="*/ 1414655 w 2558238"/>
                <a:gd name="connsiteY13" fmla="*/ 28963 h 686763"/>
                <a:gd name="connsiteX14" fmla="*/ 1404653 w 2558238"/>
                <a:gd name="connsiteY14" fmla="*/ 37853 h 686763"/>
                <a:gd name="connsiteX15" fmla="*/ 1424656 w 2558238"/>
                <a:gd name="connsiteY15" fmla="*/ 57855 h 686763"/>
                <a:gd name="connsiteX16" fmla="*/ 1439656 w 2558238"/>
                <a:gd name="connsiteY16" fmla="*/ 45076 h 686763"/>
                <a:gd name="connsiteX17" fmla="*/ 1414655 w 2558238"/>
                <a:gd name="connsiteY17" fmla="*/ 28963 h 686763"/>
                <a:gd name="connsiteX18" fmla="*/ 343999 w 2558238"/>
                <a:gd name="connsiteY18" fmla="*/ 8962 h 686763"/>
                <a:gd name="connsiteX19" fmla="*/ 333997 w 2558238"/>
                <a:gd name="connsiteY19" fmla="*/ 25074 h 686763"/>
                <a:gd name="connsiteX20" fmla="*/ 358444 w 2558238"/>
                <a:gd name="connsiteY20" fmla="*/ 30074 h 686763"/>
                <a:gd name="connsiteX21" fmla="*/ 343999 w 2558238"/>
                <a:gd name="connsiteY21" fmla="*/ 8962 h 686763"/>
                <a:gd name="connsiteX22" fmla="*/ 1370205 w 2558238"/>
                <a:gd name="connsiteY22" fmla="*/ 8406 h 686763"/>
                <a:gd name="connsiteX23" fmla="*/ 1351871 w 2558238"/>
                <a:gd name="connsiteY23" fmla="*/ 24518 h 686763"/>
                <a:gd name="connsiteX24" fmla="*/ 1342425 w 2558238"/>
                <a:gd name="connsiteY24" fmla="*/ 45076 h 686763"/>
                <a:gd name="connsiteX25" fmla="*/ 1365760 w 2558238"/>
                <a:gd name="connsiteY25" fmla="*/ 45076 h 686763"/>
                <a:gd name="connsiteX26" fmla="*/ 1382428 w 2558238"/>
                <a:gd name="connsiteY26" fmla="*/ 30630 h 686763"/>
                <a:gd name="connsiteX27" fmla="*/ 1370205 w 2558238"/>
                <a:gd name="connsiteY27" fmla="*/ 8406 h 686763"/>
                <a:gd name="connsiteX28" fmla="*/ 19525 w 2558238"/>
                <a:gd name="connsiteY28" fmla="*/ 1183 h 686763"/>
                <a:gd name="connsiteX29" fmla="*/ 36193 w 2558238"/>
                <a:gd name="connsiteY29" fmla="*/ 17296 h 686763"/>
                <a:gd name="connsiteX30" fmla="*/ 35081 w 2558238"/>
                <a:gd name="connsiteY30" fmla="*/ 24519 h 686763"/>
                <a:gd name="connsiteX31" fmla="*/ 58417 w 2558238"/>
                <a:gd name="connsiteY31" fmla="*/ 58967 h 686763"/>
                <a:gd name="connsiteX32" fmla="*/ 40637 w 2558238"/>
                <a:gd name="connsiteY32" fmla="*/ 73968 h 686763"/>
                <a:gd name="connsiteX33" fmla="*/ 633 w 2558238"/>
                <a:gd name="connsiteY33" fmla="*/ 72856 h 686763"/>
                <a:gd name="connsiteX34" fmla="*/ 78 w 2558238"/>
                <a:gd name="connsiteY34" fmla="*/ 15074 h 686763"/>
                <a:gd name="connsiteX35" fmla="*/ 19525 w 2558238"/>
                <a:gd name="connsiteY35" fmla="*/ 1183 h 686763"/>
                <a:gd name="connsiteX36" fmla="*/ 772789 w 2558238"/>
                <a:gd name="connsiteY36" fmla="*/ 627 h 686763"/>
                <a:gd name="connsiteX37" fmla="*/ 809042 w 2558238"/>
                <a:gd name="connsiteY37" fmla="*/ 2849 h 686763"/>
                <a:gd name="connsiteX38" fmla="*/ 1014617 w 2558238"/>
                <a:gd name="connsiteY38" fmla="*/ 2294 h 686763"/>
                <a:gd name="connsiteX39" fmla="*/ 1036841 w 2558238"/>
                <a:gd name="connsiteY39" fmla="*/ 17296 h 686763"/>
                <a:gd name="connsiteX40" fmla="*/ 1059066 w 2558238"/>
                <a:gd name="connsiteY40" fmla="*/ 36742 h 686763"/>
                <a:gd name="connsiteX41" fmla="*/ 1068510 w 2558238"/>
                <a:gd name="connsiteY41" fmla="*/ 3405 h 686763"/>
                <a:gd name="connsiteX42" fmla="*/ 1611895 w 2558238"/>
                <a:gd name="connsiteY42" fmla="*/ 3405 h 686763"/>
                <a:gd name="connsiteX43" fmla="*/ 2172503 w 2558238"/>
                <a:gd name="connsiteY43" fmla="*/ 2294 h 686763"/>
                <a:gd name="connsiteX44" fmla="*/ 2213062 w 2558238"/>
                <a:gd name="connsiteY44" fmla="*/ 13406 h 686763"/>
                <a:gd name="connsiteX45" fmla="*/ 2221396 w 2558238"/>
                <a:gd name="connsiteY45" fmla="*/ 12850 h 686763"/>
                <a:gd name="connsiteX46" fmla="*/ 2290847 w 2558238"/>
                <a:gd name="connsiteY46" fmla="*/ 2294 h 686763"/>
                <a:gd name="connsiteX47" fmla="*/ 2311960 w 2558238"/>
                <a:gd name="connsiteY47" fmla="*/ 3405 h 686763"/>
                <a:gd name="connsiteX48" fmla="*/ 2294736 w 2558238"/>
                <a:gd name="connsiteY48" fmla="*/ 35075 h 686763"/>
                <a:gd name="connsiteX49" fmla="*/ 2309182 w 2558238"/>
                <a:gd name="connsiteY49" fmla="*/ 47298 h 686763"/>
                <a:gd name="connsiteX50" fmla="*/ 2340851 w 2558238"/>
                <a:gd name="connsiteY50" fmla="*/ 22852 h 686763"/>
                <a:gd name="connsiteX51" fmla="*/ 2373077 w 2558238"/>
                <a:gd name="connsiteY51" fmla="*/ 2849 h 686763"/>
                <a:gd name="connsiteX52" fmla="*/ 2558094 w 2558238"/>
                <a:gd name="connsiteY52" fmla="*/ 184533 h 686763"/>
                <a:gd name="connsiteX53" fmla="*/ 2555871 w 2558238"/>
                <a:gd name="connsiteY53" fmla="*/ 197868 h 686763"/>
                <a:gd name="connsiteX54" fmla="*/ 2528091 w 2558238"/>
                <a:gd name="connsiteY54" fmla="*/ 165087 h 686763"/>
                <a:gd name="connsiteX55" fmla="*/ 2458085 w 2558238"/>
                <a:gd name="connsiteY55" fmla="*/ 97303 h 686763"/>
                <a:gd name="connsiteX56" fmla="*/ 2441417 w 2558238"/>
                <a:gd name="connsiteY56" fmla="*/ 104526 h 686763"/>
                <a:gd name="connsiteX57" fmla="*/ 2385856 w 2558238"/>
                <a:gd name="connsiteY57" fmla="*/ 106193 h 686763"/>
                <a:gd name="connsiteX58" fmla="*/ 2275845 w 2558238"/>
                <a:gd name="connsiteY58" fmla="*/ 73412 h 686763"/>
                <a:gd name="connsiteX59" fmla="*/ 1836361 w 2558238"/>
                <a:gd name="connsiteY59" fmla="*/ 73412 h 686763"/>
                <a:gd name="connsiteX60" fmla="*/ 1806913 w 2558238"/>
                <a:gd name="connsiteY60" fmla="*/ 58410 h 686763"/>
                <a:gd name="connsiteX61" fmla="*/ 1764131 w 2558238"/>
                <a:gd name="connsiteY61" fmla="*/ 31741 h 686763"/>
                <a:gd name="connsiteX62" fmla="*/ 1761909 w 2558238"/>
                <a:gd name="connsiteY62" fmla="*/ 50632 h 686763"/>
                <a:gd name="connsiteX63" fmla="*/ 1745796 w 2558238"/>
                <a:gd name="connsiteY63" fmla="*/ 73412 h 686763"/>
                <a:gd name="connsiteX64" fmla="*/ 1527999 w 2558238"/>
                <a:gd name="connsiteY64" fmla="*/ 73412 h 686763"/>
                <a:gd name="connsiteX65" fmla="*/ 789040 w 2558238"/>
                <a:gd name="connsiteY65" fmla="*/ 72856 h 686763"/>
                <a:gd name="connsiteX66" fmla="*/ 771817 w 2558238"/>
                <a:gd name="connsiteY66" fmla="*/ 60633 h 686763"/>
                <a:gd name="connsiteX67" fmla="*/ 760705 w 2558238"/>
                <a:gd name="connsiteY67" fmla="*/ 60077 h 686763"/>
                <a:gd name="connsiteX68" fmla="*/ 737924 w 2558238"/>
                <a:gd name="connsiteY68" fmla="*/ 49521 h 686763"/>
                <a:gd name="connsiteX69" fmla="*/ 742369 w 2558238"/>
                <a:gd name="connsiteY69" fmla="*/ 25074 h 686763"/>
                <a:gd name="connsiteX70" fmla="*/ 772789 w 2558238"/>
                <a:gd name="connsiteY70" fmla="*/ 627 h 686763"/>
                <a:gd name="connsiteX71" fmla="*/ 303995 w 2558238"/>
                <a:gd name="connsiteY71" fmla="*/ 627 h 686763"/>
                <a:gd name="connsiteX72" fmla="*/ 494012 w 2558238"/>
                <a:gd name="connsiteY72" fmla="*/ 2294 h 686763"/>
                <a:gd name="connsiteX73" fmla="*/ 660695 w 2558238"/>
                <a:gd name="connsiteY73" fmla="*/ 627 h 686763"/>
                <a:gd name="connsiteX74" fmla="*/ 687364 w 2558238"/>
                <a:gd name="connsiteY74" fmla="*/ 23407 h 686763"/>
                <a:gd name="connsiteX75" fmla="*/ 714589 w 2558238"/>
                <a:gd name="connsiteY75" fmla="*/ 68967 h 686763"/>
                <a:gd name="connsiteX76" fmla="*/ 695698 w 2558238"/>
                <a:gd name="connsiteY76" fmla="*/ 72857 h 686763"/>
                <a:gd name="connsiteX77" fmla="*/ 379001 w 2558238"/>
                <a:gd name="connsiteY77" fmla="*/ 73412 h 686763"/>
                <a:gd name="connsiteX78" fmla="*/ 352888 w 2558238"/>
                <a:gd name="connsiteY78" fmla="*/ 63966 h 686763"/>
                <a:gd name="connsiteX79" fmla="*/ 337331 w 2558238"/>
                <a:gd name="connsiteY79" fmla="*/ 57855 h 686763"/>
                <a:gd name="connsiteX80" fmla="*/ 306772 w 2558238"/>
                <a:gd name="connsiteY80" fmla="*/ 47854 h 686763"/>
                <a:gd name="connsiteX81" fmla="*/ 300661 w 2558238"/>
                <a:gd name="connsiteY81" fmla="*/ 73412 h 686763"/>
                <a:gd name="connsiteX82" fmla="*/ 268436 w 2558238"/>
                <a:gd name="connsiteY82" fmla="*/ 73412 h 686763"/>
                <a:gd name="connsiteX83" fmla="*/ 276769 w 2558238"/>
                <a:gd name="connsiteY83" fmla="*/ 52854 h 686763"/>
                <a:gd name="connsiteX84" fmla="*/ 287326 w 2558238"/>
                <a:gd name="connsiteY84" fmla="*/ 21185 h 686763"/>
                <a:gd name="connsiteX85" fmla="*/ 303995 w 2558238"/>
                <a:gd name="connsiteY85" fmla="*/ 627 h 686763"/>
                <a:gd name="connsiteX86" fmla="*/ 90433 w 2558238"/>
                <a:gd name="connsiteY86" fmla="*/ 2 h 686763"/>
                <a:gd name="connsiteX87" fmla="*/ 101198 w 2558238"/>
                <a:gd name="connsiteY87" fmla="*/ 1739 h 686763"/>
                <a:gd name="connsiteX88" fmla="*/ 240100 w 2558238"/>
                <a:gd name="connsiteY88" fmla="*/ 1739 h 686763"/>
                <a:gd name="connsiteX89" fmla="*/ 261213 w 2558238"/>
                <a:gd name="connsiteY89" fmla="*/ 8406 h 686763"/>
                <a:gd name="connsiteX90" fmla="*/ 245101 w 2558238"/>
                <a:gd name="connsiteY90" fmla="*/ 25630 h 686763"/>
                <a:gd name="connsiteX91" fmla="*/ 234544 w 2558238"/>
                <a:gd name="connsiteY91" fmla="*/ 32297 h 686763"/>
                <a:gd name="connsiteX92" fmla="*/ 225654 w 2558238"/>
                <a:gd name="connsiteY92" fmla="*/ 46187 h 686763"/>
                <a:gd name="connsiteX93" fmla="*/ 175649 w 2558238"/>
                <a:gd name="connsiteY93" fmla="*/ 74523 h 686763"/>
                <a:gd name="connsiteX94" fmla="*/ 85085 w 2558238"/>
                <a:gd name="connsiteY94" fmla="*/ 73968 h 686763"/>
                <a:gd name="connsiteX95" fmla="*/ 60639 w 2558238"/>
                <a:gd name="connsiteY95" fmla="*/ 58966 h 686763"/>
                <a:gd name="connsiteX96" fmla="*/ 72862 w 2558238"/>
                <a:gd name="connsiteY96" fmla="*/ 42298 h 686763"/>
                <a:gd name="connsiteX97" fmla="*/ 100087 w 2558238"/>
                <a:gd name="connsiteY97" fmla="*/ 41187 h 686763"/>
                <a:gd name="connsiteX98" fmla="*/ 115088 w 2558238"/>
                <a:gd name="connsiteY98" fmla="*/ 25630 h 686763"/>
                <a:gd name="connsiteX99" fmla="*/ 100643 w 2558238"/>
                <a:gd name="connsiteY99" fmla="*/ 17851 h 686763"/>
                <a:gd name="connsiteX100" fmla="*/ 83419 w 2558238"/>
                <a:gd name="connsiteY100" fmla="*/ 7850 h 686763"/>
                <a:gd name="connsiteX101" fmla="*/ 90433 w 2558238"/>
                <a:gd name="connsiteY101" fmla="*/ 2 h 68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558238" h="686763">
                  <a:moveTo>
                    <a:pt x="2450305" y="147307"/>
                  </a:moveTo>
                  <a:cubicBezTo>
                    <a:pt x="2460862" y="144530"/>
                    <a:pt x="2518645" y="168976"/>
                    <a:pt x="2519757" y="178422"/>
                  </a:cubicBezTo>
                  <a:cubicBezTo>
                    <a:pt x="2520868" y="186755"/>
                    <a:pt x="2536425" y="204535"/>
                    <a:pt x="2509755" y="204535"/>
                  </a:cubicBezTo>
                  <a:cubicBezTo>
                    <a:pt x="2504755" y="204535"/>
                    <a:pt x="2499199" y="209535"/>
                    <a:pt x="2494199" y="211758"/>
                  </a:cubicBezTo>
                  <a:cubicBezTo>
                    <a:pt x="2511423" y="236760"/>
                    <a:pt x="2529757" y="235650"/>
                    <a:pt x="2554759" y="207869"/>
                  </a:cubicBezTo>
                  <a:cubicBezTo>
                    <a:pt x="2560315" y="231760"/>
                    <a:pt x="2557538" y="253984"/>
                    <a:pt x="2556982" y="275653"/>
                  </a:cubicBezTo>
                  <a:lnTo>
                    <a:pt x="2556982" y="686763"/>
                  </a:lnTo>
                  <a:lnTo>
                    <a:pt x="2476033" y="686763"/>
                  </a:lnTo>
                  <a:lnTo>
                    <a:pt x="2475864" y="386774"/>
                  </a:lnTo>
                  <a:cubicBezTo>
                    <a:pt x="2475864" y="336214"/>
                    <a:pt x="2476419" y="285098"/>
                    <a:pt x="2476419" y="234538"/>
                  </a:cubicBezTo>
                  <a:cubicBezTo>
                    <a:pt x="2474196" y="224537"/>
                    <a:pt x="2471419" y="214536"/>
                    <a:pt x="2469197" y="204535"/>
                  </a:cubicBezTo>
                  <a:cubicBezTo>
                    <a:pt x="2460307" y="187867"/>
                    <a:pt x="2450861" y="170643"/>
                    <a:pt x="2441416" y="153419"/>
                  </a:cubicBezTo>
                  <a:cubicBezTo>
                    <a:pt x="2441416" y="147863"/>
                    <a:pt x="2446972" y="148419"/>
                    <a:pt x="2450305" y="147307"/>
                  </a:cubicBezTo>
                  <a:close/>
                  <a:moveTo>
                    <a:pt x="1414655" y="28963"/>
                  </a:moveTo>
                  <a:cubicBezTo>
                    <a:pt x="1412987" y="26185"/>
                    <a:pt x="1404653" y="33408"/>
                    <a:pt x="1404653" y="37853"/>
                  </a:cubicBezTo>
                  <a:cubicBezTo>
                    <a:pt x="1405765" y="48965"/>
                    <a:pt x="1415210" y="55077"/>
                    <a:pt x="1424656" y="57855"/>
                  </a:cubicBezTo>
                  <a:cubicBezTo>
                    <a:pt x="1431878" y="59521"/>
                    <a:pt x="1436323" y="52854"/>
                    <a:pt x="1439656" y="45076"/>
                  </a:cubicBezTo>
                  <a:cubicBezTo>
                    <a:pt x="1435768" y="34520"/>
                    <a:pt x="1420766" y="38964"/>
                    <a:pt x="1414655" y="28963"/>
                  </a:cubicBezTo>
                  <a:close/>
                  <a:moveTo>
                    <a:pt x="343999" y="8962"/>
                  </a:moveTo>
                  <a:cubicBezTo>
                    <a:pt x="334553" y="12851"/>
                    <a:pt x="329552" y="18407"/>
                    <a:pt x="333997" y="25074"/>
                  </a:cubicBezTo>
                  <a:cubicBezTo>
                    <a:pt x="338442" y="32853"/>
                    <a:pt x="346777" y="34519"/>
                    <a:pt x="358444" y="30074"/>
                  </a:cubicBezTo>
                  <a:cubicBezTo>
                    <a:pt x="343999" y="28964"/>
                    <a:pt x="343443" y="18962"/>
                    <a:pt x="343999" y="8962"/>
                  </a:cubicBezTo>
                  <a:close/>
                  <a:moveTo>
                    <a:pt x="1370205" y="8406"/>
                  </a:moveTo>
                  <a:cubicBezTo>
                    <a:pt x="1362427" y="7294"/>
                    <a:pt x="1352982" y="12295"/>
                    <a:pt x="1351871" y="24518"/>
                  </a:cubicBezTo>
                  <a:cubicBezTo>
                    <a:pt x="1351315" y="31185"/>
                    <a:pt x="1346315" y="37853"/>
                    <a:pt x="1342425" y="45076"/>
                  </a:cubicBezTo>
                  <a:cubicBezTo>
                    <a:pt x="1351871" y="45076"/>
                    <a:pt x="1359093" y="46187"/>
                    <a:pt x="1365760" y="45076"/>
                  </a:cubicBezTo>
                  <a:cubicBezTo>
                    <a:pt x="1374095" y="43965"/>
                    <a:pt x="1384651" y="41186"/>
                    <a:pt x="1382428" y="30630"/>
                  </a:cubicBezTo>
                  <a:cubicBezTo>
                    <a:pt x="1380762" y="22852"/>
                    <a:pt x="1380207" y="10073"/>
                    <a:pt x="1370205" y="8406"/>
                  </a:cubicBezTo>
                  <a:close/>
                  <a:moveTo>
                    <a:pt x="19525" y="1183"/>
                  </a:moveTo>
                  <a:cubicBezTo>
                    <a:pt x="31192" y="628"/>
                    <a:pt x="36748" y="5628"/>
                    <a:pt x="36193" y="17296"/>
                  </a:cubicBezTo>
                  <a:cubicBezTo>
                    <a:pt x="36193" y="19519"/>
                    <a:pt x="35637" y="22296"/>
                    <a:pt x="35081" y="24519"/>
                  </a:cubicBezTo>
                  <a:cubicBezTo>
                    <a:pt x="27303" y="54522"/>
                    <a:pt x="27858" y="55633"/>
                    <a:pt x="58417" y="58967"/>
                  </a:cubicBezTo>
                  <a:cubicBezTo>
                    <a:pt x="56749" y="68967"/>
                    <a:pt x="52861" y="75079"/>
                    <a:pt x="40637" y="73968"/>
                  </a:cubicBezTo>
                  <a:cubicBezTo>
                    <a:pt x="27303" y="72856"/>
                    <a:pt x="13969" y="73412"/>
                    <a:pt x="633" y="72856"/>
                  </a:cubicBezTo>
                  <a:cubicBezTo>
                    <a:pt x="633" y="53966"/>
                    <a:pt x="1189" y="34520"/>
                    <a:pt x="78" y="15074"/>
                  </a:cubicBezTo>
                  <a:cubicBezTo>
                    <a:pt x="-1033" y="-1594"/>
                    <a:pt x="10079" y="1739"/>
                    <a:pt x="19525" y="1183"/>
                  </a:cubicBezTo>
                  <a:close/>
                  <a:moveTo>
                    <a:pt x="772789" y="627"/>
                  </a:moveTo>
                  <a:cubicBezTo>
                    <a:pt x="784735" y="-345"/>
                    <a:pt x="797653" y="3127"/>
                    <a:pt x="809042" y="2849"/>
                  </a:cubicBezTo>
                  <a:cubicBezTo>
                    <a:pt x="877383" y="1183"/>
                    <a:pt x="946277" y="2849"/>
                    <a:pt x="1014617" y="2294"/>
                  </a:cubicBezTo>
                  <a:cubicBezTo>
                    <a:pt x="1025729" y="2294"/>
                    <a:pt x="1035174" y="1183"/>
                    <a:pt x="1036841" y="17296"/>
                  </a:cubicBezTo>
                  <a:cubicBezTo>
                    <a:pt x="1037952" y="27852"/>
                    <a:pt x="1055177" y="38409"/>
                    <a:pt x="1059066" y="36742"/>
                  </a:cubicBezTo>
                  <a:cubicBezTo>
                    <a:pt x="1072956" y="31741"/>
                    <a:pt x="1077957" y="18407"/>
                    <a:pt x="1068510" y="3405"/>
                  </a:cubicBezTo>
                  <a:cubicBezTo>
                    <a:pt x="1251861" y="3405"/>
                    <a:pt x="1431878" y="3405"/>
                    <a:pt x="1611895" y="3405"/>
                  </a:cubicBezTo>
                  <a:cubicBezTo>
                    <a:pt x="1798579" y="3405"/>
                    <a:pt x="1985819" y="2294"/>
                    <a:pt x="2172503" y="2294"/>
                  </a:cubicBezTo>
                  <a:cubicBezTo>
                    <a:pt x="2186393" y="2294"/>
                    <a:pt x="2203616" y="-5484"/>
                    <a:pt x="2213062" y="13406"/>
                  </a:cubicBezTo>
                  <a:cubicBezTo>
                    <a:pt x="2214729" y="17296"/>
                    <a:pt x="2219174" y="14517"/>
                    <a:pt x="2221396" y="12850"/>
                  </a:cubicBezTo>
                  <a:cubicBezTo>
                    <a:pt x="2242509" y="-4373"/>
                    <a:pt x="2268623" y="13406"/>
                    <a:pt x="2290847" y="2294"/>
                  </a:cubicBezTo>
                  <a:cubicBezTo>
                    <a:pt x="2296403" y="-484"/>
                    <a:pt x="2304181" y="1738"/>
                    <a:pt x="2311960" y="3405"/>
                  </a:cubicBezTo>
                  <a:cubicBezTo>
                    <a:pt x="2297515" y="10073"/>
                    <a:pt x="2295847" y="22852"/>
                    <a:pt x="2294736" y="35075"/>
                  </a:cubicBezTo>
                  <a:cubicBezTo>
                    <a:pt x="2294181" y="42298"/>
                    <a:pt x="2303071" y="45076"/>
                    <a:pt x="2309182" y="47298"/>
                  </a:cubicBezTo>
                  <a:cubicBezTo>
                    <a:pt x="2331407" y="55632"/>
                    <a:pt x="2339740" y="37853"/>
                    <a:pt x="2340851" y="22852"/>
                  </a:cubicBezTo>
                  <a:cubicBezTo>
                    <a:pt x="2342519" y="-2151"/>
                    <a:pt x="2356408" y="627"/>
                    <a:pt x="2373077" y="2849"/>
                  </a:cubicBezTo>
                  <a:cubicBezTo>
                    <a:pt x="2468086" y="15073"/>
                    <a:pt x="2543648" y="88413"/>
                    <a:pt x="2558094" y="184533"/>
                  </a:cubicBezTo>
                  <a:cubicBezTo>
                    <a:pt x="2558650" y="188422"/>
                    <a:pt x="2557538" y="192868"/>
                    <a:pt x="2555871" y="197868"/>
                  </a:cubicBezTo>
                  <a:cubicBezTo>
                    <a:pt x="2558650" y="176199"/>
                    <a:pt x="2534758" y="178421"/>
                    <a:pt x="2528091" y="165087"/>
                  </a:cubicBezTo>
                  <a:cubicBezTo>
                    <a:pt x="2512534" y="135084"/>
                    <a:pt x="2488087" y="113416"/>
                    <a:pt x="2458085" y="97303"/>
                  </a:cubicBezTo>
                  <a:cubicBezTo>
                    <a:pt x="2448639" y="92302"/>
                    <a:pt x="2443639" y="102859"/>
                    <a:pt x="2441417" y="104526"/>
                  </a:cubicBezTo>
                  <a:cubicBezTo>
                    <a:pt x="2422526" y="121194"/>
                    <a:pt x="2408080" y="122861"/>
                    <a:pt x="2385856" y="106193"/>
                  </a:cubicBezTo>
                  <a:cubicBezTo>
                    <a:pt x="2354186" y="82301"/>
                    <a:pt x="2315849" y="73412"/>
                    <a:pt x="2275845" y="73412"/>
                  </a:cubicBezTo>
                  <a:cubicBezTo>
                    <a:pt x="2129165" y="73412"/>
                    <a:pt x="1983041" y="73412"/>
                    <a:pt x="1836361" y="73412"/>
                  </a:cubicBezTo>
                  <a:cubicBezTo>
                    <a:pt x="1823581" y="73412"/>
                    <a:pt x="1814136" y="74523"/>
                    <a:pt x="1806913" y="58410"/>
                  </a:cubicBezTo>
                  <a:cubicBezTo>
                    <a:pt x="1799690" y="42853"/>
                    <a:pt x="1778022" y="41742"/>
                    <a:pt x="1764131" y="31741"/>
                  </a:cubicBezTo>
                  <a:cubicBezTo>
                    <a:pt x="1758575" y="38964"/>
                    <a:pt x="1759686" y="45632"/>
                    <a:pt x="1761909" y="50632"/>
                  </a:cubicBezTo>
                  <a:cubicBezTo>
                    <a:pt x="1770798" y="71745"/>
                    <a:pt x="1770243" y="73412"/>
                    <a:pt x="1745796" y="73412"/>
                  </a:cubicBezTo>
                  <a:cubicBezTo>
                    <a:pt x="1673011" y="73412"/>
                    <a:pt x="1600783" y="73412"/>
                    <a:pt x="1527999" y="73412"/>
                  </a:cubicBezTo>
                  <a:cubicBezTo>
                    <a:pt x="1281309" y="73412"/>
                    <a:pt x="1035174" y="73412"/>
                    <a:pt x="789040" y="72856"/>
                  </a:cubicBezTo>
                  <a:cubicBezTo>
                    <a:pt x="784595" y="72856"/>
                    <a:pt x="762927" y="86746"/>
                    <a:pt x="771817" y="60633"/>
                  </a:cubicBezTo>
                  <a:cubicBezTo>
                    <a:pt x="774039" y="55077"/>
                    <a:pt x="764039" y="57855"/>
                    <a:pt x="760705" y="60077"/>
                  </a:cubicBezTo>
                  <a:cubicBezTo>
                    <a:pt x="746815" y="67856"/>
                    <a:pt x="741814" y="60633"/>
                    <a:pt x="737924" y="49521"/>
                  </a:cubicBezTo>
                  <a:cubicBezTo>
                    <a:pt x="731812" y="38409"/>
                    <a:pt x="738480" y="34520"/>
                    <a:pt x="742369" y="25074"/>
                  </a:cubicBezTo>
                  <a:cubicBezTo>
                    <a:pt x="749870" y="7017"/>
                    <a:pt x="760844" y="1600"/>
                    <a:pt x="772789" y="627"/>
                  </a:cubicBezTo>
                  <a:close/>
                  <a:moveTo>
                    <a:pt x="303995" y="627"/>
                  </a:moveTo>
                  <a:cubicBezTo>
                    <a:pt x="367334" y="1738"/>
                    <a:pt x="430673" y="2294"/>
                    <a:pt x="494012" y="2294"/>
                  </a:cubicBezTo>
                  <a:cubicBezTo>
                    <a:pt x="549573" y="2294"/>
                    <a:pt x="605134" y="2294"/>
                    <a:pt x="660695" y="627"/>
                  </a:cubicBezTo>
                  <a:cubicBezTo>
                    <a:pt x="678474" y="72"/>
                    <a:pt x="687364" y="3406"/>
                    <a:pt x="687364" y="23407"/>
                  </a:cubicBezTo>
                  <a:cubicBezTo>
                    <a:pt x="686809" y="42854"/>
                    <a:pt x="695698" y="58966"/>
                    <a:pt x="714589" y="68967"/>
                  </a:cubicBezTo>
                  <a:cubicBezTo>
                    <a:pt x="708477" y="76190"/>
                    <a:pt x="701254" y="72857"/>
                    <a:pt x="695698" y="72857"/>
                  </a:cubicBezTo>
                  <a:cubicBezTo>
                    <a:pt x="590133" y="73412"/>
                    <a:pt x="484567" y="73412"/>
                    <a:pt x="379001" y="73412"/>
                  </a:cubicBezTo>
                  <a:cubicBezTo>
                    <a:pt x="369001" y="73412"/>
                    <a:pt x="360111" y="73968"/>
                    <a:pt x="352888" y="63966"/>
                  </a:cubicBezTo>
                  <a:cubicBezTo>
                    <a:pt x="350110" y="60077"/>
                    <a:pt x="340109" y="56189"/>
                    <a:pt x="337331" y="57855"/>
                  </a:cubicBezTo>
                  <a:cubicBezTo>
                    <a:pt x="323440" y="67301"/>
                    <a:pt x="316218" y="56189"/>
                    <a:pt x="306772" y="47854"/>
                  </a:cubicBezTo>
                  <a:cubicBezTo>
                    <a:pt x="303995" y="57855"/>
                    <a:pt x="307328" y="67301"/>
                    <a:pt x="300661" y="73412"/>
                  </a:cubicBezTo>
                  <a:cubicBezTo>
                    <a:pt x="290104" y="73412"/>
                    <a:pt x="279548" y="73412"/>
                    <a:pt x="268436" y="73412"/>
                  </a:cubicBezTo>
                  <a:cubicBezTo>
                    <a:pt x="267880" y="65078"/>
                    <a:pt x="280104" y="61745"/>
                    <a:pt x="276769" y="52854"/>
                  </a:cubicBezTo>
                  <a:cubicBezTo>
                    <a:pt x="295660" y="47298"/>
                    <a:pt x="288993" y="31186"/>
                    <a:pt x="287326" y="21185"/>
                  </a:cubicBezTo>
                  <a:cubicBezTo>
                    <a:pt x="283993" y="4517"/>
                    <a:pt x="287882" y="72"/>
                    <a:pt x="303995" y="627"/>
                  </a:cubicBezTo>
                  <a:close/>
                  <a:moveTo>
                    <a:pt x="90433" y="2"/>
                  </a:moveTo>
                  <a:cubicBezTo>
                    <a:pt x="94114" y="72"/>
                    <a:pt x="98420" y="1739"/>
                    <a:pt x="101198" y="1739"/>
                  </a:cubicBezTo>
                  <a:cubicBezTo>
                    <a:pt x="147314" y="1183"/>
                    <a:pt x="193985" y="1183"/>
                    <a:pt x="240100" y="1739"/>
                  </a:cubicBezTo>
                  <a:cubicBezTo>
                    <a:pt x="247323" y="1739"/>
                    <a:pt x="258436" y="-4373"/>
                    <a:pt x="261213" y="8406"/>
                  </a:cubicBezTo>
                  <a:cubicBezTo>
                    <a:pt x="263992" y="21185"/>
                    <a:pt x="254545" y="23407"/>
                    <a:pt x="245101" y="25630"/>
                  </a:cubicBezTo>
                  <a:cubicBezTo>
                    <a:pt x="241212" y="26186"/>
                    <a:pt x="237877" y="30075"/>
                    <a:pt x="234544" y="32297"/>
                  </a:cubicBezTo>
                  <a:cubicBezTo>
                    <a:pt x="227877" y="33964"/>
                    <a:pt x="228432" y="41742"/>
                    <a:pt x="225654" y="46187"/>
                  </a:cubicBezTo>
                  <a:cubicBezTo>
                    <a:pt x="214542" y="65634"/>
                    <a:pt x="200652" y="76746"/>
                    <a:pt x="175649" y="74523"/>
                  </a:cubicBezTo>
                  <a:cubicBezTo>
                    <a:pt x="145647" y="71746"/>
                    <a:pt x="115088" y="73413"/>
                    <a:pt x="85085" y="73968"/>
                  </a:cubicBezTo>
                  <a:cubicBezTo>
                    <a:pt x="73418" y="73968"/>
                    <a:pt x="63417" y="73413"/>
                    <a:pt x="60639" y="58966"/>
                  </a:cubicBezTo>
                  <a:cubicBezTo>
                    <a:pt x="55638" y="46743"/>
                    <a:pt x="55083" y="38964"/>
                    <a:pt x="72862" y="42298"/>
                  </a:cubicBezTo>
                  <a:cubicBezTo>
                    <a:pt x="81197" y="43965"/>
                    <a:pt x="91198" y="40075"/>
                    <a:pt x="100087" y="41187"/>
                  </a:cubicBezTo>
                  <a:cubicBezTo>
                    <a:pt x="113422" y="43410"/>
                    <a:pt x="113977" y="31186"/>
                    <a:pt x="115088" y="25630"/>
                  </a:cubicBezTo>
                  <a:cubicBezTo>
                    <a:pt x="116756" y="17851"/>
                    <a:pt x="104532" y="16740"/>
                    <a:pt x="100643" y="17851"/>
                  </a:cubicBezTo>
                  <a:cubicBezTo>
                    <a:pt x="90086" y="21185"/>
                    <a:pt x="83419" y="17295"/>
                    <a:pt x="83419" y="7850"/>
                  </a:cubicBezTo>
                  <a:cubicBezTo>
                    <a:pt x="83697" y="1460"/>
                    <a:pt x="86752" y="-67"/>
                    <a:pt x="90433" y="2"/>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BB934370-44F9-4355-B964-347D22FCD181}"/>
                </a:ext>
              </a:extLst>
            </p:cNvPr>
            <p:cNvSpPr/>
            <p:nvPr/>
          </p:nvSpPr>
          <p:spPr>
            <a:xfrm>
              <a:off x="9311020" y="533609"/>
              <a:ext cx="2436185" cy="608575"/>
            </a:xfrm>
            <a:custGeom>
              <a:avLst/>
              <a:gdLst>
                <a:gd name="connsiteX0" fmla="*/ 140973 w 2436185"/>
                <a:gd name="connsiteY0" fmla="*/ 48058 h 608575"/>
                <a:gd name="connsiteX1" fmla="*/ 134306 w 2436185"/>
                <a:gd name="connsiteY1" fmla="*/ 56948 h 608575"/>
                <a:gd name="connsiteX2" fmla="*/ 143752 w 2436185"/>
                <a:gd name="connsiteY2" fmla="*/ 75839 h 608575"/>
                <a:gd name="connsiteX3" fmla="*/ 151530 w 2436185"/>
                <a:gd name="connsiteY3" fmla="*/ 65282 h 608575"/>
                <a:gd name="connsiteX4" fmla="*/ 140973 w 2436185"/>
                <a:gd name="connsiteY4" fmla="*/ 48058 h 608575"/>
                <a:gd name="connsiteX5" fmla="*/ 879384 w 2436185"/>
                <a:gd name="connsiteY5" fmla="*/ 12716 h 608575"/>
                <a:gd name="connsiteX6" fmla="*/ 865485 w 2436185"/>
                <a:gd name="connsiteY6" fmla="*/ 19166 h 608575"/>
                <a:gd name="connsiteX7" fmla="*/ 854373 w 2436185"/>
                <a:gd name="connsiteY7" fmla="*/ 36945 h 608575"/>
                <a:gd name="connsiteX8" fmla="*/ 881042 w 2436185"/>
                <a:gd name="connsiteY8" fmla="*/ 49169 h 608575"/>
                <a:gd name="connsiteX9" fmla="*/ 919935 w 2436185"/>
                <a:gd name="connsiteY9" fmla="*/ 21388 h 608575"/>
                <a:gd name="connsiteX10" fmla="*/ 879384 w 2436185"/>
                <a:gd name="connsiteY10" fmla="*/ 12716 h 608575"/>
                <a:gd name="connsiteX11" fmla="*/ 1254757 w 2436185"/>
                <a:gd name="connsiteY11" fmla="*/ 2428 h 608575"/>
                <a:gd name="connsiteX12" fmla="*/ 1257188 w 2436185"/>
                <a:gd name="connsiteY12" fmla="*/ 15277 h 608575"/>
                <a:gd name="connsiteX13" fmla="*/ 1277745 w 2436185"/>
                <a:gd name="connsiteY13" fmla="*/ 14721 h 608575"/>
                <a:gd name="connsiteX14" fmla="*/ 1274967 w 2436185"/>
                <a:gd name="connsiteY14" fmla="*/ 5275 h 608575"/>
                <a:gd name="connsiteX15" fmla="*/ 1287190 w 2436185"/>
                <a:gd name="connsiteY15" fmla="*/ 4165 h 608575"/>
                <a:gd name="connsiteX16" fmla="*/ 1732232 w 2436185"/>
                <a:gd name="connsiteY16" fmla="*/ 5831 h 608575"/>
                <a:gd name="connsiteX17" fmla="*/ 1745567 w 2436185"/>
                <a:gd name="connsiteY17" fmla="*/ 32501 h 608575"/>
                <a:gd name="connsiteX18" fmla="*/ 1758345 w 2436185"/>
                <a:gd name="connsiteY18" fmla="*/ 41946 h 608575"/>
                <a:gd name="connsiteX19" fmla="*/ 1780014 w 2436185"/>
                <a:gd name="connsiteY19" fmla="*/ 25833 h 608575"/>
                <a:gd name="connsiteX20" fmla="*/ 1798904 w 2436185"/>
                <a:gd name="connsiteY20" fmla="*/ 7498 h 608575"/>
                <a:gd name="connsiteX21" fmla="*/ 2276171 w 2436185"/>
                <a:gd name="connsiteY21" fmla="*/ 8609 h 608575"/>
                <a:gd name="connsiteX22" fmla="*/ 2278394 w 2436185"/>
                <a:gd name="connsiteY22" fmla="*/ 9165 h 608575"/>
                <a:gd name="connsiteX23" fmla="*/ 2415628 w 2436185"/>
                <a:gd name="connsiteY23" fmla="*/ 109174 h 608575"/>
                <a:gd name="connsiteX24" fmla="*/ 2436185 w 2436185"/>
                <a:gd name="connsiteY24" fmla="*/ 175848 h 608575"/>
                <a:gd name="connsiteX25" fmla="*/ 2435961 w 2436185"/>
                <a:gd name="connsiteY25" fmla="*/ 608575 h 608575"/>
                <a:gd name="connsiteX26" fmla="*/ 2349369 w 2436185"/>
                <a:gd name="connsiteY26" fmla="*/ 608575 h 608575"/>
                <a:gd name="connsiteX27" fmla="*/ 2348400 w 2436185"/>
                <a:gd name="connsiteY27" fmla="*/ 229185 h 608575"/>
                <a:gd name="connsiteX28" fmla="*/ 2348400 w 2436185"/>
                <a:gd name="connsiteY28" fmla="*/ 165846 h 608575"/>
                <a:gd name="connsiteX29" fmla="*/ 2219498 w 2436185"/>
                <a:gd name="connsiteY29" fmla="*/ 86394 h 608575"/>
                <a:gd name="connsiteX30" fmla="*/ 2108934 w 2436185"/>
                <a:gd name="connsiteY30" fmla="*/ 84728 h 608575"/>
                <a:gd name="connsiteX31" fmla="*/ 2020592 w 2436185"/>
                <a:gd name="connsiteY31" fmla="*/ 88061 h 608575"/>
                <a:gd name="connsiteX32" fmla="*/ 1870578 w 2436185"/>
                <a:gd name="connsiteY32" fmla="*/ 89173 h 608575"/>
                <a:gd name="connsiteX33" fmla="*/ 1841130 w 2436185"/>
                <a:gd name="connsiteY33" fmla="*/ 84728 h 608575"/>
                <a:gd name="connsiteX34" fmla="*/ 1782791 w 2436185"/>
                <a:gd name="connsiteY34" fmla="*/ 85283 h 608575"/>
                <a:gd name="connsiteX35" fmla="*/ 1694450 w 2436185"/>
                <a:gd name="connsiteY35" fmla="*/ 85283 h 608575"/>
                <a:gd name="connsiteX36" fmla="*/ 1472764 w 2436185"/>
                <a:gd name="connsiteY36" fmla="*/ 86950 h 608575"/>
                <a:gd name="connsiteX37" fmla="*/ 1461652 w 2436185"/>
                <a:gd name="connsiteY37" fmla="*/ 80838 h 608575"/>
                <a:gd name="connsiteX38" fmla="*/ 1470541 w 2436185"/>
                <a:gd name="connsiteY38" fmla="*/ 76393 h 608575"/>
                <a:gd name="connsiteX39" fmla="*/ 1480542 w 2436185"/>
                <a:gd name="connsiteY39" fmla="*/ 66948 h 608575"/>
                <a:gd name="connsiteX40" fmla="*/ 1470541 w 2436185"/>
                <a:gd name="connsiteY40" fmla="*/ 37501 h 608575"/>
                <a:gd name="connsiteX41" fmla="*/ 1451095 w 2436185"/>
                <a:gd name="connsiteY41" fmla="*/ 46946 h 608575"/>
                <a:gd name="connsiteX42" fmla="*/ 1423870 w 2436185"/>
                <a:gd name="connsiteY42" fmla="*/ 66948 h 608575"/>
                <a:gd name="connsiteX43" fmla="*/ 1398312 w 2436185"/>
                <a:gd name="connsiteY43" fmla="*/ 79171 h 608575"/>
                <a:gd name="connsiteX44" fmla="*/ 1380532 w 2436185"/>
                <a:gd name="connsiteY44" fmla="*/ 86950 h 608575"/>
                <a:gd name="connsiteX45" fmla="*/ 741585 w 2436185"/>
                <a:gd name="connsiteY45" fmla="*/ 87505 h 608575"/>
                <a:gd name="connsiteX46" fmla="*/ 718249 w 2436185"/>
                <a:gd name="connsiteY46" fmla="*/ 73060 h 608575"/>
                <a:gd name="connsiteX47" fmla="*/ 663799 w 2436185"/>
                <a:gd name="connsiteY47" fmla="*/ 86950 h 608575"/>
                <a:gd name="connsiteX48" fmla="*/ 659355 w 2436185"/>
                <a:gd name="connsiteY48" fmla="*/ 76393 h 608575"/>
                <a:gd name="connsiteX49" fmla="*/ 631575 w 2436185"/>
                <a:gd name="connsiteY49" fmla="*/ 49169 h 608575"/>
                <a:gd name="connsiteX50" fmla="*/ 609906 w 2436185"/>
                <a:gd name="connsiteY50" fmla="*/ 75838 h 608575"/>
                <a:gd name="connsiteX51" fmla="*/ 573791 w 2436185"/>
                <a:gd name="connsiteY51" fmla="*/ 81949 h 608575"/>
                <a:gd name="connsiteX52" fmla="*/ 549344 w 2436185"/>
                <a:gd name="connsiteY52" fmla="*/ 89728 h 608575"/>
                <a:gd name="connsiteX53" fmla="*/ 548234 w 2436185"/>
                <a:gd name="connsiteY53" fmla="*/ 89173 h 608575"/>
                <a:gd name="connsiteX54" fmla="*/ 547122 w 2436185"/>
                <a:gd name="connsiteY54" fmla="*/ 90284 h 608575"/>
                <a:gd name="connsiteX55" fmla="*/ 404887 w 2436185"/>
                <a:gd name="connsiteY55" fmla="*/ 90284 h 608575"/>
                <a:gd name="connsiteX56" fmla="*/ 416554 w 2436185"/>
                <a:gd name="connsiteY56" fmla="*/ 68059 h 608575"/>
                <a:gd name="connsiteX57" fmla="*/ 394330 w 2436185"/>
                <a:gd name="connsiteY57" fmla="*/ 62503 h 608575"/>
                <a:gd name="connsiteX58" fmla="*/ 382662 w 2436185"/>
                <a:gd name="connsiteY58" fmla="*/ 84728 h 608575"/>
                <a:gd name="connsiteX59" fmla="*/ 341547 w 2436185"/>
                <a:gd name="connsiteY59" fmla="*/ 86394 h 608575"/>
                <a:gd name="connsiteX60" fmla="*/ 341547 w 2436185"/>
                <a:gd name="connsiteY60" fmla="*/ 54169 h 608575"/>
                <a:gd name="connsiteX61" fmla="*/ 338770 w 2436185"/>
                <a:gd name="connsiteY61" fmla="*/ 40279 h 608575"/>
                <a:gd name="connsiteX62" fmla="*/ 342659 w 2436185"/>
                <a:gd name="connsiteY62" fmla="*/ 39168 h 608575"/>
                <a:gd name="connsiteX63" fmla="*/ 340436 w 2436185"/>
                <a:gd name="connsiteY63" fmla="*/ 30834 h 608575"/>
                <a:gd name="connsiteX64" fmla="*/ 364328 w 2436185"/>
                <a:gd name="connsiteY64" fmla="*/ 6942 h 608575"/>
                <a:gd name="connsiteX65" fmla="*/ 676578 w 2436185"/>
                <a:gd name="connsiteY65" fmla="*/ 6942 h 608575"/>
                <a:gd name="connsiteX66" fmla="*/ 719360 w 2436185"/>
                <a:gd name="connsiteY66" fmla="*/ 19722 h 608575"/>
                <a:gd name="connsiteX67" fmla="*/ 736029 w 2436185"/>
                <a:gd name="connsiteY67" fmla="*/ 9721 h 608575"/>
                <a:gd name="connsiteX68" fmla="*/ 758808 w 2436185"/>
                <a:gd name="connsiteY68" fmla="*/ 3609 h 608575"/>
                <a:gd name="connsiteX69" fmla="*/ 1242742 w 2436185"/>
                <a:gd name="connsiteY69" fmla="*/ 4165 h 608575"/>
                <a:gd name="connsiteX70" fmla="*/ 1254757 w 2436185"/>
                <a:gd name="connsiteY70" fmla="*/ 2428 h 608575"/>
                <a:gd name="connsiteX71" fmla="*/ 25963 w 2436185"/>
                <a:gd name="connsiteY71" fmla="*/ 276 h 608575"/>
                <a:gd name="connsiteX72" fmla="*/ 52632 w 2436185"/>
                <a:gd name="connsiteY72" fmla="*/ 4165 h 608575"/>
                <a:gd name="connsiteX73" fmla="*/ 212091 w 2436185"/>
                <a:gd name="connsiteY73" fmla="*/ 3054 h 608575"/>
                <a:gd name="connsiteX74" fmla="*/ 225426 w 2436185"/>
                <a:gd name="connsiteY74" fmla="*/ 8610 h 608575"/>
                <a:gd name="connsiteX75" fmla="*/ 243761 w 2436185"/>
                <a:gd name="connsiteY75" fmla="*/ 6388 h 608575"/>
                <a:gd name="connsiteX76" fmla="*/ 252095 w 2436185"/>
                <a:gd name="connsiteY76" fmla="*/ 3054 h 608575"/>
                <a:gd name="connsiteX77" fmla="*/ 285987 w 2436185"/>
                <a:gd name="connsiteY77" fmla="*/ 9721 h 608575"/>
                <a:gd name="connsiteX78" fmla="*/ 312101 w 2436185"/>
                <a:gd name="connsiteY78" fmla="*/ 49170 h 608575"/>
                <a:gd name="connsiteX79" fmla="*/ 329880 w 2436185"/>
                <a:gd name="connsiteY79" fmla="*/ 86395 h 608575"/>
                <a:gd name="connsiteX80" fmla="*/ 295988 w 2436185"/>
                <a:gd name="connsiteY80" fmla="*/ 90285 h 608575"/>
                <a:gd name="connsiteX81" fmla="*/ 169309 w 2436185"/>
                <a:gd name="connsiteY81" fmla="*/ 88618 h 608575"/>
                <a:gd name="connsiteX82" fmla="*/ 97637 w 2436185"/>
                <a:gd name="connsiteY82" fmla="*/ 81950 h 608575"/>
                <a:gd name="connsiteX83" fmla="*/ 28186 w 2436185"/>
                <a:gd name="connsiteY83" fmla="*/ 90285 h 608575"/>
                <a:gd name="connsiteX84" fmla="*/ 961 w 2436185"/>
                <a:gd name="connsiteY84" fmla="*/ 63060 h 608575"/>
                <a:gd name="connsiteX85" fmla="*/ 4294 w 2436185"/>
                <a:gd name="connsiteY85" fmla="*/ 9721 h 608575"/>
                <a:gd name="connsiteX86" fmla="*/ 25963 w 2436185"/>
                <a:gd name="connsiteY86" fmla="*/ 276 h 60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36185" h="608575">
                  <a:moveTo>
                    <a:pt x="140973" y="48058"/>
                  </a:moveTo>
                  <a:cubicBezTo>
                    <a:pt x="137085" y="48058"/>
                    <a:pt x="128750" y="49725"/>
                    <a:pt x="134306" y="56948"/>
                  </a:cubicBezTo>
                  <a:cubicBezTo>
                    <a:pt x="138751" y="63060"/>
                    <a:pt x="130973" y="75283"/>
                    <a:pt x="143752" y="75839"/>
                  </a:cubicBezTo>
                  <a:cubicBezTo>
                    <a:pt x="150974" y="76394"/>
                    <a:pt x="153753" y="71950"/>
                    <a:pt x="151530" y="65282"/>
                  </a:cubicBezTo>
                  <a:cubicBezTo>
                    <a:pt x="148197" y="58615"/>
                    <a:pt x="153197" y="47503"/>
                    <a:pt x="140973" y="48058"/>
                  </a:cubicBezTo>
                  <a:close/>
                  <a:moveTo>
                    <a:pt x="879384" y="12716"/>
                  </a:moveTo>
                  <a:cubicBezTo>
                    <a:pt x="874826" y="13471"/>
                    <a:pt x="870208" y="15416"/>
                    <a:pt x="865485" y="19166"/>
                  </a:cubicBezTo>
                  <a:cubicBezTo>
                    <a:pt x="861040" y="24722"/>
                    <a:pt x="847149" y="24722"/>
                    <a:pt x="854373" y="36945"/>
                  </a:cubicBezTo>
                  <a:cubicBezTo>
                    <a:pt x="860485" y="46946"/>
                    <a:pt x="869374" y="54725"/>
                    <a:pt x="881042" y="49169"/>
                  </a:cubicBezTo>
                  <a:cubicBezTo>
                    <a:pt x="895488" y="42501"/>
                    <a:pt x="912711" y="38612"/>
                    <a:pt x="919935" y="21388"/>
                  </a:cubicBezTo>
                  <a:cubicBezTo>
                    <a:pt x="906183" y="18888"/>
                    <a:pt x="893057" y="10450"/>
                    <a:pt x="879384" y="12716"/>
                  </a:cubicBezTo>
                  <a:close/>
                  <a:moveTo>
                    <a:pt x="1254757" y="2428"/>
                  </a:moveTo>
                  <a:cubicBezTo>
                    <a:pt x="1258577" y="2775"/>
                    <a:pt x="1260800" y="5553"/>
                    <a:pt x="1257188" y="15277"/>
                  </a:cubicBezTo>
                  <a:cubicBezTo>
                    <a:pt x="1264411" y="30834"/>
                    <a:pt x="1271078" y="29722"/>
                    <a:pt x="1277745" y="14721"/>
                  </a:cubicBezTo>
                  <a:cubicBezTo>
                    <a:pt x="1272745" y="12498"/>
                    <a:pt x="1271078" y="8054"/>
                    <a:pt x="1274967" y="5275"/>
                  </a:cubicBezTo>
                  <a:cubicBezTo>
                    <a:pt x="1277745" y="3053"/>
                    <a:pt x="1282745" y="4165"/>
                    <a:pt x="1287190" y="4165"/>
                  </a:cubicBezTo>
                  <a:cubicBezTo>
                    <a:pt x="1435537" y="4720"/>
                    <a:pt x="1583885" y="5275"/>
                    <a:pt x="1732232" y="5831"/>
                  </a:cubicBezTo>
                  <a:cubicBezTo>
                    <a:pt x="1758901" y="5831"/>
                    <a:pt x="1758901" y="6942"/>
                    <a:pt x="1745567" y="32501"/>
                  </a:cubicBezTo>
                  <a:cubicBezTo>
                    <a:pt x="1743344" y="44724"/>
                    <a:pt x="1750011" y="45279"/>
                    <a:pt x="1758345" y="41946"/>
                  </a:cubicBezTo>
                  <a:cubicBezTo>
                    <a:pt x="1767235" y="38612"/>
                    <a:pt x="1775013" y="33611"/>
                    <a:pt x="1780014" y="25833"/>
                  </a:cubicBezTo>
                  <a:cubicBezTo>
                    <a:pt x="1782236" y="15277"/>
                    <a:pt x="1784459" y="7498"/>
                    <a:pt x="1798904" y="7498"/>
                  </a:cubicBezTo>
                  <a:cubicBezTo>
                    <a:pt x="1957808" y="8609"/>
                    <a:pt x="2117267" y="6387"/>
                    <a:pt x="2276171" y="8609"/>
                  </a:cubicBezTo>
                  <a:cubicBezTo>
                    <a:pt x="2279505" y="8609"/>
                    <a:pt x="2275060" y="8609"/>
                    <a:pt x="2278394" y="9165"/>
                  </a:cubicBezTo>
                  <a:cubicBezTo>
                    <a:pt x="2342288" y="18054"/>
                    <a:pt x="2383959" y="56947"/>
                    <a:pt x="2415628" y="109174"/>
                  </a:cubicBezTo>
                  <a:cubicBezTo>
                    <a:pt x="2429518" y="129176"/>
                    <a:pt x="2436185" y="151401"/>
                    <a:pt x="2436185" y="175848"/>
                  </a:cubicBezTo>
                  <a:lnTo>
                    <a:pt x="2435961" y="608575"/>
                  </a:lnTo>
                  <a:lnTo>
                    <a:pt x="2349369" y="608575"/>
                  </a:lnTo>
                  <a:lnTo>
                    <a:pt x="2348400" y="229185"/>
                  </a:lnTo>
                  <a:cubicBezTo>
                    <a:pt x="2348400" y="208072"/>
                    <a:pt x="2348400" y="186960"/>
                    <a:pt x="2348400" y="165846"/>
                  </a:cubicBezTo>
                  <a:cubicBezTo>
                    <a:pt x="2324509" y="108618"/>
                    <a:pt x="2280616" y="84728"/>
                    <a:pt x="2219498" y="86394"/>
                  </a:cubicBezTo>
                  <a:cubicBezTo>
                    <a:pt x="2182829" y="87505"/>
                    <a:pt x="2145603" y="89728"/>
                    <a:pt x="2108934" y="84728"/>
                  </a:cubicBezTo>
                  <a:cubicBezTo>
                    <a:pt x="2080042" y="93617"/>
                    <a:pt x="2050038" y="86950"/>
                    <a:pt x="2020592" y="88061"/>
                  </a:cubicBezTo>
                  <a:cubicBezTo>
                    <a:pt x="1970587" y="90284"/>
                    <a:pt x="1920583" y="88061"/>
                    <a:pt x="1870578" y="89173"/>
                  </a:cubicBezTo>
                  <a:cubicBezTo>
                    <a:pt x="1860022" y="89173"/>
                    <a:pt x="1850576" y="86950"/>
                    <a:pt x="1841130" y="84728"/>
                  </a:cubicBezTo>
                  <a:cubicBezTo>
                    <a:pt x="1821684" y="88617"/>
                    <a:pt x="1802238" y="88061"/>
                    <a:pt x="1782791" y="85283"/>
                  </a:cubicBezTo>
                  <a:cubicBezTo>
                    <a:pt x="1753345" y="86394"/>
                    <a:pt x="1723898" y="91950"/>
                    <a:pt x="1694450" y="85283"/>
                  </a:cubicBezTo>
                  <a:cubicBezTo>
                    <a:pt x="1620555" y="85838"/>
                    <a:pt x="1546659" y="86394"/>
                    <a:pt x="1472764" y="86950"/>
                  </a:cubicBezTo>
                  <a:cubicBezTo>
                    <a:pt x="1468318" y="86950"/>
                    <a:pt x="1461652" y="88061"/>
                    <a:pt x="1461652" y="80838"/>
                  </a:cubicBezTo>
                  <a:cubicBezTo>
                    <a:pt x="1461652" y="75838"/>
                    <a:pt x="1466096" y="74171"/>
                    <a:pt x="1470541" y="76393"/>
                  </a:cubicBezTo>
                  <a:cubicBezTo>
                    <a:pt x="1483319" y="83061"/>
                    <a:pt x="1479986" y="71949"/>
                    <a:pt x="1480542" y="66948"/>
                  </a:cubicBezTo>
                  <a:cubicBezTo>
                    <a:pt x="1482764" y="55281"/>
                    <a:pt x="1480542" y="43613"/>
                    <a:pt x="1470541" y="37501"/>
                  </a:cubicBezTo>
                  <a:cubicBezTo>
                    <a:pt x="1461652" y="31389"/>
                    <a:pt x="1460540" y="49725"/>
                    <a:pt x="1451095" y="46946"/>
                  </a:cubicBezTo>
                  <a:cubicBezTo>
                    <a:pt x="1455539" y="71393"/>
                    <a:pt x="1433871" y="61948"/>
                    <a:pt x="1423870" y="66948"/>
                  </a:cubicBezTo>
                  <a:cubicBezTo>
                    <a:pt x="1415536" y="70837"/>
                    <a:pt x="1403313" y="68059"/>
                    <a:pt x="1398312" y="79171"/>
                  </a:cubicBezTo>
                  <a:cubicBezTo>
                    <a:pt x="1396645" y="91394"/>
                    <a:pt x="1386645" y="86950"/>
                    <a:pt x="1380532" y="86950"/>
                  </a:cubicBezTo>
                  <a:cubicBezTo>
                    <a:pt x="1167735" y="86950"/>
                    <a:pt x="954382" y="86394"/>
                    <a:pt x="741585" y="87505"/>
                  </a:cubicBezTo>
                  <a:cubicBezTo>
                    <a:pt x="728250" y="87505"/>
                    <a:pt x="724916" y="79171"/>
                    <a:pt x="718249" y="73060"/>
                  </a:cubicBezTo>
                  <a:cubicBezTo>
                    <a:pt x="703248" y="89728"/>
                    <a:pt x="682690" y="86394"/>
                    <a:pt x="663799" y="86950"/>
                  </a:cubicBezTo>
                  <a:cubicBezTo>
                    <a:pt x="656022" y="87505"/>
                    <a:pt x="660466" y="80282"/>
                    <a:pt x="659355" y="76393"/>
                  </a:cubicBezTo>
                  <a:cubicBezTo>
                    <a:pt x="655465" y="62503"/>
                    <a:pt x="649909" y="49725"/>
                    <a:pt x="631575" y="49169"/>
                  </a:cubicBezTo>
                  <a:cubicBezTo>
                    <a:pt x="612128" y="48613"/>
                    <a:pt x="611572" y="61392"/>
                    <a:pt x="609906" y="75838"/>
                  </a:cubicBezTo>
                  <a:cubicBezTo>
                    <a:pt x="608238" y="89728"/>
                    <a:pt x="585459" y="94173"/>
                    <a:pt x="573791" y="81949"/>
                  </a:cubicBezTo>
                  <a:cubicBezTo>
                    <a:pt x="558234" y="65281"/>
                    <a:pt x="551011" y="68059"/>
                    <a:pt x="549344" y="89728"/>
                  </a:cubicBezTo>
                  <a:lnTo>
                    <a:pt x="548234" y="89173"/>
                  </a:lnTo>
                  <a:cubicBezTo>
                    <a:pt x="548234" y="89173"/>
                    <a:pt x="547122" y="90284"/>
                    <a:pt x="547122" y="90284"/>
                  </a:cubicBezTo>
                  <a:cubicBezTo>
                    <a:pt x="500451" y="90284"/>
                    <a:pt x="453780" y="90284"/>
                    <a:pt x="404887" y="90284"/>
                  </a:cubicBezTo>
                  <a:cubicBezTo>
                    <a:pt x="408776" y="79727"/>
                    <a:pt x="424333" y="78061"/>
                    <a:pt x="416554" y="68059"/>
                  </a:cubicBezTo>
                  <a:cubicBezTo>
                    <a:pt x="412110" y="61948"/>
                    <a:pt x="399886" y="61948"/>
                    <a:pt x="394330" y="62503"/>
                  </a:cubicBezTo>
                  <a:cubicBezTo>
                    <a:pt x="386552" y="63059"/>
                    <a:pt x="378773" y="73060"/>
                    <a:pt x="382662" y="84728"/>
                  </a:cubicBezTo>
                  <a:cubicBezTo>
                    <a:pt x="369327" y="94729"/>
                    <a:pt x="352659" y="93617"/>
                    <a:pt x="341547" y="86394"/>
                  </a:cubicBezTo>
                  <a:cubicBezTo>
                    <a:pt x="333214" y="80838"/>
                    <a:pt x="337103" y="65281"/>
                    <a:pt x="341547" y="54169"/>
                  </a:cubicBezTo>
                  <a:cubicBezTo>
                    <a:pt x="343770" y="49169"/>
                    <a:pt x="340436" y="44724"/>
                    <a:pt x="338770" y="40279"/>
                  </a:cubicBezTo>
                  <a:cubicBezTo>
                    <a:pt x="339881" y="39723"/>
                    <a:pt x="341547" y="39723"/>
                    <a:pt x="342659" y="39168"/>
                  </a:cubicBezTo>
                  <a:cubicBezTo>
                    <a:pt x="341547" y="36390"/>
                    <a:pt x="340992" y="33611"/>
                    <a:pt x="340436" y="30834"/>
                  </a:cubicBezTo>
                  <a:cubicBezTo>
                    <a:pt x="337103" y="11943"/>
                    <a:pt x="345437" y="6942"/>
                    <a:pt x="364328" y="6942"/>
                  </a:cubicBezTo>
                  <a:cubicBezTo>
                    <a:pt x="468226" y="8054"/>
                    <a:pt x="572680" y="8054"/>
                    <a:pt x="676578" y="6942"/>
                  </a:cubicBezTo>
                  <a:cubicBezTo>
                    <a:pt x="693247" y="6942"/>
                    <a:pt x="704914" y="16388"/>
                    <a:pt x="719360" y="19722"/>
                  </a:cubicBezTo>
                  <a:cubicBezTo>
                    <a:pt x="727694" y="21388"/>
                    <a:pt x="727694" y="8609"/>
                    <a:pt x="736029" y="9721"/>
                  </a:cubicBezTo>
                  <a:cubicBezTo>
                    <a:pt x="741585" y="275"/>
                    <a:pt x="751030" y="3609"/>
                    <a:pt x="758808" y="3609"/>
                  </a:cubicBezTo>
                  <a:cubicBezTo>
                    <a:pt x="920490" y="3609"/>
                    <a:pt x="1081616" y="3609"/>
                    <a:pt x="1242742" y="4165"/>
                  </a:cubicBezTo>
                  <a:cubicBezTo>
                    <a:pt x="1245520" y="4165"/>
                    <a:pt x="1250937" y="2081"/>
                    <a:pt x="1254757" y="2428"/>
                  </a:cubicBezTo>
                  <a:close/>
                  <a:moveTo>
                    <a:pt x="25963" y="276"/>
                  </a:moveTo>
                  <a:cubicBezTo>
                    <a:pt x="34853" y="1248"/>
                    <a:pt x="44576" y="4443"/>
                    <a:pt x="52632" y="4165"/>
                  </a:cubicBezTo>
                  <a:cubicBezTo>
                    <a:pt x="105415" y="1943"/>
                    <a:pt x="158753" y="3054"/>
                    <a:pt x="212091" y="3054"/>
                  </a:cubicBezTo>
                  <a:cubicBezTo>
                    <a:pt x="217092" y="3054"/>
                    <a:pt x="221536" y="4165"/>
                    <a:pt x="225426" y="8610"/>
                  </a:cubicBezTo>
                  <a:cubicBezTo>
                    <a:pt x="232093" y="15833"/>
                    <a:pt x="239317" y="26390"/>
                    <a:pt x="243761" y="6388"/>
                  </a:cubicBezTo>
                  <a:cubicBezTo>
                    <a:pt x="243761" y="4720"/>
                    <a:pt x="249872" y="1943"/>
                    <a:pt x="252095" y="3054"/>
                  </a:cubicBezTo>
                  <a:cubicBezTo>
                    <a:pt x="262652" y="8610"/>
                    <a:pt x="274319" y="8055"/>
                    <a:pt x="285987" y="9721"/>
                  </a:cubicBezTo>
                  <a:cubicBezTo>
                    <a:pt x="306545" y="13055"/>
                    <a:pt x="304322" y="35279"/>
                    <a:pt x="312101" y="49170"/>
                  </a:cubicBezTo>
                  <a:cubicBezTo>
                    <a:pt x="296544" y="71394"/>
                    <a:pt x="325435" y="71950"/>
                    <a:pt x="329880" y="86395"/>
                  </a:cubicBezTo>
                  <a:cubicBezTo>
                    <a:pt x="318212" y="88062"/>
                    <a:pt x="307100" y="89174"/>
                    <a:pt x="295988" y="90285"/>
                  </a:cubicBezTo>
                  <a:cubicBezTo>
                    <a:pt x="253762" y="89729"/>
                    <a:pt x="211536" y="89729"/>
                    <a:pt x="169309" y="88618"/>
                  </a:cubicBezTo>
                  <a:cubicBezTo>
                    <a:pt x="145418" y="88062"/>
                    <a:pt x="121528" y="90841"/>
                    <a:pt x="97637" y="81950"/>
                  </a:cubicBezTo>
                  <a:cubicBezTo>
                    <a:pt x="74856" y="74172"/>
                    <a:pt x="52632" y="92507"/>
                    <a:pt x="28186" y="90285"/>
                  </a:cubicBezTo>
                  <a:cubicBezTo>
                    <a:pt x="7628" y="88618"/>
                    <a:pt x="-1262" y="84173"/>
                    <a:pt x="961" y="63060"/>
                  </a:cubicBezTo>
                  <a:cubicBezTo>
                    <a:pt x="2628" y="45280"/>
                    <a:pt x="-4040" y="24723"/>
                    <a:pt x="4294" y="9721"/>
                  </a:cubicBezTo>
                  <a:cubicBezTo>
                    <a:pt x="9017" y="554"/>
                    <a:pt x="17074" y="-697"/>
                    <a:pt x="25963" y="276"/>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7CA4202D-208E-468A-8D3A-23EF25675240}"/>
                </a:ext>
              </a:extLst>
            </p:cNvPr>
            <p:cNvSpPr/>
            <p:nvPr/>
          </p:nvSpPr>
          <p:spPr>
            <a:xfrm>
              <a:off x="6216244" y="6453479"/>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4" name="Group 13">
              <a:extLst>
                <a:ext uri="{FF2B5EF4-FFF2-40B4-BE49-F238E27FC236}">
                  <a16:creationId xmlns:a16="http://schemas.microsoft.com/office/drawing/2014/main" id="{6705C204-4E3F-4CF3-89CE-2D10854CB31C}"/>
                </a:ext>
              </a:extLst>
            </p:cNvPr>
            <p:cNvGrpSpPr/>
            <p:nvPr/>
          </p:nvGrpSpPr>
          <p:grpSpPr>
            <a:xfrm>
              <a:off x="2923579" y="533609"/>
              <a:ext cx="6387472" cy="90960"/>
              <a:chOff x="2923579" y="529887"/>
              <a:chExt cx="6387472" cy="90960"/>
            </a:xfrm>
          </p:grpSpPr>
          <p:sp>
            <p:nvSpPr>
              <p:cNvPr id="31" name="Freeform: Shape 30">
                <a:extLst>
                  <a:ext uri="{FF2B5EF4-FFF2-40B4-BE49-F238E27FC236}">
                    <a16:creationId xmlns:a16="http://schemas.microsoft.com/office/drawing/2014/main" id="{078DDEE5-519A-4E12-97C8-E361D32D260E}"/>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C02E572A-1B71-49F2-AE4B-DBB9A8E1DC8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sp>
          <p:nvSpPr>
            <p:cNvPr id="15" name="Freeform: Shape 14">
              <a:extLst>
                <a:ext uri="{FF2B5EF4-FFF2-40B4-BE49-F238E27FC236}">
                  <a16:creationId xmlns:a16="http://schemas.microsoft.com/office/drawing/2014/main" id="{B81F38B0-0555-4368-9084-B3EFD3449D67}"/>
                </a:ext>
              </a:extLst>
            </p:cNvPr>
            <p:cNvSpPr/>
            <p:nvPr/>
          </p:nvSpPr>
          <p:spPr>
            <a:xfrm>
              <a:off x="2927190" y="6329712"/>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6FAB5AA4-5C87-4AC9-A65E-AED92AFF16F0}"/>
                </a:ext>
              </a:extLst>
            </p:cNvPr>
            <p:cNvSpPr/>
            <p:nvPr/>
          </p:nvSpPr>
          <p:spPr>
            <a:xfrm rot="10800000">
              <a:off x="6050127" y="6341642"/>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693B034-2C01-42CB-B891-7B60156CCA32}"/>
                </a:ext>
              </a:extLst>
            </p:cNvPr>
            <p:cNvSpPr/>
            <p:nvPr/>
          </p:nvSpPr>
          <p:spPr>
            <a:xfrm>
              <a:off x="2923579" y="417483"/>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8C3027BC-B56D-4021-A501-9A904F5327DB}"/>
                </a:ext>
              </a:extLst>
            </p:cNvPr>
            <p:cNvSpPr/>
            <p:nvPr/>
          </p:nvSpPr>
          <p:spPr>
            <a:xfrm>
              <a:off x="6223195" y="417483"/>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id="{68870CF9-C1A3-43D0-9D9B-9B2BC328EB26}"/>
                </a:ext>
              </a:extLst>
            </p:cNvPr>
            <p:cNvGrpSpPr/>
            <p:nvPr/>
          </p:nvGrpSpPr>
          <p:grpSpPr>
            <a:xfrm rot="5400000">
              <a:off x="-2037637" y="3578070"/>
              <a:ext cx="4937760" cy="90960"/>
              <a:chOff x="2923579" y="529887"/>
              <a:chExt cx="6387472" cy="90960"/>
            </a:xfrm>
          </p:grpSpPr>
          <p:sp>
            <p:nvSpPr>
              <p:cNvPr id="29" name="Freeform: Shape 28">
                <a:extLst>
                  <a:ext uri="{FF2B5EF4-FFF2-40B4-BE49-F238E27FC236}">
                    <a16:creationId xmlns:a16="http://schemas.microsoft.com/office/drawing/2014/main" id="{63D57F73-73EE-49FE-A41D-3A07CEF54445}"/>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2F1CCBE3-A7F5-430E-AA82-B48D05F08B4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0" name="Group 19">
              <a:extLst>
                <a:ext uri="{FF2B5EF4-FFF2-40B4-BE49-F238E27FC236}">
                  <a16:creationId xmlns:a16="http://schemas.microsoft.com/office/drawing/2014/main" id="{2A2D7C65-55AA-4669-A90A-5D7EAFC457F0}"/>
                </a:ext>
              </a:extLst>
            </p:cNvPr>
            <p:cNvGrpSpPr/>
            <p:nvPr/>
          </p:nvGrpSpPr>
          <p:grpSpPr>
            <a:xfrm rot="16200000">
              <a:off x="-1915726" y="3578070"/>
              <a:ext cx="4937760" cy="90960"/>
              <a:chOff x="2923579" y="529887"/>
              <a:chExt cx="6387472" cy="90960"/>
            </a:xfrm>
          </p:grpSpPr>
          <p:sp>
            <p:nvSpPr>
              <p:cNvPr id="27" name="Freeform: Shape 26">
                <a:extLst>
                  <a:ext uri="{FF2B5EF4-FFF2-40B4-BE49-F238E27FC236}">
                    <a16:creationId xmlns:a16="http://schemas.microsoft.com/office/drawing/2014/main" id="{887B540B-3544-4CAC-BAD5-1885B27897F2}"/>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3BD79187-8E78-4684-B560-A02363FAE95A}"/>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A2D10865-DA1E-41A9-A031-3C18B10AB9A6}"/>
                </a:ext>
              </a:extLst>
            </p:cNvPr>
            <p:cNvGrpSpPr/>
            <p:nvPr/>
          </p:nvGrpSpPr>
          <p:grpSpPr>
            <a:xfrm rot="5400000">
              <a:off x="9354837" y="3479161"/>
              <a:ext cx="4937760" cy="90960"/>
              <a:chOff x="2923579" y="529887"/>
              <a:chExt cx="6387472" cy="90960"/>
            </a:xfrm>
          </p:grpSpPr>
          <p:sp>
            <p:nvSpPr>
              <p:cNvPr id="25" name="Freeform: Shape 24">
                <a:extLst>
                  <a:ext uri="{FF2B5EF4-FFF2-40B4-BE49-F238E27FC236}">
                    <a16:creationId xmlns:a16="http://schemas.microsoft.com/office/drawing/2014/main" id="{EC54E5B7-2518-497A-B02F-CE7A59B0BB91}"/>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6DB9C28C-BEDB-45BB-8645-5FB190CC2FBC}"/>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nvGrpSpPr>
            <p:cNvPr id="22" name="Group 21">
              <a:extLst>
                <a:ext uri="{FF2B5EF4-FFF2-40B4-BE49-F238E27FC236}">
                  <a16:creationId xmlns:a16="http://schemas.microsoft.com/office/drawing/2014/main" id="{4CD239F4-93B9-4334-8AE3-924E7C334DA8}"/>
                </a:ext>
              </a:extLst>
            </p:cNvPr>
            <p:cNvGrpSpPr/>
            <p:nvPr/>
          </p:nvGrpSpPr>
          <p:grpSpPr>
            <a:xfrm rot="16200000">
              <a:off x="9232845" y="3479161"/>
              <a:ext cx="4937760" cy="90960"/>
              <a:chOff x="2923579" y="529887"/>
              <a:chExt cx="6387472" cy="90960"/>
            </a:xfrm>
          </p:grpSpPr>
          <p:sp>
            <p:nvSpPr>
              <p:cNvPr id="23" name="Freeform: Shape 22">
                <a:extLst>
                  <a:ext uri="{FF2B5EF4-FFF2-40B4-BE49-F238E27FC236}">
                    <a16:creationId xmlns:a16="http://schemas.microsoft.com/office/drawing/2014/main" id="{1D82C4A9-75B2-4DF4-B8BC-8FC4EDC985B3}"/>
                  </a:ext>
                </a:extLst>
              </p:cNvPr>
              <p:cNvSpPr/>
              <p:nvPr/>
            </p:nvSpPr>
            <p:spPr>
              <a:xfrm>
                <a:off x="2923579" y="529887"/>
                <a:ext cx="3121205" cy="87950"/>
              </a:xfrm>
              <a:custGeom>
                <a:avLst/>
                <a:gdLst>
                  <a:gd name="connsiteX0" fmla="*/ 934228 w 1546130"/>
                  <a:gd name="connsiteY0" fmla="*/ 26457 h 43567"/>
                  <a:gd name="connsiteX1" fmla="*/ 929274 w 1546130"/>
                  <a:gd name="connsiteY1" fmla="*/ 30586 h 43567"/>
                  <a:gd name="connsiteX2" fmla="*/ 939182 w 1546130"/>
                  <a:gd name="connsiteY2" fmla="*/ 40494 h 43567"/>
                  <a:gd name="connsiteX3" fmla="*/ 941935 w 1546130"/>
                  <a:gd name="connsiteY3" fmla="*/ 35540 h 43567"/>
                  <a:gd name="connsiteX4" fmla="*/ 934228 w 1546130"/>
                  <a:gd name="connsiteY4" fmla="*/ 26457 h 43567"/>
                  <a:gd name="connsiteX5" fmla="*/ 1074600 w 1546130"/>
                  <a:gd name="connsiteY5" fmla="*/ 5885 h 43567"/>
                  <a:gd name="connsiteX6" fmla="*/ 1074325 w 1546130"/>
                  <a:gd name="connsiteY6" fmla="*/ 6160 h 43567"/>
                  <a:gd name="connsiteX7" fmla="*/ 1074325 w 1546130"/>
                  <a:gd name="connsiteY7" fmla="*/ 6435 h 43567"/>
                  <a:gd name="connsiteX8" fmla="*/ 1074049 w 1546130"/>
                  <a:gd name="connsiteY8" fmla="*/ 6435 h 43567"/>
                  <a:gd name="connsiteX9" fmla="*/ 1074049 w 1546130"/>
                  <a:gd name="connsiteY9" fmla="*/ 6160 h 43567"/>
                  <a:gd name="connsiteX10" fmla="*/ 1073774 w 1546130"/>
                  <a:gd name="connsiteY10" fmla="*/ 6435 h 43567"/>
                  <a:gd name="connsiteX11" fmla="*/ 1075976 w 1546130"/>
                  <a:gd name="connsiteY11" fmla="*/ 29004 h 43567"/>
                  <a:gd name="connsiteX12" fmla="*/ 1078728 w 1546130"/>
                  <a:gd name="connsiteY12" fmla="*/ 30655 h 43567"/>
                  <a:gd name="connsiteX13" fmla="*/ 1094416 w 1546130"/>
                  <a:gd name="connsiteY13" fmla="*/ 24876 h 43567"/>
                  <a:gd name="connsiteX14" fmla="*/ 1084783 w 1546130"/>
                  <a:gd name="connsiteY14" fmla="*/ 9738 h 43567"/>
                  <a:gd name="connsiteX15" fmla="*/ 1075150 w 1546130"/>
                  <a:gd name="connsiteY15" fmla="*/ 6435 h 43567"/>
                  <a:gd name="connsiteX16" fmla="*/ 1074600 w 1546130"/>
                  <a:gd name="connsiteY16" fmla="*/ 5885 h 43567"/>
                  <a:gd name="connsiteX17" fmla="*/ 22951 w 1546130"/>
                  <a:gd name="connsiteY17" fmla="*/ 5815 h 43567"/>
                  <a:gd name="connsiteX18" fmla="*/ 22676 w 1546130"/>
                  <a:gd name="connsiteY18" fmla="*/ 6090 h 43567"/>
                  <a:gd name="connsiteX19" fmla="*/ 22676 w 1546130"/>
                  <a:gd name="connsiteY19" fmla="*/ 6365 h 43567"/>
                  <a:gd name="connsiteX20" fmla="*/ 22400 w 1546130"/>
                  <a:gd name="connsiteY20" fmla="*/ 6365 h 43567"/>
                  <a:gd name="connsiteX21" fmla="*/ 22400 w 1546130"/>
                  <a:gd name="connsiteY21" fmla="*/ 6090 h 43567"/>
                  <a:gd name="connsiteX22" fmla="*/ 22125 w 1546130"/>
                  <a:gd name="connsiteY22" fmla="*/ 6365 h 43567"/>
                  <a:gd name="connsiteX23" fmla="*/ 24327 w 1546130"/>
                  <a:gd name="connsiteY23" fmla="*/ 28934 h 43567"/>
                  <a:gd name="connsiteX24" fmla="*/ 27079 w 1546130"/>
                  <a:gd name="connsiteY24" fmla="*/ 30585 h 43567"/>
                  <a:gd name="connsiteX25" fmla="*/ 42767 w 1546130"/>
                  <a:gd name="connsiteY25" fmla="*/ 24806 h 43567"/>
                  <a:gd name="connsiteX26" fmla="*/ 33134 w 1546130"/>
                  <a:gd name="connsiteY26" fmla="*/ 9668 h 43567"/>
                  <a:gd name="connsiteX27" fmla="*/ 23501 w 1546130"/>
                  <a:gd name="connsiteY27" fmla="*/ 6365 h 43567"/>
                  <a:gd name="connsiteX28" fmla="*/ 22951 w 1546130"/>
                  <a:gd name="connsiteY28" fmla="*/ 5815 h 43567"/>
                  <a:gd name="connsiteX29" fmla="*/ 1440377 w 1546130"/>
                  <a:gd name="connsiteY29" fmla="*/ 380 h 43567"/>
                  <a:gd name="connsiteX30" fmla="*/ 1453313 w 1546130"/>
                  <a:gd name="connsiteY30" fmla="*/ 11940 h 43567"/>
                  <a:gd name="connsiteX31" fmla="*/ 1470652 w 1546130"/>
                  <a:gd name="connsiteY31" fmla="*/ 656 h 43567"/>
                  <a:gd name="connsiteX32" fmla="*/ 1546130 w 1546130"/>
                  <a:gd name="connsiteY32" fmla="*/ 656 h 43567"/>
                  <a:gd name="connsiteX33" fmla="*/ 1546130 w 1546130"/>
                  <a:gd name="connsiteY33" fmla="*/ 42765 h 43567"/>
                  <a:gd name="connsiteX34" fmla="*/ 1509184 w 1546130"/>
                  <a:gd name="connsiteY34" fmla="*/ 42765 h 43567"/>
                  <a:gd name="connsiteX35" fmla="*/ 1500101 w 1546130"/>
                  <a:gd name="connsiteY35" fmla="*/ 38637 h 43567"/>
                  <a:gd name="connsiteX36" fmla="*/ 1492670 w 1546130"/>
                  <a:gd name="connsiteY36" fmla="*/ 38086 h 43567"/>
                  <a:gd name="connsiteX37" fmla="*/ 1473129 w 1546130"/>
                  <a:gd name="connsiteY37" fmla="*/ 42765 h 43567"/>
                  <a:gd name="connsiteX38" fmla="*/ 1288176 w 1546130"/>
                  <a:gd name="connsiteY38" fmla="*/ 43040 h 43567"/>
                  <a:gd name="connsiteX39" fmla="*/ 1274965 w 1546130"/>
                  <a:gd name="connsiteY39" fmla="*/ 34233 h 43567"/>
                  <a:gd name="connsiteX40" fmla="*/ 1285699 w 1546130"/>
                  <a:gd name="connsiteY40" fmla="*/ 24876 h 43567"/>
                  <a:gd name="connsiteX41" fmla="*/ 1304690 w 1546130"/>
                  <a:gd name="connsiteY41" fmla="*/ 10013 h 43567"/>
                  <a:gd name="connsiteX42" fmla="*/ 1322580 w 1546130"/>
                  <a:gd name="connsiteY42" fmla="*/ 15793 h 43567"/>
                  <a:gd name="connsiteX43" fmla="*/ 1328910 w 1546130"/>
                  <a:gd name="connsiteY43" fmla="*/ 13316 h 43567"/>
                  <a:gd name="connsiteX44" fmla="*/ 1353680 w 1546130"/>
                  <a:gd name="connsiteY44" fmla="*/ 656 h 43567"/>
                  <a:gd name="connsiteX45" fmla="*/ 1440377 w 1546130"/>
                  <a:gd name="connsiteY45" fmla="*/ 380 h 43567"/>
                  <a:gd name="connsiteX46" fmla="*/ 388728 w 1546130"/>
                  <a:gd name="connsiteY46" fmla="*/ 310 h 43567"/>
                  <a:gd name="connsiteX47" fmla="*/ 401664 w 1546130"/>
                  <a:gd name="connsiteY47" fmla="*/ 11870 h 43567"/>
                  <a:gd name="connsiteX48" fmla="*/ 419003 w 1546130"/>
                  <a:gd name="connsiteY48" fmla="*/ 586 h 43567"/>
                  <a:gd name="connsiteX49" fmla="*/ 566250 w 1546130"/>
                  <a:gd name="connsiteY49" fmla="*/ 586 h 43567"/>
                  <a:gd name="connsiteX50" fmla="*/ 580011 w 1546130"/>
                  <a:gd name="connsiteY50" fmla="*/ 8017 h 43567"/>
                  <a:gd name="connsiteX51" fmla="*/ 553314 w 1546130"/>
                  <a:gd name="connsiteY51" fmla="*/ 20677 h 43567"/>
                  <a:gd name="connsiteX52" fmla="*/ 560194 w 1546130"/>
                  <a:gd name="connsiteY52" fmla="*/ 24531 h 43567"/>
                  <a:gd name="connsiteX53" fmla="*/ 583864 w 1546130"/>
                  <a:gd name="connsiteY53" fmla="*/ 28934 h 43567"/>
                  <a:gd name="connsiteX54" fmla="*/ 588818 w 1546130"/>
                  <a:gd name="connsiteY54" fmla="*/ 38842 h 43567"/>
                  <a:gd name="connsiteX55" fmla="*/ 580836 w 1546130"/>
                  <a:gd name="connsiteY55" fmla="*/ 42695 h 43567"/>
                  <a:gd name="connsiteX56" fmla="*/ 457535 w 1546130"/>
                  <a:gd name="connsiteY56" fmla="*/ 42695 h 43567"/>
                  <a:gd name="connsiteX57" fmla="*/ 448452 w 1546130"/>
                  <a:gd name="connsiteY57" fmla="*/ 38567 h 43567"/>
                  <a:gd name="connsiteX58" fmla="*/ 441021 w 1546130"/>
                  <a:gd name="connsiteY58" fmla="*/ 38016 h 43567"/>
                  <a:gd name="connsiteX59" fmla="*/ 421480 w 1546130"/>
                  <a:gd name="connsiteY59" fmla="*/ 42695 h 43567"/>
                  <a:gd name="connsiteX60" fmla="*/ 236527 w 1546130"/>
                  <a:gd name="connsiteY60" fmla="*/ 42970 h 43567"/>
                  <a:gd name="connsiteX61" fmla="*/ 223316 w 1546130"/>
                  <a:gd name="connsiteY61" fmla="*/ 34163 h 43567"/>
                  <a:gd name="connsiteX62" fmla="*/ 234050 w 1546130"/>
                  <a:gd name="connsiteY62" fmla="*/ 24806 h 43567"/>
                  <a:gd name="connsiteX63" fmla="*/ 253041 w 1546130"/>
                  <a:gd name="connsiteY63" fmla="*/ 9943 h 43567"/>
                  <a:gd name="connsiteX64" fmla="*/ 270931 w 1546130"/>
                  <a:gd name="connsiteY64" fmla="*/ 15723 h 43567"/>
                  <a:gd name="connsiteX65" fmla="*/ 277261 w 1546130"/>
                  <a:gd name="connsiteY65" fmla="*/ 13246 h 43567"/>
                  <a:gd name="connsiteX66" fmla="*/ 302031 w 1546130"/>
                  <a:gd name="connsiteY66" fmla="*/ 586 h 43567"/>
                  <a:gd name="connsiteX67" fmla="*/ 388728 w 1546130"/>
                  <a:gd name="connsiteY67" fmla="*/ 310 h 43567"/>
                  <a:gd name="connsiteX68" fmla="*/ 1066309 w 1546130"/>
                  <a:gd name="connsiteY68" fmla="*/ 71 h 43567"/>
                  <a:gd name="connsiteX69" fmla="*/ 1080930 w 1546130"/>
                  <a:gd name="connsiteY69" fmla="*/ 381 h 43567"/>
                  <a:gd name="connsiteX70" fmla="*/ 1116710 w 1546130"/>
                  <a:gd name="connsiteY70" fmla="*/ 381 h 43567"/>
                  <a:gd name="connsiteX71" fmla="*/ 1196250 w 1546130"/>
                  <a:gd name="connsiteY71" fmla="*/ 655 h 43567"/>
                  <a:gd name="connsiteX72" fmla="*/ 1208911 w 1546130"/>
                  <a:gd name="connsiteY72" fmla="*/ 8637 h 43567"/>
                  <a:gd name="connsiteX73" fmla="*/ 1232580 w 1546130"/>
                  <a:gd name="connsiteY73" fmla="*/ 2582 h 43567"/>
                  <a:gd name="connsiteX74" fmla="*/ 1245516 w 1546130"/>
                  <a:gd name="connsiteY74" fmla="*/ 931 h 43567"/>
                  <a:gd name="connsiteX75" fmla="*/ 1265332 w 1546130"/>
                  <a:gd name="connsiteY75" fmla="*/ 931 h 43567"/>
                  <a:gd name="connsiteX76" fmla="*/ 1238360 w 1546130"/>
                  <a:gd name="connsiteY76" fmla="*/ 33683 h 43567"/>
                  <a:gd name="connsiteX77" fmla="*/ 1219369 w 1546130"/>
                  <a:gd name="connsiteY77" fmla="*/ 43316 h 43567"/>
                  <a:gd name="connsiteX78" fmla="*/ 1205333 w 1546130"/>
                  <a:gd name="connsiteY78" fmla="*/ 25976 h 43567"/>
                  <a:gd name="connsiteX79" fmla="*/ 1200104 w 1546130"/>
                  <a:gd name="connsiteY79" fmla="*/ 29279 h 43567"/>
                  <a:gd name="connsiteX80" fmla="*/ 1173682 w 1546130"/>
                  <a:gd name="connsiteY80" fmla="*/ 43316 h 43567"/>
                  <a:gd name="connsiteX81" fmla="*/ 1068584 w 1546130"/>
                  <a:gd name="connsiteY81" fmla="*/ 43066 h 43567"/>
                  <a:gd name="connsiteX82" fmla="*/ 1068814 w 1546130"/>
                  <a:gd name="connsiteY82" fmla="*/ 43246 h 43567"/>
                  <a:gd name="connsiteX83" fmla="*/ 1041842 w 1546130"/>
                  <a:gd name="connsiteY83" fmla="*/ 43246 h 43567"/>
                  <a:gd name="connsiteX84" fmla="*/ 837072 w 1546130"/>
                  <a:gd name="connsiteY84" fmla="*/ 43246 h 43567"/>
                  <a:gd name="connsiteX85" fmla="*/ 823862 w 1546130"/>
                  <a:gd name="connsiteY85" fmla="*/ 41044 h 43567"/>
                  <a:gd name="connsiteX86" fmla="*/ 815054 w 1546130"/>
                  <a:gd name="connsiteY86" fmla="*/ 42145 h 43567"/>
                  <a:gd name="connsiteX87" fmla="*/ 808449 w 1546130"/>
                  <a:gd name="connsiteY87" fmla="*/ 43246 h 43567"/>
                  <a:gd name="connsiteX88" fmla="*/ 768541 w 1546130"/>
                  <a:gd name="connsiteY88" fmla="*/ 42420 h 43567"/>
                  <a:gd name="connsiteX89" fmla="*/ 719000 w 1546130"/>
                  <a:gd name="connsiteY89" fmla="*/ 42971 h 43567"/>
                  <a:gd name="connsiteX90" fmla="*/ 615790 w 1546130"/>
                  <a:gd name="connsiteY90" fmla="*/ 42696 h 43567"/>
                  <a:gd name="connsiteX91" fmla="*/ 609185 w 1546130"/>
                  <a:gd name="connsiteY91" fmla="*/ 33888 h 43567"/>
                  <a:gd name="connsiteX92" fmla="*/ 595699 w 1546130"/>
                  <a:gd name="connsiteY92" fmla="*/ 11045 h 43567"/>
                  <a:gd name="connsiteX93" fmla="*/ 581662 w 1546130"/>
                  <a:gd name="connsiteY93" fmla="*/ 586 h 43567"/>
                  <a:gd name="connsiteX94" fmla="*/ 604781 w 1546130"/>
                  <a:gd name="connsiteY94" fmla="*/ 586 h 43567"/>
                  <a:gd name="connsiteX95" fmla="*/ 958448 w 1546130"/>
                  <a:gd name="connsiteY95" fmla="*/ 586 h 43567"/>
                  <a:gd name="connsiteX96" fmla="*/ 1003310 w 1546130"/>
                  <a:gd name="connsiteY96" fmla="*/ 311 h 43567"/>
                  <a:gd name="connsiteX97" fmla="*/ 1025603 w 1546130"/>
                  <a:gd name="connsiteY97" fmla="*/ 6090 h 43567"/>
                  <a:gd name="connsiteX98" fmla="*/ 1029181 w 1546130"/>
                  <a:gd name="connsiteY98" fmla="*/ 3889 h 43567"/>
                  <a:gd name="connsiteX99" fmla="*/ 1024778 w 1546130"/>
                  <a:gd name="connsiteY99" fmla="*/ 1136 h 43567"/>
                  <a:gd name="connsiteX100" fmla="*/ 1033310 w 1546130"/>
                  <a:gd name="connsiteY100" fmla="*/ 1962 h 43567"/>
                  <a:gd name="connsiteX101" fmla="*/ 1044044 w 1546130"/>
                  <a:gd name="connsiteY101" fmla="*/ 3614 h 43567"/>
                  <a:gd name="connsiteX102" fmla="*/ 1038814 w 1546130"/>
                  <a:gd name="connsiteY102" fmla="*/ 12145 h 43567"/>
                  <a:gd name="connsiteX103" fmla="*/ 1037163 w 1546130"/>
                  <a:gd name="connsiteY103" fmla="*/ 16274 h 43567"/>
                  <a:gd name="connsiteX104" fmla="*/ 1046383 w 1546130"/>
                  <a:gd name="connsiteY104" fmla="*/ 25081 h 43567"/>
                  <a:gd name="connsiteX105" fmla="*/ 1052857 w 1546130"/>
                  <a:gd name="connsiteY105" fmla="*/ 30600 h 43567"/>
                  <a:gd name="connsiteX106" fmla="*/ 1052857 w 1546130"/>
                  <a:gd name="connsiteY106" fmla="*/ 30105 h 43567"/>
                  <a:gd name="connsiteX107" fmla="*/ 1054783 w 1546130"/>
                  <a:gd name="connsiteY107" fmla="*/ 2857 h 43567"/>
                  <a:gd name="connsiteX108" fmla="*/ 1066309 w 1546130"/>
                  <a:gd name="connsiteY108" fmla="*/ 71 h 43567"/>
                  <a:gd name="connsiteX109" fmla="*/ 14660 w 1546130"/>
                  <a:gd name="connsiteY109" fmla="*/ 1 h 43567"/>
                  <a:gd name="connsiteX110" fmla="*/ 29281 w 1546130"/>
                  <a:gd name="connsiteY110" fmla="*/ 311 h 43567"/>
                  <a:gd name="connsiteX111" fmla="*/ 65061 w 1546130"/>
                  <a:gd name="connsiteY111" fmla="*/ 311 h 43567"/>
                  <a:gd name="connsiteX112" fmla="*/ 144601 w 1546130"/>
                  <a:gd name="connsiteY112" fmla="*/ 585 h 43567"/>
                  <a:gd name="connsiteX113" fmla="*/ 157262 w 1546130"/>
                  <a:gd name="connsiteY113" fmla="*/ 8567 h 43567"/>
                  <a:gd name="connsiteX114" fmla="*/ 180931 w 1546130"/>
                  <a:gd name="connsiteY114" fmla="*/ 2512 h 43567"/>
                  <a:gd name="connsiteX115" fmla="*/ 193867 w 1546130"/>
                  <a:gd name="connsiteY115" fmla="*/ 861 h 43567"/>
                  <a:gd name="connsiteX116" fmla="*/ 213683 w 1546130"/>
                  <a:gd name="connsiteY116" fmla="*/ 861 h 43567"/>
                  <a:gd name="connsiteX117" fmla="*/ 186711 w 1546130"/>
                  <a:gd name="connsiteY117" fmla="*/ 33613 h 43567"/>
                  <a:gd name="connsiteX118" fmla="*/ 167720 w 1546130"/>
                  <a:gd name="connsiteY118" fmla="*/ 43246 h 43567"/>
                  <a:gd name="connsiteX119" fmla="*/ 153684 w 1546130"/>
                  <a:gd name="connsiteY119" fmla="*/ 25906 h 43567"/>
                  <a:gd name="connsiteX120" fmla="*/ 148455 w 1546130"/>
                  <a:gd name="connsiteY120" fmla="*/ 29209 h 43567"/>
                  <a:gd name="connsiteX121" fmla="*/ 122033 w 1546130"/>
                  <a:gd name="connsiteY121" fmla="*/ 43246 h 43567"/>
                  <a:gd name="connsiteX122" fmla="*/ 6437 w 1546130"/>
                  <a:gd name="connsiteY122" fmla="*/ 42971 h 43567"/>
                  <a:gd name="connsiteX123" fmla="*/ 1208 w 1546130"/>
                  <a:gd name="connsiteY123" fmla="*/ 39943 h 43567"/>
                  <a:gd name="connsiteX124" fmla="*/ 1208 w 1546130"/>
                  <a:gd name="connsiteY124" fmla="*/ 30035 h 43567"/>
                  <a:gd name="connsiteX125" fmla="*/ 3134 w 1546130"/>
                  <a:gd name="connsiteY125" fmla="*/ 2787 h 43567"/>
                  <a:gd name="connsiteX126" fmla="*/ 14660 w 1546130"/>
                  <a:gd name="connsiteY126" fmla="*/ 1 h 4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546130" h="43567">
                    <a:moveTo>
                      <a:pt x="934228" y="26457"/>
                    </a:moveTo>
                    <a:cubicBezTo>
                      <a:pt x="932026" y="26182"/>
                      <a:pt x="928448" y="28108"/>
                      <a:pt x="929274" y="30586"/>
                    </a:cubicBezTo>
                    <a:cubicBezTo>
                      <a:pt x="930650" y="35265"/>
                      <a:pt x="934778" y="38567"/>
                      <a:pt x="939182" y="40494"/>
                    </a:cubicBezTo>
                    <a:cubicBezTo>
                      <a:pt x="940834" y="41319"/>
                      <a:pt x="941659" y="38017"/>
                      <a:pt x="941935" y="35540"/>
                    </a:cubicBezTo>
                    <a:cubicBezTo>
                      <a:pt x="941109" y="31411"/>
                      <a:pt x="939733" y="27008"/>
                      <a:pt x="934228" y="26457"/>
                    </a:cubicBezTo>
                    <a:close/>
                    <a:moveTo>
                      <a:pt x="1074600" y="5885"/>
                    </a:moveTo>
                    <a:cubicBezTo>
                      <a:pt x="1074600" y="5885"/>
                      <a:pt x="1074325" y="6160"/>
                      <a:pt x="1074325" y="6160"/>
                    </a:cubicBezTo>
                    <a:cubicBezTo>
                      <a:pt x="1074325" y="6160"/>
                      <a:pt x="1074325" y="6435"/>
                      <a:pt x="1074325" y="6435"/>
                    </a:cubicBezTo>
                    <a:cubicBezTo>
                      <a:pt x="1074049" y="6435"/>
                      <a:pt x="1074049" y="6435"/>
                      <a:pt x="1074049" y="6435"/>
                    </a:cubicBezTo>
                    <a:cubicBezTo>
                      <a:pt x="1074049" y="6160"/>
                      <a:pt x="1074049" y="6160"/>
                      <a:pt x="1074049" y="6160"/>
                    </a:cubicBezTo>
                    <a:cubicBezTo>
                      <a:pt x="1074049" y="6160"/>
                      <a:pt x="1073774" y="6435"/>
                      <a:pt x="1073774" y="6435"/>
                    </a:cubicBezTo>
                    <a:cubicBezTo>
                      <a:pt x="1070196" y="14142"/>
                      <a:pt x="1077903" y="21298"/>
                      <a:pt x="1075976" y="29004"/>
                    </a:cubicBezTo>
                    <a:cubicBezTo>
                      <a:pt x="1075976" y="29554"/>
                      <a:pt x="1078453" y="30931"/>
                      <a:pt x="1078728" y="30655"/>
                    </a:cubicBezTo>
                    <a:cubicBezTo>
                      <a:pt x="1083407" y="26252"/>
                      <a:pt x="1093591" y="30931"/>
                      <a:pt x="1094416" y="24876"/>
                    </a:cubicBezTo>
                    <a:cubicBezTo>
                      <a:pt x="1094967" y="21573"/>
                      <a:pt x="1091939" y="12215"/>
                      <a:pt x="1084783" y="9738"/>
                    </a:cubicBezTo>
                    <a:cubicBezTo>
                      <a:pt x="1081481" y="8913"/>
                      <a:pt x="1078728" y="6160"/>
                      <a:pt x="1075150" y="6435"/>
                    </a:cubicBezTo>
                    <a:cubicBezTo>
                      <a:pt x="1074875" y="6160"/>
                      <a:pt x="1074600" y="6160"/>
                      <a:pt x="1074600" y="5885"/>
                    </a:cubicBezTo>
                    <a:close/>
                    <a:moveTo>
                      <a:pt x="22951" y="5815"/>
                    </a:moveTo>
                    <a:cubicBezTo>
                      <a:pt x="22951" y="5815"/>
                      <a:pt x="22676" y="6090"/>
                      <a:pt x="22676" y="6090"/>
                    </a:cubicBezTo>
                    <a:cubicBezTo>
                      <a:pt x="22676" y="6090"/>
                      <a:pt x="22676" y="6365"/>
                      <a:pt x="22676" y="6365"/>
                    </a:cubicBezTo>
                    <a:cubicBezTo>
                      <a:pt x="22400" y="6365"/>
                      <a:pt x="22400" y="6365"/>
                      <a:pt x="22400" y="6365"/>
                    </a:cubicBezTo>
                    <a:cubicBezTo>
                      <a:pt x="22400" y="6090"/>
                      <a:pt x="22400" y="6090"/>
                      <a:pt x="22400" y="6090"/>
                    </a:cubicBezTo>
                    <a:cubicBezTo>
                      <a:pt x="22400" y="6090"/>
                      <a:pt x="22125" y="6365"/>
                      <a:pt x="22125" y="6365"/>
                    </a:cubicBezTo>
                    <a:cubicBezTo>
                      <a:pt x="18547" y="14072"/>
                      <a:pt x="26254" y="21228"/>
                      <a:pt x="24327" y="28934"/>
                    </a:cubicBezTo>
                    <a:cubicBezTo>
                      <a:pt x="24327" y="29484"/>
                      <a:pt x="26804" y="30861"/>
                      <a:pt x="27079" y="30585"/>
                    </a:cubicBezTo>
                    <a:cubicBezTo>
                      <a:pt x="31758" y="26182"/>
                      <a:pt x="41942" y="30861"/>
                      <a:pt x="42767" y="24806"/>
                    </a:cubicBezTo>
                    <a:cubicBezTo>
                      <a:pt x="43318" y="21503"/>
                      <a:pt x="40290" y="12145"/>
                      <a:pt x="33134" y="9668"/>
                    </a:cubicBezTo>
                    <a:cubicBezTo>
                      <a:pt x="29832" y="8843"/>
                      <a:pt x="27079" y="6090"/>
                      <a:pt x="23501" y="6365"/>
                    </a:cubicBezTo>
                    <a:cubicBezTo>
                      <a:pt x="23226" y="6090"/>
                      <a:pt x="22951" y="6090"/>
                      <a:pt x="22951" y="5815"/>
                    </a:cubicBezTo>
                    <a:close/>
                    <a:moveTo>
                      <a:pt x="1440377" y="380"/>
                    </a:moveTo>
                    <a:cubicBezTo>
                      <a:pt x="1447808" y="380"/>
                      <a:pt x="1453863" y="105"/>
                      <a:pt x="1453313" y="11940"/>
                    </a:cubicBezTo>
                    <a:cubicBezTo>
                      <a:pt x="1454689" y="-1271"/>
                      <a:pt x="1463221" y="656"/>
                      <a:pt x="1470652" y="656"/>
                    </a:cubicBezTo>
                    <a:lnTo>
                      <a:pt x="1546130" y="656"/>
                    </a:lnTo>
                    <a:lnTo>
                      <a:pt x="1546130" y="42765"/>
                    </a:lnTo>
                    <a:lnTo>
                      <a:pt x="1509184" y="42765"/>
                    </a:lnTo>
                    <a:cubicBezTo>
                      <a:pt x="1505606" y="42765"/>
                      <a:pt x="1502027" y="43591"/>
                      <a:pt x="1500101" y="38637"/>
                    </a:cubicBezTo>
                    <a:cubicBezTo>
                      <a:pt x="1498725" y="35059"/>
                      <a:pt x="1494321" y="35885"/>
                      <a:pt x="1492670" y="38086"/>
                    </a:cubicBezTo>
                    <a:cubicBezTo>
                      <a:pt x="1487166" y="44692"/>
                      <a:pt x="1480009" y="42765"/>
                      <a:pt x="1473129" y="42765"/>
                    </a:cubicBezTo>
                    <a:cubicBezTo>
                      <a:pt x="1411478" y="43040"/>
                      <a:pt x="1349827" y="42765"/>
                      <a:pt x="1288176" y="43040"/>
                    </a:cubicBezTo>
                    <a:cubicBezTo>
                      <a:pt x="1281295" y="43040"/>
                      <a:pt x="1275516" y="42215"/>
                      <a:pt x="1274965" y="34233"/>
                    </a:cubicBezTo>
                    <a:cubicBezTo>
                      <a:pt x="1274415" y="26527"/>
                      <a:pt x="1281021" y="27353"/>
                      <a:pt x="1285699" y="24876"/>
                    </a:cubicBezTo>
                    <a:cubicBezTo>
                      <a:pt x="1292580" y="21022"/>
                      <a:pt x="1306892" y="27353"/>
                      <a:pt x="1304690" y="10013"/>
                    </a:cubicBezTo>
                    <a:cubicBezTo>
                      <a:pt x="1311020" y="13316"/>
                      <a:pt x="1316249" y="16069"/>
                      <a:pt x="1322580" y="15793"/>
                    </a:cubicBezTo>
                    <a:cubicBezTo>
                      <a:pt x="1325332" y="15793"/>
                      <a:pt x="1328359" y="15518"/>
                      <a:pt x="1328910" y="13316"/>
                    </a:cubicBezTo>
                    <a:cubicBezTo>
                      <a:pt x="1331937" y="-1271"/>
                      <a:pt x="1343772" y="931"/>
                      <a:pt x="1353680" y="656"/>
                    </a:cubicBezTo>
                    <a:cubicBezTo>
                      <a:pt x="1382579" y="380"/>
                      <a:pt x="1411478" y="656"/>
                      <a:pt x="1440377" y="380"/>
                    </a:cubicBezTo>
                    <a:close/>
                    <a:moveTo>
                      <a:pt x="388728" y="310"/>
                    </a:moveTo>
                    <a:cubicBezTo>
                      <a:pt x="396159" y="310"/>
                      <a:pt x="402214" y="35"/>
                      <a:pt x="401664" y="11870"/>
                    </a:cubicBezTo>
                    <a:cubicBezTo>
                      <a:pt x="403040" y="-1341"/>
                      <a:pt x="411572" y="586"/>
                      <a:pt x="419003" y="586"/>
                    </a:cubicBezTo>
                    <a:cubicBezTo>
                      <a:pt x="468268" y="586"/>
                      <a:pt x="517259" y="586"/>
                      <a:pt x="566250" y="586"/>
                    </a:cubicBezTo>
                    <a:cubicBezTo>
                      <a:pt x="572029" y="310"/>
                      <a:pt x="578084" y="-515"/>
                      <a:pt x="580011" y="8017"/>
                    </a:cubicBezTo>
                    <a:cubicBezTo>
                      <a:pt x="572029" y="3338"/>
                      <a:pt x="553589" y="12421"/>
                      <a:pt x="553314" y="20677"/>
                    </a:cubicBezTo>
                    <a:cubicBezTo>
                      <a:pt x="553039" y="25356"/>
                      <a:pt x="556892" y="26457"/>
                      <a:pt x="560194" y="24531"/>
                    </a:cubicBezTo>
                    <a:cubicBezTo>
                      <a:pt x="569552" y="19576"/>
                      <a:pt x="575882" y="28108"/>
                      <a:pt x="583864" y="28934"/>
                    </a:cubicBezTo>
                    <a:cubicBezTo>
                      <a:pt x="587717" y="29484"/>
                      <a:pt x="589919" y="34989"/>
                      <a:pt x="588818" y="38842"/>
                    </a:cubicBezTo>
                    <a:cubicBezTo>
                      <a:pt x="588268" y="43245"/>
                      <a:pt x="584139" y="42695"/>
                      <a:pt x="580836" y="42695"/>
                    </a:cubicBezTo>
                    <a:cubicBezTo>
                      <a:pt x="539827" y="42695"/>
                      <a:pt x="498543" y="42695"/>
                      <a:pt x="457535" y="42695"/>
                    </a:cubicBezTo>
                    <a:cubicBezTo>
                      <a:pt x="453957" y="42695"/>
                      <a:pt x="450378" y="43521"/>
                      <a:pt x="448452" y="38567"/>
                    </a:cubicBezTo>
                    <a:cubicBezTo>
                      <a:pt x="447076" y="34989"/>
                      <a:pt x="442672" y="35815"/>
                      <a:pt x="441021" y="38016"/>
                    </a:cubicBezTo>
                    <a:cubicBezTo>
                      <a:pt x="435517" y="44622"/>
                      <a:pt x="428360" y="42695"/>
                      <a:pt x="421480" y="42695"/>
                    </a:cubicBezTo>
                    <a:cubicBezTo>
                      <a:pt x="359829" y="42970"/>
                      <a:pt x="298178" y="42695"/>
                      <a:pt x="236527" y="42970"/>
                    </a:cubicBezTo>
                    <a:cubicBezTo>
                      <a:pt x="229646" y="42970"/>
                      <a:pt x="223867" y="42145"/>
                      <a:pt x="223316" y="34163"/>
                    </a:cubicBezTo>
                    <a:cubicBezTo>
                      <a:pt x="222766" y="26457"/>
                      <a:pt x="229372" y="27283"/>
                      <a:pt x="234050" y="24806"/>
                    </a:cubicBezTo>
                    <a:cubicBezTo>
                      <a:pt x="240931" y="20952"/>
                      <a:pt x="255243" y="27283"/>
                      <a:pt x="253041" y="9943"/>
                    </a:cubicBezTo>
                    <a:cubicBezTo>
                      <a:pt x="259371" y="13246"/>
                      <a:pt x="264600" y="15999"/>
                      <a:pt x="270931" y="15723"/>
                    </a:cubicBezTo>
                    <a:cubicBezTo>
                      <a:pt x="273683" y="15723"/>
                      <a:pt x="276710" y="15448"/>
                      <a:pt x="277261" y="13246"/>
                    </a:cubicBezTo>
                    <a:cubicBezTo>
                      <a:pt x="280288" y="-1341"/>
                      <a:pt x="292123" y="861"/>
                      <a:pt x="302031" y="586"/>
                    </a:cubicBezTo>
                    <a:cubicBezTo>
                      <a:pt x="330930" y="310"/>
                      <a:pt x="359829" y="586"/>
                      <a:pt x="388728" y="310"/>
                    </a:cubicBezTo>
                    <a:close/>
                    <a:moveTo>
                      <a:pt x="1066309" y="71"/>
                    </a:moveTo>
                    <a:cubicBezTo>
                      <a:pt x="1071091" y="105"/>
                      <a:pt x="1076389" y="656"/>
                      <a:pt x="1080930" y="381"/>
                    </a:cubicBezTo>
                    <a:cubicBezTo>
                      <a:pt x="1092765" y="381"/>
                      <a:pt x="1104875" y="381"/>
                      <a:pt x="1116710" y="381"/>
                    </a:cubicBezTo>
                    <a:cubicBezTo>
                      <a:pt x="1143132" y="381"/>
                      <a:pt x="1169828" y="655"/>
                      <a:pt x="1196250" y="655"/>
                    </a:cubicBezTo>
                    <a:cubicBezTo>
                      <a:pt x="1202306" y="655"/>
                      <a:pt x="1208085" y="655"/>
                      <a:pt x="1208911" y="8637"/>
                    </a:cubicBezTo>
                    <a:cubicBezTo>
                      <a:pt x="1217993" y="11114"/>
                      <a:pt x="1226800" y="14967"/>
                      <a:pt x="1232580" y="2582"/>
                    </a:cubicBezTo>
                    <a:cubicBezTo>
                      <a:pt x="1234782" y="-1822"/>
                      <a:pt x="1241112" y="1206"/>
                      <a:pt x="1245516" y="931"/>
                    </a:cubicBezTo>
                    <a:cubicBezTo>
                      <a:pt x="1251571" y="381"/>
                      <a:pt x="1257901" y="655"/>
                      <a:pt x="1265332" y="931"/>
                    </a:cubicBezTo>
                    <a:cubicBezTo>
                      <a:pt x="1254874" y="11665"/>
                      <a:pt x="1245241" y="22399"/>
                      <a:pt x="1238360" y="33683"/>
                    </a:cubicBezTo>
                    <a:cubicBezTo>
                      <a:pt x="1232580" y="43316"/>
                      <a:pt x="1227351" y="43866"/>
                      <a:pt x="1219369" y="43316"/>
                    </a:cubicBezTo>
                    <a:cubicBezTo>
                      <a:pt x="1212214" y="42765"/>
                      <a:pt x="1204507" y="33133"/>
                      <a:pt x="1205333" y="25976"/>
                    </a:cubicBezTo>
                    <a:cubicBezTo>
                      <a:pt x="1203406" y="27077"/>
                      <a:pt x="1200379" y="27903"/>
                      <a:pt x="1200104" y="29279"/>
                    </a:cubicBezTo>
                    <a:cubicBezTo>
                      <a:pt x="1197902" y="46618"/>
                      <a:pt x="1184691" y="43316"/>
                      <a:pt x="1173682" y="43316"/>
                    </a:cubicBezTo>
                    <a:lnTo>
                      <a:pt x="1068584" y="43066"/>
                    </a:lnTo>
                    <a:lnTo>
                      <a:pt x="1068814" y="43246"/>
                    </a:lnTo>
                    <a:cubicBezTo>
                      <a:pt x="1058080" y="43246"/>
                      <a:pt x="1050099" y="43246"/>
                      <a:pt x="1041842" y="43246"/>
                    </a:cubicBezTo>
                    <a:cubicBezTo>
                      <a:pt x="973586" y="43246"/>
                      <a:pt x="905329" y="43246"/>
                      <a:pt x="837072" y="43246"/>
                    </a:cubicBezTo>
                    <a:cubicBezTo>
                      <a:pt x="832669" y="43246"/>
                      <a:pt x="827990" y="44622"/>
                      <a:pt x="823862" y="41044"/>
                    </a:cubicBezTo>
                    <a:cubicBezTo>
                      <a:pt x="821935" y="39393"/>
                      <a:pt x="816155" y="26182"/>
                      <a:pt x="815054" y="42145"/>
                    </a:cubicBezTo>
                    <a:cubicBezTo>
                      <a:pt x="815054" y="42696"/>
                      <a:pt x="810651" y="43246"/>
                      <a:pt x="808449" y="43246"/>
                    </a:cubicBezTo>
                    <a:cubicBezTo>
                      <a:pt x="795238" y="42971"/>
                      <a:pt x="781752" y="42420"/>
                      <a:pt x="768541" y="42420"/>
                    </a:cubicBezTo>
                    <a:cubicBezTo>
                      <a:pt x="752028" y="42420"/>
                      <a:pt x="735514" y="42971"/>
                      <a:pt x="719000" y="42971"/>
                    </a:cubicBezTo>
                    <a:cubicBezTo>
                      <a:pt x="684597" y="42971"/>
                      <a:pt x="650194" y="42971"/>
                      <a:pt x="615790" y="42696"/>
                    </a:cubicBezTo>
                    <a:cubicBezTo>
                      <a:pt x="609735" y="42696"/>
                      <a:pt x="600928" y="44897"/>
                      <a:pt x="609185" y="33888"/>
                    </a:cubicBezTo>
                    <a:cubicBezTo>
                      <a:pt x="600653" y="28934"/>
                      <a:pt x="613588" y="11595"/>
                      <a:pt x="595699" y="11045"/>
                    </a:cubicBezTo>
                    <a:cubicBezTo>
                      <a:pt x="591570" y="10769"/>
                      <a:pt x="585240" y="7191"/>
                      <a:pt x="581662" y="586"/>
                    </a:cubicBezTo>
                    <a:cubicBezTo>
                      <a:pt x="589919" y="586"/>
                      <a:pt x="597350" y="586"/>
                      <a:pt x="604781" y="586"/>
                    </a:cubicBezTo>
                    <a:cubicBezTo>
                      <a:pt x="722853" y="586"/>
                      <a:pt x="840651" y="311"/>
                      <a:pt x="958448" y="586"/>
                    </a:cubicBezTo>
                    <a:cubicBezTo>
                      <a:pt x="973310" y="586"/>
                      <a:pt x="988448" y="2513"/>
                      <a:pt x="1003310" y="311"/>
                    </a:cubicBezTo>
                    <a:cubicBezTo>
                      <a:pt x="1011842" y="-791"/>
                      <a:pt x="1017897" y="4714"/>
                      <a:pt x="1025603" y="6090"/>
                    </a:cubicBezTo>
                    <a:cubicBezTo>
                      <a:pt x="1028080" y="6641"/>
                      <a:pt x="1029456" y="6366"/>
                      <a:pt x="1029181" y="3889"/>
                    </a:cubicBezTo>
                    <a:cubicBezTo>
                      <a:pt x="1028906" y="3338"/>
                      <a:pt x="1026154" y="3063"/>
                      <a:pt x="1024778" y="1136"/>
                    </a:cubicBezTo>
                    <a:cubicBezTo>
                      <a:pt x="1027530" y="1412"/>
                      <a:pt x="1030557" y="1136"/>
                      <a:pt x="1033310" y="1962"/>
                    </a:cubicBezTo>
                    <a:cubicBezTo>
                      <a:pt x="1036888" y="3063"/>
                      <a:pt x="1041567" y="-2442"/>
                      <a:pt x="1044044" y="3614"/>
                    </a:cubicBezTo>
                    <a:cubicBezTo>
                      <a:pt x="1046245" y="8843"/>
                      <a:pt x="1041016" y="9668"/>
                      <a:pt x="1038814" y="12145"/>
                    </a:cubicBezTo>
                    <a:cubicBezTo>
                      <a:pt x="1037989" y="13246"/>
                      <a:pt x="1037163" y="16274"/>
                      <a:pt x="1037163" y="16274"/>
                    </a:cubicBezTo>
                    <a:cubicBezTo>
                      <a:pt x="1040879" y="18201"/>
                      <a:pt x="1043700" y="21779"/>
                      <a:pt x="1046383" y="25081"/>
                    </a:cubicBezTo>
                    <a:lnTo>
                      <a:pt x="1052857" y="30600"/>
                    </a:lnTo>
                    <a:lnTo>
                      <a:pt x="1052857" y="30105"/>
                    </a:lnTo>
                    <a:cubicBezTo>
                      <a:pt x="1053407" y="20747"/>
                      <a:pt x="1048729" y="8362"/>
                      <a:pt x="1054783" y="2857"/>
                    </a:cubicBezTo>
                    <a:cubicBezTo>
                      <a:pt x="1057261" y="518"/>
                      <a:pt x="1061527" y="36"/>
                      <a:pt x="1066309" y="71"/>
                    </a:cubicBezTo>
                    <a:close/>
                    <a:moveTo>
                      <a:pt x="14660" y="1"/>
                    </a:moveTo>
                    <a:cubicBezTo>
                      <a:pt x="19442" y="35"/>
                      <a:pt x="24740" y="586"/>
                      <a:pt x="29281" y="311"/>
                    </a:cubicBezTo>
                    <a:cubicBezTo>
                      <a:pt x="41116" y="311"/>
                      <a:pt x="53226" y="311"/>
                      <a:pt x="65061" y="311"/>
                    </a:cubicBezTo>
                    <a:cubicBezTo>
                      <a:pt x="91483" y="311"/>
                      <a:pt x="118179" y="585"/>
                      <a:pt x="144601" y="585"/>
                    </a:cubicBezTo>
                    <a:cubicBezTo>
                      <a:pt x="150657" y="585"/>
                      <a:pt x="156436" y="585"/>
                      <a:pt x="157262" y="8567"/>
                    </a:cubicBezTo>
                    <a:cubicBezTo>
                      <a:pt x="166344" y="11044"/>
                      <a:pt x="175151" y="14897"/>
                      <a:pt x="180931" y="2512"/>
                    </a:cubicBezTo>
                    <a:cubicBezTo>
                      <a:pt x="183133" y="-1892"/>
                      <a:pt x="189463" y="1136"/>
                      <a:pt x="193867" y="861"/>
                    </a:cubicBezTo>
                    <a:cubicBezTo>
                      <a:pt x="199922" y="311"/>
                      <a:pt x="206252" y="585"/>
                      <a:pt x="213683" y="861"/>
                    </a:cubicBezTo>
                    <a:cubicBezTo>
                      <a:pt x="203225" y="11595"/>
                      <a:pt x="193592" y="22329"/>
                      <a:pt x="186711" y="33613"/>
                    </a:cubicBezTo>
                    <a:cubicBezTo>
                      <a:pt x="180931" y="43246"/>
                      <a:pt x="175702" y="43796"/>
                      <a:pt x="167720" y="43246"/>
                    </a:cubicBezTo>
                    <a:cubicBezTo>
                      <a:pt x="160565" y="42695"/>
                      <a:pt x="152858" y="33063"/>
                      <a:pt x="153684" y="25906"/>
                    </a:cubicBezTo>
                    <a:cubicBezTo>
                      <a:pt x="151757" y="27007"/>
                      <a:pt x="148730" y="27833"/>
                      <a:pt x="148455" y="29209"/>
                    </a:cubicBezTo>
                    <a:cubicBezTo>
                      <a:pt x="146253" y="46548"/>
                      <a:pt x="133042" y="43246"/>
                      <a:pt x="122033" y="43246"/>
                    </a:cubicBezTo>
                    <a:cubicBezTo>
                      <a:pt x="83501" y="43246"/>
                      <a:pt x="44969" y="42971"/>
                      <a:pt x="6437" y="42971"/>
                    </a:cubicBezTo>
                    <a:cubicBezTo>
                      <a:pt x="3685" y="43521"/>
                      <a:pt x="1483" y="43246"/>
                      <a:pt x="1208" y="39943"/>
                    </a:cubicBezTo>
                    <a:cubicBezTo>
                      <a:pt x="1208" y="36640"/>
                      <a:pt x="933" y="33338"/>
                      <a:pt x="1208" y="30035"/>
                    </a:cubicBezTo>
                    <a:cubicBezTo>
                      <a:pt x="1758" y="20677"/>
                      <a:pt x="-2920" y="8292"/>
                      <a:pt x="3134" y="2787"/>
                    </a:cubicBezTo>
                    <a:cubicBezTo>
                      <a:pt x="5612" y="448"/>
                      <a:pt x="9878" y="-34"/>
                      <a:pt x="14660" y="1"/>
                    </a:cubicBezTo>
                    <a:close/>
                  </a:path>
                </a:pathLst>
              </a:custGeom>
              <a:solidFill>
                <a:schemeClr val="accent3"/>
              </a:solidFill>
              <a:ln w="7407"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2DB8CB62-05C2-405A-9CB3-A3BBEC6D4835}"/>
                  </a:ext>
                </a:extLst>
              </p:cNvPr>
              <p:cNvSpPr/>
              <p:nvPr/>
            </p:nvSpPr>
            <p:spPr>
              <a:xfrm rot="10800000">
                <a:off x="5989366" y="544828"/>
                <a:ext cx="3321685" cy="76019"/>
              </a:xfrm>
              <a:custGeom>
                <a:avLst/>
                <a:gdLst>
                  <a:gd name="connsiteX0" fmla="*/ 1323163 w 1645441"/>
                  <a:gd name="connsiteY0" fmla="*/ 28780 h 37657"/>
                  <a:gd name="connsiteX1" fmla="*/ 1333347 w 1645441"/>
                  <a:gd name="connsiteY1" fmla="*/ 36796 h 37657"/>
                  <a:gd name="connsiteX2" fmla="*/ 1312980 w 1645441"/>
                  <a:gd name="connsiteY2" fmla="*/ 36245 h 37657"/>
                  <a:gd name="connsiteX3" fmla="*/ 1323163 w 1645441"/>
                  <a:gd name="connsiteY3" fmla="*/ 28780 h 37657"/>
                  <a:gd name="connsiteX4" fmla="*/ 502405 w 1645441"/>
                  <a:gd name="connsiteY4" fmla="*/ 28666 h 37657"/>
                  <a:gd name="connsiteX5" fmla="*/ 512589 w 1645441"/>
                  <a:gd name="connsiteY5" fmla="*/ 36682 h 37657"/>
                  <a:gd name="connsiteX6" fmla="*/ 492222 w 1645441"/>
                  <a:gd name="connsiteY6" fmla="*/ 36131 h 37657"/>
                  <a:gd name="connsiteX7" fmla="*/ 502405 w 1645441"/>
                  <a:gd name="connsiteY7" fmla="*/ 28666 h 37657"/>
                  <a:gd name="connsiteX8" fmla="*/ 1645441 w 1645441"/>
                  <a:gd name="connsiteY8" fmla="*/ 21503 h 37657"/>
                  <a:gd name="connsiteX9" fmla="*/ 1645441 w 1645441"/>
                  <a:gd name="connsiteY9" fmla="*/ 33701 h 37657"/>
                  <a:gd name="connsiteX10" fmla="*/ 1640157 w 1645441"/>
                  <a:gd name="connsiteY10" fmla="*/ 32461 h 37657"/>
                  <a:gd name="connsiteX11" fmla="*/ 1639950 w 1645441"/>
                  <a:gd name="connsiteY11" fmla="*/ 27438 h 37657"/>
                  <a:gd name="connsiteX12" fmla="*/ 833779 w 1645441"/>
                  <a:gd name="connsiteY12" fmla="*/ 19618 h 37657"/>
                  <a:gd name="connsiteX13" fmla="*/ 843962 w 1645441"/>
                  <a:gd name="connsiteY13" fmla="*/ 30627 h 37657"/>
                  <a:gd name="connsiteX14" fmla="*/ 824972 w 1645441"/>
                  <a:gd name="connsiteY14" fmla="*/ 33655 h 37657"/>
                  <a:gd name="connsiteX15" fmla="*/ 819192 w 1645441"/>
                  <a:gd name="connsiteY15" fmla="*/ 27324 h 37657"/>
                  <a:gd name="connsiteX16" fmla="*/ 833779 w 1645441"/>
                  <a:gd name="connsiteY16" fmla="*/ 19618 h 37657"/>
                  <a:gd name="connsiteX17" fmla="*/ 1645441 w 1645441"/>
                  <a:gd name="connsiteY17" fmla="*/ 5017 h 37657"/>
                  <a:gd name="connsiteX18" fmla="*/ 1645441 w 1645441"/>
                  <a:gd name="connsiteY18" fmla="*/ 6122 h 37657"/>
                  <a:gd name="connsiteX19" fmla="*/ 1644904 w 1645441"/>
                  <a:gd name="connsiteY19" fmla="*/ 5420 h 37657"/>
                  <a:gd name="connsiteX20" fmla="*/ 18831 w 1645441"/>
                  <a:gd name="connsiteY20" fmla="*/ 627 h 37657"/>
                  <a:gd name="connsiteX21" fmla="*/ 78005 w 1645441"/>
                  <a:gd name="connsiteY21" fmla="*/ 627 h 37657"/>
                  <a:gd name="connsiteX22" fmla="*/ 144609 w 1645441"/>
                  <a:gd name="connsiteY22" fmla="*/ 627 h 37657"/>
                  <a:gd name="connsiteX23" fmla="*/ 155894 w 1645441"/>
                  <a:gd name="connsiteY23" fmla="*/ 5580 h 37657"/>
                  <a:gd name="connsiteX24" fmla="*/ 154518 w 1645441"/>
                  <a:gd name="connsiteY24" fmla="*/ 19617 h 37657"/>
                  <a:gd name="connsiteX25" fmla="*/ 147362 w 1645441"/>
                  <a:gd name="connsiteY25" fmla="*/ 34754 h 37657"/>
                  <a:gd name="connsiteX26" fmla="*/ 143509 w 1645441"/>
                  <a:gd name="connsiteY26" fmla="*/ 36681 h 37657"/>
                  <a:gd name="connsiteX27" fmla="*/ 105252 w 1645441"/>
                  <a:gd name="connsiteY27" fmla="*/ 33653 h 37657"/>
                  <a:gd name="connsiteX28" fmla="*/ 99197 w 1645441"/>
                  <a:gd name="connsiteY28" fmla="*/ 33103 h 37657"/>
                  <a:gd name="connsiteX29" fmla="*/ 16904 w 1645441"/>
                  <a:gd name="connsiteY29" fmla="*/ 36406 h 37657"/>
                  <a:gd name="connsiteX30" fmla="*/ 115 w 1645441"/>
                  <a:gd name="connsiteY30" fmla="*/ 19066 h 37657"/>
                  <a:gd name="connsiteX31" fmla="*/ 18831 w 1645441"/>
                  <a:gd name="connsiteY31" fmla="*/ 627 h 37657"/>
                  <a:gd name="connsiteX32" fmla="*/ 168624 w 1645441"/>
                  <a:gd name="connsiteY32" fmla="*/ 524 h 37657"/>
                  <a:gd name="connsiteX33" fmla="*/ 175711 w 1645441"/>
                  <a:gd name="connsiteY33" fmla="*/ 4480 h 37657"/>
                  <a:gd name="connsiteX34" fmla="*/ 182591 w 1645441"/>
                  <a:gd name="connsiteY34" fmla="*/ 8609 h 37657"/>
                  <a:gd name="connsiteX35" fmla="*/ 177087 w 1645441"/>
                  <a:gd name="connsiteY35" fmla="*/ 11361 h 37657"/>
                  <a:gd name="connsiteX36" fmla="*/ 161123 w 1645441"/>
                  <a:gd name="connsiteY36" fmla="*/ 8334 h 37657"/>
                  <a:gd name="connsiteX37" fmla="*/ 161123 w 1645441"/>
                  <a:gd name="connsiteY37" fmla="*/ 2554 h 37657"/>
                  <a:gd name="connsiteX38" fmla="*/ 168624 w 1645441"/>
                  <a:gd name="connsiteY38" fmla="*/ 524 h 37657"/>
                  <a:gd name="connsiteX39" fmla="*/ 1260961 w 1645441"/>
                  <a:gd name="connsiteY39" fmla="*/ 465 h 37657"/>
                  <a:gd name="connsiteX40" fmla="*/ 1271420 w 1645441"/>
                  <a:gd name="connsiteY40" fmla="*/ 8447 h 37657"/>
                  <a:gd name="connsiteX41" fmla="*/ 1278575 w 1645441"/>
                  <a:gd name="connsiteY41" fmla="*/ 31566 h 37657"/>
                  <a:gd name="connsiteX42" fmla="*/ 1268392 w 1645441"/>
                  <a:gd name="connsiteY42" fmla="*/ 37071 h 37657"/>
                  <a:gd name="connsiteX43" fmla="*/ 1152797 w 1645441"/>
                  <a:gd name="connsiteY43" fmla="*/ 37071 h 37657"/>
                  <a:gd name="connsiteX44" fmla="*/ 1117568 w 1645441"/>
                  <a:gd name="connsiteY44" fmla="*/ 37071 h 37657"/>
                  <a:gd name="connsiteX45" fmla="*/ 1093176 w 1645441"/>
                  <a:gd name="connsiteY45" fmla="*/ 35557 h 37657"/>
                  <a:gd name="connsiteX46" fmla="*/ 1092403 w 1645441"/>
                  <a:gd name="connsiteY46" fmla="*/ 35283 h 37657"/>
                  <a:gd name="connsiteX47" fmla="*/ 1092403 w 1645441"/>
                  <a:gd name="connsiteY47" fmla="*/ 36682 h 37657"/>
                  <a:gd name="connsiteX48" fmla="*/ 1061686 w 1645441"/>
                  <a:gd name="connsiteY48" fmla="*/ 36682 h 37657"/>
                  <a:gd name="connsiteX49" fmla="*/ 1061696 w 1645441"/>
                  <a:gd name="connsiteY49" fmla="*/ 36795 h 37657"/>
                  <a:gd name="connsiteX50" fmla="*/ 1010880 w 1645441"/>
                  <a:gd name="connsiteY50" fmla="*/ 36795 h 37657"/>
                  <a:gd name="connsiteX51" fmla="*/ 1010880 w 1645441"/>
                  <a:gd name="connsiteY51" fmla="*/ 36682 h 37657"/>
                  <a:gd name="connsiteX52" fmla="*/ 973870 w 1645441"/>
                  <a:gd name="connsiteY52" fmla="*/ 36682 h 37657"/>
                  <a:gd name="connsiteX53" fmla="*/ 964787 w 1645441"/>
                  <a:gd name="connsiteY53" fmla="*/ 22920 h 37657"/>
                  <a:gd name="connsiteX54" fmla="*/ 955705 w 1645441"/>
                  <a:gd name="connsiteY54" fmla="*/ 15214 h 37657"/>
                  <a:gd name="connsiteX55" fmla="*/ 954054 w 1645441"/>
                  <a:gd name="connsiteY55" fmla="*/ 23196 h 37657"/>
                  <a:gd name="connsiteX56" fmla="*/ 948273 w 1645441"/>
                  <a:gd name="connsiteY56" fmla="*/ 27324 h 37657"/>
                  <a:gd name="connsiteX57" fmla="*/ 928732 w 1645441"/>
                  <a:gd name="connsiteY57" fmla="*/ 12187 h 37657"/>
                  <a:gd name="connsiteX58" fmla="*/ 907540 w 1645441"/>
                  <a:gd name="connsiteY58" fmla="*/ 9985 h 37657"/>
                  <a:gd name="connsiteX59" fmla="*/ 897907 w 1645441"/>
                  <a:gd name="connsiteY59" fmla="*/ 5306 h 37657"/>
                  <a:gd name="connsiteX60" fmla="*/ 894880 w 1645441"/>
                  <a:gd name="connsiteY60" fmla="*/ 18517 h 37657"/>
                  <a:gd name="connsiteX61" fmla="*/ 894329 w 1645441"/>
                  <a:gd name="connsiteY61" fmla="*/ 34205 h 37657"/>
                  <a:gd name="connsiteX62" fmla="*/ 889925 w 1645441"/>
                  <a:gd name="connsiteY62" fmla="*/ 36682 h 37657"/>
                  <a:gd name="connsiteX63" fmla="*/ 848916 w 1645441"/>
                  <a:gd name="connsiteY63" fmla="*/ 36682 h 37657"/>
                  <a:gd name="connsiteX64" fmla="*/ 844238 w 1645441"/>
                  <a:gd name="connsiteY64" fmla="*/ 30627 h 37657"/>
                  <a:gd name="connsiteX65" fmla="*/ 854421 w 1645441"/>
                  <a:gd name="connsiteY65" fmla="*/ 30352 h 37657"/>
                  <a:gd name="connsiteX66" fmla="*/ 849192 w 1645441"/>
                  <a:gd name="connsiteY66" fmla="*/ 19893 h 37657"/>
                  <a:gd name="connsiteX67" fmla="*/ 842311 w 1645441"/>
                  <a:gd name="connsiteY67" fmla="*/ 1453 h 37657"/>
                  <a:gd name="connsiteX68" fmla="*/ 1010880 w 1645441"/>
                  <a:gd name="connsiteY68" fmla="*/ 1453 h 37657"/>
                  <a:gd name="connsiteX69" fmla="*/ 1010880 w 1645441"/>
                  <a:gd name="connsiteY69" fmla="*/ 973 h 37657"/>
                  <a:gd name="connsiteX70" fmla="*/ 1012190 w 1645441"/>
                  <a:gd name="connsiteY70" fmla="*/ 1016 h 37657"/>
                  <a:gd name="connsiteX71" fmla="*/ 1012704 w 1645441"/>
                  <a:gd name="connsiteY71" fmla="*/ 1453 h 37657"/>
                  <a:gd name="connsiteX72" fmla="*/ 1060146 w 1645441"/>
                  <a:gd name="connsiteY72" fmla="*/ 1453 h 37657"/>
                  <a:gd name="connsiteX73" fmla="*/ 1060355 w 1645441"/>
                  <a:gd name="connsiteY73" fmla="*/ 1256 h 37657"/>
                  <a:gd name="connsiteX74" fmla="*/ 1066100 w 1645441"/>
                  <a:gd name="connsiteY74" fmla="*/ 740 h 37657"/>
                  <a:gd name="connsiteX75" fmla="*/ 1260961 w 1645441"/>
                  <a:gd name="connsiteY75" fmla="*/ 465 h 37657"/>
                  <a:gd name="connsiteX76" fmla="*/ 830751 w 1645441"/>
                  <a:gd name="connsiteY76" fmla="*/ 352 h 37657"/>
                  <a:gd name="connsiteX77" fmla="*/ 834330 w 1645441"/>
                  <a:gd name="connsiteY77" fmla="*/ 3654 h 37657"/>
                  <a:gd name="connsiteX78" fmla="*/ 827724 w 1645441"/>
                  <a:gd name="connsiteY78" fmla="*/ 9984 h 37657"/>
                  <a:gd name="connsiteX79" fmla="*/ 824146 w 1645441"/>
                  <a:gd name="connsiteY79" fmla="*/ 5306 h 37657"/>
                  <a:gd name="connsiteX80" fmla="*/ 830751 w 1645441"/>
                  <a:gd name="connsiteY80" fmla="*/ 352 h 37657"/>
                  <a:gd name="connsiteX81" fmla="*/ 440203 w 1645441"/>
                  <a:gd name="connsiteY81" fmla="*/ 351 h 37657"/>
                  <a:gd name="connsiteX82" fmla="*/ 450662 w 1645441"/>
                  <a:gd name="connsiteY82" fmla="*/ 8333 h 37657"/>
                  <a:gd name="connsiteX83" fmla="*/ 457817 w 1645441"/>
                  <a:gd name="connsiteY83" fmla="*/ 31452 h 37657"/>
                  <a:gd name="connsiteX84" fmla="*/ 447634 w 1645441"/>
                  <a:gd name="connsiteY84" fmla="*/ 36957 h 37657"/>
                  <a:gd name="connsiteX85" fmla="*/ 332039 w 1645441"/>
                  <a:gd name="connsiteY85" fmla="*/ 36957 h 37657"/>
                  <a:gd name="connsiteX86" fmla="*/ 296810 w 1645441"/>
                  <a:gd name="connsiteY86" fmla="*/ 36957 h 37657"/>
                  <a:gd name="connsiteX87" fmla="*/ 249471 w 1645441"/>
                  <a:gd name="connsiteY87" fmla="*/ 27324 h 37657"/>
                  <a:gd name="connsiteX88" fmla="*/ 240113 w 1645441"/>
                  <a:gd name="connsiteY88" fmla="*/ 27048 h 37657"/>
                  <a:gd name="connsiteX89" fmla="*/ 240938 w 1645441"/>
                  <a:gd name="connsiteY89" fmla="*/ 36681 h 37657"/>
                  <a:gd name="connsiteX90" fmla="*/ 158921 w 1645441"/>
                  <a:gd name="connsiteY90" fmla="*/ 36681 h 37657"/>
                  <a:gd name="connsiteX91" fmla="*/ 164426 w 1645441"/>
                  <a:gd name="connsiteY91" fmla="*/ 25122 h 37657"/>
                  <a:gd name="connsiteX92" fmla="*/ 169379 w 1645441"/>
                  <a:gd name="connsiteY92" fmla="*/ 20718 h 37657"/>
                  <a:gd name="connsiteX93" fmla="*/ 194701 w 1645441"/>
                  <a:gd name="connsiteY93" fmla="*/ 7507 h 37657"/>
                  <a:gd name="connsiteX94" fmla="*/ 182866 w 1645441"/>
                  <a:gd name="connsiteY94" fmla="*/ 626 h 37657"/>
                  <a:gd name="connsiteX95" fmla="*/ 198554 w 1645441"/>
                  <a:gd name="connsiteY95" fmla="*/ 6957 h 37657"/>
                  <a:gd name="connsiteX96" fmla="*/ 234883 w 1645441"/>
                  <a:gd name="connsiteY96" fmla="*/ 5580 h 37657"/>
                  <a:gd name="connsiteX97" fmla="*/ 245342 w 1645441"/>
                  <a:gd name="connsiteY97" fmla="*/ 626 h 37657"/>
                  <a:gd name="connsiteX98" fmla="*/ 440203 w 1645441"/>
                  <a:gd name="connsiteY98" fmla="*/ 351 h 37657"/>
                  <a:gd name="connsiteX99" fmla="*/ 1634867 w 1645441"/>
                  <a:gd name="connsiteY99" fmla="*/ 207 h 37657"/>
                  <a:gd name="connsiteX100" fmla="*/ 1640226 w 1645441"/>
                  <a:gd name="connsiteY100" fmla="*/ 1291 h 37657"/>
                  <a:gd name="connsiteX101" fmla="*/ 1637748 w 1645441"/>
                  <a:gd name="connsiteY101" fmla="*/ 9548 h 37657"/>
                  <a:gd name="connsiteX102" fmla="*/ 1612428 w 1645441"/>
                  <a:gd name="connsiteY102" fmla="*/ 34594 h 37657"/>
                  <a:gd name="connsiteX103" fmla="*/ 1613804 w 1645441"/>
                  <a:gd name="connsiteY103" fmla="*/ 22483 h 37657"/>
                  <a:gd name="connsiteX104" fmla="*/ 1602795 w 1645441"/>
                  <a:gd name="connsiteY104" fmla="*/ 17254 h 37657"/>
                  <a:gd name="connsiteX105" fmla="*/ 1604996 w 1645441"/>
                  <a:gd name="connsiteY105" fmla="*/ 28814 h 37657"/>
                  <a:gd name="connsiteX106" fmla="*/ 1585180 w 1645441"/>
                  <a:gd name="connsiteY106" fmla="*/ 25236 h 37657"/>
                  <a:gd name="connsiteX107" fmla="*/ 1587657 w 1645441"/>
                  <a:gd name="connsiteY107" fmla="*/ 36245 h 37657"/>
                  <a:gd name="connsiteX108" fmla="*/ 1506190 w 1645441"/>
                  <a:gd name="connsiteY108" fmla="*/ 36245 h 37657"/>
                  <a:gd name="connsiteX109" fmla="*/ 1481695 w 1645441"/>
                  <a:gd name="connsiteY109" fmla="*/ 12025 h 37657"/>
                  <a:gd name="connsiteX110" fmla="*/ 1465731 w 1645441"/>
                  <a:gd name="connsiteY110" fmla="*/ 22759 h 37657"/>
                  <a:gd name="connsiteX111" fmla="*/ 1467658 w 1645441"/>
                  <a:gd name="connsiteY111" fmla="*/ 33218 h 37657"/>
                  <a:gd name="connsiteX112" fmla="*/ 1467933 w 1645441"/>
                  <a:gd name="connsiteY112" fmla="*/ 34869 h 37657"/>
                  <a:gd name="connsiteX113" fmla="*/ 1439310 w 1645441"/>
                  <a:gd name="connsiteY113" fmla="*/ 36520 h 37657"/>
                  <a:gd name="connsiteX114" fmla="*/ 1363897 w 1645441"/>
                  <a:gd name="connsiteY114" fmla="*/ 36795 h 37657"/>
                  <a:gd name="connsiteX115" fmla="*/ 1349310 w 1645441"/>
                  <a:gd name="connsiteY115" fmla="*/ 26061 h 37657"/>
                  <a:gd name="connsiteX116" fmla="*/ 1346007 w 1645441"/>
                  <a:gd name="connsiteY116" fmla="*/ 19456 h 37657"/>
                  <a:gd name="connsiteX117" fmla="*/ 1354264 w 1645441"/>
                  <a:gd name="connsiteY117" fmla="*/ 11474 h 37657"/>
                  <a:gd name="connsiteX118" fmla="*/ 1341879 w 1645441"/>
                  <a:gd name="connsiteY118" fmla="*/ 3768 h 37657"/>
                  <a:gd name="connsiteX119" fmla="*/ 1335824 w 1645441"/>
                  <a:gd name="connsiteY119" fmla="*/ 14502 h 37657"/>
                  <a:gd name="connsiteX120" fmla="*/ 1326741 w 1645441"/>
                  <a:gd name="connsiteY120" fmla="*/ 19181 h 37657"/>
                  <a:gd name="connsiteX121" fmla="*/ 1307200 w 1645441"/>
                  <a:gd name="connsiteY121" fmla="*/ 16704 h 37657"/>
                  <a:gd name="connsiteX122" fmla="*/ 1291237 w 1645441"/>
                  <a:gd name="connsiteY122" fmla="*/ 465 h 37657"/>
                  <a:gd name="connsiteX123" fmla="*/ 1373255 w 1645441"/>
                  <a:gd name="connsiteY123" fmla="*/ 465 h 37657"/>
                  <a:gd name="connsiteX124" fmla="*/ 1406007 w 1645441"/>
                  <a:gd name="connsiteY124" fmla="*/ 465 h 37657"/>
                  <a:gd name="connsiteX125" fmla="*/ 1414539 w 1645441"/>
                  <a:gd name="connsiteY125" fmla="*/ 328 h 37657"/>
                  <a:gd name="connsiteX126" fmla="*/ 1420594 w 1645441"/>
                  <a:gd name="connsiteY126" fmla="*/ 7621 h 37657"/>
                  <a:gd name="connsiteX127" fmla="*/ 1438209 w 1645441"/>
                  <a:gd name="connsiteY127" fmla="*/ 12025 h 37657"/>
                  <a:gd name="connsiteX128" fmla="*/ 1449768 w 1645441"/>
                  <a:gd name="connsiteY128" fmla="*/ 13126 h 37657"/>
                  <a:gd name="connsiteX129" fmla="*/ 1446190 w 1645441"/>
                  <a:gd name="connsiteY129" fmla="*/ 465 h 37657"/>
                  <a:gd name="connsiteX130" fmla="*/ 1473988 w 1645441"/>
                  <a:gd name="connsiteY130" fmla="*/ 465 h 37657"/>
                  <a:gd name="connsiteX131" fmla="*/ 1588483 w 1645441"/>
                  <a:gd name="connsiteY131" fmla="*/ 465 h 37657"/>
                  <a:gd name="connsiteX132" fmla="*/ 1595914 w 1645441"/>
                  <a:gd name="connsiteY132" fmla="*/ 741 h 37657"/>
                  <a:gd name="connsiteX133" fmla="*/ 1599767 w 1645441"/>
                  <a:gd name="connsiteY133" fmla="*/ 5694 h 37657"/>
                  <a:gd name="connsiteX134" fmla="*/ 1594813 w 1645441"/>
                  <a:gd name="connsiteY134" fmla="*/ 6795 h 37657"/>
                  <a:gd name="connsiteX135" fmla="*/ 1587932 w 1645441"/>
                  <a:gd name="connsiteY135" fmla="*/ 4869 h 37657"/>
                  <a:gd name="connsiteX136" fmla="*/ 1582703 w 1645441"/>
                  <a:gd name="connsiteY136" fmla="*/ 9548 h 37657"/>
                  <a:gd name="connsiteX137" fmla="*/ 1588208 w 1645441"/>
                  <a:gd name="connsiteY137" fmla="*/ 13126 h 37657"/>
                  <a:gd name="connsiteX138" fmla="*/ 1609400 w 1645441"/>
                  <a:gd name="connsiteY138" fmla="*/ 3768 h 37657"/>
                  <a:gd name="connsiteX139" fmla="*/ 1634867 w 1645441"/>
                  <a:gd name="connsiteY139" fmla="*/ 207 h 37657"/>
                  <a:gd name="connsiteX140" fmla="*/ 814109 w 1645441"/>
                  <a:gd name="connsiteY140" fmla="*/ 93 h 37657"/>
                  <a:gd name="connsiteX141" fmla="*/ 819468 w 1645441"/>
                  <a:gd name="connsiteY141" fmla="*/ 1177 h 37657"/>
                  <a:gd name="connsiteX142" fmla="*/ 816990 w 1645441"/>
                  <a:gd name="connsiteY142" fmla="*/ 9434 h 37657"/>
                  <a:gd name="connsiteX143" fmla="*/ 791670 w 1645441"/>
                  <a:gd name="connsiteY143" fmla="*/ 34480 h 37657"/>
                  <a:gd name="connsiteX144" fmla="*/ 793046 w 1645441"/>
                  <a:gd name="connsiteY144" fmla="*/ 22369 h 37657"/>
                  <a:gd name="connsiteX145" fmla="*/ 782037 w 1645441"/>
                  <a:gd name="connsiteY145" fmla="*/ 17140 h 37657"/>
                  <a:gd name="connsiteX146" fmla="*/ 784238 w 1645441"/>
                  <a:gd name="connsiteY146" fmla="*/ 28700 h 37657"/>
                  <a:gd name="connsiteX147" fmla="*/ 764422 w 1645441"/>
                  <a:gd name="connsiteY147" fmla="*/ 25122 h 37657"/>
                  <a:gd name="connsiteX148" fmla="*/ 766899 w 1645441"/>
                  <a:gd name="connsiteY148" fmla="*/ 36131 h 37657"/>
                  <a:gd name="connsiteX149" fmla="*/ 685432 w 1645441"/>
                  <a:gd name="connsiteY149" fmla="*/ 36131 h 37657"/>
                  <a:gd name="connsiteX150" fmla="*/ 660937 w 1645441"/>
                  <a:gd name="connsiteY150" fmla="*/ 11911 h 37657"/>
                  <a:gd name="connsiteX151" fmla="*/ 644973 w 1645441"/>
                  <a:gd name="connsiteY151" fmla="*/ 22645 h 37657"/>
                  <a:gd name="connsiteX152" fmla="*/ 646900 w 1645441"/>
                  <a:gd name="connsiteY152" fmla="*/ 33104 h 37657"/>
                  <a:gd name="connsiteX153" fmla="*/ 647175 w 1645441"/>
                  <a:gd name="connsiteY153" fmla="*/ 34755 h 37657"/>
                  <a:gd name="connsiteX154" fmla="*/ 618552 w 1645441"/>
                  <a:gd name="connsiteY154" fmla="*/ 36406 h 37657"/>
                  <a:gd name="connsiteX155" fmla="*/ 543139 w 1645441"/>
                  <a:gd name="connsiteY155" fmla="*/ 36681 h 37657"/>
                  <a:gd name="connsiteX156" fmla="*/ 528552 w 1645441"/>
                  <a:gd name="connsiteY156" fmla="*/ 25947 h 37657"/>
                  <a:gd name="connsiteX157" fmla="*/ 525249 w 1645441"/>
                  <a:gd name="connsiteY157" fmla="*/ 19342 h 37657"/>
                  <a:gd name="connsiteX158" fmla="*/ 533506 w 1645441"/>
                  <a:gd name="connsiteY158" fmla="*/ 11360 h 37657"/>
                  <a:gd name="connsiteX159" fmla="*/ 521121 w 1645441"/>
                  <a:gd name="connsiteY159" fmla="*/ 3654 h 37657"/>
                  <a:gd name="connsiteX160" fmla="*/ 515066 w 1645441"/>
                  <a:gd name="connsiteY160" fmla="*/ 14388 h 37657"/>
                  <a:gd name="connsiteX161" fmla="*/ 505983 w 1645441"/>
                  <a:gd name="connsiteY161" fmla="*/ 19067 h 37657"/>
                  <a:gd name="connsiteX162" fmla="*/ 486442 w 1645441"/>
                  <a:gd name="connsiteY162" fmla="*/ 16590 h 37657"/>
                  <a:gd name="connsiteX163" fmla="*/ 470479 w 1645441"/>
                  <a:gd name="connsiteY163" fmla="*/ 351 h 37657"/>
                  <a:gd name="connsiteX164" fmla="*/ 552497 w 1645441"/>
                  <a:gd name="connsiteY164" fmla="*/ 351 h 37657"/>
                  <a:gd name="connsiteX165" fmla="*/ 585249 w 1645441"/>
                  <a:gd name="connsiteY165" fmla="*/ 351 h 37657"/>
                  <a:gd name="connsiteX166" fmla="*/ 593781 w 1645441"/>
                  <a:gd name="connsiteY166" fmla="*/ 214 h 37657"/>
                  <a:gd name="connsiteX167" fmla="*/ 599836 w 1645441"/>
                  <a:gd name="connsiteY167" fmla="*/ 7507 h 37657"/>
                  <a:gd name="connsiteX168" fmla="*/ 617451 w 1645441"/>
                  <a:gd name="connsiteY168" fmla="*/ 11911 h 37657"/>
                  <a:gd name="connsiteX169" fmla="*/ 629010 w 1645441"/>
                  <a:gd name="connsiteY169" fmla="*/ 13012 h 37657"/>
                  <a:gd name="connsiteX170" fmla="*/ 625432 w 1645441"/>
                  <a:gd name="connsiteY170" fmla="*/ 351 h 37657"/>
                  <a:gd name="connsiteX171" fmla="*/ 653230 w 1645441"/>
                  <a:gd name="connsiteY171" fmla="*/ 351 h 37657"/>
                  <a:gd name="connsiteX172" fmla="*/ 767725 w 1645441"/>
                  <a:gd name="connsiteY172" fmla="*/ 351 h 37657"/>
                  <a:gd name="connsiteX173" fmla="*/ 775156 w 1645441"/>
                  <a:gd name="connsiteY173" fmla="*/ 627 h 37657"/>
                  <a:gd name="connsiteX174" fmla="*/ 779009 w 1645441"/>
                  <a:gd name="connsiteY174" fmla="*/ 5580 h 37657"/>
                  <a:gd name="connsiteX175" fmla="*/ 774055 w 1645441"/>
                  <a:gd name="connsiteY175" fmla="*/ 6681 h 37657"/>
                  <a:gd name="connsiteX176" fmla="*/ 767174 w 1645441"/>
                  <a:gd name="connsiteY176" fmla="*/ 4755 h 37657"/>
                  <a:gd name="connsiteX177" fmla="*/ 761945 w 1645441"/>
                  <a:gd name="connsiteY177" fmla="*/ 9434 h 37657"/>
                  <a:gd name="connsiteX178" fmla="*/ 767450 w 1645441"/>
                  <a:gd name="connsiteY178" fmla="*/ 13012 h 37657"/>
                  <a:gd name="connsiteX179" fmla="*/ 788642 w 1645441"/>
                  <a:gd name="connsiteY179" fmla="*/ 3654 h 37657"/>
                  <a:gd name="connsiteX180" fmla="*/ 814109 w 1645441"/>
                  <a:gd name="connsiteY180" fmla="*/ 93 h 3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645441" h="37657">
                    <a:moveTo>
                      <a:pt x="1323163" y="28780"/>
                    </a:moveTo>
                    <a:cubicBezTo>
                      <a:pt x="1326466" y="28539"/>
                      <a:pt x="1329769" y="30878"/>
                      <a:pt x="1333347" y="36796"/>
                    </a:cubicBezTo>
                    <a:cubicBezTo>
                      <a:pt x="1325916" y="37621"/>
                      <a:pt x="1319861" y="38447"/>
                      <a:pt x="1312980" y="36245"/>
                    </a:cubicBezTo>
                    <a:cubicBezTo>
                      <a:pt x="1316558" y="31842"/>
                      <a:pt x="1319861" y="29021"/>
                      <a:pt x="1323163" y="28780"/>
                    </a:cubicBezTo>
                    <a:close/>
                    <a:moveTo>
                      <a:pt x="502405" y="28666"/>
                    </a:moveTo>
                    <a:cubicBezTo>
                      <a:pt x="505708" y="28425"/>
                      <a:pt x="509011" y="30764"/>
                      <a:pt x="512589" y="36682"/>
                    </a:cubicBezTo>
                    <a:cubicBezTo>
                      <a:pt x="505158" y="37507"/>
                      <a:pt x="499103" y="38333"/>
                      <a:pt x="492222" y="36131"/>
                    </a:cubicBezTo>
                    <a:cubicBezTo>
                      <a:pt x="495800" y="31728"/>
                      <a:pt x="499103" y="28907"/>
                      <a:pt x="502405" y="28666"/>
                    </a:cubicBezTo>
                    <a:close/>
                    <a:moveTo>
                      <a:pt x="1645441" y="21503"/>
                    </a:moveTo>
                    <a:lnTo>
                      <a:pt x="1645441" y="33701"/>
                    </a:lnTo>
                    <a:lnTo>
                      <a:pt x="1640157" y="32461"/>
                    </a:lnTo>
                    <a:cubicBezTo>
                      <a:pt x="1638299" y="32048"/>
                      <a:pt x="1637336" y="31016"/>
                      <a:pt x="1639950" y="27438"/>
                    </a:cubicBezTo>
                    <a:close/>
                    <a:moveTo>
                      <a:pt x="833779" y="19618"/>
                    </a:moveTo>
                    <a:cubicBezTo>
                      <a:pt x="838182" y="21269"/>
                      <a:pt x="843962" y="24022"/>
                      <a:pt x="843962" y="30627"/>
                    </a:cubicBezTo>
                    <a:cubicBezTo>
                      <a:pt x="838182" y="34755"/>
                      <a:pt x="832953" y="42187"/>
                      <a:pt x="824972" y="33655"/>
                    </a:cubicBezTo>
                    <a:cubicBezTo>
                      <a:pt x="823045" y="31453"/>
                      <a:pt x="813963" y="34480"/>
                      <a:pt x="819192" y="27324"/>
                    </a:cubicBezTo>
                    <a:cubicBezTo>
                      <a:pt x="822219" y="23196"/>
                      <a:pt x="827173" y="16866"/>
                      <a:pt x="833779" y="19618"/>
                    </a:cubicBezTo>
                    <a:close/>
                    <a:moveTo>
                      <a:pt x="1645441" y="5017"/>
                    </a:moveTo>
                    <a:lnTo>
                      <a:pt x="1645441" y="6122"/>
                    </a:lnTo>
                    <a:lnTo>
                      <a:pt x="1644904" y="5420"/>
                    </a:lnTo>
                    <a:close/>
                    <a:moveTo>
                      <a:pt x="18831" y="627"/>
                    </a:moveTo>
                    <a:cubicBezTo>
                      <a:pt x="38647" y="627"/>
                      <a:pt x="58188" y="627"/>
                      <a:pt x="78005" y="627"/>
                    </a:cubicBezTo>
                    <a:cubicBezTo>
                      <a:pt x="100298" y="627"/>
                      <a:pt x="122316" y="627"/>
                      <a:pt x="144609" y="627"/>
                    </a:cubicBezTo>
                    <a:cubicBezTo>
                      <a:pt x="149013" y="627"/>
                      <a:pt x="153417" y="-475"/>
                      <a:pt x="155894" y="5580"/>
                    </a:cubicBezTo>
                    <a:cubicBezTo>
                      <a:pt x="157820" y="11085"/>
                      <a:pt x="157270" y="14663"/>
                      <a:pt x="154518" y="19617"/>
                    </a:cubicBezTo>
                    <a:cubicBezTo>
                      <a:pt x="151765" y="24296"/>
                      <a:pt x="142132" y="26222"/>
                      <a:pt x="147362" y="34754"/>
                    </a:cubicBezTo>
                    <a:cubicBezTo>
                      <a:pt x="147912" y="35580"/>
                      <a:pt x="145435" y="36956"/>
                      <a:pt x="143509" y="36681"/>
                    </a:cubicBezTo>
                    <a:cubicBezTo>
                      <a:pt x="130848" y="35305"/>
                      <a:pt x="117637" y="39708"/>
                      <a:pt x="105252" y="33653"/>
                    </a:cubicBezTo>
                    <a:cubicBezTo>
                      <a:pt x="103601" y="32828"/>
                      <a:pt x="101124" y="32552"/>
                      <a:pt x="99197" y="33103"/>
                    </a:cubicBezTo>
                    <a:cubicBezTo>
                      <a:pt x="71950" y="40809"/>
                      <a:pt x="44427" y="35030"/>
                      <a:pt x="16904" y="36406"/>
                    </a:cubicBezTo>
                    <a:cubicBezTo>
                      <a:pt x="5895" y="36956"/>
                      <a:pt x="-985" y="33103"/>
                      <a:pt x="115" y="19066"/>
                    </a:cubicBezTo>
                    <a:cubicBezTo>
                      <a:pt x="1767" y="627"/>
                      <a:pt x="666" y="627"/>
                      <a:pt x="18831" y="627"/>
                    </a:cubicBezTo>
                    <a:close/>
                    <a:moveTo>
                      <a:pt x="168624" y="524"/>
                    </a:moveTo>
                    <a:cubicBezTo>
                      <a:pt x="171032" y="1178"/>
                      <a:pt x="173372" y="2829"/>
                      <a:pt x="175711" y="4480"/>
                    </a:cubicBezTo>
                    <a:cubicBezTo>
                      <a:pt x="177637" y="5857"/>
                      <a:pt x="180940" y="3655"/>
                      <a:pt x="182591" y="8609"/>
                    </a:cubicBezTo>
                    <a:cubicBezTo>
                      <a:pt x="180665" y="9710"/>
                      <a:pt x="179013" y="10811"/>
                      <a:pt x="177087" y="11361"/>
                    </a:cubicBezTo>
                    <a:cubicBezTo>
                      <a:pt x="171307" y="13288"/>
                      <a:pt x="165803" y="12462"/>
                      <a:pt x="161123" y="8334"/>
                    </a:cubicBezTo>
                    <a:cubicBezTo>
                      <a:pt x="159472" y="6682"/>
                      <a:pt x="159472" y="3930"/>
                      <a:pt x="161123" y="2554"/>
                    </a:cubicBezTo>
                    <a:cubicBezTo>
                      <a:pt x="163738" y="214"/>
                      <a:pt x="166215" y="-130"/>
                      <a:pt x="168624" y="524"/>
                    </a:cubicBezTo>
                    <a:close/>
                    <a:moveTo>
                      <a:pt x="1260961" y="465"/>
                    </a:moveTo>
                    <a:cubicBezTo>
                      <a:pt x="1268392" y="465"/>
                      <a:pt x="1267842" y="6245"/>
                      <a:pt x="1271420" y="8447"/>
                    </a:cubicBezTo>
                    <a:cubicBezTo>
                      <a:pt x="1280502" y="13951"/>
                      <a:pt x="1272521" y="23860"/>
                      <a:pt x="1278575" y="31566"/>
                    </a:cubicBezTo>
                    <a:cubicBezTo>
                      <a:pt x="1282429" y="35970"/>
                      <a:pt x="1273071" y="37071"/>
                      <a:pt x="1268392" y="37071"/>
                    </a:cubicBezTo>
                    <a:cubicBezTo>
                      <a:pt x="1229861" y="37071"/>
                      <a:pt x="1191329" y="37071"/>
                      <a:pt x="1152797" y="37071"/>
                    </a:cubicBezTo>
                    <a:cubicBezTo>
                      <a:pt x="1140962" y="37071"/>
                      <a:pt x="1129127" y="36520"/>
                      <a:pt x="1117568" y="37071"/>
                    </a:cubicBezTo>
                    <a:cubicBezTo>
                      <a:pt x="1109174" y="37484"/>
                      <a:pt x="1101054" y="37071"/>
                      <a:pt x="1093176" y="35557"/>
                    </a:cubicBezTo>
                    <a:lnTo>
                      <a:pt x="1092403" y="35283"/>
                    </a:lnTo>
                    <a:lnTo>
                      <a:pt x="1092403" y="36682"/>
                    </a:lnTo>
                    <a:lnTo>
                      <a:pt x="1061686" y="36682"/>
                    </a:lnTo>
                    <a:lnTo>
                      <a:pt x="1061696" y="36795"/>
                    </a:lnTo>
                    <a:lnTo>
                      <a:pt x="1010880" y="36795"/>
                    </a:lnTo>
                    <a:lnTo>
                      <a:pt x="1010880" y="36682"/>
                    </a:lnTo>
                    <a:lnTo>
                      <a:pt x="973870" y="36682"/>
                    </a:lnTo>
                    <a:cubicBezTo>
                      <a:pt x="963136" y="36682"/>
                      <a:pt x="965063" y="27599"/>
                      <a:pt x="964787" y="22920"/>
                    </a:cubicBezTo>
                    <a:cubicBezTo>
                      <a:pt x="964787" y="15214"/>
                      <a:pt x="960659" y="14663"/>
                      <a:pt x="955705" y="15214"/>
                    </a:cubicBezTo>
                    <a:cubicBezTo>
                      <a:pt x="947998" y="16040"/>
                      <a:pt x="953503" y="20168"/>
                      <a:pt x="954054" y="23196"/>
                    </a:cubicBezTo>
                    <a:cubicBezTo>
                      <a:pt x="955154" y="28700"/>
                      <a:pt x="951852" y="27599"/>
                      <a:pt x="948273" y="27324"/>
                    </a:cubicBezTo>
                    <a:cubicBezTo>
                      <a:pt x="938365" y="26774"/>
                      <a:pt x="935338" y="16865"/>
                      <a:pt x="928732" y="12187"/>
                    </a:cubicBezTo>
                    <a:cubicBezTo>
                      <a:pt x="920751" y="6682"/>
                      <a:pt x="914971" y="7232"/>
                      <a:pt x="907540" y="9985"/>
                    </a:cubicBezTo>
                    <a:cubicBezTo>
                      <a:pt x="905063" y="6682"/>
                      <a:pt x="901485" y="6407"/>
                      <a:pt x="897907" y="5306"/>
                    </a:cubicBezTo>
                    <a:cubicBezTo>
                      <a:pt x="899008" y="10260"/>
                      <a:pt x="891852" y="14113"/>
                      <a:pt x="894880" y="18517"/>
                    </a:cubicBezTo>
                    <a:cubicBezTo>
                      <a:pt x="899008" y="24297"/>
                      <a:pt x="890201" y="28425"/>
                      <a:pt x="894329" y="34205"/>
                    </a:cubicBezTo>
                    <a:cubicBezTo>
                      <a:pt x="895705" y="35856"/>
                      <a:pt x="891852" y="36682"/>
                      <a:pt x="889925" y="36682"/>
                    </a:cubicBezTo>
                    <a:cubicBezTo>
                      <a:pt x="876439" y="36682"/>
                      <a:pt x="862678" y="36407"/>
                      <a:pt x="848916" y="36682"/>
                    </a:cubicBezTo>
                    <a:cubicBezTo>
                      <a:pt x="843963" y="36957"/>
                      <a:pt x="843687" y="34205"/>
                      <a:pt x="844238" y="30627"/>
                    </a:cubicBezTo>
                    <a:cubicBezTo>
                      <a:pt x="847541" y="28150"/>
                      <a:pt x="852219" y="36131"/>
                      <a:pt x="854421" y="30352"/>
                    </a:cubicBezTo>
                    <a:cubicBezTo>
                      <a:pt x="856072" y="26223"/>
                      <a:pt x="853045" y="22370"/>
                      <a:pt x="849192" y="19893"/>
                    </a:cubicBezTo>
                    <a:cubicBezTo>
                      <a:pt x="842311" y="15489"/>
                      <a:pt x="850017" y="6407"/>
                      <a:pt x="842311" y="1453"/>
                    </a:cubicBezTo>
                    <a:lnTo>
                      <a:pt x="1010880" y="1453"/>
                    </a:lnTo>
                    <a:lnTo>
                      <a:pt x="1010880" y="973"/>
                    </a:lnTo>
                    <a:lnTo>
                      <a:pt x="1012190" y="1016"/>
                    </a:lnTo>
                    <a:lnTo>
                      <a:pt x="1012704" y="1453"/>
                    </a:lnTo>
                    <a:lnTo>
                      <a:pt x="1060146" y="1453"/>
                    </a:lnTo>
                    <a:lnTo>
                      <a:pt x="1060355" y="1256"/>
                    </a:lnTo>
                    <a:cubicBezTo>
                      <a:pt x="1062109" y="671"/>
                      <a:pt x="1064036" y="740"/>
                      <a:pt x="1066100" y="740"/>
                    </a:cubicBezTo>
                    <a:cubicBezTo>
                      <a:pt x="1131054" y="740"/>
                      <a:pt x="1196008" y="1015"/>
                      <a:pt x="1260961" y="465"/>
                    </a:cubicBezTo>
                    <a:close/>
                    <a:moveTo>
                      <a:pt x="830751" y="352"/>
                    </a:moveTo>
                    <a:cubicBezTo>
                      <a:pt x="832953" y="352"/>
                      <a:pt x="835706" y="1453"/>
                      <a:pt x="834330" y="3654"/>
                    </a:cubicBezTo>
                    <a:cubicBezTo>
                      <a:pt x="832953" y="6406"/>
                      <a:pt x="829926" y="8058"/>
                      <a:pt x="827724" y="9984"/>
                    </a:cubicBezTo>
                    <a:cubicBezTo>
                      <a:pt x="824421" y="9159"/>
                      <a:pt x="823871" y="7783"/>
                      <a:pt x="824146" y="5306"/>
                    </a:cubicBezTo>
                    <a:cubicBezTo>
                      <a:pt x="824696" y="1177"/>
                      <a:pt x="827449" y="77"/>
                      <a:pt x="830751" y="352"/>
                    </a:cubicBezTo>
                    <a:close/>
                    <a:moveTo>
                      <a:pt x="440203" y="351"/>
                    </a:moveTo>
                    <a:cubicBezTo>
                      <a:pt x="447634" y="351"/>
                      <a:pt x="447084" y="6131"/>
                      <a:pt x="450662" y="8333"/>
                    </a:cubicBezTo>
                    <a:cubicBezTo>
                      <a:pt x="459744" y="13837"/>
                      <a:pt x="451763" y="23746"/>
                      <a:pt x="457817" y="31452"/>
                    </a:cubicBezTo>
                    <a:cubicBezTo>
                      <a:pt x="461671" y="35856"/>
                      <a:pt x="452313" y="36957"/>
                      <a:pt x="447634" y="36957"/>
                    </a:cubicBezTo>
                    <a:cubicBezTo>
                      <a:pt x="409103" y="36957"/>
                      <a:pt x="370571" y="36957"/>
                      <a:pt x="332039" y="36957"/>
                    </a:cubicBezTo>
                    <a:cubicBezTo>
                      <a:pt x="320204" y="36957"/>
                      <a:pt x="308369" y="36406"/>
                      <a:pt x="296810" y="36957"/>
                    </a:cubicBezTo>
                    <a:cubicBezTo>
                      <a:pt x="280021" y="37782"/>
                      <a:pt x="264333" y="35305"/>
                      <a:pt x="249471" y="27324"/>
                    </a:cubicBezTo>
                    <a:cubicBezTo>
                      <a:pt x="246719" y="25947"/>
                      <a:pt x="243140" y="24847"/>
                      <a:pt x="240113" y="27048"/>
                    </a:cubicBezTo>
                    <a:cubicBezTo>
                      <a:pt x="234883" y="30626"/>
                      <a:pt x="242865" y="33103"/>
                      <a:pt x="240938" y="36681"/>
                    </a:cubicBezTo>
                    <a:cubicBezTo>
                      <a:pt x="213691" y="36681"/>
                      <a:pt x="186444" y="36681"/>
                      <a:pt x="158921" y="36681"/>
                    </a:cubicBezTo>
                    <a:cubicBezTo>
                      <a:pt x="160848" y="32828"/>
                      <a:pt x="162774" y="28975"/>
                      <a:pt x="164426" y="25122"/>
                    </a:cubicBezTo>
                    <a:cubicBezTo>
                      <a:pt x="165526" y="22645"/>
                      <a:pt x="166627" y="19342"/>
                      <a:pt x="169379" y="20718"/>
                    </a:cubicBezTo>
                    <a:cubicBezTo>
                      <a:pt x="183967" y="28149"/>
                      <a:pt x="189196" y="18241"/>
                      <a:pt x="194701" y="7507"/>
                    </a:cubicBezTo>
                    <a:cubicBezTo>
                      <a:pt x="192223" y="3379"/>
                      <a:pt x="185343" y="7782"/>
                      <a:pt x="182866" y="626"/>
                    </a:cubicBezTo>
                    <a:cubicBezTo>
                      <a:pt x="189196" y="1452"/>
                      <a:pt x="194150" y="-1576"/>
                      <a:pt x="198554" y="6957"/>
                    </a:cubicBezTo>
                    <a:cubicBezTo>
                      <a:pt x="204058" y="17690"/>
                      <a:pt x="229654" y="16039"/>
                      <a:pt x="234883" y="5580"/>
                    </a:cubicBezTo>
                    <a:cubicBezTo>
                      <a:pt x="237636" y="351"/>
                      <a:pt x="241214" y="626"/>
                      <a:pt x="245342" y="626"/>
                    </a:cubicBezTo>
                    <a:cubicBezTo>
                      <a:pt x="310296" y="626"/>
                      <a:pt x="375250" y="901"/>
                      <a:pt x="440203" y="351"/>
                    </a:cubicBezTo>
                    <a:close/>
                    <a:moveTo>
                      <a:pt x="1634867" y="207"/>
                    </a:moveTo>
                    <a:cubicBezTo>
                      <a:pt x="1637749" y="328"/>
                      <a:pt x="1639813" y="672"/>
                      <a:pt x="1640226" y="1291"/>
                    </a:cubicBezTo>
                    <a:cubicBezTo>
                      <a:pt x="1642703" y="4593"/>
                      <a:pt x="1641051" y="8447"/>
                      <a:pt x="1637748" y="9548"/>
                    </a:cubicBezTo>
                    <a:cubicBezTo>
                      <a:pt x="1627015" y="15603"/>
                      <a:pt x="1619309" y="24135"/>
                      <a:pt x="1612428" y="34594"/>
                    </a:cubicBezTo>
                    <a:cubicBezTo>
                      <a:pt x="1612978" y="30465"/>
                      <a:pt x="1615455" y="25236"/>
                      <a:pt x="1613804" y="22483"/>
                    </a:cubicBezTo>
                    <a:cubicBezTo>
                      <a:pt x="1612152" y="19456"/>
                      <a:pt x="1606373" y="18906"/>
                      <a:pt x="1602795" y="17254"/>
                    </a:cubicBezTo>
                    <a:cubicBezTo>
                      <a:pt x="1598666" y="23034"/>
                      <a:pt x="1610776" y="24685"/>
                      <a:pt x="1604996" y="28814"/>
                    </a:cubicBezTo>
                    <a:cubicBezTo>
                      <a:pt x="1598666" y="33493"/>
                      <a:pt x="1592336" y="28263"/>
                      <a:pt x="1585180" y="25236"/>
                    </a:cubicBezTo>
                    <a:cubicBezTo>
                      <a:pt x="1586006" y="29089"/>
                      <a:pt x="1586831" y="32392"/>
                      <a:pt x="1587657" y="36245"/>
                    </a:cubicBezTo>
                    <a:cubicBezTo>
                      <a:pt x="1560134" y="36245"/>
                      <a:pt x="1533162" y="36245"/>
                      <a:pt x="1506190" y="36245"/>
                    </a:cubicBezTo>
                    <a:cubicBezTo>
                      <a:pt x="1506190" y="25511"/>
                      <a:pt x="1493254" y="12025"/>
                      <a:pt x="1481695" y="12025"/>
                    </a:cubicBezTo>
                    <a:cubicBezTo>
                      <a:pt x="1474538" y="12025"/>
                      <a:pt x="1470410" y="18630"/>
                      <a:pt x="1465731" y="22759"/>
                    </a:cubicBezTo>
                    <a:cubicBezTo>
                      <a:pt x="1461052" y="26887"/>
                      <a:pt x="1466007" y="29915"/>
                      <a:pt x="1467658" y="33218"/>
                    </a:cubicBezTo>
                    <a:cubicBezTo>
                      <a:pt x="1467383" y="33768"/>
                      <a:pt x="1467383" y="34318"/>
                      <a:pt x="1467933" y="34869"/>
                    </a:cubicBezTo>
                    <a:cubicBezTo>
                      <a:pt x="1458576" y="38447"/>
                      <a:pt x="1448942" y="36520"/>
                      <a:pt x="1439310" y="36520"/>
                    </a:cubicBezTo>
                    <a:cubicBezTo>
                      <a:pt x="1414264" y="36795"/>
                      <a:pt x="1388943" y="36520"/>
                      <a:pt x="1363897" y="36795"/>
                    </a:cubicBezTo>
                    <a:cubicBezTo>
                      <a:pt x="1355640" y="36795"/>
                      <a:pt x="1348759" y="37346"/>
                      <a:pt x="1349310" y="26061"/>
                    </a:cubicBezTo>
                    <a:cubicBezTo>
                      <a:pt x="1349310" y="23860"/>
                      <a:pt x="1347108" y="21658"/>
                      <a:pt x="1346007" y="19456"/>
                    </a:cubicBezTo>
                    <a:cubicBezTo>
                      <a:pt x="1349035" y="16153"/>
                      <a:pt x="1357842" y="16704"/>
                      <a:pt x="1354264" y="11474"/>
                    </a:cubicBezTo>
                    <a:cubicBezTo>
                      <a:pt x="1352613" y="8997"/>
                      <a:pt x="1348484" y="1291"/>
                      <a:pt x="1341879" y="3768"/>
                    </a:cubicBezTo>
                    <a:cubicBezTo>
                      <a:pt x="1337200" y="5694"/>
                      <a:pt x="1334173" y="8722"/>
                      <a:pt x="1335824" y="14502"/>
                    </a:cubicBezTo>
                    <a:cubicBezTo>
                      <a:pt x="1336925" y="18355"/>
                      <a:pt x="1331145" y="21382"/>
                      <a:pt x="1326741" y="19181"/>
                    </a:cubicBezTo>
                    <a:cubicBezTo>
                      <a:pt x="1320411" y="15878"/>
                      <a:pt x="1314906" y="14777"/>
                      <a:pt x="1307200" y="16704"/>
                    </a:cubicBezTo>
                    <a:cubicBezTo>
                      <a:pt x="1298118" y="18906"/>
                      <a:pt x="1298669" y="5144"/>
                      <a:pt x="1291237" y="465"/>
                    </a:cubicBezTo>
                    <a:cubicBezTo>
                      <a:pt x="1318485" y="465"/>
                      <a:pt x="1346007" y="465"/>
                      <a:pt x="1373255" y="465"/>
                    </a:cubicBezTo>
                    <a:cubicBezTo>
                      <a:pt x="1384264" y="465"/>
                      <a:pt x="1394998" y="190"/>
                      <a:pt x="1406007" y="465"/>
                    </a:cubicBezTo>
                    <a:cubicBezTo>
                      <a:pt x="1408897" y="465"/>
                      <a:pt x="1411925" y="-223"/>
                      <a:pt x="1414539" y="328"/>
                    </a:cubicBezTo>
                    <a:cubicBezTo>
                      <a:pt x="1417154" y="878"/>
                      <a:pt x="1419355" y="2667"/>
                      <a:pt x="1420594" y="7621"/>
                    </a:cubicBezTo>
                    <a:cubicBezTo>
                      <a:pt x="1421420" y="10649"/>
                      <a:pt x="1434355" y="14502"/>
                      <a:pt x="1438209" y="12025"/>
                    </a:cubicBezTo>
                    <a:cubicBezTo>
                      <a:pt x="1443988" y="8722"/>
                      <a:pt x="1445915" y="14502"/>
                      <a:pt x="1449768" y="13126"/>
                    </a:cubicBezTo>
                    <a:cubicBezTo>
                      <a:pt x="1452796" y="8171"/>
                      <a:pt x="1446190" y="6245"/>
                      <a:pt x="1446190" y="465"/>
                    </a:cubicBezTo>
                    <a:cubicBezTo>
                      <a:pt x="1455273" y="465"/>
                      <a:pt x="1464630" y="465"/>
                      <a:pt x="1473988" y="465"/>
                    </a:cubicBezTo>
                    <a:cubicBezTo>
                      <a:pt x="1512245" y="465"/>
                      <a:pt x="1550226" y="465"/>
                      <a:pt x="1588483" y="465"/>
                    </a:cubicBezTo>
                    <a:cubicBezTo>
                      <a:pt x="1590960" y="465"/>
                      <a:pt x="1593437" y="465"/>
                      <a:pt x="1595914" y="741"/>
                    </a:cubicBezTo>
                    <a:cubicBezTo>
                      <a:pt x="1599217" y="741"/>
                      <a:pt x="1600593" y="2942"/>
                      <a:pt x="1599767" y="5694"/>
                    </a:cubicBezTo>
                    <a:cubicBezTo>
                      <a:pt x="1598941" y="8447"/>
                      <a:pt x="1596739" y="7896"/>
                      <a:pt x="1594813" y="6795"/>
                    </a:cubicBezTo>
                    <a:cubicBezTo>
                      <a:pt x="1592886" y="5419"/>
                      <a:pt x="1590685" y="4043"/>
                      <a:pt x="1587932" y="4869"/>
                    </a:cubicBezTo>
                    <a:cubicBezTo>
                      <a:pt x="1585455" y="5694"/>
                      <a:pt x="1582703" y="6795"/>
                      <a:pt x="1582703" y="9548"/>
                    </a:cubicBezTo>
                    <a:cubicBezTo>
                      <a:pt x="1582703" y="12850"/>
                      <a:pt x="1585455" y="13676"/>
                      <a:pt x="1588208" y="13126"/>
                    </a:cubicBezTo>
                    <a:cubicBezTo>
                      <a:pt x="1595914" y="11750"/>
                      <a:pt x="1605272" y="13951"/>
                      <a:pt x="1609400" y="3768"/>
                    </a:cubicBezTo>
                    <a:cubicBezTo>
                      <a:pt x="1610226" y="1497"/>
                      <a:pt x="1626223" y="-154"/>
                      <a:pt x="1634867" y="207"/>
                    </a:cubicBezTo>
                    <a:close/>
                    <a:moveTo>
                      <a:pt x="814109" y="93"/>
                    </a:moveTo>
                    <a:cubicBezTo>
                      <a:pt x="816991" y="214"/>
                      <a:pt x="819055" y="558"/>
                      <a:pt x="819468" y="1177"/>
                    </a:cubicBezTo>
                    <a:cubicBezTo>
                      <a:pt x="821945" y="4479"/>
                      <a:pt x="820293" y="8333"/>
                      <a:pt x="816990" y="9434"/>
                    </a:cubicBezTo>
                    <a:cubicBezTo>
                      <a:pt x="806257" y="15489"/>
                      <a:pt x="798551" y="24021"/>
                      <a:pt x="791670" y="34480"/>
                    </a:cubicBezTo>
                    <a:cubicBezTo>
                      <a:pt x="792220" y="30351"/>
                      <a:pt x="794697" y="25122"/>
                      <a:pt x="793046" y="22369"/>
                    </a:cubicBezTo>
                    <a:cubicBezTo>
                      <a:pt x="791394" y="19342"/>
                      <a:pt x="785615" y="18792"/>
                      <a:pt x="782037" y="17140"/>
                    </a:cubicBezTo>
                    <a:cubicBezTo>
                      <a:pt x="777908" y="22920"/>
                      <a:pt x="790018" y="24571"/>
                      <a:pt x="784238" y="28700"/>
                    </a:cubicBezTo>
                    <a:cubicBezTo>
                      <a:pt x="777908" y="33379"/>
                      <a:pt x="771578" y="28149"/>
                      <a:pt x="764422" y="25122"/>
                    </a:cubicBezTo>
                    <a:cubicBezTo>
                      <a:pt x="765248" y="28975"/>
                      <a:pt x="766073" y="32278"/>
                      <a:pt x="766899" y="36131"/>
                    </a:cubicBezTo>
                    <a:cubicBezTo>
                      <a:pt x="739376" y="36131"/>
                      <a:pt x="712404" y="36131"/>
                      <a:pt x="685432" y="36131"/>
                    </a:cubicBezTo>
                    <a:cubicBezTo>
                      <a:pt x="685432" y="25397"/>
                      <a:pt x="672496" y="11911"/>
                      <a:pt x="660937" y="11911"/>
                    </a:cubicBezTo>
                    <a:cubicBezTo>
                      <a:pt x="653780" y="11911"/>
                      <a:pt x="649652" y="18516"/>
                      <a:pt x="644973" y="22645"/>
                    </a:cubicBezTo>
                    <a:cubicBezTo>
                      <a:pt x="640294" y="26773"/>
                      <a:pt x="645249" y="29801"/>
                      <a:pt x="646900" y="33104"/>
                    </a:cubicBezTo>
                    <a:cubicBezTo>
                      <a:pt x="646625" y="33654"/>
                      <a:pt x="646625" y="34204"/>
                      <a:pt x="647175" y="34755"/>
                    </a:cubicBezTo>
                    <a:cubicBezTo>
                      <a:pt x="637818" y="38333"/>
                      <a:pt x="628184" y="36406"/>
                      <a:pt x="618552" y="36406"/>
                    </a:cubicBezTo>
                    <a:cubicBezTo>
                      <a:pt x="593506" y="36681"/>
                      <a:pt x="568185" y="36406"/>
                      <a:pt x="543139" y="36681"/>
                    </a:cubicBezTo>
                    <a:cubicBezTo>
                      <a:pt x="534882" y="36681"/>
                      <a:pt x="528001" y="37232"/>
                      <a:pt x="528552" y="25947"/>
                    </a:cubicBezTo>
                    <a:cubicBezTo>
                      <a:pt x="528552" y="23746"/>
                      <a:pt x="526350" y="21544"/>
                      <a:pt x="525249" y="19342"/>
                    </a:cubicBezTo>
                    <a:cubicBezTo>
                      <a:pt x="528277" y="16039"/>
                      <a:pt x="537084" y="16590"/>
                      <a:pt x="533506" y="11360"/>
                    </a:cubicBezTo>
                    <a:cubicBezTo>
                      <a:pt x="531855" y="8883"/>
                      <a:pt x="527726" y="1177"/>
                      <a:pt x="521121" y="3654"/>
                    </a:cubicBezTo>
                    <a:cubicBezTo>
                      <a:pt x="516442" y="5580"/>
                      <a:pt x="513415" y="8608"/>
                      <a:pt x="515066" y="14388"/>
                    </a:cubicBezTo>
                    <a:cubicBezTo>
                      <a:pt x="516167" y="18241"/>
                      <a:pt x="510387" y="21268"/>
                      <a:pt x="505983" y="19067"/>
                    </a:cubicBezTo>
                    <a:cubicBezTo>
                      <a:pt x="499653" y="15764"/>
                      <a:pt x="494148" y="14663"/>
                      <a:pt x="486442" y="16590"/>
                    </a:cubicBezTo>
                    <a:cubicBezTo>
                      <a:pt x="477360" y="18792"/>
                      <a:pt x="477911" y="5030"/>
                      <a:pt x="470479" y="351"/>
                    </a:cubicBezTo>
                    <a:cubicBezTo>
                      <a:pt x="497727" y="351"/>
                      <a:pt x="525249" y="351"/>
                      <a:pt x="552497" y="351"/>
                    </a:cubicBezTo>
                    <a:cubicBezTo>
                      <a:pt x="563506" y="351"/>
                      <a:pt x="574240" y="76"/>
                      <a:pt x="585249" y="351"/>
                    </a:cubicBezTo>
                    <a:cubicBezTo>
                      <a:pt x="588139" y="351"/>
                      <a:pt x="591167" y="-337"/>
                      <a:pt x="593781" y="214"/>
                    </a:cubicBezTo>
                    <a:cubicBezTo>
                      <a:pt x="596396" y="764"/>
                      <a:pt x="598597" y="2553"/>
                      <a:pt x="599836" y="7507"/>
                    </a:cubicBezTo>
                    <a:cubicBezTo>
                      <a:pt x="600662" y="10535"/>
                      <a:pt x="613597" y="14388"/>
                      <a:pt x="617451" y="11911"/>
                    </a:cubicBezTo>
                    <a:cubicBezTo>
                      <a:pt x="623230" y="8608"/>
                      <a:pt x="625157" y="14388"/>
                      <a:pt x="629010" y="13012"/>
                    </a:cubicBezTo>
                    <a:cubicBezTo>
                      <a:pt x="632038" y="8057"/>
                      <a:pt x="625432" y="6131"/>
                      <a:pt x="625432" y="351"/>
                    </a:cubicBezTo>
                    <a:cubicBezTo>
                      <a:pt x="634515" y="351"/>
                      <a:pt x="643872" y="351"/>
                      <a:pt x="653230" y="351"/>
                    </a:cubicBezTo>
                    <a:cubicBezTo>
                      <a:pt x="691487" y="351"/>
                      <a:pt x="729468" y="351"/>
                      <a:pt x="767725" y="351"/>
                    </a:cubicBezTo>
                    <a:cubicBezTo>
                      <a:pt x="770202" y="351"/>
                      <a:pt x="772679" y="351"/>
                      <a:pt x="775156" y="627"/>
                    </a:cubicBezTo>
                    <a:cubicBezTo>
                      <a:pt x="778459" y="627"/>
                      <a:pt x="779835" y="2828"/>
                      <a:pt x="779009" y="5580"/>
                    </a:cubicBezTo>
                    <a:cubicBezTo>
                      <a:pt x="778183" y="8333"/>
                      <a:pt x="775981" y="7782"/>
                      <a:pt x="774055" y="6681"/>
                    </a:cubicBezTo>
                    <a:cubicBezTo>
                      <a:pt x="772128" y="5305"/>
                      <a:pt x="769927" y="3929"/>
                      <a:pt x="767174" y="4755"/>
                    </a:cubicBezTo>
                    <a:cubicBezTo>
                      <a:pt x="764697" y="5580"/>
                      <a:pt x="761945" y="6681"/>
                      <a:pt x="761945" y="9434"/>
                    </a:cubicBezTo>
                    <a:cubicBezTo>
                      <a:pt x="761945" y="12736"/>
                      <a:pt x="764697" y="13562"/>
                      <a:pt x="767450" y="13012"/>
                    </a:cubicBezTo>
                    <a:cubicBezTo>
                      <a:pt x="775156" y="11636"/>
                      <a:pt x="784514" y="13837"/>
                      <a:pt x="788642" y="3654"/>
                    </a:cubicBezTo>
                    <a:cubicBezTo>
                      <a:pt x="789468" y="1383"/>
                      <a:pt x="805465" y="-268"/>
                      <a:pt x="814109" y="93"/>
                    </a:cubicBezTo>
                    <a:close/>
                  </a:path>
                </a:pathLst>
              </a:custGeom>
              <a:solidFill>
                <a:schemeClr val="accent3"/>
              </a:solidFill>
              <a:ln w="7407" cap="flat">
                <a:noFill/>
                <a:prstDash val="solid"/>
                <a:miter/>
              </a:ln>
            </p:spPr>
            <p:txBody>
              <a:bodyPr wrap="square" rtlCol="0" anchor="ctr">
                <a:noAutofit/>
              </a:bodyPr>
              <a:lstStyle/>
              <a:p>
                <a:endParaRPr lang="en-US"/>
              </a:p>
            </p:txBody>
          </p:sp>
        </p:grpSp>
      </p:grpSp>
      <p:sp>
        <p:nvSpPr>
          <p:cNvPr id="33" name="Rectangle 32">
            <a:extLst>
              <a:ext uri="{FF2B5EF4-FFF2-40B4-BE49-F238E27FC236}">
                <a16:creationId xmlns:a16="http://schemas.microsoft.com/office/drawing/2014/main" id="{65ED8F84-D030-4918-95F8-54A1655E933A}"/>
              </a:ext>
            </a:extLst>
          </p:cNvPr>
          <p:cNvSpPr/>
          <p:nvPr userDrawn="1"/>
        </p:nvSpPr>
        <p:spPr>
          <a:xfrm>
            <a:off x="4571834" y="6041974"/>
            <a:ext cx="3231362" cy="643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2B779178-7BD9-4011-B2BC-FEF421E7788F}"/>
              </a:ext>
            </a:extLst>
          </p:cNvPr>
          <p:cNvSpPr/>
          <p:nvPr userDrawn="1"/>
        </p:nvSpPr>
        <p:spPr>
          <a:xfrm>
            <a:off x="4734528" y="6156521"/>
            <a:ext cx="2958511" cy="421370"/>
          </a:xfrm>
          <a:custGeom>
            <a:avLst/>
            <a:gdLst>
              <a:gd name="connsiteX0" fmla="*/ 95530 w 1806696"/>
              <a:gd name="connsiteY0" fmla="*/ 240641 h 257321"/>
              <a:gd name="connsiteX1" fmla="*/ 87507 w 1806696"/>
              <a:gd name="connsiteY1" fmla="*/ 240895 h 257321"/>
              <a:gd name="connsiteX2" fmla="*/ 73922 w 1806696"/>
              <a:gd name="connsiteY2" fmla="*/ 246829 h 257321"/>
              <a:gd name="connsiteX3" fmla="*/ 97501 w 1806696"/>
              <a:gd name="connsiteY3" fmla="*/ 250264 h 257321"/>
              <a:gd name="connsiteX4" fmla="*/ 100624 w 1806696"/>
              <a:gd name="connsiteY4" fmla="*/ 247766 h 257321"/>
              <a:gd name="connsiteX5" fmla="*/ 95530 w 1806696"/>
              <a:gd name="connsiteY5" fmla="*/ 240641 h 257321"/>
              <a:gd name="connsiteX6" fmla="*/ 136696 w 1806696"/>
              <a:gd name="connsiteY6" fmla="*/ 230120 h 257321"/>
              <a:gd name="connsiteX7" fmla="*/ 135291 w 1806696"/>
              <a:gd name="connsiteY7" fmla="*/ 234180 h 257321"/>
              <a:gd name="connsiteX8" fmla="*/ 132324 w 1806696"/>
              <a:gd name="connsiteY8" fmla="*/ 244955 h 257321"/>
              <a:gd name="connsiteX9" fmla="*/ 136228 w 1806696"/>
              <a:gd name="connsiteY9" fmla="*/ 251358 h 257321"/>
              <a:gd name="connsiteX10" fmla="*/ 141849 w 1806696"/>
              <a:gd name="connsiteY10" fmla="*/ 250576 h 257321"/>
              <a:gd name="connsiteX11" fmla="*/ 152312 w 1806696"/>
              <a:gd name="connsiteY11" fmla="*/ 249328 h 257321"/>
              <a:gd name="connsiteX12" fmla="*/ 152156 w 1806696"/>
              <a:gd name="connsiteY12" fmla="*/ 239021 h 257321"/>
              <a:gd name="connsiteX13" fmla="*/ 150282 w 1806696"/>
              <a:gd name="connsiteY13" fmla="*/ 234336 h 257321"/>
              <a:gd name="connsiteX14" fmla="*/ 146846 w 1806696"/>
              <a:gd name="connsiteY14" fmla="*/ 238240 h 257321"/>
              <a:gd name="connsiteX15" fmla="*/ 145910 w 1806696"/>
              <a:gd name="connsiteY15" fmla="*/ 242300 h 257321"/>
              <a:gd name="connsiteX16" fmla="*/ 141538 w 1806696"/>
              <a:gd name="connsiteY16" fmla="*/ 243862 h 257321"/>
              <a:gd name="connsiteX17" fmla="*/ 141225 w 1806696"/>
              <a:gd name="connsiteY17" fmla="*/ 239958 h 257321"/>
              <a:gd name="connsiteX18" fmla="*/ 143098 w 1806696"/>
              <a:gd name="connsiteY18" fmla="*/ 237772 h 257321"/>
              <a:gd name="connsiteX19" fmla="*/ 142318 w 1806696"/>
              <a:gd name="connsiteY19" fmla="*/ 232619 h 257321"/>
              <a:gd name="connsiteX20" fmla="*/ 136696 w 1806696"/>
              <a:gd name="connsiteY20" fmla="*/ 230120 h 257321"/>
              <a:gd name="connsiteX21" fmla="*/ 224671 w 1806696"/>
              <a:gd name="connsiteY21" fmla="*/ 199162 h 257321"/>
              <a:gd name="connsiteX22" fmla="*/ 218991 w 1806696"/>
              <a:gd name="connsiteY22" fmla="*/ 200294 h 257321"/>
              <a:gd name="connsiteX23" fmla="*/ 218991 w 1806696"/>
              <a:gd name="connsiteY23" fmla="*/ 211381 h 257321"/>
              <a:gd name="connsiteX24" fmla="*/ 227892 w 1806696"/>
              <a:gd name="connsiteY24" fmla="*/ 211069 h 257321"/>
              <a:gd name="connsiteX25" fmla="*/ 229297 w 1806696"/>
              <a:gd name="connsiteY25" fmla="*/ 200607 h 257321"/>
              <a:gd name="connsiteX26" fmla="*/ 224671 w 1806696"/>
              <a:gd name="connsiteY26" fmla="*/ 199162 h 257321"/>
              <a:gd name="connsiteX27" fmla="*/ 321395 w 1806696"/>
              <a:gd name="connsiteY27" fmla="*/ 212186 h 257321"/>
              <a:gd name="connsiteX28" fmla="*/ 308912 w 1806696"/>
              <a:gd name="connsiteY28" fmla="*/ 212002 h 257321"/>
              <a:gd name="connsiteX29" fmla="*/ 302120 w 1806696"/>
              <a:gd name="connsiteY29" fmla="*/ 212002 h 257321"/>
              <a:gd name="connsiteX30" fmla="*/ 300835 w 1806696"/>
              <a:gd name="connsiteY30" fmla="*/ 219712 h 257321"/>
              <a:gd name="connsiteX31" fmla="*/ 312584 w 1806696"/>
              <a:gd name="connsiteY31" fmla="*/ 229258 h 257321"/>
              <a:gd name="connsiteX32" fmla="*/ 329839 w 1806696"/>
              <a:gd name="connsiteY32" fmla="*/ 226137 h 257321"/>
              <a:gd name="connsiteX33" fmla="*/ 332960 w 1806696"/>
              <a:gd name="connsiteY33" fmla="*/ 215306 h 257321"/>
              <a:gd name="connsiteX34" fmla="*/ 321395 w 1806696"/>
              <a:gd name="connsiteY34" fmla="*/ 212186 h 257321"/>
              <a:gd name="connsiteX35" fmla="*/ 72672 w 1806696"/>
              <a:gd name="connsiteY35" fmla="*/ 171874 h 257321"/>
              <a:gd name="connsiteX36" fmla="*/ 67363 w 1806696"/>
              <a:gd name="connsiteY36" fmla="*/ 177339 h 257321"/>
              <a:gd name="connsiteX37" fmla="*/ 74858 w 1806696"/>
              <a:gd name="connsiteY37" fmla="*/ 183273 h 257321"/>
              <a:gd name="connsiteX38" fmla="*/ 80636 w 1806696"/>
              <a:gd name="connsiteY38" fmla="*/ 179525 h 257321"/>
              <a:gd name="connsiteX39" fmla="*/ 72672 w 1806696"/>
              <a:gd name="connsiteY39" fmla="*/ 171874 h 257321"/>
              <a:gd name="connsiteX40" fmla="*/ 225861 w 1806696"/>
              <a:gd name="connsiteY40" fmla="*/ 186552 h 257321"/>
              <a:gd name="connsiteX41" fmla="*/ 208059 w 1806696"/>
              <a:gd name="connsiteY41" fmla="*/ 184366 h 257321"/>
              <a:gd name="connsiteX42" fmla="*/ 206343 w 1806696"/>
              <a:gd name="connsiteY42" fmla="*/ 188895 h 257321"/>
              <a:gd name="connsiteX43" fmla="*/ 219303 w 1806696"/>
              <a:gd name="connsiteY43" fmla="*/ 197483 h 257321"/>
              <a:gd name="connsiteX44" fmla="*/ 233358 w 1806696"/>
              <a:gd name="connsiteY44" fmla="*/ 194985 h 257321"/>
              <a:gd name="connsiteX45" fmla="*/ 225861 w 1806696"/>
              <a:gd name="connsiteY45" fmla="*/ 186552 h 257321"/>
              <a:gd name="connsiteX46" fmla="*/ 442853 w 1806696"/>
              <a:gd name="connsiteY46" fmla="*/ 212209 h 257321"/>
              <a:gd name="connsiteX47" fmla="*/ 433192 w 1806696"/>
              <a:gd name="connsiteY47" fmla="*/ 219345 h 257321"/>
              <a:gd name="connsiteX48" fmla="*/ 452101 w 1806696"/>
              <a:gd name="connsiteY48" fmla="*/ 218427 h 257321"/>
              <a:gd name="connsiteX49" fmla="*/ 442853 w 1806696"/>
              <a:gd name="connsiteY49" fmla="*/ 212209 h 257321"/>
              <a:gd name="connsiteX50" fmla="*/ 385096 w 1806696"/>
              <a:gd name="connsiteY50" fmla="*/ 177490 h 257321"/>
              <a:gd name="connsiteX51" fmla="*/ 378671 w 1806696"/>
              <a:gd name="connsiteY51" fmla="*/ 187587 h 257321"/>
              <a:gd name="connsiteX52" fmla="*/ 381424 w 1806696"/>
              <a:gd name="connsiteY52" fmla="*/ 186852 h 257321"/>
              <a:gd name="connsiteX53" fmla="*/ 385096 w 1806696"/>
              <a:gd name="connsiteY53" fmla="*/ 177490 h 257321"/>
              <a:gd name="connsiteX54" fmla="*/ 428787 w 1806696"/>
              <a:gd name="connsiteY54" fmla="*/ 176870 h 257321"/>
              <a:gd name="connsiteX55" fmla="*/ 423278 w 1806696"/>
              <a:gd name="connsiteY55" fmla="*/ 188504 h 257321"/>
              <a:gd name="connsiteX56" fmla="*/ 431357 w 1806696"/>
              <a:gd name="connsiteY56" fmla="*/ 197867 h 257321"/>
              <a:gd name="connsiteX57" fmla="*/ 446043 w 1806696"/>
              <a:gd name="connsiteY57" fmla="*/ 192543 h 257321"/>
              <a:gd name="connsiteX58" fmla="*/ 452284 w 1806696"/>
              <a:gd name="connsiteY58" fmla="*/ 186485 h 257321"/>
              <a:gd name="connsiteX59" fmla="*/ 444206 w 1806696"/>
              <a:gd name="connsiteY59" fmla="*/ 179142 h 257321"/>
              <a:gd name="connsiteX60" fmla="*/ 428787 w 1806696"/>
              <a:gd name="connsiteY60" fmla="*/ 176870 h 257321"/>
              <a:gd name="connsiteX61" fmla="*/ 646390 w 1806696"/>
              <a:gd name="connsiteY61" fmla="*/ 198420 h 257321"/>
              <a:gd name="connsiteX62" fmla="*/ 643326 w 1806696"/>
              <a:gd name="connsiteY62" fmla="*/ 204081 h 257321"/>
              <a:gd name="connsiteX63" fmla="*/ 639735 w 1806696"/>
              <a:gd name="connsiteY63" fmla="*/ 209234 h 257321"/>
              <a:gd name="connsiteX64" fmla="*/ 640827 w 1806696"/>
              <a:gd name="connsiteY64" fmla="*/ 222820 h 257321"/>
              <a:gd name="connsiteX65" fmla="*/ 644106 w 1806696"/>
              <a:gd name="connsiteY65" fmla="*/ 229690 h 257321"/>
              <a:gd name="connsiteX66" fmla="*/ 650822 w 1806696"/>
              <a:gd name="connsiteY66" fmla="*/ 233751 h 257321"/>
              <a:gd name="connsiteX67" fmla="*/ 654569 w 1806696"/>
              <a:gd name="connsiteY67" fmla="*/ 219384 h 257321"/>
              <a:gd name="connsiteX68" fmla="*/ 650821 w 1806696"/>
              <a:gd name="connsiteY68" fmla="*/ 215012 h 257321"/>
              <a:gd name="connsiteX69" fmla="*/ 659722 w 1806696"/>
              <a:gd name="connsiteY69" fmla="*/ 205955 h 257321"/>
              <a:gd name="connsiteX70" fmla="*/ 652852 w 1806696"/>
              <a:gd name="connsiteY70" fmla="*/ 199552 h 257321"/>
              <a:gd name="connsiteX71" fmla="*/ 646390 w 1806696"/>
              <a:gd name="connsiteY71" fmla="*/ 198420 h 257321"/>
              <a:gd name="connsiteX72" fmla="*/ 283165 w 1806696"/>
              <a:gd name="connsiteY72" fmla="*/ 143092 h 257321"/>
              <a:gd name="connsiteX73" fmla="*/ 280458 w 1806696"/>
              <a:gd name="connsiteY73" fmla="*/ 144813 h 257321"/>
              <a:gd name="connsiteX74" fmla="*/ 279907 w 1806696"/>
              <a:gd name="connsiteY74" fmla="*/ 153992 h 257321"/>
              <a:gd name="connsiteX75" fmla="*/ 284496 w 1806696"/>
              <a:gd name="connsiteY75" fmla="*/ 149403 h 257321"/>
              <a:gd name="connsiteX76" fmla="*/ 285598 w 1806696"/>
              <a:gd name="connsiteY76" fmla="*/ 148301 h 257321"/>
              <a:gd name="connsiteX77" fmla="*/ 285598 w 1806696"/>
              <a:gd name="connsiteY77" fmla="*/ 145364 h 257321"/>
              <a:gd name="connsiteX78" fmla="*/ 283165 w 1806696"/>
              <a:gd name="connsiteY78" fmla="*/ 143092 h 257321"/>
              <a:gd name="connsiteX79" fmla="*/ 723434 w 1806696"/>
              <a:gd name="connsiteY79" fmla="*/ 205642 h 257321"/>
              <a:gd name="connsiteX80" fmla="*/ 720780 w 1806696"/>
              <a:gd name="connsiteY80" fmla="*/ 212357 h 257321"/>
              <a:gd name="connsiteX81" fmla="*/ 723903 w 1806696"/>
              <a:gd name="connsiteY81" fmla="*/ 212826 h 257321"/>
              <a:gd name="connsiteX82" fmla="*/ 723434 w 1806696"/>
              <a:gd name="connsiteY82" fmla="*/ 205642 h 257321"/>
              <a:gd name="connsiteX83" fmla="*/ 613187 w 1806696"/>
              <a:gd name="connsiteY83" fmla="*/ 188309 h 257321"/>
              <a:gd name="connsiteX84" fmla="*/ 612095 w 1806696"/>
              <a:gd name="connsiteY84" fmla="*/ 188934 h 257321"/>
              <a:gd name="connsiteX85" fmla="*/ 613500 w 1806696"/>
              <a:gd name="connsiteY85" fmla="*/ 195492 h 257321"/>
              <a:gd name="connsiteX86" fmla="*/ 617091 w 1806696"/>
              <a:gd name="connsiteY86" fmla="*/ 197678 h 257321"/>
              <a:gd name="connsiteX87" fmla="*/ 617092 w 1806696"/>
              <a:gd name="connsiteY87" fmla="*/ 193774 h 257321"/>
              <a:gd name="connsiteX88" fmla="*/ 613187 w 1806696"/>
              <a:gd name="connsiteY88" fmla="*/ 188309 h 257321"/>
              <a:gd name="connsiteX89" fmla="*/ 889336 w 1806696"/>
              <a:gd name="connsiteY89" fmla="*/ 203961 h 257321"/>
              <a:gd name="connsiteX90" fmla="*/ 881603 w 1806696"/>
              <a:gd name="connsiteY90" fmla="*/ 203574 h 257321"/>
              <a:gd name="connsiteX91" fmla="*/ 880830 w 1806696"/>
              <a:gd name="connsiteY91" fmla="*/ 211695 h 257321"/>
              <a:gd name="connsiteX92" fmla="*/ 890303 w 1806696"/>
              <a:gd name="connsiteY92" fmla="*/ 223487 h 257321"/>
              <a:gd name="connsiteX93" fmla="*/ 899004 w 1806696"/>
              <a:gd name="connsiteY93" fmla="*/ 226775 h 257321"/>
              <a:gd name="connsiteX94" fmla="*/ 911183 w 1806696"/>
              <a:gd name="connsiteY94" fmla="*/ 220394 h 257321"/>
              <a:gd name="connsiteX95" fmla="*/ 901516 w 1806696"/>
              <a:gd name="connsiteY95" fmla="*/ 207441 h 257321"/>
              <a:gd name="connsiteX96" fmla="*/ 889336 w 1806696"/>
              <a:gd name="connsiteY96" fmla="*/ 203961 h 257321"/>
              <a:gd name="connsiteX97" fmla="*/ 710629 w 1806696"/>
              <a:gd name="connsiteY97" fmla="*/ 175192 h 257321"/>
              <a:gd name="connsiteX98" fmla="*/ 704695 w 1806696"/>
              <a:gd name="connsiteY98" fmla="*/ 182844 h 257321"/>
              <a:gd name="connsiteX99" fmla="*/ 699542 w 1806696"/>
              <a:gd name="connsiteY99" fmla="*/ 191432 h 257321"/>
              <a:gd name="connsiteX100" fmla="*/ 696106 w 1806696"/>
              <a:gd name="connsiteY100" fmla="*/ 196741 h 257321"/>
              <a:gd name="connsiteX101" fmla="*/ 703134 w 1806696"/>
              <a:gd name="connsiteY101" fmla="*/ 208141 h 257321"/>
              <a:gd name="connsiteX102" fmla="*/ 708287 w 1806696"/>
              <a:gd name="connsiteY102" fmla="*/ 212201 h 257321"/>
              <a:gd name="connsiteX103" fmla="*/ 712035 w 1806696"/>
              <a:gd name="connsiteY103" fmla="*/ 204549 h 257321"/>
              <a:gd name="connsiteX104" fmla="*/ 719061 w 1806696"/>
              <a:gd name="connsiteY104" fmla="*/ 196429 h 257321"/>
              <a:gd name="connsiteX105" fmla="*/ 724527 w 1806696"/>
              <a:gd name="connsiteY105" fmla="*/ 193774 h 257321"/>
              <a:gd name="connsiteX106" fmla="*/ 727806 w 1806696"/>
              <a:gd name="connsiteY106" fmla="*/ 184249 h 257321"/>
              <a:gd name="connsiteX107" fmla="*/ 722810 w 1806696"/>
              <a:gd name="connsiteY107" fmla="*/ 190964 h 257321"/>
              <a:gd name="connsiteX108" fmla="*/ 719530 w 1806696"/>
              <a:gd name="connsiteY108" fmla="*/ 182063 h 257321"/>
              <a:gd name="connsiteX109" fmla="*/ 710629 w 1806696"/>
              <a:gd name="connsiteY109" fmla="*/ 175192 h 257321"/>
              <a:gd name="connsiteX110" fmla="*/ 742485 w 1806696"/>
              <a:gd name="connsiteY110" fmla="*/ 173162 h 257321"/>
              <a:gd name="connsiteX111" fmla="*/ 739362 w 1806696"/>
              <a:gd name="connsiteY111" fmla="*/ 172850 h 257321"/>
              <a:gd name="connsiteX112" fmla="*/ 732804 w 1806696"/>
              <a:gd name="connsiteY112" fmla="*/ 179096 h 257321"/>
              <a:gd name="connsiteX113" fmla="*/ 734052 w 1806696"/>
              <a:gd name="connsiteY113" fmla="*/ 180969 h 257321"/>
              <a:gd name="connsiteX114" fmla="*/ 738894 w 1806696"/>
              <a:gd name="connsiteY114" fmla="*/ 184093 h 257321"/>
              <a:gd name="connsiteX115" fmla="*/ 751854 w 1806696"/>
              <a:gd name="connsiteY115" fmla="*/ 188153 h 257321"/>
              <a:gd name="connsiteX116" fmla="*/ 758257 w 1806696"/>
              <a:gd name="connsiteY116" fmla="*/ 185342 h 257321"/>
              <a:gd name="connsiteX117" fmla="*/ 762317 w 1806696"/>
              <a:gd name="connsiteY117" fmla="*/ 183156 h 257321"/>
              <a:gd name="connsiteX118" fmla="*/ 759975 w 1806696"/>
              <a:gd name="connsiteY118" fmla="*/ 179252 h 257321"/>
              <a:gd name="connsiteX119" fmla="*/ 742485 w 1806696"/>
              <a:gd name="connsiteY119" fmla="*/ 173162 h 257321"/>
              <a:gd name="connsiteX120" fmla="*/ 84384 w 1806696"/>
              <a:gd name="connsiteY120" fmla="*/ 69279 h 257321"/>
              <a:gd name="connsiteX121" fmla="*/ 81261 w 1806696"/>
              <a:gd name="connsiteY121" fmla="*/ 70372 h 257321"/>
              <a:gd name="connsiteX122" fmla="*/ 69236 w 1806696"/>
              <a:gd name="connsiteY122" fmla="*/ 81928 h 257321"/>
              <a:gd name="connsiteX123" fmla="*/ 63928 w 1806696"/>
              <a:gd name="connsiteY123" fmla="*/ 89892 h 257321"/>
              <a:gd name="connsiteX124" fmla="*/ 73921 w 1806696"/>
              <a:gd name="connsiteY124" fmla="*/ 95826 h 257321"/>
              <a:gd name="connsiteX125" fmla="*/ 80792 w 1806696"/>
              <a:gd name="connsiteY125" fmla="*/ 90985 h 257321"/>
              <a:gd name="connsiteX126" fmla="*/ 93441 w 1806696"/>
              <a:gd name="connsiteY126" fmla="*/ 84114 h 257321"/>
              <a:gd name="connsiteX127" fmla="*/ 99531 w 1806696"/>
              <a:gd name="connsiteY127" fmla="*/ 79273 h 257321"/>
              <a:gd name="connsiteX128" fmla="*/ 92660 w 1806696"/>
              <a:gd name="connsiteY128" fmla="*/ 71934 h 257321"/>
              <a:gd name="connsiteX129" fmla="*/ 92036 w 1806696"/>
              <a:gd name="connsiteY129" fmla="*/ 73183 h 257321"/>
              <a:gd name="connsiteX130" fmla="*/ 88131 w 1806696"/>
              <a:gd name="connsiteY130" fmla="*/ 78336 h 257321"/>
              <a:gd name="connsiteX131" fmla="*/ 85946 w 1806696"/>
              <a:gd name="connsiteY131" fmla="*/ 72558 h 257321"/>
              <a:gd name="connsiteX132" fmla="*/ 84384 w 1806696"/>
              <a:gd name="connsiteY132" fmla="*/ 69279 h 257321"/>
              <a:gd name="connsiteX133" fmla="*/ 997660 w 1806696"/>
              <a:gd name="connsiteY133" fmla="*/ 194420 h 257321"/>
              <a:gd name="connsiteX134" fmla="*/ 989815 w 1806696"/>
              <a:gd name="connsiteY134" fmla="*/ 213662 h 257321"/>
              <a:gd name="connsiteX135" fmla="*/ 994858 w 1806696"/>
              <a:gd name="connsiteY135" fmla="*/ 231410 h 257321"/>
              <a:gd name="connsiteX136" fmla="*/ 997660 w 1806696"/>
              <a:gd name="connsiteY136" fmla="*/ 232904 h 257321"/>
              <a:gd name="connsiteX137" fmla="*/ 1009430 w 1806696"/>
              <a:gd name="connsiteY137" fmla="*/ 222629 h 257321"/>
              <a:gd name="connsiteX138" fmla="*/ 1018771 w 1806696"/>
              <a:gd name="connsiteY138" fmla="*/ 216838 h 257321"/>
              <a:gd name="connsiteX139" fmla="*/ 1008309 w 1806696"/>
              <a:gd name="connsiteY139" fmla="*/ 212168 h 257321"/>
              <a:gd name="connsiteX140" fmla="*/ 1015782 w 1806696"/>
              <a:gd name="connsiteY140" fmla="*/ 199464 h 257321"/>
              <a:gd name="connsiteX141" fmla="*/ 997660 w 1806696"/>
              <a:gd name="connsiteY141" fmla="*/ 194420 h 257321"/>
              <a:gd name="connsiteX142" fmla="*/ 215087 w 1806696"/>
              <a:gd name="connsiteY142" fmla="*/ 81928 h 257321"/>
              <a:gd name="connsiteX143" fmla="*/ 209934 w 1806696"/>
              <a:gd name="connsiteY143" fmla="*/ 92390 h 257321"/>
              <a:gd name="connsiteX144" fmla="*/ 215868 w 1806696"/>
              <a:gd name="connsiteY144" fmla="*/ 96919 h 257321"/>
              <a:gd name="connsiteX145" fmla="*/ 221958 w 1806696"/>
              <a:gd name="connsiteY145" fmla="*/ 88955 h 257321"/>
              <a:gd name="connsiteX146" fmla="*/ 215087 w 1806696"/>
              <a:gd name="connsiteY146" fmla="*/ 81928 h 257321"/>
              <a:gd name="connsiteX147" fmla="*/ 633644 w 1806696"/>
              <a:gd name="connsiteY147" fmla="*/ 133966 h 257321"/>
              <a:gd name="connsiteX148" fmla="*/ 633020 w 1806696"/>
              <a:gd name="connsiteY148" fmla="*/ 133966 h 257321"/>
              <a:gd name="connsiteX149" fmla="*/ 624431 w 1806696"/>
              <a:gd name="connsiteY149" fmla="*/ 149114 h 257321"/>
              <a:gd name="connsiteX150" fmla="*/ 629428 w 1806696"/>
              <a:gd name="connsiteY150" fmla="*/ 151300 h 257321"/>
              <a:gd name="connsiteX151" fmla="*/ 632239 w 1806696"/>
              <a:gd name="connsiteY151" fmla="*/ 154267 h 257321"/>
              <a:gd name="connsiteX152" fmla="*/ 637548 w 1806696"/>
              <a:gd name="connsiteY152" fmla="*/ 156453 h 257321"/>
              <a:gd name="connsiteX153" fmla="*/ 638641 w 1806696"/>
              <a:gd name="connsiteY153" fmla="*/ 150207 h 257321"/>
              <a:gd name="connsiteX154" fmla="*/ 638017 w 1806696"/>
              <a:gd name="connsiteY154" fmla="*/ 143492 h 257321"/>
              <a:gd name="connsiteX155" fmla="*/ 633644 w 1806696"/>
              <a:gd name="connsiteY155" fmla="*/ 133966 h 257321"/>
              <a:gd name="connsiteX156" fmla="*/ 437966 w 1806696"/>
              <a:gd name="connsiteY156" fmla="*/ 102407 h 257321"/>
              <a:gd name="connsiteX157" fmla="*/ 431173 w 1806696"/>
              <a:gd name="connsiteY157" fmla="*/ 109383 h 257321"/>
              <a:gd name="connsiteX158" fmla="*/ 437047 w 1806696"/>
              <a:gd name="connsiteY158" fmla="*/ 114523 h 257321"/>
              <a:gd name="connsiteX159" fmla="*/ 443472 w 1806696"/>
              <a:gd name="connsiteY159" fmla="*/ 119296 h 257321"/>
              <a:gd name="connsiteX160" fmla="*/ 443106 w 1806696"/>
              <a:gd name="connsiteY160" fmla="*/ 110852 h 257321"/>
              <a:gd name="connsiteX161" fmla="*/ 437966 w 1806696"/>
              <a:gd name="connsiteY161" fmla="*/ 102407 h 257321"/>
              <a:gd name="connsiteX162" fmla="*/ 451182 w 1806696"/>
              <a:gd name="connsiteY162" fmla="*/ 103692 h 257321"/>
              <a:gd name="connsiteX163" fmla="*/ 448796 w 1806696"/>
              <a:gd name="connsiteY163" fmla="*/ 107547 h 257321"/>
              <a:gd name="connsiteX164" fmla="*/ 453018 w 1806696"/>
              <a:gd name="connsiteY164" fmla="*/ 111402 h 257321"/>
              <a:gd name="connsiteX165" fmla="*/ 454854 w 1806696"/>
              <a:gd name="connsiteY165" fmla="*/ 107547 h 257321"/>
              <a:gd name="connsiteX166" fmla="*/ 451182 w 1806696"/>
              <a:gd name="connsiteY166" fmla="*/ 103692 h 257321"/>
              <a:gd name="connsiteX167" fmla="*/ 756696 w 1806696"/>
              <a:gd name="connsiteY167" fmla="*/ 146303 h 257321"/>
              <a:gd name="connsiteX168" fmla="*/ 755290 w 1806696"/>
              <a:gd name="connsiteY168" fmla="*/ 158795 h 257321"/>
              <a:gd name="connsiteX169" fmla="*/ 762161 w 1806696"/>
              <a:gd name="connsiteY169" fmla="*/ 160045 h 257321"/>
              <a:gd name="connsiteX170" fmla="*/ 756696 w 1806696"/>
              <a:gd name="connsiteY170" fmla="*/ 146303 h 257321"/>
              <a:gd name="connsiteX171" fmla="*/ 768759 w 1806696"/>
              <a:gd name="connsiteY171" fmla="*/ 142672 h 257321"/>
              <a:gd name="connsiteX172" fmla="*/ 763098 w 1806696"/>
              <a:gd name="connsiteY172" fmla="*/ 145210 h 257321"/>
              <a:gd name="connsiteX173" fmla="*/ 763879 w 1806696"/>
              <a:gd name="connsiteY173" fmla="*/ 153798 h 257321"/>
              <a:gd name="connsiteX174" fmla="*/ 768719 w 1806696"/>
              <a:gd name="connsiteY174" fmla="*/ 157078 h 257321"/>
              <a:gd name="connsiteX175" fmla="*/ 778245 w 1806696"/>
              <a:gd name="connsiteY175" fmla="*/ 165042 h 257321"/>
              <a:gd name="connsiteX176" fmla="*/ 784491 w 1806696"/>
              <a:gd name="connsiteY176" fmla="*/ 167540 h 257321"/>
              <a:gd name="connsiteX177" fmla="*/ 791050 w 1806696"/>
              <a:gd name="connsiteY177" fmla="*/ 152393 h 257321"/>
              <a:gd name="connsiteX178" fmla="*/ 774653 w 1806696"/>
              <a:gd name="connsiteY178" fmla="*/ 146459 h 257321"/>
              <a:gd name="connsiteX179" fmla="*/ 768759 w 1806696"/>
              <a:gd name="connsiteY179" fmla="*/ 142672 h 257321"/>
              <a:gd name="connsiteX180" fmla="*/ 82509 w 1806696"/>
              <a:gd name="connsiteY180" fmla="*/ 44138 h 257321"/>
              <a:gd name="connsiteX181" fmla="*/ 76420 w 1806696"/>
              <a:gd name="connsiteY181" fmla="*/ 51789 h 257321"/>
              <a:gd name="connsiteX182" fmla="*/ 81573 w 1806696"/>
              <a:gd name="connsiteY182" fmla="*/ 57099 h 257321"/>
              <a:gd name="connsiteX183" fmla="*/ 85477 w 1806696"/>
              <a:gd name="connsiteY183" fmla="*/ 46636 h 257321"/>
              <a:gd name="connsiteX184" fmla="*/ 82509 w 1806696"/>
              <a:gd name="connsiteY184" fmla="*/ 44138 h 257321"/>
              <a:gd name="connsiteX185" fmla="*/ 37381 w 1806696"/>
              <a:gd name="connsiteY185" fmla="*/ 31020 h 257321"/>
              <a:gd name="connsiteX186" fmla="*/ 29729 w 1806696"/>
              <a:gd name="connsiteY186" fmla="*/ 38048 h 257321"/>
              <a:gd name="connsiteX187" fmla="*/ 26293 w 1806696"/>
              <a:gd name="connsiteY187" fmla="*/ 51321 h 257321"/>
              <a:gd name="connsiteX188" fmla="*/ 26606 w 1806696"/>
              <a:gd name="connsiteY188" fmla="*/ 57723 h 257321"/>
              <a:gd name="connsiteX189" fmla="*/ 37068 w 1806696"/>
              <a:gd name="connsiteY189" fmla="*/ 64594 h 257321"/>
              <a:gd name="connsiteX190" fmla="*/ 44408 w 1806696"/>
              <a:gd name="connsiteY190" fmla="*/ 51165 h 257321"/>
              <a:gd name="connsiteX191" fmla="*/ 43315 w 1806696"/>
              <a:gd name="connsiteY191" fmla="*/ 45075 h 257321"/>
              <a:gd name="connsiteX192" fmla="*/ 40035 w 1806696"/>
              <a:gd name="connsiteY192" fmla="*/ 37735 h 257321"/>
              <a:gd name="connsiteX193" fmla="*/ 37381 w 1806696"/>
              <a:gd name="connsiteY193" fmla="*/ 31020 h 257321"/>
              <a:gd name="connsiteX194" fmla="*/ 198690 w 1806696"/>
              <a:gd name="connsiteY194" fmla="*/ 44918 h 257321"/>
              <a:gd name="connsiteX195" fmla="*/ 196505 w 1806696"/>
              <a:gd name="connsiteY195" fmla="*/ 47105 h 257321"/>
              <a:gd name="connsiteX196" fmla="*/ 198378 w 1806696"/>
              <a:gd name="connsiteY196" fmla="*/ 50540 h 257321"/>
              <a:gd name="connsiteX197" fmla="*/ 200408 w 1806696"/>
              <a:gd name="connsiteY197" fmla="*/ 48978 h 257321"/>
              <a:gd name="connsiteX198" fmla="*/ 198690 w 1806696"/>
              <a:gd name="connsiteY198" fmla="*/ 44918 h 257321"/>
              <a:gd name="connsiteX199" fmla="*/ 45189 w 1806696"/>
              <a:gd name="connsiteY199" fmla="*/ 18372 h 257321"/>
              <a:gd name="connsiteX200" fmla="*/ 35820 w 1806696"/>
              <a:gd name="connsiteY200" fmla="*/ 21963 h 257321"/>
              <a:gd name="connsiteX201" fmla="*/ 34727 w 1806696"/>
              <a:gd name="connsiteY201" fmla="*/ 24462 h 257321"/>
              <a:gd name="connsiteX202" fmla="*/ 37850 w 1806696"/>
              <a:gd name="connsiteY202" fmla="*/ 25087 h 257321"/>
              <a:gd name="connsiteX203" fmla="*/ 45189 w 1806696"/>
              <a:gd name="connsiteY203" fmla="*/ 18372 h 257321"/>
              <a:gd name="connsiteX204" fmla="*/ 384912 w 1806696"/>
              <a:gd name="connsiteY204" fmla="*/ 66794 h 257321"/>
              <a:gd name="connsiteX205" fmla="*/ 364719 w 1806696"/>
              <a:gd name="connsiteY205" fmla="*/ 73953 h 257321"/>
              <a:gd name="connsiteX206" fmla="*/ 363984 w 1806696"/>
              <a:gd name="connsiteY206" fmla="*/ 76340 h 257321"/>
              <a:gd name="connsiteX207" fmla="*/ 376651 w 1806696"/>
              <a:gd name="connsiteY207" fmla="*/ 85885 h 257321"/>
              <a:gd name="connsiteX208" fmla="*/ 380506 w 1806696"/>
              <a:gd name="connsiteY208" fmla="*/ 93963 h 257321"/>
              <a:gd name="connsiteX209" fmla="*/ 381424 w 1806696"/>
              <a:gd name="connsiteY209" fmla="*/ 91943 h 257321"/>
              <a:gd name="connsiteX210" fmla="*/ 384728 w 1806696"/>
              <a:gd name="connsiteY210" fmla="*/ 91760 h 257321"/>
              <a:gd name="connsiteX211" fmla="*/ 384912 w 1806696"/>
              <a:gd name="connsiteY211" fmla="*/ 66794 h 257321"/>
              <a:gd name="connsiteX212" fmla="*/ 299549 w 1806696"/>
              <a:gd name="connsiteY212" fmla="*/ 51740 h 257321"/>
              <a:gd name="connsiteX213" fmla="*/ 294410 w 1806696"/>
              <a:gd name="connsiteY213" fmla="*/ 58900 h 257321"/>
              <a:gd name="connsiteX214" fmla="*/ 295878 w 1806696"/>
              <a:gd name="connsiteY214" fmla="*/ 65325 h 257321"/>
              <a:gd name="connsiteX215" fmla="*/ 290371 w 1806696"/>
              <a:gd name="connsiteY215" fmla="*/ 71750 h 257321"/>
              <a:gd name="connsiteX216" fmla="*/ 279724 w 1806696"/>
              <a:gd name="connsiteY216" fmla="*/ 82398 h 257321"/>
              <a:gd name="connsiteX217" fmla="*/ 279356 w 1806696"/>
              <a:gd name="connsiteY217" fmla="*/ 102407 h 257321"/>
              <a:gd name="connsiteX218" fmla="*/ 280642 w 1806696"/>
              <a:gd name="connsiteY218" fmla="*/ 108282 h 257321"/>
              <a:gd name="connsiteX219" fmla="*/ 285965 w 1806696"/>
              <a:gd name="connsiteY219" fmla="*/ 104977 h 257321"/>
              <a:gd name="connsiteX220" fmla="*/ 294409 w 1806696"/>
              <a:gd name="connsiteY220" fmla="*/ 97451 h 257321"/>
              <a:gd name="connsiteX221" fmla="*/ 301201 w 1806696"/>
              <a:gd name="connsiteY221" fmla="*/ 99654 h 257321"/>
              <a:gd name="connsiteX222" fmla="*/ 311298 w 1806696"/>
              <a:gd name="connsiteY222" fmla="*/ 101306 h 257321"/>
              <a:gd name="connsiteX223" fmla="*/ 318274 w 1806696"/>
              <a:gd name="connsiteY223" fmla="*/ 95432 h 257321"/>
              <a:gd name="connsiteX224" fmla="*/ 326352 w 1806696"/>
              <a:gd name="connsiteY224" fmla="*/ 94147 h 257321"/>
              <a:gd name="connsiteX225" fmla="*/ 330574 w 1806696"/>
              <a:gd name="connsiteY225" fmla="*/ 91393 h 257321"/>
              <a:gd name="connsiteX226" fmla="*/ 325801 w 1806696"/>
              <a:gd name="connsiteY226" fmla="*/ 87354 h 257321"/>
              <a:gd name="connsiteX227" fmla="*/ 320110 w 1806696"/>
              <a:gd name="connsiteY227" fmla="*/ 89924 h 257321"/>
              <a:gd name="connsiteX228" fmla="*/ 313685 w 1806696"/>
              <a:gd name="connsiteY228" fmla="*/ 84233 h 257321"/>
              <a:gd name="connsiteX229" fmla="*/ 310197 w 1806696"/>
              <a:gd name="connsiteY229" fmla="*/ 77257 h 257321"/>
              <a:gd name="connsiteX230" fmla="*/ 316989 w 1806696"/>
              <a:gd name="connsiteY230" fmla="*/ 79460 h 257321"/>
              <a:gd name="connsiteX231" fmla="*/ 314419 w 1806696"/>
              <a:gd name="connsiteY231" fmla="*/ 73402 h 257321"/>
              <a:gd name="connsiteX232" fmla="*/ 313685 w 1806696"/>
              <a:gd name="connsiteY232" fmla="*/ 70098 h 257321"/>
              <a:gd name="connsiteX233" fmla="*/ 299549 w 1806696"/>
              <a:gd name="connsiteY233" fmla="*/ 51740 h 257321"/>
              <a:gd name="connsiteX234" fmla="*/ 1662852 w 1806696"/>
              <a:gd name="connsiteY234" fmla="*/ 244162 h 257321"/>
              <a:gd name="connsiteX235" fmla="*/ 1661447 w 1806696"/>
              <a:gd name="connsiteY235" fmla="*/ 247754 h 257321"/>
              <a:gd name="connsiteX236" fmla="*/ 1669879 w 1806696"/>
              <a:gd name="connsiteY236" fmla="*/ 250252 h 257321"/>
              <a:gd name="connsiteX237" fmla="*/ 1662852 w 1806696"/>
              <a:gd name="connsiteY237" fmla="*/ 244162 h 257321"/>
              <a:gd name="connsiteX238" fmla="*/ 527183 w 1806696"/>
              <a:gd name="connsiteY238" fmla="*/ 78910 h 257321"/>
              <a:gd name="connsiteX239" fmla="*/ 516902 w 1806696"/>
              <a:gd name="connsiteY239" fmla="*/ 85151 h 257321"/>
              <a:gd name="connsiteX240" fmla="*/ 512129 w 1806696"/>
              <a:gd name="connsiteY240" fmla="*/ 92311 h 257321"/>
              <a:gd name="connsiteX241" fmla="*/ 518921 w 1806696"/>
              <a:gd name="connsiteY241" fmla="*/ 98002 h 257321"/>
              <a:gd name="connsiteX242" fmla="*/ 527917 w 1806696"/>
              <a:gd name="connsiteY242" fmla="*/ 91760 h 257321"/>
              <a:gd name="connsiteX243" fmla="*/ 527183 w 1806696"/>
              <a:gd name="connsiteY243" fmla="*/ 78910 h 257321"/>
              <a:gd name="connsiteX244" fmla="*/ 133105 w 1806696"/>
              <a:gd name="connsiteY244" fmla="*/ 21651 h 257321"/>
              <a:gd name="connsiteX245" fmla="*/ 130137 w 1806696"/>
              <a:gd name="connsiteY245" fmla="*/ 25087 h 257321"/>
              <a:gd name="connsiteX246" fmla="*/ 138882 w 1806696"/>
              <a:gd name="connsiteY246" fmla="*/ 33363 h 257321"/>
              <a:gd name="connsiteX247" fmla="*/ 140913 w 1806696"/>
              <a:gd name="connsiteY247" fmla="*/ 30708 h 257321"/>
              <a:gd name="connsiteX248" fmla="*/ 133105 w 1806696"/>
              <a:gd name="connsiteY248" fmla="*/ 21651 h 257321"/>
              <a:gd name="connsiteX249" fmla="*/ 177766 w 1806696"/>
              <a:gd name="connsiteY249" fmla="*/ 26961 h 257321"/>
              <a:gd name="connsiteX250" fmla="*/ 163243 w 1806696"/>
              <a:gd name="connsiteY250" fmla="*/ 40390 h 257321"/>
              <a:gd name="connsiteX251" fmla="*/ 164023 w 1806696"/>
              <a:gd name="connsiteY251" fmla="*/ 43825 h 257321"/>
              <a:gd name="connsiteX252" fmla="*/ 168083 w 1806696"/>
              <a:gd name="connsiteY252" fmla="*/ 50696 h 257321"/>
              <a:gd name="connsiteX253" fmla="*/ 178234 w 1806696"/>
              <a:gd name="connsiteY253" fmla="*/ 46324 h 257321"/>
              <a:gd name="connsiteX254" fmla="*/ 180733 w 1806696"/>
              <a:gd name="connsiteY254" fmla="*/ 44450 h 257321"/>
              <a:gd name="connsiteX255" fmla="*/ 181669 w 1806696"/>
              <a:gd name="connsiteY255" fmla="*/ 32582 h 257321"/>
              <a:gd name="connsiteX256" fmla="*/ 180888 w 1806696"/>
              <a:gd name="connsiteY256" fmla="*/ 29147 h 257321"/>
              <a:gd name="connsiteX257" fmla="*/ 177766 w 1806696"/>
              <a:gd name="connsiteY257" fmla="*/ 26961 h 257321"/>
              <a:gd name="connsiteX258" fmla="*/ 1647081 w 1806696"/>
              <a:gd name="connsiteY258" fmla="*/ 231435 h 257321"/>
              <a:gd name="connsiteX259" fmla="*/ 1638804 w 1806696"/>
              <a:gd name="connsiteY259" fmla="*/ 232606 h 257321"/>
              <a:gd name="connsiteX260" fmla="*/ 1631465 w 1806696"/>
              <a:gd name="connsiteY260" fmla="*/ 234168 h 257321"/>
              <a:gd name="connsiteX261" fmla="*/ 1628499 w 1806696"/>
              <a:gd name="connsiteY261" fmla="*/ 233856 h 257321"/>
              <a:gd name="connsiteX262" fmla="*/ 1627874 w 1806696"/>
              <a:gd name="connsiteY262" fmla="*/ 235886 h 257321"/>
              <a:gd name="connsiteX263" fmla="*/ 1630216 w 1806696"/>
              <a:gd name="connsiteY263" fmla="*/ 237447 h 257321"/>
              <a:gd name="connsiteX264" fmla="*/ 1639585 w 1806696"/>
              <a:gd name="connsiteY264" fmla="*/ 244943 h 257321"/>
              <a:gd name="connsiteX265" fmla="*/ 1643177 w 1806696"/>
              <a:gd name="connsiteY265" fmla="*/ 247441 h 257321"/>
              <a:gd name="connsiteX266" fmla="*/ 1655201 w 1806696"/>
              <a:gd name="connsiteY266" fmla="*/ 237760 h 257321"/>
              <a:gd name="connsiteX267" fmla="*/ 1656606 w 1806696"/>
              <a:gd name="connsiteY267" fmla="*/ 236042 h 257321"/>
              <a:gd name="connsiteX268" fmla="*/ 1655825 w 1806696"/>
              <a:gd name="connsiteY268" fmla="*/ 234012 h 257321"/>
              <a:gd name="connsiteX269" fmla="*/ 1647081 w 1806696"/>
              <a:gd name="connsiteY269" fmla="*/ 231435 h 257321"/>
              <a:gd name="connsiteX270" fmla="*/ 1150289 w 1806696"/>
              <a:gd name="connsiteY270" fmla="*/ 159298 h 257321"/>
              <a:gd name="connsiteX271" fmla="*/ 1127498 w 1806696"/>
              <a:gd name="connsiteY271" fmla="*/ 168826 h 257321"/>
              <a:gd name="connsiteX272" fmla="*/ 1133102 w 1806696"/>
              <a:gd name="connsiteY272" fmla="*/ 175738 h 257321"/>
              <a:gd name="connsiteX273" fmla="*/ 1147674 w 1806696"/>
              <a:gd name="connsiteY273" fmla="*/ 171815 h 257321"/>
              <a:gd name="connsiteX274" fmla="*/ 1153465 w 1806696"/>
              <a:gd name="connsiteY274" fmla="*/ 160046 h 257321"/>
              <a:gd name="connsiteX275" fmla="*/ 1150289 w 1806696"/>
              <a:gd name="connsiteY275" fmla="*/ 159298 h 257321"/>
              <a:gd name="connsiteX276" fmla="*/ 92036 w 1806696"/>
              <a:gd name="connsiteY276" fmla="*/ 5879 h 257321"/>
              <a:gd name="connsiteX277" fmla="*/ 84541 w 1806696"/>
              <a:gd name="connsiteY277" fmla="*/ 8846 h 257321"/>
              <a:gd name="connsiteX278" fmla="*/ 88287 w 1806696"/>
              <a:gd name="connsiteY278" fmla="*/ 11657 h 257321"/>
              <a:gd name="connsiteX279" fmla="*/ 96408 w 1806696"/>
              <a:gd name="connsiteY279" fmla="*/ 8534 h 257321"/>
              <a:gd name="connsiteX280" fmla="*/ 92036 w 1806696"/>
              <a:gd name="connsiteY280" fmla="*/ 5879 h 257321"/>
              <a:gd name="connsiteX281" fmla="*/ 408410 w 1806696"/>
              <a:gd name="connsiteY281" fmla="*/ 49354 h 257321"/>
              <a:gd name="connsiteX282" fmla="*/ 388767 w 1806696"/>
              <a:gd name="connsiteY282" fmla="*/ 60001 h 257321"/>
              <a:gd name="connsiteX283" fmla="*/ 389134 w 1806696"/>
              <a:gd name="connsiteY283" fmla="*/ 197132 h 257321"/>
              <a:gd name="connsiteX284" fmla="*/ 408042 w 1806696"/>
              <a:gd name="connsiteY284" fmla="*/ 207780 h 257321"/>
              <a:gd name="connsiteX285" fmla="*/ 419975 w 1806696"/>
              <a:gd name="connsiteY285" fmla="*/ 193278 h 257321"/>
              <a:gd name="connsiteX286" fmla="*/ 420341 w 1806696"/>
              <a:gd name="connsiteY286" fmla="*/ 131963 h 257321"/>
              <a:gd name="connsiteX287" fmla="*/ 419791 w 1806696"/>
              <a:gd name="connsiteY287" fmla="*/ 64040 h 257321"/>
              <a:gd name="connsiteX288" fmla="*/ 408410 w 1806696"/>
              <a:gd name="connsiteY288" fmla="*/ 49354 h 257321"/>
              <a:gd name="connsiteX289" fmla="*/ 594761 w 1806696"/>
              <a:gd name="connsiteY289" fmla="*/ 74783 h 257321"/>
              <a:gd name="connsiteX290" fmla="*/ 586953 w 1806696"/>
              <a:gd name="connsiteY290" fmla="*/ 79780 h 257321"/>
              <a:gd name="connsiteX291" fmla="*/ 593200 w 1806696"/>
              <a:gd name="connsiteY291" fmla="*/ 86963 h 257321"/>
              <a:gd name="connsiteX292" fmla="*/ 601320 w 1806696"/>
              <a:gd name="connsiteY292" fmla="*/ 79311 h 257321"/>
              <a:gd name="connsiteX293" fmla="*/ 594761 w 1806696"/>
              <a:gd name="connsiteY293" fmla="*/ 74783 h 257321"/>
              <a:gd name="connsiteX294" fmla="*/ 181201 w 1806696"/>
              <a:gd name="connsiteY294" fmla="*/ 14624 h 257321"/>
              <a:gd name="connsiteX295" fmla="*/ 176516 w 1806696"/>
              <a:gd name="connsiteY295" fmla="*/ 18060 h 257321"/>
              <a:gd name="connsiteX296" fmla="*/ 180576 w 1806696"/>
              <a:gd name="connsiteY296" fmla="*/ 20402 h 257321"/>
              <a:gd name="connsiteX297" fmla="*/ 183699 w 1806696"/>
              <a:gd name="connsiteY297" fmla="*/ 17903 h 257321"/>
              <a:gd name="connsiteX298" fmla="*/ 181201 w 1806696"/>
              <a:gd name="connsiteY298" fmla="*/ 14624 h 257321"/>
              <a:gd name="connsiteX299" fmla="*/ 141733 w 1806696"/>
              <a:gd name="connsiteY299" fmla="*/ 3459 h 257321"/>
              <a:gd name="connsiteX300" fmla="*/ 182294 w 1806696"/>
              <a:gd name="connsiteY300" fmla="*/ 10564 h 257321"/>
              <a:gd name="connsiteX301" fmla="*/ 200252 w 1806696"/>
              <a:gd name="connsiteY301" fmla="*/ 17123 h 257321"/>
              <a:gd name="connsiteX302" fmla="*/ 234450 w 1806696"/>
              <a:gd name="connsiteY302" fmla="*/ 56006 h 257321"/>
              <a:gd name="connsiteX303" fmla="*/ 237417 w 1806696"/>
              <a:gd name="connsiteY303" fmla="*/ 80054 h 257321"/>
              <a:gd name="connsiteX304" fmla="*/ 237886 w 1806696"/>
              <a:gd name="connsiteY304" fmla="*/ 108630 h 257321"/>
              <a:gd name="connsiteX305" fmla="*/ 232889 w 1806696"/>
              <a:gd name="connsiteY305" fmla="*/ 113315 h 257321"/>
              <a:gd name="connsiteX306" fmla="*/ 142943 w 1806696"/>
              <a:gd name="connsiteY306" fmla="*/ 113315 h 257321"/>
              <a:gd name="connsiteX307" fmla="*/ 137790 w 1806696"/>
              <a:gd name="connsiteY307" fmla="*/ 108006 h 257321"/>
              <a:gd name="connsiteX308" fmla="*/ 136853 w 1806696"/>
              <a:gd name="connsiteY308" fmla="*/ 55225 h 257321"/>
              <a:gd name="connsiteX309" fmla="*/ 126703 w 1806696"/>
              <a:gd name="connsiteY309" fmla="*/ 44762 h 257321"/>
              <a:gd name="connsiteX310" fmla="*/ 106246 w 1806696"/>
              <a:gd name="connsiteY310" fmla="*/ 48666 h 257321"/>
              <a:gd name="connsiteX311" fmla="*/ 102654 w 1806696"/>
              <a:gd name="connsiteY311" fmla="*/ 60534 h 257321"/>
              <a:gd name="connsiteX312" fmla="*/ 102654 w 1806696"/>
              <a:gd name="connsiteY312" fmla="*/ 155946 h 257321"/>
              <a:gd name="connsiteX313" fmla="*/ 103435 w 1806696"/>
              <a:gd name="connsiteY313" fmla="*/ 201231 h 257321"/>
              <a:gd name="connsiteX314" fmla="*/ 121705 w 1806696"/>
              <a:gd name="connsiteY314" fmla="*/ 213099 h 257321"/>
              <a:gd name="connsiteX315" fmla="*/ 136696 w 1806696"/>
              <a:gd name="connsiteY315" fmla="*/ 200450 h 257321"/>
              <a:gd name="connsiteX316" fmla="*/ 137634 w 1806696"/>
              <a:gd name="connsiteY316" fmla="*/ 161411 h 257321"/>
              <a:gd name="connsiteX317" fmla="*/ 147940 w 1806696"/>
              <a:gd name="connsiteY317" fmla="*/ 152042 h 257321"/>
              <a:gd name="connsiteX318" fmla="*/ 231483 w 1806696"/>
              <a:gd name="connsiteY318" fmla="*/ 151886 h 257321"/>
              <a:gd name="connsiteX319" fmla="*/ 237729 w 1806696"/>
              <a:gd name="connsiteY319" fmla="*/ 158132 h 257321"/>
              <a:gd name="connsiteX320" fmla="*/ 237886 w 1806696"/>
              <a:gd name="connsiteY320" fmla="*/ 173435 h 257321"/>
              <a:gd name="connsiteX321" fmla="*/ 230858 w 1806696"/>
              <a:gd name="connsiteY321" fmla="*/ 213255 h 257321"/>
              <a:gd name="connsiteX322" fmla="*/ 186198 w 1806696"/>
              <a:gd name="connsiteY322" fmla="*/ 245111 h 257321"/>
              <a:gd name="connsiteX323" fmla="*/ 100468 w 1806696"/>
              <a:gd name="connsiteY323" fmla="*/ 253856 h 257321"/>
              <a:gd name="connsiteX324" fmla="*/ 46126 w 1806696"/>
              <a:gd name="connsiteY324" fmla="*/ 243550 h 257321"/>
              <a:gd name="connsiteX325" fmla="*/ 3495 w 1806696"/>
              <a:gd name="connsiteY325" fmla="*/ 187333 h 257321"/>
              <a:gd name="connsiteX326" fmla="*/ 1933 w 1806696"/>
              <a:gd name="connsiteY326" fmla="*/ 133303 h 257321"/>
              <a:gd name="connsiteX327" fmla="*/ 59 w 1806696"/>
              <a:gd name="connsiteY327" fmla="*/ 124558 h 257321"/>
              <a:gd name="connsiteX328" fmla="*/ 1464 w 1806696"/>
              <a:gd name="connsiteY328" fmla="*/ 63657 h 257321"/>
              <a:gd name="connsiteX329" fmla="*/ 4744 w 1806696"/>
              <a:gd name="connsiteY329" fmla="*/ 54600 h 257321"/>
              <a:gd name="connsiteX330" fmla="*/ 45033 w 1806696"/>
              <a:gd name="connsiteY330" fmla="*/ 15249 h 257321"/>
              <a:gd name="connsiteX331" fmla="*/ 100468 w 1806696"/>
              <a:gd name="connsiteY331" fmla="*/ 3381 h 257321"/>
              <a:gd name="connsiteX332" fmla="*/ 141733 w 1806696"/>
              <a:gd name="connsiteY332" fmla="*/ 3459 h 257321"/>
              <a:gd name="connsiteX333" fmla="*/ 1682587 w 1806696"/>
              <a:gd name="connsiteY333" fmla="*/ 221402 h 257321"/>
              <a:gd name="connsiteX334" fmla="*/ 1675033 w 1806696"/>
              <a:gd name="connsiteY334" fmla="*/ 226360 h 257321"/>
              <a:gd name="connsiteX335" fmla="*/ 1660823 w 1806696"/>
              <a:gd name="connsiteY335" fmla="*/ 238853 h 257321"/>
              <a:gd name="connsiteX336" fmla="*/ 1672377 w 1806696"/>
              <a:gd name="connsiteY336" fmla="*/ 240727 h 257321"/>
              <a:gd name="connsiteX337" fmla="*/ 1690024 w 1806696"/>
              <a:gd name="connsiteY337" fmla="*/ 243694 h 257321"/>
              <a:gd name="connsiteX338" fmla="*/ 1700798 w 1806696"/>
              <a:gd name="connsiteY338" fmla="*/ 244630 h 257321"/>
              <a:gd name="connsiteX339" fmla="*/ 1697363 w 1806696"/>
              <a:gd name="connsiteY339" fmla="*/ 240258 h 257321"/>
              <a:gd name="connsiteX340" fmla="*/ 1696738 w 1806696"/>
              <a:gd name="connsiteY340" fmla="*/ 238228 h 257321"/>
              <a:gd name="connsiteX341" fmla="*/ 1690649 w 1806696"/>
              <a:gd name="connsiteY341" fmla="*/ 228703 h 257321"/>
              <a:gd name="connsiteX342" fmla="*/ 1689087 w 1806696"/>
              <a:gd name="connsiteY342" fmla="*/ 227453 h 257321"/>
              <a:gd name="connsiteX343" fmla="*/ 1682587 w 1806696"/>
              <a:gd name="connsiteY343" fmla="*/ 221402 h 257321"/>
              <a:gd name="connsiteX344" fmla="*/ 1707357 w 1806696"/>
              <a:gd name="connsiteY344" fmla="*/ 222300 h 257321"/>
              <a:gd name="connsiteX345" fmla="*/ 1699861 w 1806696"/>
              <a:gd name="connsiteY345" fmla="*/ 227453 h 257321"/>
              <a:gd name="connsiteX346" fmla="*/ 1704390 w 1806696"/>
              <a:gd name="connsiteY346" fmla="*/ 233075 h 257321"/>
              <a:gd name="connsiteX347" fmla="*/ 1708607 w 1806696"/>
              <a:gd name="connsiteY347" fmla="*/ 231357 h 257321"/>
              <a:gd name="connsiteX348" fmla="*/ 1708450 w 1806696"/>
              <a:gd name="connsiteY348" fmla="*/ 228234 h 257321"/>
              <a:gd name="connsiteX349" fmla="*/ 1707357 w 1806696"/>
              <a:gd name="connsiteY349" fmla="*/ 222300 h 257321"/>
              <a:gd name="connsiteX350" fmla="*/ 462748 w 1806696"/>
              <a:gd name="connsiteY350" fmla="*/ 42745 h 257321"/>
              <a:gd name="connsiteX351" fmla="*/ 459076 w 1806696"/>
              <a:gd name="connsiteY351" fmla="*/ 42745 h 257321"/>
              <a:gd name="connsiteX352" fmla="*/ 454854 w 1806696"/>
              <a:gd name="connsiteY352" fmla="*/ 52658 h 257321"/>
              <a:gd name="connsiteX353" fmla="*/ 450448 w 1806696"/>
              <a:gd name="connsiteY353" fmla="*/ 57798 h 257321"/>
              <a:gd name="connsiteX354" fmla="*/ 432641 w 1806696"/>
              <a:gd name="connsiteY354" fmla="*/ 64224 h 257321"/>
              <a:gd name="connsiteX355" fmla="*/ 428052 w 1806696"/>
              <a:gd name="connsiteY355" fmla="*/ 83866 h 257321"/>
              <a:gd name="connsiteX356" fmla="*/ 444023 w 1806696"/>
              <a:gd name="connsiteY356" fmla="*/ 94146 h 257321"/>
              <a:gd name="connsiteX357" fmla="*/ 449162 w 1806696"/>
              <a:gd name="connsiteY357" fmla="*/ 89741 h 257321"/>
              <a:gd name="connsiteX358" fmla="*/ 458893 w 1806696"/>
              <a:gd name="connsiteY358" fmla="*/ 70282 h 257321"/>
              <a:gd name="connsiteX359" fmla="*/ 460728 w 1806696"/>
              <a:gd name="connsiteY359" fmla="*/ 68813 h 257321"/>
              <a:gd name="connsiteX360" fmla="*/ 464584 w 1806696"/>
              <a:gd name="connsiteY360" fmla="*/ 60552 h 257321"/>
              <a:gd name="connsiteX361" fmla="*/ 465685 w 1806696"/>
              <a:gd name="connsiteY361" fmla="*/ 54310 h 257321"/>
              <a:gd name="connsiteX362" fmla="*/ 462748 w 1806696"/>
              <a:gd name="connsiteY362" fmla="*/ 42745 h 257321"/>
              <a:gd name="connsiteX363" fmla="*/ 1775441 w 1806696"/>
              <a:gd name="connsiteY363" fmla="*/ 228078 h 257321"/>
              <a:gd name="connsiteX364" fmla="*/ 1767790 w 1806696"/>
              <a:gd name="connsiteY364" fmla="*/ 233075 h 257321"/>
              <a:gd name="connsiteX365" fmla="*/ 1768258 w 1806696"/>
              <a:gd name="connsiteY365" fmla="*/ 236042 h 257321"/>
              <a:gd name="connsiteX366" fmla="*/ 1772786 w 1806696"/>
              <a:gd name="connsiteY366" fmla="*/ 231201 h 257321"/>
              <a:gd name="connsiteX367" fmla="*/ 1775441 w 1806696"/>
              <a:gd name="connsiteY367" fmla="*/ 228078 h 257321"/>
              <a:gd name="connsiteX368" fmla="*/ 787614 w 1806696"/>
              <a:gd name="connsiteY368" fmla="*/ 82591 h 257321"/>
              <a:gd name="connsiteX369" fmla="*/ 779338 w 1806696"/>
              <a:gd name="connsiteY369" fmla="*/ 89774 h 257321"/>
              <a:gd name="connsiteX370" fmla="*/ 787614 w 1806696"/>
              <a:gd name="connsiteY370" fmla="*/ 82591 h 257321"/>
              <a:gd name="connsiteX371" fmla="*/ 1507225 w 1806696"/>
              <a:gd name="connsiteY371" fmla="*/ 176944 h 257321"/>
              <a:gd name="connsiteX372" fmla="*/ 1504414 w 1806696"/>
              <a:gd name="connsiteY372" fmla="*/ 180224 h 257321"/>
              <a:gd name="connsiteX373" fmla="*/ 1506132 w 1806696"/>
              <a:gd name="connsiteY373" fmla="*/ 181941 h 257321"/>
              <a:gd name="connsiteX374" fmla="*/ 1508943 w 1806696"/>
              <a:gd name="connsiteY374" fmla="*/ 178506 h 257321"/>
              <a:gd name="connsiteX375" fmla="*/ 1507225 w 1806696"/>
              <a:gd name="connsiteY375" fmla="*/ 176944 h 257321"/>
              <a:gd name="connsiteX376" fmla="*/ 1777841 w 1806696"/>
              <a:gd name="connsiteY376" fmla="*/ 215234 h 257321"/>
              <a:gd name="connsiteX377" fmla="*/ 1766853 w 1806696"/>
              <a:gd name="connsiteY377" fmla="*/ 220270 h 257321"/>
              <a:gd name="connsiteX378" fmla="*/ 1784498 w 1806696"/>
              <a:gd name="connsiteY378" fmla="*/ 225892 h 257321"/>
              <a:gd name="connsiteX379" fmla="*/ 1787309 w 1806696"/>
              <a:gd name="connsiteY379" fmla="*/ 225736 h 257321"/>
              <a:gd name="connsiteX380" fmla="*/ 1787309 w 1806696"/>
              <a:gd name="connsiteY380" fmla="*/ 223081 h 257321"/>
              <a:gd name="connsiteX381" fmla="*/ 1777841 w 1806696"/>
              <a:gd name="connsiteY381" fmla="*/ 215234 h 257321"/>
              <a:gd name="connsiteX382" fmla="*/ 1630996 w 1806696"/>
              <a:gd name="connsiteY382" fmla="*/ 193411 h 257321"/>
              <a:gd name="connsiteX383" fmla="*/ 1629435 w 1806696"/>
              <a:gd name="connsiteY383" fmla="*/ 193724 h 257321"/>
              <a:gd name="connsiteX384" fmla="*/ 1628342 w 1806696"/>
              <a:gd name="connsiteY384" fmla="*/ 197471 h 257321"/>
              <a:gd name="connsiteX385" fmla="*/ 1625063 w 1806696"/>
              <a:gd name="connsiteY385" fmla="*/ 199033 h 257321"/>
              <a:gd name="connsiteX386" fmla="*/ 1619285 w 1806696"/>
              <a:gd name="connsiteY386" fmla="*/ 200126 h 257321"/>
              <a:gd name="connsiteX387" fmla="*/ 1607574 w 1806696"/>
              <a:gd name="connsiteY387" fmla="*/ 207465 h 257321"/>
              <a:gd name="connsiteX388" fmla="*/ 1607417 w 1806696"/>
              <a:gd name="connsiteY388" fmla="*/ 207465 h 257321"/>
              <a:gd name="connsiteX389" fmla="*/ 1601795 w 1806696"/>
              <a:gd name="connsiteY389" fmla="*/ 197627 h 257321"/>
              <a:gd name="connsiteX390" fmla="*/ 1597110 w 1806696"/>
              <a:gd name="connsiteY390" fmla="*/ 211057 h 257321"/>
              <a:gd name="connsiteX391" fmla="*/ 1600390 w 1806696"/>
              <a:gd name="connsiteY391" fmla="*/ 211681 h 257321"/>
              <a:gd name="connsiteX392" fmla="*/ 1607574 w 1806696"/>
              <a:gd name="connsiteY392" fmla="*/ 207465 h 257321"/>
              <a:gd name="connsiteX393" fmla="*/ 1607574 w 1806696"/>
              <a:gd name="connsiteY393" fmla="*/ 207621 h 257321"/>
              <a:gd name="connsiteX394" fmla="*/ 1607729 w 1806696"/>
              <a:gd name="connsiteY394" fmla="*/ 207621 h 257321"/>
              <a:gd name="connsiteX395" fmla="*/ 1613039 w 1806696"/>
              <a:gd name="connsiteY395" fmla="*/ 213087 h 257321"/>
              <a:gd name="connsiteX396" fmla="*/ 1625375 w 1806696"/>
              <a:gd name="connsiteY396" fmla="*/ 215117 h 257321"/>
              <a:gd name="connsiteX397" fmla="*/ 1631778 w 1806696"/>
              <a:gd name="connsiteY397" fmla="*/ 201844 h 257321"/>
              <a:gd name="connsiteX398" fmla="*/ 1633963 w 1806696"/>
              <a:gd name="connsiteY398" fmla="*/ 194192 h 257321"/>
              <a:gd name="connsiteX399" fmla="*/ 1630996 w 1806696"/>
              <a:gd name="connsiteY399" fmla="*/ 193411 h 257321"/>
              <a:gd name="connsiteX400" fmla="*/ 461462 w 1806696"/>
              <a:gd name="connsiteY400" fmla="*/ 24938 h 257321"/>
              <a:gd name="connsiteX401" fmla="*/ 457057 w 1806696"/>
              <a:gd name="connsiteY401" fmla="*/ 30813 h 257321"/>
              <a:gd name="connsiteX402" fmla="*/ 460177 w 1806696"/>
              <a:gd name="connsiteY402" fmla="*/ 34301 h 257321"/>
              <a:gd name="connsiteX403" fmla="*/ 463666 w 1806696"/>
              <a:gd name="connsiteY403" fmla="*/ 29711 h 257321"/>
              <a:gd name="connsiteX404" fmla="*/ 461462 w 1806696"/>
              <a:gd name="connsiteY404" fmla="*/ 24938 h 257321"/>
              <a:gd name="connsiteX405" fmla="*/ 1258445 w 1806696"/>
              <a:gd name="connsiteY405" fmla="*/ 137867 h 257321"/>
              <a:gd name="connsiteX406" fmla="*/ 1254854 w 1806696"/>
              <a:gd name="connsiteY406" fmla="*/ 141147 h 257321"/>
              <a:gd name="connsiteX407" fmla="*/ 1260476 w 1806696"/>
              <a:gd name="connsiteY407" fmla="*/ 146768 h 257321"/>
              <a:gd name="connsiteX408" fmla="*/ 1262193 w 1806696"/>
              <a:gd name="connsiteY408" fmla="*/ 143957 h 257321"/>
              <a:gd name="connsiteX409" fmla="*/ 1258445 w 1806696"/>
              <a:gd name="connsiteY409" fmla="*/ 137867 h 257321"/>
              <a:gd name="connsiteX410" fmla="*/ 386748 w 1806696"/>
              <a:gd name="connsiteY410" fmla="*/ 11904 h 257321"/>
              <a:gd name="connsiteX411" fmla="*/ 380139 w 1806696"/>
              <a:gd name="connsiteY411" fmla="*/ 19247 h 257321"/>
              <a:gd name="connsiteX412" fmla="*/ 390787 w 1806696"/>
              <a:gd name="connsiteY412" fmla="*/ 24571 h 257321"/>
              <a:gd name="connsiteX413" fmla="*/ 393172 w 1806696"/>
              <a:gd name="connsiteY413" fmla="*/ 21634 h 257321"/>
              <a:gd name="connsiteX414" fmla="*/ 386748 w 1806696"/>
              <a:gd name="connsiteY414" fmla="*/ 11904 h 257321"/>
              <a:gd name="connsiteX415" fmla="*/ 714689 w 1806696"/>
              <a:gd name="connsiteY415" fmla="*/ 58855 h 257321"/>
              <a:gd name="connsiteX416" fmla="*/ 715158 w 1806696"/>
              <a:gd name="connsiteY416" fmla="*/ 66507 h 257321"/>
              <a:gd name="connsiteX417" fmla="*/ 721092 w 1806696"/>
              <a:gd name="connsiteY417" fmla="*/ 70254 h 257321"/>
              <a:gd name="connsiteX418" fmla="*/ 725776 w 1806696"/>
              <a:gd name="connsiteY418" fmla="*/ 70567 h 257321"/>
              <a:gd name="connsiteX419" fmla="*/ 726869 w 1806696"/>
              <a:gd name="connsiteY419" fmla="*/ 63539 h 257321"/>
              <a:gd name="connsiteX420" fmla="*/ 721560 w 1806696"/>
              <a:gd name="connsiteY420" fmla="*/ 61041 h 257321"/>
              <a:gd name="connsiteX421" fmla="*/ 714689 w 1806696"/>
              <a:gd name="connsiteY421" fmla="*/ 58855 h 257321"/>
              <a:gd name="connsiteX422" fmla="*/ 480371 w 1806696"/>
              <a:gd name="connsiteY422" fmla="*/ 23286 h 257321"/>
              <a:gd name="connsiteX423" fmla="*/ 487530 w 1806696"/>
              <a:gd name="connsiteY423" fmla="*/ 29895 h 257321"/>
              <a:gd name="connsiteX424" fmla="*/ 489734 w 1806696"/>
              <a:gd name="connsiteY424" fmla="*/ 27876 h 257321"/>
              <a:gd name="connsiteX425" fmla="*/ 480371 w 1806696"/>
              <a:gd name="connsiteY425" fmla="*/ 23286 h 257321"/>
              <a:gd name="connsiteX426" fmla="*/ 808071 w 1806696"/>
              <a:gd name="connsiteY426" fmla="*/ 70254 h 257321"/>
              <a:gd name="connsiteX427" fmla="*/ 804947 w 1806696"/>
              <a:gd name="connsiteY427" fmla="*/ 71972 h 257321"/>
              <a:gd name="connsiteX428" fmla="*/ 797140 w 1806696"/>
              <a:gd name="connsiteY428" fmla="*/ 78999 h 257321"/>
              <a:gd name="connsiteX429" fmla="*/ 799794 w 1806696"/>
              <a:gd name="connsiteY429" fmla="*/ 88056 h 257321"/>
              <a:gd name="connsiteX430" fmla="*/ 806821 w 1806696"/>
              <a:gd name="connsiteY430" fmla="*/ 84152 h 257321"/>
              <a:gd name="connsiteX431" fmla="*/ 808852 w 1806696"/>
              <a:gd name="connsiteY431" fmla="*/ 73690 h 257321"/>
              <a:gd name="connsiteX432" fmla="*/ 808071 w 1806696"/>
              <a:gd name="connsiteY432" fmla="*/ 70254 h 257321"/>
              <a:gd name="connsiteX433" fmla="*/ 1222373 w 1806696"/>
              <a:gd name="connsiteY433" fmla="*/ 129435 h 257321"/>
              <a:gd name="connsiteX434" fmla="*/ 1219094 w 1806696"/>
              <a:gd name="connsiteY434" fmla="*/ 133807 h 257321"/>
              <a:gd name="connsiteX435" fmla="*/ 1220656 w 1806696"/>
              <a:gd name="connsiteY435" fmla="*/ 144426 h 257321"/>
              <a:gd name="connsiteX436" fmla="*/ 1226589 w 1806696"/>
              <a:gd name="connsiteY436" fmla="*/ 135369 h 257321"/>
              <a:gd name="connsiteX437" fmla="*/ 1222373 w 1806696"/>
              <a:gd name="connsiteY437" fmla="*/ 129435 h 257321"/>
              <a:gd name="connsiteX438" fmla="*/ 1769819 w 1806696"/>
              <a:gd name="connsiteY438" fmla="*/ 205435 h 257321"/>
              <a:gd name="connsiteX439" fmla="*/ 1766384 w 1806696"/>
              <a:gd name="connsiteY439" fmla="*/ 208246 h 257321"/>
              <a:gd name="connsiteX440" fmla="*/ 1770288 w 1806696"/>
              <a:gd name="connsiteY440" fmla="*/ 210276 h 257321"/>
              <a:gd name="connsiteX441" fmla="*/ 1772942 w 1806696"/>
              <a:gd name="connsiteY441" fmla="*/ 207465 h 257321"/>
              <a:gd name="connsiteX442" fmla="*/ 1769819 w 1806696"/>
              <a:gd name="connsiteY442" fmla="*/ 205435 h 257321"/>
              <a:gd name="connsiteX443" fmla="*/ 1714852 w 1806696"/>
              <a:gd name="connsiteY443" fmla="*/ 196847 h 257321"/>
              <a:gd name="connsiteX444" fmla="*/ 1712979 w 1806696"/>
              <a:gd name="connsiteY444" fmla="*/ 207778 h 257321"/>
              <a:gd name="connsiteX445" fmla="*/ 1720943 w 1806696"/>
              <a:gd name="connsiteY445" fmla="*/ 223237 h 257321"/>
              <a:gd name="connsiteX446" fmla="*/ 1729531 w 1806696"/>
              <a:gd name="connsiteY446" fmla="*/ 219489 h 257321"/>
              <a:gd name="connsiteX447" fmla="*/ 1726408 w 1806696"/>
              <a:gd name="connsiteY447" fmla="*/ 210432 h 257321"/>
              <a:gd name="connsiteX448" fmla="*/ 1722504 w 1806696"/>
              <a:gd name="connsiteY448" fmla="*/ 207153 h 257321"/>
              <a:gd name="connsiteX449" fmla="*/ 1726565 w 1806696"/>
              <a:gd name="connsiteY449" fmla="*/ 206060 h 257321"/>
              <a:gd name="connsiteX450" fmla="*/ 1729063 w 1806696"/>
              <a:gd name="connsiteY450" fmla="*/ 204498 h 257321"/>
              <a:gd name="connsiteX451" fmla="*/ 1727033 w 1806696"/>
              <a:gd name="connsiteY451" fmla="*/ 202156 h 257321"/>
              <a:gd name="connsiteX452" fmla="*/ 1714852 w 1806696"/>
              <a:gd name="connsiteY452" fmla="*/ 196847 h 257321"/>
              <a:gd name="connsiteX453" fmla="*/ 441820 w 1806696"/>
              <a:gd name="connsiteY453" fmla="*/ 10436 h 257321"/>
              <a:gd name="connsiteX454" fmla="*/ 493772 w 1806696"/>
              <a:gd name="connsiteY454" fmla="*/ 25306 h 257321"/>
              <a:gd name="connsiteX455" fmla="*/ 531221 w 1806696"/>
              <a:gd name="connsiteY455" fmla="*/ 74504 h 257321"/>
              <a:gd name="connsiteX456" fmla="*/ 532322 w 1806696"/>
              <a:gd name="connsiteY456" fmla="*/ 85885 h 257321"/>
              <a:gd name="connsiteX457" fmla="*/ 532139 w 1806696"/>
              <a:gd name="connsiteY457" fmla="*/ 166292 h 257321"/>
              <a:gd name="connsiteX458" fmla="*/ 530670 w 1806696"/>
              <a:gd name="connsiteY458" fmla="*/ 177857 h 257321"/>
              <a:gd name="connsiteX459" fmla="*/ 530670 w 1806696"/>
              <a:gd name="connsiteY459" fmla="*/ 178958 h 257321"/>
              <a:gd name="connsiteX460" fmla="*/ 527366 w 1806696"/>
              <a:gd name="connsiteY460" fmla="*/ 196031 h 257321"/>
              <a:gd name="connsiteX461" fmla="*/ 511579 w 1806696"/>
              <a:gd name="connsiteY461" fmla="*/ 220079 h 257321"/>
              <a:gd name="connsiteX462" fmla="*/ 456690 w 1806696"/>
              <a:gd name="connsiteY462" fmla="*/ 244862 h 257321"/>
              <a:gd name="connsiteX463" fmla="*/ 335898 w 1806696"/>
              <a:gd name="connsiteY463" fmla="*/ 242843 h 257321"/>
              <a:gd name="connsiteX464" fmla="*/ 286883 w 1806696"/>
              <a:gd name="connsiteY464" fmla="*/ 214389 h 257321"/>
              <a:gd name="connsiteX465" fmla="*/ 281192 w 1806696"/>
              <a:gd name="connsiteY465" fmla="*/ 208331 h 257321"/>
              <a:gd name="connsiteX466" fmla="*/ 274400 w 1806696"/>
              <a:gd name="connsiteY466" fmla="*/ 159499 h 257321"/>
              <a:gd name="connsiteX467" fmla="*/ 275684 w 1806696"/>
              <a:gd name="connsiteY467" fmla="*/ 158581 h 257321"/>
              <a:gd name="connsiteX468" fmla="*/ 275318 w 1806696"/>
              <a:gd name="connsiteY468" fmla="*/ 155828 h 257321"/>
              <a:gd name="connsiteX469" fmla="*/ 275501 w 1806696"/>
              <a:gd name="connsiteY469" fmla="*/ 93963 h 257321"/>
              <a:gd name="connsiteX470" fmla="*/ 289086 w 1806696"/>
              <a:gd name="connsiteY470" fmla="*/ 44948 h 257321"/>
              <a:gd name="connsiteX471" fmla="*/ 329289 w 1806696"/>
              <a:gd name="connsiteY471" fmla="*/ 17963 h 257321"/>
              <a:gd name="connsiteX472" fmla="*/ 441820 w 1806696"/>
              <a:gd name="connsiteY472" fmla="*/ 10436 h 257321"/>
              <a:gd name="connsiteX473" fmla="*/ 1149916 w 1806696"/>
              <a:gd name="connsiteY473" fmla="*/ 106804 h 257321"/>
              <a:gd name="connsiteX474" fmla="*/ 1128432 w 1806696"/>
              <a:gd name="connsiteY474" fmla="*/ 116517 h 257321"/>
              <a:gd name="connsiteX475" fmla="*/ 1129366 w 1806696"/>
              <a:gd name="connsiteY475" fmla="*/ 105869 h 257321"/>
              <a:gd name="connsiteX476" fmla="*/ 1118905 w 1806696"/>
              <a:gd name="connsiteY476" fmla="*/ 112034 h 257321"/>
              <a:gd name="connsiteX477" fmla="*/ 1130860 w 1806696"/>
              <a:gd name="connsiteY477" fmla="*/ 131650 h 257321"/>
              <a:gd name="connsiteX478" fmla="*/ 1134783 w 1806696"/>
              <a:gd name="connsiteY478" fmla="*/ 119880 h 257321"/>
              <a:gd name="connsiteX479" fmla="*/ 1149916 w 1806696"/>
              <a:gd name="connsiteY479" fmla="*/ 106804 h 257321"/>
              <a:gd name="connsiteX480" fmla="*/ 1725939 w 1806696"/>
              <a:gd name="connsiteY480" fmla="*/ 185037 h 257321"/>
              <a:gd name="connsiteX481" fmla="*/ 1721723 w 1806696"/>
              <a:gd name="connsiteY481" fmla="*/ 187165 h 257321"/>
              <a:gd name="connsiteX482" fmla="*/ 1717039 w 1806696"/>
              <a:gd name="connsiteY482" fmla="*/ 192474 h 257321"/>
              <a:gd name="connsiteX483" fmla="*/ 1723754 w 1806696"/>
              <a:gd name="connsiteY483" fmla="*/ 195129 h 257321"/>
              <a:gd name="connsiteX484" fmla="*/ 1728282 w 1806696"/>
              <a:gd name="connsiteY484" fmla="*/ 191693 h 257321"/>
              <a:gd name="connsiteX485" fmla="*/ 1730624 w 1806696"/>
              <a:gd name="connsiteY485" fmla="*/ 186072 h 257321"/>
              <a:gd name="connsiteX486" fmla="*/ 1725939 w 1806696"/>
              <a:gd name="connsiteY486" fmla="*/ 185037 h 257321"/>
              <a:gd name="connsiteX487" fmla="*/ 794095 w 1806696"/>
              <a:gd name="connsiteY487" fmla="*/ 46382 h 257321"/>
              <a:gd name="connsiteX488" fmla="*/ 787146 w 1806696"/>
              <a:gd name="connsiteY488" fmla="*/ 45581 h 257321"/>
              <a:gd name="connsiteX489" fmla="*/ 777932 w 1806696"/>
              <a:gd name="connsiteY489" fmla="*/ 54639 h 257321"/>
              <a:gd name="connsiteX490" fmla="*/ 775903 w 1806696"/>
              <a:gd name="connsiteY490" fmla="*/ 58074 h 257321"/>
              <a:gd name="connsiteX491" fmla="*/ 773560 w 1806696"/>
              <a:gd name="connsiteY491" fmla="*/ 61666 h 257321"/>
              <a:gd name="connsiteX492" fmla="*/ 779806 w 1806696"/>
              <a:gd name="connsiteY492" fmla="*/ 62446 h 257321"/>
              <a:gd name="connsiteX493" fmla="*/ 791362 w 1806696"/>
              <a:gd name="connsiteY493" fmla="*/ 57606 h 257321"/>
              <a:gd name="connsiteX494" fmla="*/ 796827 w 1806696"/>
              <a:gd name="connsiteY494" fmla="*/ 53389 h 257321"/>
              <a:gd name="connsiteX495" fmla="*/ 794095 w 1806696"/>
              <a:gd name="connsiteY495" fmla="*/ 46382 h 257321"/>
              <a:gd name="connsiteX496" fmla="*/ 1463814 w 1806696"/>
              <a:gd name="connsiteY496" fmla="*/ 138217 h 257321"/>
              <a:gd name="connsiteX497" fmla="*/ 1462877 w 1806696"/>
              <a:gd name="connsiteY497" fmla="*/ 142277 h 257321"/>
              <a:gd name="connsiteX498" fmla="*/ 1452102 w 1806696"/>
              <a:gd name="connsiteY498" fmla="*/ 144620 h 257321"/>
              <a:gd name="connsiteX499" fmla="*/ 1449760 w 1806696"/>
              <a:gd name="connsiteY499" fmla="*/ 144464 h 257321"/>
              <a:gd name="connsiteX500" fmla="*/ 1449135 w 1806696"/>
              <a:gd name="connsiteY500" fmla="*/ 146181 h 257321"/>
              <a:gd name="connsiteX501" fmla="*/ 1448823 w 1806696"/>
              <a:gd name="connsiteY501" fmla="*/ 166170 h 257321"/>
              <a:gd name="connsiteX502" fmla="*/ 1451946 w 1806696"/>
              <a:gd name="connsiteY502" fmla="*/ 173197 h 257321"/>
              <a:gd name="connsiteX503" fmla="*/ 1457724 w 1806696"/>
              <a:gd name="connsiteY503" fmla="*/ 174758 h 257321"/>
              <a:gd name="connsiteX504" fmla="*/ 1457880 w 1806696"/>
              <a:gd name="connsiteY504" fmla="*/ 168200 h 257321"/>
              <a:gd name="connsiteX505" fmla="*/ 1457411 w 1806696"/>
              <a:gd name="connsiteY505" fmla="*/ 164764 h 257321"/>
              <a:gd name="connsiteX506" fmla="*/ 1458036 w 1806696"/>
              <a:gd name="connsiteY506" fmla="*/ 159767 h 257321"/>
              <a:gd name="connsiteX507" fmla="*/ 1460691 w 1806696"/>
              <a:gd name="connsiteY507" fmla="*/ 163515 h 257321"/>
              <a:gd name="connsiteX508" fmla="*/ 1462252 w 1806696"/>
              <a:gd name="connsiteY508" fmla="*/ 165389 h 257321"/>
              <a:gd name="connsiteX509" fmla="*/ 1471153 w 1806696"/>
              <a:gd name="connsiteY509" fmla="*/ 164608 h 257321"/>
              <a:gd name="connsiteX510" fmla="*/ 1473651 w 1806696"/>
              <a:gd name="connsiteY510" fmla="*/ 159142 h 257321"/>
              <a:gd name="connsiteX511" fmla="*/ 1471778 w 1806696"/>
              <a:gd name="connsiteY511" fmla="*/ 149929 h 257321"/>
              <a:gd name="connsiteX512" fmla="*/ 1471309 w 1806696"/>
              <a:gd name="connsiteY512" fmla="*/ 141965 h 257321"/>
              <a:gd name="connsiteX513" fmla="*/ 1463814 w 1806696"/>
              <a:gd name="connsiteY513" fmla="*/ 138217 h 257321"/>
              <a:gd name="connsiteX514" fmla="*/ 721873 w 1806696"/>
              <a:gd name="connsiteY514" fmla="*/ 24969 h 257321"/>
              <a:gd name="connsiteX515" fmla="*/ 718280 w 1806696"/>
              <a:gd name="connsiteY515" fmla="*/ 38086 h 257321"/>
              <a:gd name="connsiteX516" fmla="*/ 724371 w 1806696"/>
              <a:gd name="connsiteY516" fmla="*/ 42771 h 257321"/>
              <a:gd name="connsiteX517" fmla="*/ 735302 w 1806696"/>
              <a:gd name="connsiteY517" fmla="*/ 34963 h 257321"/>
              <a:gd name="connsiteX518" fmla="*/ 721873 w 1806696"/>
              <a:gd name="connsiteY518" fmla="*/ 24969 h 257321"/>
              <a:gd name="connsiteX519" fmla="*/ 634581 w 1806696"/>
              <a:gd name="connsiteY519" fmla="*/ 10915 h 257321"/>
              <a:gd name="connsiteX520" fmla="*/ 608659 w 1806696"/>
              <a:gd name="connsiteY520" fmla="*/ 10915 h 257321"/>
              <a:gd name="connsiteX521" fmla="*/ 622870 w 1806696"/>
              <a:gd name="connsiteY521" fmla="*/ 28717 h 257321"/>
              <a:gd name="connsiteX522" fmla="*/ 628647 w 1806696"/>
              <a:gd name="connsiteY522" fmla="*/ 25750 h 257321"/>
              <a:gd name="connsiteX523" fmla="*/ 634581 w 1806696"/>
              <a:gd name="connsiteY523" fmla="*/ 10915 h 257321"/>
              <a:gd name="connsiteX524" fmla="*/ 1335587 w 1806696"/>
              <a:gd name="connsiteY524" fmla="*/ 107573 h 257321"/>
              <a:gd name="connsiteX525" fmla="*/ 1342146 w 1806696"/>
              <a:gd name="connsiteY525" fmla="*/ 113663 h 257321"/>
              <a:gd name="connsiteX526" fmla="*/ 1342145 w 1806696"/>
              <a:gd name="connsiteY526" fmla="*/ 144426 h 257321"/>
              <a:gd name="connsiteX527" fmla="*/ 1337305 w 1806696"/>
              <a:gd name="connsiteY527" fmla="*/ 149423 h 257321"/>
              <a:gd name="connsiteX528" fmla="*/ 1265941 w 1806696"/>
              <a:gd name="connsiteY528" fmla="*/ 149579 h 257321"/>
              <a:gd name="connsiteX529" fmla="*/ 1222373 w 1806696"/>
              <a:gd name="connsiteY529" fmla="*/ 149735 h 257321"/>
              <a:gd name="connsiteX530" fmla="*/ 1216283 w 1806696"/>
              <a:gd name="connsiteY530" fmla="*/ 143801 h 257321"/>
              <a:gd name="connsiteX531" fmla="*/ 1216284 w 1806696"/>
              <a:gd name="connsiteY531" fmla="*/ 113819 h 257321"/>
              <a:gd name="connsiteX532" fmla="*/ 1222842 w 1806696"/>
              <a:gd name="connsiteY532" fmla="*/ 107573 h 257321"/>
              <a:gd name="connsiteX533" fmla="*/ 1279215 w 1806696"/>
              <a:gd name="connsiteY533" fmla="*/ 107729 h 257321"/>
              <a:gd name="connsiteX534" fmla="*/ 1335587 w 1806696"/>
              <a:gd name="connsiteY534" fmla="*/ 107573 h 257321"/>
              <a:gd name="connsiteX535" fmla="*/ 916210 w 1806696"/>
              <a:gd name="connsiteY535" fmla="*/ 46781 h 257321"/>
              <a:gd name="connsiteX536" fmla="*/ 914857 w 1806696"/>
              <a:gd name="connsiteY536" fmla="*/ 65921 h 257321"/>
              <a:gd name="connsiteX537" fmla="*/ 891270 w 1806696"/>
              <a:gd name="connsiteY537" fmla="*/ 66694 h 257321"/>
              <a:gd name="connsiteX538" fmla="*/ 880637 w 1806696"/>
              <a:gd name="connsiteY538" fmla="*/ 67661 h 257321"/>
              <a:gd name="connsiteX539" fmla="*/ 865556 w 1806696"/>
              <a:gd name="connsiteY539" fmla="*/ 86221 h 257321"/>
              <a:gd name="connsiteX540" fmla="*/ 910217 w 1806696"/>
              <a:gd name="connsiteY540" fmla="*/ 90667 h 257321"/>
              <a:gd name="connsiteX541" fmla="*/ 914470 w 1806696"/>
              <a:gd name="connsiteY541" fmla="*/ 101881 h 257321"/>
              <a:gd name="connsiteX542" fmla="*/ 941731 w 1806696"/>
              <a:gd name="connsiteY542" fmla="*/ 94728 h 257321"/>
              <a:gd name="connsiteX543" fmla="*/ 925877 w 1806696"/>
              <a:gd name="connsiteY543" fmla="*/ 76748 h 257321"/>
              <a:gd name="connsiteX544" fmla="*/ 934189 w 1806696"/>
              <a:gd name="connsiteY544" fmla="*/ 82934 h 257321"/>
              <a:gd name="connsiteX545" fmla="*/ 929743 w 1806696"/>
              <a:gd name="connsiteY545" fmla="*/ 59347 h 257321"/>
              <a:gd name="connsiteX546" fmla="*/ 916210 w 1806696"/>
              <a:gd name="connsiteY546" fmla="*/ 46781 h 257321"/>
              <a:gd name="connsiteX547" fmla="*/ 1147674 w 1806696"/>
              <a:gd name="connsiteY547" fmla="*/ 65330 h 257321"/>
              <a:gd name="connsiteX548" fmla="*/ 1145058 w 1806696"/>
              <a:gd name="connsiteY548" fmla="*/ 66077 h 257321"/>
              <a:gd name="connsiteX549" fmla="*/ 1148047 w 1806696"/>
              <a:gd name="connsiteY549" fmla="*/ 78594 h 257321"/>
              <a:gd name="connsiteX550" fmla="*/ 1138893 w 1806696"/>
              <a:gd name="connsiteY550" fmla="*/ 85319 h 257321"/>
              <a:gd name="connsiteX551" fmla="*/ 1140202 w 1806696"/>
              <a:gd name="connsiteY551" fmla="*/ 88682 h 257321"/>
              <a:gd name="connsiteX552" fmla="*/ 1163927 w 1806696"/>
              <a:gd name="connsiteY552" fmla="*/ 86441 h 257321"/>
              <a:gd name="connsiteX553" fmla="*/ 1147674 w 1806696"/>
              <a:gd name="connsiteY553" fmla="*/ 65330 h 257321"/>
              <a:gd name="connsiteX554" fmla="*/ 821500 w 1806696"/>
              <a:gd name="connsiteY554" fmla="*/ 10758 h 257321"/>
              <a:gd name="connsiteX555" fmla="*/ 806353 w 1806696"/>
              <a:gd name="connsiteY555" fmla="*/ 13257 h 257321"/>
              <a:gd name="connsiteX556" fmla="*/ 797140 w 1806696"/>
              <a:gd name="connsiteY556" fmla="*/ 15131 h 257321"/>
              <a:gd name="connsiteX557" fmla="*/ 798545 w 1806696"/>
              <a:gd name="connsiteY557" fmla="*/ 18254 h 257321"/>
              <a:gd name="connsiteX558" fmla="*/ 806977 w 1806696"/>
              <a:gd name="connsiteY558" fmla="*/ 39179 h 257321"/>
              <a:gd name="connsiteX559" fmla="*/ 814005 w 1806696"/>
              <a:gd name="connsiteY559" fmla="*/ 47768 h 257321"/>
              <a:gd name="connsiteX560" fmla="*/ 821500 w 1806696"/>
              <a:gd name="connsiteY560" fmla="*/ 10758 h 257321"/>
              <a:gd name="connsiteX561" fmla="*/ 904416 w 1806696"/>
              <a:gd name="connsiteY561" fmla="*/ 21647 h 257321"/>
              <a:gd name="connsiteX562" fmla="*/ 900936 w 1806696"/>
              <a:gd name="connsiteY562" fmla="*/ 24934 h 257321"/>
              <a:gd name="connsiteX563" fmla="*/ 910990 w 1806696"/>
              <a:gd name="connsiteY563" fmla="*/ 40208 h 257321"/>
              <a:gd name="connsiteX564" fmla="*/ 914276 w 1806696"/>
              <a:gd name="connsiteY564" fmla="*/ 39628 h 257321"/>
              <a:gd name="connsiteX565" fmla="*/ 913310 w 1806696"/>
              <a:gd name="connsiteY565" fmla="*/ 28221 h 257321"/>
              <a:gd name="connsiteX566" fmla="*/ 904416 w 1806696"/>
              <a:gd name="connsiteY566" fmla="*/ 21647 h 257321"/>
              <a:gd name="connsiteX567" fmla="*/ 821187 w 1806696"/>
              <a:gd name="connsiteY567" fmla="*/ 7792 h 257321"/>
              <a:gd name="connsiteX568" fmla="*/ 824780 w 1806696"/>
              <a:gd name="connsiteY568" fmla="*/ 11539 h 257321"/>
              <a:gd name="connsiteX569" fmla="*/ 814785 w 1806696"/>
              <a:gd name="connsiteY569" fmla="*/ 57137 h 257321"/>
              <a:gd name="connsiteX570" fmla="*/ 814473 w 1806696"/>
              <a:gd name="connsiteY570" fmla="*/ 58543 h 257321"/>
              <a:gd name="connsiteX571" fmla="*/ 801356 w 1806696"/>
              <a:gd name="connsiteY571" fmla="*/ 123348 h 257321"/>
              <a:gd name="connsiteX572" fmla="*/ 776995 w 1806696"/>
              <a:gd name="connsiteY572" fmla="*/ 239684 h 257321"/>
              <a:gd name="connsiteX573" fmla="*/ 776059 w 1806696"/>
              <a:gd name="connsiteY573" fmla="*/ 242339 h 257321"/>
              <a:gd name="connsiteX574" fmla="*/ 768094 w 1806696"/>
              <a:gd name="connsiteY574" fmla="*/ 249679 h 257321"/>
              <a:gd name="connsiteX575" fmla="*/ 630521 w 1806696"/>
              <a:gd name="connsiteY575" fmla="*/ 249678 h 257321"/>
              <a:gd name="connsiteX576" fmla="*/ 622557 w 1806696"/>
              <a:gd name="connsiteY576" fmla="*/ 242027 h 257321"/>
              <a:gd name="connsiteX577" fmla="*/ 600540 w 1806696"/>
              <a:gd name="connsiteY577" fmla="*/ 151456 h 257321"/>
              <a:gd name="connsiteX578" fmla="*/ 567902 w 1806696"/>
              <a:gd name="connsiteY578" fmla="*/ 14350 h 257321"/>
              <a:gd name="connsiteX579" fmla="*/ 573056 w 1806696"/>
              <a:gd name="connsiteY579" fmla="*/ 7635 h 257321"/>
              <a:gd name="connsiteX580" fmla="*/ 665032 w 1806696"/>
              <a:gd name="connsiteY580" fmla="*/ 7635 h 257321"/>
              <a:gd name="connsiteX581" fmla="*/ 672995 w 1806696"/>
              <a:gd name="connsiteY581" fmla="*/ 14506 h 257321"/>
              <a:gd name="connsiteX582" fmla="*/ 696263 w 1806696"/>
              <a:gd name="connsiteY582" fmla="*/ 168009 h 257321"/>
              <a:gd name="connsiteX583" fmla="*/ 697669 w 1806696"/>
              <a:gd name="connsiteY583" fmla="*/ 172069 h 257321"/>
              <a:gd name="connsiteX584" fmla="*/ 704383 w 1806696"/>
              <a:gd name="connsiteY584" fmla="*/ 118194 h 257321"/>
              <a:gd name="connsiteX585" fmla="*/ 713753 w 1806696"/>
              <a:gd name="connsiteY585" fmla="*/ 52609 h 257321"/>
              <a:gd name="connsiteX586" fmla="*/ 718593 w 1806696"/>
              <a:gd name="connsiteY586" fmla="*/ 13257 h 257321"/>
              <a:gd name="connsiteX587" fmla="*/ 724214 w 1806696"/>
              <a:gd name="connsiteY587" fmla="*/ 7792 h 257321"/>
              <a:gd name="connsiteX588" fmla="*/ 792767 w 1806696"/>
              <a:gd name="connsiteY588" fmla="*/ 8104 h 257321"/>
              <a:gd name="connsiteX589" fmla="*/ 821187 w 1806696"/>
              <a:gd name="connsiteY589" fmla="*/ 7792 h 257321"/>
              <a:gd name="connsiteX590" fmla="*/ 1490048 w 1806696"/>
              <a:gd name="connsiteY590" fmla="*/ 101677 h 257321"/>
              <a:gd name="connsiteX591" fmla="*/ 1487705 w 1806696"/>
              <a:gd name="connsiteY591" fmla="*/ 106361 h 257321"/>
              <a:gd name="connsiteX592" fmla="*/ 1490204 w 1806696"/>
              <a:gd name="connsiteY592" fmla="*/ 108391 h 257321"/>
              <a:gd name="connsiteX593" fmla="*/ 1493640 w 1806696"/>
              <a:gd name="connsiteY593" fmla="*/ 105424 h 257321"/>
              <a:gd name="connsiteX594" fmla="*/ 1490048 w 1806696"/>
              <a:gd name="connsiteY594" fmla="*/ 101677 h 257321"/>
              <a:gd name="connsiteX595" fmla="*/ 1008870 w 1806696"/>
              <a:gd name="connsiteY595" fmla="*/ 23670 h 257321"/>
              <a:gd name="connsiteX596" fmla="*/ 993364 w 1806696"/>
              <a:gd name="connsiteY596" fmla="*/ 31516 h 257321"/>
              <a:gd name="connsiteX597" fmla="*/ 1009056 w 1806696"/>
              <a:gd name="connsiteY597" fmla="*/ 37121 h 257321"/>
              <a:gd name="connsiteX598" fmla="*/ 1008870 w 1806696"/>
              <a:gd name="connsiteY598" fmla="*/ 23670 h 257321"/>
              <a:gd name="connsiteX599" fmla="*/ 1139454 w 1806696"/>
              <a:gd name="connsiteY599" fmla="*/ 35066 h 257321"/>
              <a:gd name="connsiteX600" fmla="*/ 1130487 w 1806696"/>
              <a:gd name="connsiteY600" fmla="*/ 41231 h 257321"/>
              <a:gd name="connsiteX601" fmla="*/ 1129739 w 1806696"/>
              <a:gd name="connsiteY601" fmla="*/ 74671 h 257321"/>
              <a:gd name="connsiteX602" fmla="*/ 1132356 w 1806696"/>
              <a:gd name="connsiteY602" fmla="*/ 74857 h 257321"/>
              <a:gd name="connsiteX603" fmla="*/ 1142256 w 1806696"/>
              <a:gd name="connsiteY603" fmla="*/ 55055 h 257321"/>
              <a:gd name="connsiteX604" fmla="*/ 1144311 w 1806696"/>
              <a:gd name="connsiteY604" fmla="*/ 43846 h 257321"/>
              <a:gd name="connsiteX605" fmla="*/ 1139454 w 1806696"/>
              <a:gd name="connsiteY605" fmla="*/ 35066 h 257321"/>
              <a:gd name="connsiteX606" fmla="*/ 1082102 w 1806696"/>
              <a:gd name="connsiteY606" fmla="*/ 24231 h 257321"/>
              <a:gd name="connsiteX607" fmla="*/ 1056134 w 1806696"/>
              <a:gd name="connsiteY607" fmla="*/ 31516 h 257321"/>
              <a:gd name="connsiteX608" fmla="*/ 1076497 w 1806696"/>
              <a:gd name="connsiteY608" fmla="*/ 36373 h 257321"/>
              <a:gd name="connsiteX609" fmla="*/ 1082102 w 1806696"/>
              <a:gd name="connsiteY609" fmla="*/ 24231 h 257321"/>
              <a:gd name="connsiteX610" fmla="*/ 948304 w 1806696"/>
              <a:gd name="connsiteY610" fmla="*/ 1154 h 257321"/>
              <a:gd name="connsiteX611" fmla="*/ 947724 w 1806696"/>
              <a:gd name="connsiteY611" fmla="*/ 257321 h 257321"/>
              <a:gd name="connsiteX612" fmla="*/ 874063 w 1806696"/>
              <a:gd name="connsiteY612" fmla="*/ 255001 h 257321"/>
              <a:gd name="connsiteX613" fmla="*/ 872516 w 1806696"/>
              <a:gd name="connsiteY613" fmla="*/ 241854 h 257321"/>
              <a:gd name="connsiteX614" fmla="*/ 859563 w 1806696"/>
              <a:gd name="connsiteY614" fmla="*/ 227354 h 257321"/>
              <a:gd name="connsiteX615" fmla="*/ 860337 w 1806696"/>
              <a:gd name="connsiteY615" fmla="*/ 45041 h 257321"/>
              <a:gd name="connsiteX616" fmla="*/ 860337 w 1806696"/>
              <a:gd name="connsiteY616" fmla="*/ 7534 h 257321"/>
              <a:gd name="connsiteX617" fmla="*/ 866910 w 1806696"/>
              <a:gd name="connsiteY617" fmla="*/ 767 h 257321"/>
              <a:gd name="connsiteX618" fmla="*/ 902290 w 1806696"/>
              <a:gd name="connsiteY618" fmla="*/ 1734 h 257321"/>
              <a:gd name="connsiteX619" fmla="*/ 928776 w 1806696"/>
              <a:gd name="connsiteY619" fmla="*/ 961 h 257321"/>
              <a:gd name="connsiteX620" fmla="*/ 948304 w 1806696"/>
              <a:gd name="connsiteY620" fmla="*/ 1154 h 257321"/>
              <a:gd name="connsiteX621" fmla="*/ 1439044 w 1806696"/>
              <a:gd name="connsiteY621" fmla="*/ 69118 h 257321"/>
              <a:gd name="connsiteX622" fmla="*/ 1436174 w 1806696"/>
              <a:gd name="connsiteY622" fmla="*/ 69821 h 257321"/>
              <a:gd name="connsiteX623" fmla="*/ 1429459 w 1806696"/>
              <a:gd name="connsiteY623" fmla="*/ 74818 h 257321"/>
              <a:gd name="connsiteX624" fmla="*/ 1449916 w 1806696"/>
              <a:gd name="connsiteY624" fmla="*/ 83562 h 257321"/>
              <a:gd name="connsiteX625" fmla="*/ 1455226 w 1806696"/>
              <a:gd name="connsiteY625" fmla="*/ 86842 h 257321"/>
              <a:gd name="connsiteX626" fmla="*/ 1465063 w 1806696"/>
              <a:gd name="connsiteY626" fmla="*/ 91370 h 257321"/>
              <a:gd name="connsiteX627" fmla="*/ 1469748 w 1806696"/>
              <a:gd name="connsiteY627" fmla="*/ 94806 h 257321"/>
              <a:gd name="connsiteX628" fmla="*/ 1481303 w 1806696"/>
              <a:gd name="connsiteY628" fmla="*/ 104019 h 257321"/>
              <a:gd name="connsiteX629" fmla="*/ 1473808 w 1806696"/>
              <a:gd name="connsiteY629" fmla="*/ 92151 h 257321"/>
              <a:gd name="connsiteX630" fmla="*/ 1470997 w 1806696"/>
              <a:gd name="connsiteY630" fmla="*/ 89028 h 257321"/>
              <a:gd name="connsiteX631" fmla="*/ 1467093 w 1806696"/>
              <a:gd name="connsiteY631" fmla="*/ 82782 h 257321"/>
              <a:gd name="connsiteX632" fmla="*/ 1459441 w 1806696"/>
              <a:gd name="connsiteY632" fmla="*/ 81845 h 257321"/>
              <a:gd name="connsiteX633" fmla="*/ 1441796 w 1806696"/>
              <a:gd name="connsiteY633" fmla="*/ 71694 h 257321"/>
              <a:gd name="connsiteX634" fmla="*/ 1439044 w 1806696"/>
              <a:gd name="connsiteY634" fmla="*/ 69118 h 257321"/>
              <a:gd name="connsiteX635" fmla="*/ 1145805 w 1806696"/>
              <a:gd name="connsiteY635" fmla="*/ 24978 h 257321"/>
              <a:gd name="connsiteX636" fmla="*/ 1143565 w 1806696"/>
              <a:gd name="connsiteY636" fmla="*/ 28527 h 257321"/>
              <a:gd name="connsiteX637" fmla="*/ 1153839 w 1806696"/>
              <a:gd name="connsiteY637" fmla="*/ 43846 h 257321"/>
              <a:gd name="connsiteX638" fmla="*/ 1158323 w 1806696"/>
              <a:gd name="connsiteY638" fmla="*/ 42725 h 257321"/>
              <a:gd name="connsiteX639" fmla="*/ 1160751 w 1806696"/>
              <a:gd name="connsiteY639" fmla="*/ 29835 h 257321"/>
              <a:gd name="connsiteX640" fmla="*/ 1145805 w 1806696"/>
              <a:gd name="connsiteY640" fmla="*/ 24978 h 257321"/>
              <a:gd name="connsiteX641" fmla="*/ 1138893 w 1806696"/>
              <a:gd name="connsiteY641" fmla="*/ 10780 h 257321"/>
              <a:gd name="connsiteX642" fmla="*/ 1135532 w 1806696"/>
              <a:gd name="connsiteY642" fmla="*/ 25912 h 257321"/>
              <a:gd name="connsiteX643" fmla="*/ 1152904 w 1806696"/>
              <a:gd name="connsiteY643" fmla="*/ 16945 h 257321"/>
              <a:gd name="connsiteX644" fmla="*/ 1181674 w 1806696"/>
              <a:gd name="connsiteY644" fmla="*/ 58791 h 257321"/>
              <a:gd name="connsiteX645" fmla="*/ 1180180 w 1806696"/>
              <a:gd name="connsiteY645" fmla="*/ 213662 h 257321"/>
              <a:gd name="connsiteX646" fmla="*/ 1160937 w 1806696"/>
              <a:gd name="connsiteY646" fmla="*/ 242431 h 257321"/>
              <a:gd name="connsiteX647" fmla="*/ 1151784 w 1806696"/>
              <a:gd name="connsiteY647" fmla="*/ 243366 h 257321"/>
              <a:gd name="connsiteX648" fmla="*/ 1144125 w 1806696"/>
              <a:gd name="connsiteY648" fmla="*/ 244860 h 257321"/>
              <a:gd name="connsiteX649" fmla="*/ 1116289 w 1806696"/>
              <a:gd name="connsiteY649" fmla="*/ 251585 h 257321"/>
              <a:gd name="connsiteX650" fmla="*/ 1084530 w 1806696"/>
              <a:gd name="connsiteY650" fmla="*/ 248597 h 257321"/>
              <a:gd name="connsiteX651" fmla="*/ 1076684 w 1806696"/>
              <a:gd name="connsiteY651" fmla="*/ 244299 h 257321"/>
              <a:gd name="connsiteX652" fmla="*/ 1059310 w 1806696"/>
              <a:gd name="connsiteY652" fmla="*/ 250465 h 257321"/>
              <a:gd name="connsiteX653" fmla="*/ 1074442 w 1806696"/>
              <a:gd name="connsiteY653" fmla="*/ 229354 h 257321"/>
              <a:gd name="connsiteX654" fmla="*/ 1074069 w 1806696"/>
              <a:gd name="connsiteY654" fmla="*/ 224124 h 257321"/>
              <a:gd name="connsiteX655" fmla="*/ 1080421 w 1806696"/>
              <a:gd name="connsiteY655" fmla="*/ 211047 h 257321"/>
              <a:gd name="connsiteX656" fmla="*/ 1087706 w 1806696"/>
              <a:gd name="connsiteY656" fmla="*/ 225057 h 257321"/>
              <a:gd name="connsiteX657" fmla="*/ 1099289 w 1806696"/>
              <a:gd name="connsiteY657" fmla="*/ 199464 h 257321"/>
              <a:gd name="connsiteX658" fmla="*/ 1096487 w 1806696"/>
              <a:gd name="connsiteY658" fmla="*/ 191805 h 257321"/>
              <a:gd name="connsiteX659" fmla="*/ 1096860 w 1806696"/>
              <a:gd name="connsiteY659" fmla="*/ 64023 h 257321"/>
              <a:gd name="connsiteX660" fmla="*/ 1071826 w 1806696"/>
              <a:gd name="connsiteY660" fmla="*/ 47022 h 257321"/>
              <a:gd name="connsiteX661" fmla="*/ 1068651 w 1806696"/>
              <a:gd name="connsiteY661" fmla="*/ 54308 h 257321"/>
              <a:gd name="connsiteX662" fmla="*/ 1068276 w 1806696"/>
              <a:gd name="connsiteY662" fmla="*/ 118759 h 257321"/>
              <a:gd name="connsiteX663" fmla="*/ 1067343 w 1806696"/>
              <a:gd name="connsiteY663" fmla="*/ 128847 h 257321"/>
              <a:gd name="connsiteX664" fmla="*/ 1067156 w 1806696"/>
              <a:gd name="connsiteY664" fmla="*/ 128847 h 257321"/>
              <a:gd name="connsiteX665" fmla="*/ 1056134 w 1806696"/>
              <a:gd name="connsiteY665" fmla="*/ 139496 h 257321"/>
              <a:gd name="connsiteX666" fmla="*/ 1067156 w 1806696"/>
              <a:gd name="connsiteY666" fmla="*/ 128847 h 257321"/>
              <a:gd name="connsiteX667" fmla="*/ 1067904 w 1806696"/>
              <a:gd name="connsiteY667" fmla="*/ 190870 h 257321"/>
              <a:gd name="connsiteX668" fmla="*/ 1063793 w 1806696"/>
              <a:gd name="connsiteY668" fmla="*/ 218706 h 257321"/>
              <a:gd name="connsiteX669" fmla="*/ 1065101 w 1806696"/>
              <a:gd name="connsiteY669" fmla="*/ 223002 h 257321"/>
              <a:gd name="connsiteX670" fmla="*/ 1061178 w 1806696"/>
              <a:gd name="connsiteY670" fmla="*/ 230102 h 257321"/>
              <a:gd name="connsiteX671" fmla="*/ 1041562 w 1806696"/>
              <a:gd name="connsiteY671" fmla="*/ 242805 h 257321"/>
              <a:gd name="connsiteX672" fmla="*/ 1054826 w 1806696"/>
              <a:gd name="connsiteY672" fmla="*/ 252333 h 257321"/>
              <a:gd name="connsiteX673" fmla="*/ 982902 w 1806696"/>
              <a:gd name="connsiteY673" fmla="*/ 252146 h 257321"/>
              <a:gd name="connsiteX674" fmla="*/ 983463 w 1806696"/>
              <a:gd name="connsiteY674" fmla="*/ 63836 h 257321"/>
              <a:gd name="connsiteX675" fmla="*/ 993364 w 1806696"/>
              <a:gd name="connsiteY675" fmla="*/ 62154 h 257321"/>
              <a:gd name="connsiteX676" fmla="*/ 999156 w 1806696"/>
              <a:gd name="connsiteY676" fmla="*/ 55803 h 257321"/>
              <a:gd name="connsiteX677" fmla="*/ 997100 w 1806696"/>
              <a:gd name="connsiteY677" fmla="*/ 51132 h 257321"/>
              <a:gd name="connsiteX678" fmla="*/ 990935 w 1806696"/>
              <a:gd name="connsiteY678" fmla="*/ 56550 h 257321"/>
              <a:gd name="connsiteX679" fmla="*/ 985144 w 1806696"/>
              <a:gd name="connsiteY679" fmla="*/ 61033 h 257321"/>
              <a:gd name="connsiteX680" fmla="*/ 983276 w 1806696"/>
              <a:gd name="connsiteY680" fmla="*/ 4989 h 257321"/>
              <a:gd name="connsiteX681" fmla="*/ 1138893 w 1806696"/>
              <a:gd name="connsiteY681" fmla="*/ 10780 h 257321"/>
              <a:gd name="connsiteX682" fmla="*/ 1419309 w 1806696"/>
              <a:gd name="connsiteY682" fmla="*/ 43899 h 257321"/>
              <a:gd name="connsiteX683" fmla="*/ 1407285 w 1806696"/>
              <a:gd name="connsiteY683" fmla="*/ 53424 h 257321"/>
              <a:gd name="connsiteX684" fmla="*/ 1404943 w 1806696"/>
              <a:gd name="connsiteY684" fmla="*/ 57484 h 257321"/>
              <a:gd name="connsiteX685" fmla="*/ 1402288 w 1806696"/>
              <a:gd name="connsiteY685" fmla="*/ 62325 h 257321"/>
              <a:gd name="connsiteX686" fmla="*/ 1409159 w 1806696"/>
              <a:gd name="connsiteY686" fmla="*/ 61857 h 257321"/>
              <a:gd name="connsiteX687" fmla="*/ 1418685 w 1806696"/>
              <a:gd name="connsiteY687" fmla="*/ 57796 h 257321"/>
              <a:gd name="connsiteX688" fmla="*/ 1424618 w 1806696"/>
              <a:gd name="connsiteY688" fmla="*/ 51082 h 257321"/>
              <a:gd name="connsiteX689" fmla="*/ 1419309 w 1806696"/>
              <a:gd name="connsiteY689" fmla="*/ 43899 h 257321"/>
              <a:gd name="connsiteX690" fmla="*/ 1447886 w 1806696"/>
              <a:gd name="connsiteY690" fmla="*/ 32031 h 257321"/>
              <a:gd name="connsiteX691" fmla="*/ 1435549 w 1806696"/>
              <a:gd name="connsiteY691" fmla="*/ 39526 h 257321"/>
              <a:gd name="connsiteX692" fmla="*/ 1443358 w 1806696"/>
              <a:gd name="connsiteY692" fmla="*/ 48115 h 257321"/>
              <a:gd name="connsiteX693" fmla="*/ 1453663 w 1806696"/>
              <a:gd name="connsiteY693" fmla="*/ 41868 h 257321"/>
              <a:gd name="connsiteX694" fmla="*/ 1447886 w 1806696"/>
              <a:gd name="connsiteY694" fmla="*/ 32031 h 257321"/>
              <a:gd name="connsiteX695" fmla="*/ 1657543 w 1806696"/>
              <a:gd name="connsiteY695" fmla="*/ 59272 h 257321"/>
              <a:gd name="connsiteX696" fmla="*/ 1654577 w 1806696"/>
              <a:gd name="connsiteY696" fmla="*/ 62552 h 257321"/>
              <a:gd name="connsiteX697" fmla="*/ 1663790 w 1806696"/>
              <a:gd name="connsiteY697" fmla="*/ 71609 h 257321"/>
              <a:gd name="connsiteX698" fmla="*/ 1666132 w 1806696"/>
              <a:gd name="connsiteY698" fmla="*/ 67861 h 257321"/>
              <a:gd name="connsiteX699" fmla="*/ 1657543 w 1806696"/>
              <a:gd name="connsiteY699" fmla="*/ 59272 h 257321"/>
              <a:gd name="connsiteX700" fmla="*/ 1759045 w 1806696"/>
              <a:gd name="connsiteY700" fmla="*/ 65050 h 257321"/>
              <a:gd name="connsiteX701" fmla="*/ 1757327 w 1806696"/>
              <a:gd name="connsiteY701" fmla="*/ 66456 h 257321"/>
              <a:gd name="connsiteX702" fmla="*/ 1759982 w 1806696"/>
              <a:gd name="connsiteY702" fmla="*/ 70047 h 257321"/>
              <a:gd name="connsiteX703" fmla="*/ 1762636 w 1806696"/>
              <a:gd name="connsiteY703" fmla="*/ 68329 h 257321"/>
              <a:gd name="connsiteX704" fmla="*/ 1759045 w 1806696"/>
              <a:gd name="connsiteY704" fmla="*/ 65050 h 257321"/>
              <a:gd name="connsiteX705" fmla="*/ 1778720 w 1806696"/>
              <a:gd name="connsiteY705" fmla="*/ 67236 h 257321"/>
              <a:gd name="connsiteX706" fmla="*/ 1770913 w 1806696"/>
              <a:gd name="connsiteY706" fmla="*/ 68954 h 257321"/>
              <a:gd name="connsiteX707" fmla="*/ 1765291 w 1806696"/>
              <a:gd name="connsiteY707" fmla="*/ 73795 h 257321"/>
              <a:gd name="connsiteX708" fmla="*/ 1767164 w 1806696"/>
              <a:gd name="connsiteY708" fmla="*/ 78011 h 257321"/>
              <a:gd name="connsiteX709" fmla="*/ 1777003 w 1806696"/>
              <a:gd name="connsiteY709" fmla="*/ 91441 h 257321"/>
              <a:gd name="connsiteX710" fmla="*/ 1775909 w 1806696"/>
              <a:gd name="connsiteY710" fmla="*/ 94564 h 257321"/>
              <a:gd name="connsiteX711" fmla="*/ 1759357 w 1806696"/>
              <a:gd name="connsiteY711" fmla="*/ 95813 h 257321"/>
              <a:gd name="connsiteX712" fmla="*/ 1746240 w 1806696"/>
              <a:gd name="connsiteY712" fmla="*/ 95813 h 257321"/>
              <a:gd name="connsiteX713" fmla="*/ 1739994 w 1806696"/>
              <a:gd name="connsiteY713" fmla="*/ 98936 h 257321"/>
              <a:gd name="connsiteX714" fmla="*/ 1735933 w 1806696"/>
              <a:gd name="connsiteY714" fmla="*/ 92221 h 257321"/>
              <a:gd name="connsiteX715" fmla="*/ 1732186 w 1806696"/>
              <a:gd name="connsiteY715" fmla="*/ 87381 h 257321"/>
              <a:gd name="connsiteX716" fmla="*/ 1727345 w 1806696"/>
              <a:gd name="connsiteY716" fmla="*/ 93002 h 257321"/>
              <a:gd name="connsiteX717" fmla="*/ 1727970 w 1806696"/>
              <a:gd name="connsiteY717" fmla="*/ 100810 h 257321"/>
              <a:gd name="connsiteX718" fmla="*/ 1733592 w 1806696"/>
              <a:gd name="connsiteY718" fmla="*/ 100029 h 257321"/>
              <a:gd name="connsiteX719" fmla="*/ 1736558 w 1806696"/>
              <a:gd name="connsiteY719" fmla="*/ 102059 h 257321"/>
              <a:gd name="connsiteX720" fmla="*/ 1745146 w 1806696"/>
              <a:gd name="connsiteY720" fmla="*/ 113459 h 257321"/>
              <a:gd name="connsiteX721" fmla="*/ 1760137 w 1806696"/>
              <a:gd name="connsiteY721" fmla="*/ 105495 h 257321"/>
              <a:gd name="connsiteX722" fmla="*/ 1767321 w 1806696"/>
              <a:gd name="connsiteY722" fmla="*/ 107525 h 257321"/>
              <a:gd name="connsiteX723" fmla="*/ 1769507 w 1806696"/>
              <a:gd name="connsiteY723" fmla="*/ 113303 h 257321"/>
              <a:gd name="connsiteX724" fmla="*/ 1766853 w 1806696"/>
              <a:gd name="connsiteY724" fmla="*/ 117675 h 257321"/>
              <a:gd name="connsiteX725" fmla="*/ 1760762 w 1806696"/>
              <a:gd name="connsiteY725" fmla="*/ 116426 h 257321"/>
              <a:gd name="connsiteX726" fmla="*/ 1769195 w 1806696"/>
              <a:gd name="connsiteY726" fmla="*/ 122360 h 257321"/>
              <a:gd name="connsiteX727" fmla="*/ 1774660 w 1806696"/>
              <a:gd name="connsiteY727" fmla="*/ 112366 h 257321"/>
              <a:gd name="connsiteX728" fmla="*/ 1776847 w 1806696"/>
              <a:gd name="connsiteY728" fmla="*/ 107525 h 257321"/>
              <a:gd name="connsiteX729" fmla="*/ 1782936 w 1806696"/>
              <a:gd name="connsiteY729" fmla="*/ 104089 h 257321"/>
              <a:gd name="connsiteX730" fmla="*/ 1792775 w 1806696"/>
              <a:gd name="connsiteY730" fmla="*/ 106119 h 257321"/>
              <a:gd name="connsiteX731" fmla="*/ 1796990 w 1806696"/>
              <a:gd name="connsiteY731" fmla="*/ 108930 h 257321"/>
              <a:gd name="connsiteX732" fmla="*/ 1800426 w 1806696"/>
              <a:gd name="connsiteY732" fmla="*/ 104714 h 257321"/>
              <a:gd name="connsiteX733" fmla="*/ 1799958 w 1806696"/>
              <a:gd name="connsiteY733" fmla="*/ 97062 h 257321"/>
              <a:gd name="connsiteX734" fmla="*/ 1795429 w 1806696"/>
              <a:gd name="connsiteY734" fmla="*/ 92065 h 257321"/>
              <a:gd name="connsiteX735" fmla="*/ 1791056 w 1806696"/>
              <a:gd name="connsiteY735" fmla="*/ 95657 h 257321"/>
              <a:gd name="connsiteX736" fmla="*/ 1786372 w 1806696"/>
              <a:gd name="connsiteY736" fmla="*/ 100029 h 257321"/>
              <a:gd name="connsiteX737" fmla="*/ 1782780 w 1806696"/>
              <a:gd name="connsiteY737" fmla="*/ 99249 h 257321"/>
              <a:gd name="connsiteX738" fmla="*/ 1781844 w 1806696"/>
              <a:gd name="connsiteY738" fmla="*/ 94876 h 257321"/>
              <a:gd name="connsiteX739" fmla="*/ 1787153 w 1806696"/>
              <a:gd name="connsiteY739" fmla="*/ 86600 h 257321"/>
              <a:gd name="connsiteX740" fmla="*/ 1786997 w 1806696"/>
              <a:gd name="connsiteY740" fmla="*/ 69891 h 257321"/>
              <a:gd name="connsiteX741" fmla="*/ 1778720 w 1806696"/>
              <a:gd name="connsiteY741" fmla="*/ 67236 h 257321"/>
              <a:gd name="connsiteX742" fmla="*/ 1598985 w 1806696"/>
              <a:gd name="connsiteY742" fmla="*/ 33038 h 257321"/>
              <a:gd name="connsiteX743" fmla="*/ 1591958 w 1806696"/>
              <a:gd name="connsiteY743" fmla="*/ 37879 h 257321"/>
              <a:gd name="connsiteX744" fmla="*/ 1596017 w 1806696"/>
              <a:gd name="connsiteY744" fmla="*/ 40534 h 257321"/>
              <a:gd name="connsiteX745" fmla="*/ 1601796 w 1806696"/>
              <a:gd name="connsiteY745" fmla="*/ 35536 h 257321"/>
              <a:gd name="connsiteX746" fmla="*/ 1598985 w 1806696"/>
              <a:gd name="connsiteY746" fmla="*/ 33038 h 257321"/>
              <a:gd name="connsiteX747" fmla="*/ 1746239 w 1806696"/>
              <a:gd name="connsiteY747" fmla="*/ 50684 h 257321"/>
              <a:gd name="connsiteX748" fmla="*/ 1743585 w 1806696"/>
              <a:gd name="connsiteY748" fmla="*/ 51777 h 257321"/>
              <a:gd name="connsiteX749" fmla="*/ 1747021 w 1806696"/>
              <a:gd name="connsiteY749" fmla="*/ 55525 h 257321"/>
              <a:gd name="connsiteX750" fmla="*/ 1749832 w 1806696"/>
              <a:gd name="connsiteY750" fmla="*/ 53495 h 257321"/>
              <a:gd name="connsiteX751" fmla="*/ 1746239 w 1806696"/>
              <a:gd name="connsiteY751" fmla="*/ 50684 h 257321"/>
              <a:gd name="connsiteX752" fmla="*/ 1757951 w 1806696"/>
              <a:gd name="connsiteY752" fmla="*/ 49903 h 257321"/>
              <a:gd name="connsiteX753" fmla="*/ 1754984 w 1806696"/>
              <a:gd name="connsiteY753" fmla="*/ 56618 h 257321"/>
              <a:gd name="connsiteX754" fmla="*/ 1758107 w 1806696"/>
              <a:gd name="connsiteY754" fmla="*/ 57242 h 257321"/>
              <a:gd name="connsiteX755" fmla="*/ 1757951 w 1806696"/>
              <a:gd name="connsiteY755" fmla="*/ 49903 h 257321"/>
              <a:gd name="connsiteX756" fmla="*/ 1698613 w 1806696"/>
              <a:gd name="connsiteY756" fmla="*/ 41002 h 257321"/>
              <a:gd name="connsiteX757" fmla="*/ 1673315 w 1806696"/>
              <a:gd name="connsiteY757" fmla="*/ 59897 h 257321"/>
              <a:gd name="connsiteX758" fmla="*/ 1673315 w 1806696"/>
              <a:gd name="connsiteY758" fmla="*/ 90191 h 257321"/>
              <a:gd name="connsiteX759" fmla="*/ 1674408 w 1806696"/>
              <a:gd name="connsiteY759" fmla="*/ 120330 h 257321"/>
              <a:gd name="connsiteX760" fmla="*/ 1695802 w 1806696"/>
              <a:gd name="connsiteY760" fmla="*/ 132198 h 257321"/>
              <a:gd name="connsiteX761" fmla="*/ 1710324 w 1806696"/>
              <a:gd name="connsiteY761" fmla="*/ 117831 h 257321"/>
              <a:gd name="connsiteX762" fmla="*/ 1710324 w 1806696"/>
              <a:gd name="connsiteY762" fmla="*/ 55212 h 257321"/>
              <a:gd name="connsiteX763" fmla="*/ 1698613 w 1806696"/>
              <a:gd name="connsiteY763" fmla="*/ 41002 h 257321"/>
              <a:gd name="connsiteX764" fmla="*/ 1732673 w 1806696"/>
              <a:gd name="connsiteY764" fmla="*/ 37332 h 257321"/>
              <a:gd name="connsiteX765" fmla="*/ 1729688 w 1806696"/>
              <a:gd name="connsiteY765" fmla="*/ 42876 h 257321"/>
              <a:gd name="connsiteX766" fmla="*/ 1727345 w 1806696"/>
              <a:gd name="connsiteY766" fmla="*/ 45531 h 257321"/>
              <a:gd name="connsiteX767" fmla="*/ 1727969 w 1806696"/>
              <a:gd name="connsiteY767" fmla="*/ 53182 h 257321"/>
              <a:gd name="connsiteX768" fmla="*/ 1734060 w 1806696"/>
              <a:gd name="connsiteY768" fmla="*/ 51465 h 257321"/>
              <a:gd name="connsiteX769" fmla="*/ 1741711 w 1806696"/>
              <a:gd name="connsiteY769" fmla="*/ 46780 h 257321"/>
              <a:gd name="connsiteX770" fmla="*/ 1737651 w 1806696"/>
              <a:gd name="connsiteY770" fmla="*/ 41627 h 257321"/>
              <a:gd name="connsiteX771" fmla="*/ 1732673 w 1806696"/>
              <a:gd name="connsiteY771" fmla="*/ 37332 h 257321"/>
              <a:gd name="connsiteX772" fmla="*/ 1529711 w 1806696"/>
              <a:gd name="connsiteY772" fmla="*/ 7826 h 257321"/>
              <a:gd name="connsiteX773" fmla="*/ 1538769 w 1806696"/>
              <a:gd name="connsiteY773" fmla="*/ 16259 h 257321"/>
              <a:gd name="connsiteX774" fmla="*/ 1540799 w 1806696"/>
              <a:gd name="connsiteY774" fmla="*/ 36872 h 257321"/>
              <a:gd name="connsiteX775" fmla="*/ 1540798 w 1806696"/>
              <a:gd name="connsiteY775" fmla="*/ 64043 h 257321"/>
              <a:gd name="connsiteX776" fmla="*/ 1540798 w 1806696"/>
              <a:gd name="connsiteY776" fmla="*/ 102457 h 257321"/>
              <a:gd name="connsiteX777" fmla="*/ 1540798 w 1806696"/>
              <a:gd name="connsiteY777" fmla="*/ 138217 h 257321"/>
              <a:gd name="connsiteX778" fmla="*/ 1540799 w 1806696"/>
              <a:gd name="connsiteY778" fmla="*/ 169917 h 257321"/>
              <a:gd name="connsiteX779" fmla="*/ 1540955 w 1806696"/>
              <a:gd name="connsiteY779" fmla="*/ 229413 h 257321"/>
              <a:gd name="connsiteX780" fmla="*/ 1538925 w 1806696"/>
              <a:gd name="connsiteY780" fmla="*/ 236752 h 257321"/>
              <a:gd name="connsiteX781" fmla="*/ 1538456 w 1806696"/>
              <a:gd name="connsiteY781" fmla="*/ 239563 h 257321"/>
              <a:gd name="connsiteX782" fmla="*/ 1538456 w 1806696"/>
              <a:gd name="connsiteY782" fmla="*/ 247527 h 257321"/>
              <a:gd name="connsiteX783" fmla="*/ 1535177 w 1806696"/>
              <a:gd name="connsiteY783" fmla="*/ 249870 h 257321"/>
              <a:gd name="connsiteX784" fmla="*/ 1446636 w 1806696"/>
              <a:gd name="connsiteY784" fmla="*/ 249869 h 257321"/>
              <a:gd name="connsiteX785" fmla="*/ 1442733 w 1806696"/>
              <a:gd name="connsiteY785" fmla="*/ 245653 h 257321"/>
              <a:gd name="connsiteX786" fmla="*/ 1442420 w 1806696"/>
              <a:gd name="connsiteY786" fmla="*/ 233473 h 257321"/>
              <a:gd name="connsiteX787" fmla="*/ 1442576 w 1806696"/>
              <a:gd name="connsiteY787" fmla="*/ 228945 h 257321"/>
              <a:gd name="connsiteX788" fmla="*/ 1442421 w 1806696"/>
              <a:gd name="connsiteY788" fmla="*/ 213329 h 257321"/>
              <a:gd name="connsiteX789" fmla="*/ 1442420 w 1806696"/>
              <a:gd name="connsiteY789" fmla="*/ 193653 h 257321"/>
              <a:gd name="connsiteX790" fmla="*/ 1440703 w 1806696"/>
              <a:gd name="connsiteY790" fmla="*/ 186470 h 257321"/>
              <a:gd name="connsiteX791" fmla="*/ 1440703 w 1806696"/>
              <a:gd name="connsiteY791" fmla="*/ 152428 h 257321"/>
              <a:gd name="connsiteX792" fmla="*/ 1442421 w 1806696"/>
              <a:gd name="connsiteY792" fmla="*/ 145245 h 257321"/>
              <a:gd name="connsiteX793" fmla="*/ 1442421 w 1806696"/>
              <a:gd name="connsiteY793" fmla="*/ 124319 h 257321"/>
              <a:gd name="connsiteX794" fmla="*/ 1442576 w 1806696"/>
              <a:gd name="connsiteY794" fmla="*/ 114794 h 257321"/>
              <a:gd name="connsiteX795" fmla="*/ 1442576 w 1806696"/>
              <a:gd name="connsiteY795" fmla="*/ 108079 h 257321"/>
              <a:gd name="connsiteX796" fmla="*/ 1442108 w 1806696"/>
              <a:gd name="connsiteY796" fmla="*/ 94806 h 257321"/>
              <a:gd name="connsiteX797" fmla="*/ 1426024 w 1806696"/>
              <a:gd name="connsiteY797" fmla="*/ 77160 h 257321"/>
              <a:gd name="connsiteX798" fmla="*/ 1416967 w 1806696"/>
              <a:gd name="connsiteY798" fmla="*/ 75755 h 257321"/>
              <a:gd name="connsiteX799" fmla="*/ 1381363 w 1806696"/>
              <a:gd name="connsiteY799" fmla="*/ 75130 h 257321"/>
              <a:gd name="connsiteX800" fmla="*/ 1376835 w 1806696"/>
              <a:gd name="connsiteY800" fmla="*/ 69977 h 257321"/>
              <a:gd name="connsiteX801" fmla="*/ 1376835 w 1806696"/>
              <a:gd name="connsiteY801" fmla="*/ 52956 h 257321"/>
              <a:gd name="connsiteX802" fmla="*/ 1384018 w 1806696"/>
              <a:gd name="connsiteY802" fmla="*/ 45929 h 257321"/>
              <a:gd name="connsiteX803" fmla="*/ 1401195 w 1806696"/>
              <a:gd name="connsiteY803" fmla="*/ 42025 h 257321"/>
              <a:gd name="connsiteX804" fmla="*/ 1413063 w 1806696"/>
              <a:gd name="connsiteY804" fmla="*/ 37809 h 257321"/>
              <a:gd name="connsiteX805" fmla="*/ 1449135 w 1806696"/>
              <a:gd name="connsiteY805" fmla="*/ 25472 h 257321"/>
              <a:gd name="connsiteX806" fmla="*/ 1458661 w 1806696"/>
              <a:gd name="connsiteY806" fmla="*/ 22818 h 257321"/>
              <a:gd name="connsiteX807" fmla="*/ 1468499 w 1806696"/>
              <a:gd name="connsiteY807" fmla="*/ 17508 h 257321"/>
              <a:gd name="connsiteX808" fmla="*/ 1502228 w 1806696"/>
              <a:gd name="connsiteY808" fmla="*/ 7826 h 257321"/>
              <a:gd name="connsiteX809" fmla="*/ 1508630 w 1806696"/>
              <a:gd name="connsiteY809" fmla="*/ 7670 h 257321"/>
              <a:gd name="connsiteX810" fmla="*/ 1529711 w 1806696"/>
              <a:gd name="connsiteY810" fmla="*/ 7826 h 257321"/>
              <a:gd name="connsiteX811" fmla="*/ 1772162 w 1806696"/>
              <a:gd name="connsiteY811" fmla="*/ 40534 h 257321"/>
              <a:gd name="connsiteX812" fmla="*/ 1769039 w 1806696"/>
              <a:gd name="connsiteY812" fmla="*/ 45999 h 257321"/>
              <a:gd name="connsiteX813" fmla="*/ 1771381 w 1806696"/>
              <a:gd name="connsiteY813" fmla="*/ 50059 h 257321"/>
              <a:gd name="connsiteX814" fmla="*/ 1776690 w 1806696"/>
              <a:gd name="connsiteY814" fmla="*/ 45218 h 257321"/>
              <a:gd name="connsiteX815" fmla="*/ 1772162 w 1806696"/>
              <a:gd name="connsiteY815" fmla="*/ 40534 h 257321"/>
              <a:gd name="connsiteX816" fmla="*/ 1670816 w 1806696"/>
              <a:gd name="connsiteY816" fmla="*/ 13675 h 257321"/>
              <a:gd name="connsiteX817" fmla="*/ 1665508 w 1806696"/>
              <a:gd name="connsiteY817" fmla="*/ 19765 h 257321"/>
              <a:gd name="connsiteX818" fmla="*/ 1677687 w 1806696"/>
              <a:gd name="connsiteY818" fmla="*/ 37723 h 257321"/>
              <a:gd name="connsiteX819" fmla="*/ 1682840 w 1806696"/>
              <a:gd name="connsiteY819" fmla="*/ 38035 h 257321"/>
              <a:gd name="connsiteX820" fmla="*/ 1682529 w 1806696"/>
              <a:gd name="connsiteY820" fmla="*/ 34131 h 257321"/>
              <a:gd name="connsiteX821" fmla="*/ 1682685 w 1806696"/>
              <a:gd name="connsiteY821" fmla="*/ 27572 h 257321"/>
              <a:gd name="connsiteX822" fmla="*/ 1682684 w 1806696"/>
              <a:gd name="connsiteY822" fmla="*/ 19296 h 257321"/>
              <a:gd name="connsiteX823" fmla="*/ 1676282 w 1806696"/>
              <a:gd name="connsiteY823" fmla="*/ 22263 h 257321"/>
              <a:gd name="connsiteX824" fmla="*/ 1673627 w 1806696"/>
              <a:gd name="connsiteY824" fmla="*/ 17735 h 257321"/>
              <a:gd name="connsiteX825" fmla="*/ 1670816 w 1806696"/>
              <a:gd name="connsiteY825" fmla="*/ 13675 h 257321"/>
              <a:gd name="connsiteX826" fmla="*/ 1714598 w 1806696"/>
              <a:gd name="connsiteY826" fmla="*/ 3661 h 257321"/>
              <a:gd name="connsiteX827" fmla="*/ 1753891 w 1806696"/>
              <a:gd name="connsiteY827" fmla="*/ 10395 h 257321"/>
              <a:gd name="connsiteX828" fmla="*/ 1761856 w 1806696"/>
              <a:gd name="connsiteY828" fmla="*/ 13206 h 257321"/>
              <a:gd name="connsiteX829" fmla="*/ 1771537 w 1806696"/>
              <a:gd name="connsiteY829" fmla="*/ 20389 h 257321"/>
              <a:gd name="connsiteX830" fmla="*/ 1773410 w 1806696"/>
              <a:gd name="connsiteY830" fmla="*/ 21482 h 257321"/>
              <a:gd name="connsiteX831" fmla="*/ 1770912 w 1806696"/>
              <a:gd name="connsiteY831" fmla="*/ 21639 h 257321"/>
              <a:gd name="connsiteX832" fmla="*/ 1778565 w 1806696"/>
              <a:gd name="connsiteY832" fmla="*/ 29447 h 257321"/>
              <a:gd name="connsiteX833" fmla="*/ 1781688 w 1806696"/>
              <a:gd name="connsiteY833" fmla="*/ 27416 h 257321"/>
              <a:gd name="connsiteX834" fmla="*/ 1780907 w 1806696"/>
              <a:gd name="connsiteY834" fmla="*/ 26636 h 257321"/>
              <a:gd name="connsiteX835" fmla="*/ 1782468 w 1806696"/>
              <a:gd name="connsiteY835" fmla="*/ 26480 h 257321"/>
              <a:gd name="connsiteX836" fmla="*/ 1791212 w 1806696"/>
              <a:gd name="connsiteY836" fmla="*/ 47404 h 257321"/>
              <a:gd name="connsiteX837" fmla="*/ 1790588 w 1806696"/>
              <a:gd name="connsiteY837" fmla="*/ 54275 h 257321"/>
              <a:gd name="connsiteX838" fmla="*/ 1790276 w 1806696"/>
              <a:gd name="connsiteY838" fmla="*/ 55993 h 257321"/>
              <a:gd name="connsiteX839" fmla="*/ 1801676 w 1806696"/>
              <a:gd name="connsiteY839" fmla="*/ 64426 h 257321"/>
              <a:gd name="connsiteX840" fmla="*/ 1801675 w 1806696"/>
              <a:gd name="connsiteY840" fmla="*/ 63801 h 257321"/>
              <a:gd name="connsiteX841" fmla="*/ 1804486 w 1806696"/>
              <a:gd name="connsiteY841" fmla="*/ 64113 h 257321"/>
              <a:gd name="connsiteX842" fmla="*/ 1806204 w 1806696"/>
              <a:gd name="connsiteY842" fmla="*/ 105026 h 257321"/>
              <a:gd name="connsiteX843" fmla="*/ 1804642 w 1806696"/>
              <a:gd name="connsiteY843" fmla="*/ 114708 h 257321"/>
              <a:gd name="connsiteX844" fmla="*/ 1803237 w 1806696"/>
              <a:gd name="connsiteY844" fmla="*/ 117207 h 257321"/>
              <a:gd name="connsiteX845" fmla="*/ 1801988 w 1806696"/>
              <a:gd name="connsiteY845" fmla="*/ 116113 h 257321"/>
              <a:gd name="connsiteX846" fmla="*/ 1794648 w 1806696"/>
              <a:gd name="connsiteY846" fmla="*/ 118768 h 257321"/>
              <a:gd name="connsiteX847" fmla="*/ 1789495 w 1806696"/>
              <a:gd name="connsiteY847" fmla="*/ 119549 h 257321"/>
              <a:gd name="connsiteX848" fmla="*/ 1788870 w 1806696"/>
              <a:gd name="connsiteY848" fmla="*/ 124078 h 257321"/>
              <a:gd name="connsiteX849" fmla="*/ 1791994 w 1806696"/>
              <a:gd name="connsiteY849" fmla="*/ 128606 h 257321"/>
              <a:gd name="connsiteX850" fmla="*/ 1794961 w 1806696"/>
              <a:gd name="connsiteY850" fmla="*/ 127981 h 257321"/>
              <a:gd name="connsiteX851" fmla="*/ 1795586 w 1806696"/>
              <a:gd name="connsiteY851" fmla="*/ 128294 h 257321"/>
              <a:gd name="connsiteX852" fmla="*/ 1806672 w 1806696"/>
              <a:gd name="connsiteY852" fmla="*/ 139849 h 257321"/>
              <a:gd name="connsiteX853" fmla="*/ 1805423 w 1806696"/>
              <a:gd name="connsiteY853" fmla="*/ 197940 h 257321"/>
              <a:gd name="connsiteX854" fmla="*/ 1786372 w 1806696"/>
              <a:gd name="connsiteY854" fmla="*/ 230576 h 257321"/>
              <a:gd name="connsiteX855" fmla="*/ 1729688 w 1806696"/>
              <a:gd name="connsiteY855" fmla="*/ 251814 h 257321"/>
              <a:gd name="connsiteX856" fmla="*/ 1642396 w 1806696"/>
              <a:gd name="connsiteY856" fmla="*/ 250565 h 257321"/>
              <a:gd name="connsiteX857" fmla="*/ 1615538 w 1806696"/>
              <a:gd name="connsiteY857" fmla="*/ 242132 h 257321"/>
              <a:gd name="connsiteX858" fmla="*/ 1588991 w 1806696"/>
              <a:gd name="connsiteY858" fmla="*/ 222768 h 257321"/>
              <a:gd name="connsiteX859" fmla="*/ 1586805 w 1806696"/>
              <a:gd name="connsiteY859" fmla="*/ 219333 h 257321"/>
              <a:gd name="connsiteX860" fmla="*/ 1586805 w 1806696"/>
              <a:gd name="connsiteY860" fmla="*/ 219021 h 257321"/>
              <a:gd name="connsiteX861" fmla="*/ 1577904 w 1806696"/>
              <a:gd name="connsiteY861" fmla="*/ 189351 h 257321"/>
              <a:gd name="connsiteX862" fmla="*/ 1582276 w 1806696"/>
              <a:gd name="connsiteY862" fmla="*/ 184667 h 257321"/>
              <a:gd name="connsiteX863" fmla="*/ 1589616 w 1806696"/>
              <a:gd name="connsiteY863" fmla="*/ 184666 h 257321"/>
              <a:gd name="connsiteX864" fmla="*/ 1590084 w 1806696"/>
              <a:gd name="connsiteY864" fmla="*/ 184510 h 257321"/>
              <a:gd name="connsiteX865" fmla="*/ 1597111 w 1806696"/>
              <a:gd name="connsiteY865" fmla="*/ 184042 h 257321"/>
              <a:gd name="connsiteX866" fmla="*/ 1660978 w 1806696"/>
              <a:gd name="connsiteY866" fmla="*/ 183886 h 257321"/>
              <a:gd name="connsiteX867" fmla="*/ 1667225 w 1806696"/>
              <a:gd name="connsiteY867" fmla="*/ 184510 h 257321"/>
              <a:gd name="connsiteX868" fmla="*/ 1669254 w 1806696"/>
              <a:gd name="connsiteY868" fmla="*/ 184510 h 257321"/>
              <a:gd name="connsiteX869" fmla="*/ 1673627 w 1806696"/>
              <a:gd name="connsiteY869" fmla="*/ 190444 h 257321"/>
              <a:gd name="connsiteX870" fmla="*/ 1674252 w 1806696"/>
              <a:gd name="connsiteY870" fmla="*/ 192318 h 257321"/>
              <a:gd name="connsiteX871" fmla="*/ 1675501 w 1806696"/>
              <a:gd name="connsiteY871" fmla="*/ 200438 h 257321"/>
              <a:gd name="connsiteX872" fmla="*/ 1688774 w 1806696"/>
              <a:gd name="connsiteY872" fmla="*/ 214024 h 257321"/>
              <a:gd name="connsiteX873" fmla="*/ 1708919 w 1806696"/>
              <a:gd name="connsiteY873" fmla="*/ 191381 h 257321"/>
              <a:gd name="connsiteX874" fmla="*/ 1708919 w 1806696"/>
              <a:gd name="connsiteY874" fmla="*/ 157964 h 257321"/>
              <a:gd name="connsiteX875" fmla="*/ 1601015 w 1806696"/>
              <a:gd name="connsiteY875" fmla="*/ 159057 h 257321"/>
              <a:gd name="connsiteX876" fmla="*/ 1580089 w 1806696"/>
              <a:gd name="connsiteY876" fmla="*/ 136570 h 257321"/>
              <a:gd name="connsiteX877" fmla="*/ 1575873 w 1806696"/>
              <a:gd name="connsiteY877" fmla="*/ 98468 h 257321"/>
              <a:gd name="connsiteX878" fmla="*/ 1576030 w 1806696"/>
              <a:gd name="connsiteY878" fmla="*/ 67549 h 257321"/>
              <a:gd name="connsiteX879" fmla="*/ 1582901 w 1806696"/>
              <a:gd name="connsiteY879" fmla="*/ 39284 h 257321"/>
              <a:gd name="connsiteX880" fmla="*/ 1593675 w 1806696"/>
              <a:gd name="connsiteY880" fmla="*/ 27729 h 257321"/>
              <a:gd name="connsiteX881" fmla="*/ 1674721 w 1806696"/>
              <a:gd name="connsiteY881" fmla="*/ 3368 h 257321"/>
              <a:gd name="connsiteX882" fmla="*/ 1714598 w 1806696"/>
              <a:gd name="connsiteY882" fmla="*/ 3661 h 25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Lst>
            <a:rect l="l" t="t" r="r" b="b"/>
            <a:pathLst>
              <a:path w="1806696" h="257321">
                <a:moveTo>
                  <a:pt x="95530" y="240641"/>
                </a:moveTo>
                <a:cubicBezTo>
                  <a:pt x="92817" y="239138"/>
                  <a:pt x="89616" y="238865"/>
                  <a:pt x="87507" y="240895"/>
                </a:cubicBezTo>
                <a:cubicBezTo>
                  <a:pt x="83291" y="244799"/>
                  <a:pt x="78762" y="245424"/>
                  <a:pt x="73922" y="246829"/>
                </a:cubicBezTo>
                <a:cubicBezTo>
                  <a:pt x="81729" y="249171"/>
                  <a:pt x="89537" y="250264"/>
                  <a:pt x="97501" y="250264"/>
                </a:cubicBezTo>
                <a:cubicBezTo>
                  <a:pt x="99219" y="250265"/>
                  <a:pt x="100937" y="250264"/>
                  <a:pt x="100624" y="247766"/>
                </a:cubicBezTo>
                <a:cubicBezTo>
                  <a:pt x="100468" y="244877"/>
                  <a:pt x="98243" y="242144"/>
                  <a:pt x="95530" y="240641"/>
                </a:cubicBezTo>
                <a:close/>
                <a:moveTo>
                  <a:pt x="136696" y="230120"/>
                </a:moveTo>
                <a:cubicBezTo>
                  <a:pt x="134198" y="230432"/>
                  <a:pt x="136072" y="233087"/>
                  <a:pt x="135291" y="234180"/>
                </a:cubicBezTo>
                <a:cubicBezTo>
                  <a:pt x="132949" y="237616"/>
                  <a:pt x="134511" y="241832"/>
                  <a:pt x="132324" y="244955"/>
                </a:cubicBezTo>
                <a:cubicBezTo>
                  <a:pt x="128264" y="250577"/>
                  <a:pt x="130294" y="251982"/>
                  <a:pt x="136228" y="251358"/>
                </a:cubicBezTo>
                <a:cubicBezTo>
                  <a:pt x="138102" y="251045"/>
                  <a:pt x="139976" y="250733"/>
                  <a:pt x="141849" y="250576"/>
                </a:cubicBezTo>
                <a:cubicBezTo>
                  <a:pt x="145441" y="250264"/>
                  <a:pt x="149501" y="250889"/>
                  <a:pt x="152312" y="249328"/>
                </a:cubicBezTo>
                <a:cubicBezTo>
                  <a:pt x="156840" y="246673"/>
                  <a:pt x="150126" y="242925"/>
                  <a:pt x="152156" y="239021"/>
                </a:cubicBezTo>
                <a:cubicBezTo>
                  <a:pt x="153093" y="237460"/>
                  <a:pt x="152468" y="234805"/>
                  <a:pt x="150282" y="234336"/>
                </a:cubicBezTo>
                <a:cubicBezTo>
                  <a:pt x="147940" y="233868"/>
                  <a:pt x="147471" y="236523"/>
                  <a:pt x="146846" y="238240"/>
                </a:cubicBezTo>
                <a:cubicBezTo>
                  <a:pt x="146222" y="239489"/>
                  <a:pt x="146534" y="241051"/>
                  <a:pt x="145910" y="242300"/>
                </a:cubicBezTo>
                <a:cubicBezTo>
                  <a:pt x="144972" y="244018"/>
                  <a:pt x="143255" y="244487"/>
                  <a:pt x="141538" y="243862"/>
                </a:cubicBezTo>
                <a:cubicBezTo>
                  <a:pt x="139195" y="242925"/>
                  <a:pt x="140288" y="241364"/>
                  <a:pt x="141225" y="239958"/>
                </a:cubicBezTo>
                <a:cubicBezTo>
                  <a:pt x="141694" y="239177"/>
                  <a:pt x="142630" y="238552"/>
                  <a:pt x="143098" y="237772"/>
                </a:cubicBezTo>
                <a:cubicBezTo>
                  <a:pt x="144348" y="235898"/>
                  <a:pt x="143255" y="234180"/>
                  <a:pt x="142318" y="232619"/>
                </a:cubicBezTo>
                <a:cubicBezTo>
                  <a:pt x="141069" y="230745"/>
                  <a:pt x="138726" y="229808"/>
                  <a:pt x="136696" y="230120"/>
                </a:cubicBezTo>
                <a:close/>
                <a:moveTo>
                  <a:pt x="224671" y="199162"/>
                </a:moveTo>
                <a:cubicBezTo>
                  <a:pt x="222895" y="199475"/>
                  <a:pt x="220943" y="200216"/>
                  <a:pt x="218991" y="200294"/>
                </a:cubicBezTo>
                <a:cubicBezTo>
                  <a:pt x="226486" y="206853"/>
                  <a:pt x="226330" y="207946"/>
                  <a:pt x="218991" y="211381"/>
                </a:cubicBezTo>
                <a:cubicBezTo>
                  <a:pt x="221958" y="209664"/>
                  <a:pt x="225237" y="216222"/>
                  <a:pt x="227892" y="211069"/>
                </a:cubicBezTo>
                <a:cubicBezTo>
                  <a:pt x="229609" y="207790"/>
                  <a:pt x="231951" y="203730"/>
                  <a:pt x="229297" y="200607"/>
                </a:cubicBezTo>
                <a:cubicBezTo>
                  <a:pt x="228048" y="198967"/>
                  <a:pt x="226448" y="198850"/>
                  <a:pt x="224671" y="199162"/>
                </a:cubicBezTo>
                <a:close/>
                <a:moveTo>
                  <a:pt x="321395" y="212186"/>
                </a:moveTo>
                <a:cubicBezTo>
                  <a:pt x="316438" y="216224"/>
                  <a:pt x="313134" y="214939"/>
                  <a:pt x="308912" y="212002"/>
                </a:cubicBezTo>
                <a:cubicBezTo>
                  <a:pt x="306893" y="210534"/>
                  <a:pt x="303955" y="209983"/>
                  <a:pt x="302120" y="212002"/>
                </a:cubicBezTo>
                <a:cubicBezTo>
                  <a:pt x="300283" y="214021"/>
                  <a:pt x="297530" y="216591"/>
                  <a:pt x="300835" y="219712"/>
                </a:cubicBezTo>
                <a:cubicBezTo>
                  <a:pt x="303772" y="224118"/>
                  <a:pt x="308728" y="225954"/>
                  <a:pt x="312584" y="229258"/>
                </a:cubicBezTo>
                <a:cubicBezTo>
                  <a:pt x="320110" y="235683"/>
                  <a:pt x="323047" y="234582"/>
                  <a:pt x="329839" y="226137"/>
                </a:cubicBezTo>
                <a:cubicBezTo>
                  <a:pt x="334979" y="223751"/>
                  <a:pt x="335897" y="219712"/>
                  <a:pt x="332960" y="215306"/>
                </a:cubicBezTo>
                <a:cubicBezTo>
                  <a:pt x="330207" y="211084"/>
                  <a:pt x="325066" y="209248"/>
                  <a:pt x="321395" y="212186"/>
                </a:cubicBezTo>
                <a:close/>
                <a:moveTo>
                  <a:pt x="72672" y="171874"/>
                </a:moveTo>
                <a:cubicBezTo>
                  <a:pt x="69706" y="171249"/>
                  <a:pt x="67363" y="174997"/>
                  <a:pt x="67363" y="177339"/>
                </a:cubicBezTo>
                <a:cubicBezTo>
                  <a:pt x="67206" y="180931"/>
                  <a:pt x="70174" y="182961"/>
                  <a:pt x="74858" y="183273"/>
                </a:cubicBezTo>
                <a:cubicBezTo>
                  <a:pt x="76732" y="182649"/>
                  <a:pt x="81105" y="182336"/>
                  <a:pt x="80636" y="179525"/>
                </a:cubicBezTo>
                <a:cubicBezTo>
                  <a:pt x="80167" y="175934"/>
                  <a:pt x="76420" y="172655"/>
                  <a:pt x="72672" y="171874"/>
                </a:cubicBezTo>
                <a:close/>
                <a:moveTo>
                  <a:pt x="225861" y="186552"/>
                </a:moveTo>
                <a:cubicBezTo>
                  <a:pt x="225393" y="185303"/>
                  <a:pt x="208840" y="183273"/>
                  <a:pt x="208059" y="184366"/>
                </a:cubicBezTo>
                <a:cubicBezTo>
                  <a:pt x="207123" y="185772"/>
                  <a:pt x="206342" y="187490"/>
                  <a:pt x="206343" y="188895"/>
                </a:cubicBezTo>
                <a:cubicBezTo>
                  <a:pt x="206498" y="192643"/>
                  <a:pt x="216024" y="199201"/>
                  <a:pt x="219303" y="197483"/>
                </a:cubicBezTo>
                <a:cubicBezTo>
                  <a:pt x="223363" y="195141"/>
                  <a:pt x="227423" y="196078"/>
                  <a:pt x="233358" y="194985"/>
                </a:cubicBezTo>
                <a:cubicBezTo>
                  <a:pt x="230078" y="191862"/>
                  <a:pt x="226799" y="190144"/>
                  <a:pt x="225861" y="186552"/>
                </a:cubicBezTo>
                <a:close/>
                <a:moveTo>
                  <a:pt x="442853" y="212209"/>
                </a:moveTo>
                <a:cubicBezTo>
                  <a:pt x="439572" y="212323"/>
                  <a:pt x="436221" y="214664"/>
                  <a:pt x="433192" y="219345"/>
                </a:cubicBezTo>
                <a:cubicBezTo>
                  <a:pt x="439984" y="217142"/>
                  <a:pt x="446043" y="222466"/>
                  <a:pt x="452101" y="218427"/>
                </a:cubicBezTo>
                <a:cubicBezTo>
                  <a:pt x="449347" y="214205"/>
                  <a:pt x="446135" y="212094"/>
                  <a:pt x="442853" y="212209"/>
                </a:cubicBezTo>
                <a:close/>
                <a:moveTo>
                  <a:pt x="385096" y="177490"/>
                </a:moveTo>
                <a:cubicBezTo>
                  <a:pt x="378487" y="178040"/>
                  <a:pt x="378303" y="182997"/>
                  <a:pt x="378671" y="187587"/>
                </a:cubicBezTo>
                <a:cubicBezTo>
                  <a:pt x="378854" y="189789"/>
                  <a:pt x="380506" y="187219"/>
                  <a:pt x="381424" y="186852"/>
                </a:cubicBezTo>
                <a:cubicBezTo>
                  <a:pt x="383076" y="184098"/>
                  <a:pt x="386197" y="181712"/>
                  <a:pt x="385096" y="177490"/>
                </a:cubicBezTo>
                <a:close/>
                <a:moveTo>
                  <a:pt x="428787" y="176870"/>
                </a:moveTo>
                <a:cubicBezTo>
                  <a:pt x="425344" y="178408"/>
                  <a:pt x="423555" y="182263"/>
                  <a:pt x="423278" y="188504"/>
                </a:cubicBezTo>
                <a:cubicBezTo>
                  <a:pt x="420893" y="195297"/>
                  <a:pt x="426033" y="196582"/>
                  <a:pt x="431357" y="197867"/>
                </a:cubicBezTo>
                <a:cubicBezTo>
                  <a:pt x="437598" y="199335"/>
                  <a:pt x="442004" y="197316"/>
                  <a:pt x="446043" y="192543"/>
                </a:cubicBezTo>
                <a:cubicBezTo>
                  <a:pt x="447878" y="190340"/>
                  <a:pt x="453019" y="191809"/>
                  <a:pt x="452284" y="186485"/>
                </a:cubicBezTo>
                <a:cubicBezTo>
                  <a:pt x="451733" y="181528"/>
                  <a:pt x="447327" y="180611"/>
                  <a:pt x="444206" y="179142"/>
                </a:cubicBezTo>
                <a:cubicBezTo>
                  <a:pt x="437323" y="176113"/>
                  <a:pt x="432228" y="175333"/>
                  <a:pt x="428787" y="176870"/>
                </a:cubicBezTo>
                <a:close/>
                <a:moveTo>
                  <a:pt x="646390" y="198420"/>
                </a:moveTo>
                <a:cubicBezTo>
                  <a:pt x="644731" y="198928"/>
                  <a:pt x="643638" y="200567"/>
                  <a:pt x="643326" y="204081"/>
                </a:cubicBezTo>
                <a:cubicBezTo>
                  <a:pt x="643170" y="206423"/>
                  <a:pt x="641140" y="207672"/>
                  <a:pt x="639735" y="209234"/>
                </a:cubicBezTo>
                <a:cubicBezTo>
                  <a:pt x="635206" y="214543"/>
                  <a:pt x="635518" y="217823"/>
                  <a:pt x="640827" y="222820"/>
                </a:cubicBezTo>
                <a:cubicBezTo>
                  <a:pt x="642701" y="224693"/>
                  <a:pt x="643326" y="227192"/>
                  <a:pt x="644106" y="229690"/>
                </a:cubicBezTo>
                <a:cubicBezTo>
                  <a:pt x="645044" y="232501"/>
                  <a:pt x="646450" y="235468"/>
                  <a:pt x="650822" y="233751"/>
                </a:cubicBezTo>
                <a:cubicBezTo>
                  <a:pt x="656599" y="231408"/>
                  <a:pt x="658629" y="224225"/>
                  <a:pt x="654569" y="219384"/>
                </a:cubicBezTo>
                <a:cubicBezTo>
                  <a:pt x="653632" y="218291"/>
                  <a:pt x="652851" y="217198"/>
                  <a:pt x="650821" y="215012"/>
                </a:cubicBezTo>
                <a:cubicBezTo>
                  <a:pt x="658785" y="215949"/>
                  <a:pt x="659254" y="210639"/>
                  <a:pt x="659722" y="205955"/>
                </a:cubicBezTo>
                <a:cubicBezTo>
                  <a:pt x="660347" y="200958"/>
                  <a:pt x="655975" y="200958"/>
                  <a:pt x="652852" y="199552"/>
                </a:cubicBezTo>
                <a:cubicBezTo>
                  <a:pt x="650275" y="198537"/>
                  <a:pt x="648050" y="197913"/>
                  <a:pt x="646390" y="198420"/>
                </a:cubicBezTo>
                <a:close/>
                <a:moveTo>
                  <a:pt x="283165" y="143092"/>
                </a:moveTo>
                <a:cubicBezTo>
                  <a:pt x="282340" y="142381"/>
                  <a:pt x="281467" y="142335"/>
                  <a:pt x="280458" y="144813"/>
                </a:cubicBezTo>
                <a:cubicBezTo>
                  <a:pt x="279356" y="147751"/>
                  <a:pt x="276970" y="152156"/>
                  <a:pt x="279907" y="153992"/>
                </a:cubicBezTo>
                <a:cubicBezTo>
                  <a:pt x="282844" y="156011"/>
                  <a:pt x="284129" y="152340"/>
                  <a:pt x="284496" y="149403"/>
                </a:cubicBezTo>
                <a:cubicBezTo>
                  <a:pt x="284680" y="149036"/>
                  <a:pt x="285231" y="148668"/>
                  <a:pt x="285598" y="148301"/>
                </a:cubicBezTo>
                <a:cubicBezTo>
                  <a:pt x="285597" y="147383"/>
                  <a:pt x="285781" y="146466"/>
                  <a:pt x="285598" y="145364"/>
                </a:cubicBezTo>
                <a:cubicBezTo>
                  <a:pt x="284772" y="145180"/>
                  <a:pt x="283991" y="143804"/>
                  <a:pt x="283165" y="143092"/>
                </a:cubicBezTo>
                <a:close/>
                <a:moveTo>
                  <a:pt x="723434" y="205642"/>
                </a:moveTo>
                <a:cubicBezTo>
                  <a:pt x="722341" y="208141"/>
                  <a:pt x="718750" y="209078"/>
                  <a:pt x="720780" y="212357"/>
                </a:cubicBezTo>
                <a:cubicBezTo>
                  <a:pt x="721560" y="213450"/>
                  <a:pt x="722809" y="213450"/>
                  <a:pt x="723903" y="212826"/>
                </a:cubicBezTo>
                <a:cubicBezTo>
                  <a:pt x="727182" y="210639"/>
                  <a:pt x="724684" y="208609"/>
                  <a:pt x="723434" y="205642"/>
                </a:cubicBezTo>
                <a:close/>
                <a:moveTo>
                  <a:pt x="613187" y="188309"/>
                </a:moveTo>
                <a:cubicBezTo>
                  <a:pt x="612876" y="188621"/>
                  <a:pt x="612407" y="188778"/>
                  <a:pt x="612095" y="188934"/>
                </a:cubicBezTo>
                <a:cubicBezTo>
                  <a:pt x="612563" y="191120"/>
                  <a:pt x="612876" y="193306"/>
                  <a:pt x="613500" y="195492"/>
                </a:cubicBezTo>
                <a:cubicBezTo>
                  <a:pt x="613968" y="197054"/>
                  <a:pt x="615062" y="198615"/>
                  <a:pt x="617091" y="197678"/>
                </a:cubicBezTo>
                <a:cubicBezTo>
                  <a:pt x="619278" y="196585"/>
                  <a:pt x="618184" y="195024"/>
                  <a:pt x="617092" y="193774"/>
                </a:cubicBezTo>
                <a:cubicBezTo>
                  <a:pt x="615687" y="191901"/>
                  <a:pt x="614437" y="190183"/>
                  <a:pt x="613187" y="188309"/>
                </a:cubicBezTo>
                <a:close/>
                <a:moveTo>
                  <a:pt x="889336" y="203961"/>
                </a:moveTo>
                <a:cubicBezTo>
                  <a:pt x="887789" y="202608"/>
                  <a:pt x="882763" y="202221"/>
                  <a:pt x="881603" y="203574"/>
                </a:cubicBezTo>
                <a:cubicBezTo>
                  <a:pt x="880056" y="205121"/>
                  <a:pt x="879670" y="209568"/>
                  <a:pt x="880830" y="211695"/>
                </a:cubicBezTo>
                <a:cubicBezTo>
                  <a:pt x="883343" y="216141"/>
                  <a:pt x="886630" y="220201"/>
                  <a:pt x="890303" y="223487"/>
                </a:cubicBezTo>
                <a:cubicBezTo>
                  <a:pt x="892430" y="225421"/>
                  <a:pt x="896490" y="227548"/>
                  <a:pt x="899004" y="226775"/>
                </a:cubicBezTo>
                <a:cubicBezTo>
                  <a:pt x="903837" y="225421"/>
                  <a:pt x="908283" y="222134"/>
                  <a:pt x="911183" y="220394"/>
                </a:cubicBezTo>
                <a:cubicBezTo>
                  <a:pt x="913117" y="212468"/>
                  <a:pt x="906930" y="205314"/>
                  <a:pt x="901516" y="207441"/>
                </a:cubicBezTo>
                <a:cubicBezTo>
                  <a:pt x="895523" y="209955"/>
                  <a:pt x="893010" y="207441"/>
                  <a:pt x="889336" y="203961"/>
                </a:cubicBezTo>
                <a:close/>
                <a:moveTo>
                  <a:pt x="710629" y="175192"/>
                </a:moveTo>
                <a:cubicBezTo>
                  <a:pt x="705788" y="175192"/>
                  <a:pt x="703602" y="178627"/>
                  <a:pt x="704695" y="182844"/>
                </a:cubicBezTo>
                <a:cubicBezTo>
                  <a:pt x="705944" y="187997"/>
                  <a:pt x="705632" y="190963"/>
                  <a:pt x="699542" y="191432"/>
                </a:cubicBezTo>
                <a:cubicBezTo>
                  <a:pt x="696731" y="191744"/>
                  <a:pt x="696420" y="194087"/>
                  <a:pt x="696106" y="196741"/>
                </a:cubicBezTo>
                <a:cubicBezTo>
                  <a:pt x="695638" y="202519"/>
                  <a:pt x="699543" y="205174"/>
                  <a:pt x="703134" y="208141"/>
                </a:cubicBezTo>
                <a:cubicBezTo>
                  <a:pt x="704851" y="209702"/>
                  <a:pt x="704851" y="214075"/>
                  <a:pt x="708287" y="212201"/>
                </a:cubicBezTo>
                <a:cubicBezTo>
                  <a:pt x="710785" y="210795"/>
                  <a:pt x="713128" y="208453"/>
                  <a:pt x="712035" y="204549"/>
                </a:cubicBezTo>
                <a:cubicBezTo>
                  <a:pt x="710473" y="198771"/>
                  <a:pt x="714689" y="197054"/>
                  <a:pt x="719061" y="196429"/>
                </a:cubicBezTo>
                <a:cubicBezTo>
                  <a:pt x="721404" y="196117"/>
                  <a:pt x="723903" y="197210"/>
                  <a:pt x="724527" y="193774"/>
                </a:cubicBezTo>
                <a:cubicBezTo>
                  <a:pt x="728274" y="191588"/>
                  <a:pt x="729524" y="188465"/>
                  <a:pt x="727806" y="184249"/>
                </a:cubicBezTo>
                <a:cubicBezTo>
                  <a:pt x="724059" y="185342"/>
                  <a:pt x="727494" y="190964"/>
                  <a:pt x="722810" y="190964"/>
                </a:cubicBezTo>
                <a:cubicBezTo>
                  <a:pt x="720779" y="188309"/>
                  <a:pt x="719374" y="185967"/>
                  <a:pt x="719530" y="182063"/>
                </a:cubicBezTo>
                <a:cubicBezTo>
                  <a:pt x="719687" y="176597"/>
                  <a:pt x="715157" y="175192"/>
                  <a:pt x="710629" y="175192"/>
                </a:cubicBezTo>
                <a:close/>
                <a:moveTo>
                  <a:pt x="742485" y="173162"/>
                </a:moveTo>
                <a:cubicBezTo>
                  <a:pt x="740767" y="173006"/>
                  <a:pt x="739830" y="172537"/>
                  <a:pt x="739362" y="172850"/>
                </a:cubicBezTo>
                <a:cubicBezTo>
                  <a:pt x="736708" y="174411"/>
                  <a:pt x="734365" y="176441"/>
                  <a:pt x="732804" y="179096"/>
                </a:cubicBezTo>
                <a:cubicBezTo>
                  <a:pt x="732178" y="179877"/>
                  <a:pt x="732960" y="181126"/>
                  <a:pt x="734052" y="180969"/>
                </a:cubicBezTo>
                <a:cubicBezTo>
                  <a:pt x="737020" y="180345"/>
                  <a:pt x="737332" y="183468"/>
                  <a:pt x="738894" y="184093"/>
                </a:cubicBezTo>
                <a:cubicBezTo>
                  <a:pt x="743109" y="185810"/>
                  <a:pt x="747170" y="190651"/>
                  <a:pt x="751854" y="188153"/>
                </a:cubicBezTo>
                <a:cubicBezTo>
                  <a:pt x="754041" y="187060"/>
                  <a:pt x="755445" y="185030"/>
                  <a:pt x="758257" y="185342"/>
                </a:cubicBezTo>
                <a:cubicBezTo>
                  <a:pt x="759975" y="185498"/>
                  <a:pt x="761693" y="185030"/>
                  <a:pt x="762317" y="183156"/>
                </a:cubicBezTo>
                <a:cubicBezTo>
                  <a:pt x="762942" y="181282"/>
                  <a:pt x="761380" y="180033"/>
                  <a:pt x="759975" y="179252"/>
                </a:cubicBezTo>
                <a:cubicBezTo>
                  <a:pt x="754509" y="175348"/>
                  <a:pt x="747013" y="176753"/>
                  <a:pt x="742485" y="173162"/>
                </a:cubicBezTo>
                <a:close/>
                <a:moveTo>
                  <a:pt x="84384" y="69279"/>
                </a:moveTo>
                <a:cubicBezTo>
                  <a:pt x="82823" y="67717"/>
                  <a:pt x="82041" y="69123"/>
                  <a:pt x="81261" y="70372"/>
                </a:cubicBezTo>
                <a:cubicBezTo>
                  <a:pt x="78137" y="75213"/>
                  <a:pt x="74390" y="78961"/>
                  <a:pt x="69236" y="81928"/>
                </a:cubicBezTo>
                <a:cubicBezTo>
                  <a:pt x="66739" y="83333"/>
                  <a:pt x="63303" y="86925"/>
                  <a:pt x="63928" y="89892"/>
                </a:cubicBezTo>
                <a:cubicBezTo>
                  <a:pt x="64864" y="94108"/>
                  <a:pt x="70486" y="93952"/>
                  <a:pt x="73921" y="95826"/>
                </a:cubicBezTo>
                <a:cubicBezTo>
                  <a:pt x="75014" y="96450"/>
                  <a:pt x="80167" y="94108"/>
                  <a:pt x="80792" y="90985"/>
                </a:cubicBezTo>
                <a:cubicBezTo>
                  <a:pt x="82198" y="83021"/>
                  <a:pt x="87038" y="82396"/>
                  <a:pt x="93441" y="84114"/>
                </a:cubicBezTo>
                <a:cubicBezTo>
                  <a:pt x="97501" y="85207"/>
                  <a:pt x="99375" y="83957"/>
                  <a:pt x="99531" y="79273"/>
                </a:cubicBezTo>
                <a:cubicBezTo>
                  <a:pt x="99843" y="73807"/>
                  <a:pt x="97189" y="72246"/>
                  <a:pt x="92660" y="71934"/>
                </a:cubicBezTo>
                <a:cubicBezTo>
                  <a:pt x="92348" y="72402"/>
                  <a:pt x="92035" y="72714"/>
                  <a:pt x="92036" y="73183"/>
                </a:cubicBezTo>
                <a:cubicBezTo>
                  <a:pt x="91567" y="75681"/>
                  <a:pt x="93285" y="79898"/>
                  <a:pt x="88131" y="78336"/>
                </a:cubicBezTo>
                <a:cubicBezTo>
                  <a:pt x="85789" y="77555"/>
                  <a:pt x="81260" y="76774"/>
                  <a:pt x="85946" y="72558"/>
                </a:cubicBezTo>
                <a:cubicBezTo>
                  <a:pt x="87351" y="71153"/>
                  <a:pt x="85321" y="70216"/>
                  <a:pt x="84384" y="69279"/>
                </a:cubicBezTo>
                <a:close/>
                <a:moveTo>
                  <a:pt x="997660" y="194420"/>
                </a:moveTo>
                <a:cubicBezTo>
                  <a:pt x="994858" y="200959"/>
                  <a:pt x="990375" y="207123"/>
                  <a:pt x="989815" y="213662"/>
                </a:cubicBezTo>
                <a:cubicBezTo>
                  <a:pt x="989254" y="219453"/>
                  <a:pt x="992990" y="225431"/>
                  <a:pt x="994858" y="231410"/>
                </a:cubicBezTo>
                <a:cubicBezTo>
                  <a:pt x="995793" y="231970"/>
                  <a:pt x="996726" y="232344"/>
                  <a:pt x="997660" y="232904"/>
                </a:cubicBezTo>
                <a:cubicBezTo>
                  <a:pt x="996166" y="220948"/>
                  <a:pt x="1002517" y="220014"/>
                  <a:pt x="1009430" y="222629"/>
                </a:cubicBezTo>
                <a:cubicBezTo>
                  <a:pt x="1015782" y="225057"/>
                  <a:pt x="1016529" y="221135"/>
                  <a:pt x="1018771" y="216838"/>
                </a:cubicBezTo>
                <a:cubicBezTo>
                  <a:pt x="1015222" y="215343"/>
                  <a:pt x="1012232" y="214035"/>
                  <a:pt x="1008309" y="212168"/>
                </a:cubicBezTo>
                <a:cubicBezTo>
                  <a:pt x="1010737" y="207871"/>
                  <a:pt x="1012792" y="204321"/>
                  <a:pt x="1015782" y="199464"/>
                </a:cubicBezTo>
                <a:cubicBezTo>
                  <a:pt x="1009617" y="197783"/>
                  <a:pt x="1004012" y="196288"/>
                  <a:pt x="997660" y="194420"/>
                </a:cubicBezTo>
                <a:close/>
                <a:moveTo>
                  <a:pt x="215087" y="81928"/>
                </a:moveTo>
                <a:cubicBezTo>
                  <a:pt x="202282" y="80210"/>
                  <a:pt x="211651" y="89111"/>
                  <a:pt x="209934" y="92390"/>
                </a:cubicBezTo>
                <a:cubicBezTo>
                  <a:pt x="208215" y="95826"/>
                  <a:pt x="212588" y="96606"/>
                  <a:pt x="215868" y="96919"/>
                </a:cubicBezTo>
                <a:cubicBezTo>
                  <a:pt x="222427" y="97543"/>
                  <a:pt x="221802" y="92546"/>
                  <a:pt x="221958" y="88955"/>
                </a:cubicBezTo>
                <a:cubicBezTo>
                  <a:pt x="222114" y="84270"/>
                  <a:pt x="218054" y="83177"/>
                  <a:pt x="215087" y="81928"/>
                </a:cubicBezTo>
                <a:close/>
                <a:moveTo>
                  <a:pt x="633644" y="133966"/>
                </a:moveTo>
                <a:cubicBezTo>
                  <a:pt x="633488" y="133966"/>
                  <a:pt x="633176" y="133966"/>
                  <a:pt x="633020" y="133966"/>
                </a:cubicBezTo>
                <a:cubicBezTo>
                  <a:pt x="625993" y="136465"/>
                  <a:pt x="626305" y="143804"/>
                  <a:pt x="624431" y="149114"/>
                </a:cubicBezTo>
                <a:cubicBezTo>
                  <a:pt x="622869" y="153642"/>
                  <a:pt x="627710" y="150519"/>
                  <a:pt x="629428" y="151300"/>
                </a:cubicBezTo>
                <a:cubicBezTo>
                  <a:pt x="630521" y="151768"/>
                  <a:pt x="631301" y="153174"/>
                  <a:pt x="632239" y="154267"/>
                </a:cubicBezTo>
                <a:cubicBezTo>
                  <a:pt x="633644" y="155985"/>
                  <a:pt x="636142" y="157546"/>
                  <a:pt x="637548" y="156453"/>
                </a:cubicBezTo>
                <a:cubicBezTo>
                  <a:pt x="639266" y="155360"/>
                  <a:pt x="639735" y="152549"/>
                  <a:pt x="638641" y="150207"/>
                </a:cubicBezTo>
                <a:cubicBezTo>
                  <a:pt x="637548" y="148020"/>
                  <a:pt x="636767" y="145678"/>
                  <a:pt x="638017" y="143492"/>
                </a:cubicBezTo>
                <a:cubicBezTo>
                  <a:pt x="640203" y="139588"/>
                  <a:pt x="637861" y="134279"/>
                  <a:pt x="633644" y="133966"/>
                </a:cubicBezTo>
                <a:close/>
                <a:moveTo>
                  <a:pt x="437966" y="102407"/>
                </a:moveTo>
                <a:cubicBezTo>
                  <a:pt x="436451" y="102224"/>
                  <a:pt x="434661" y="104610"/>
                  <a:pt x="431173" y="109383"/>
                </a:cubicBezTo>
                <a:cubicBezTo>
                  <a:pt x="431907" y="112321"/>
                  <a:pt x="436313" y="110852"/>
                  <a:pt x="437047" y="114523"/>
                </a:cubicBezTo>
                <a:cubicBezTo>
                  <a:pt x="437598" y="117093"/>
                  <a:pt x="440168" y="120949"/>
                  <a:pt x="443472" y="119296"/>
                </a:cubicBezTo>
                <a:cubicBezTo>
                  <a:pt x="448061" y="117093"/>
                  <a:pt x="444390" y="113606"/>
                  <a:pt x="443106" y="110852"/>
                </a:cubicBezTo>
                <a:cubicBezTo>
                  <a:pt x="440720" y="105345"/>
                  <a:pt x="439480" y="102591"/>
                  <a:pt x="437966" y="102407"/>
                </a:cubicBezTo>
                <a:close/>
                <a:moveTo>
                  <a:pt x="451182" y="103692"/>
                </a:moveTo>
                <a:cubicBezTo>
                  <a:pt x="449714" y="104610"/>
                  <a:pt x="448429" y="105712"/>
                  <a:pt x="448796" y="107547"/>
                </a:cubicBezTo>
                <a:cubicBezTo>
                  <a:pt x="449162" y="109750"/>
                  <a:pt x="450265" y="111953"/>
                  <a:pt x="453018" y="111402"/>
                </a:cubicBezTo>
                <a:cubicBezTo>
                  <a:pt x="454670" y="111035"/>
                  <a:pt x="455772" y="109383"/>
                  <a:pt x="454854" y="107547"/>
                </a:cubicBezTo>
                <a:cubicBezTo>
                  <a:pt x="454119" y="105895"/>
                  <a:pt x="453568" y="103876"/>
                  <a:pt x="451182" y="103692"/>
                </a:cubicBezTo>
                <a:close/>
                <a:moveTo>
                  <a:pt x="756696" y="146303"/>
                </a:moveTo>
                <a:cubicBezTo>
                  <a:pt x="752792" y="150831"/>
                  <a:pt x="753572" y="154891"/>
                  <a:pt x="755290" y="158795"/>
                </a:cubicBezTo>
                <a:cubicBezTo>
                  <a:pt x="756383" y="161294"/>
                  <a:pt x="758569" y="161294"/>
                  <a:pt x="762161" y="160045"/>
                </a:cubicBezTo>
                <a:cubicBezTo>
                  <a:pt x="754977" y="157390"/>
                  <a:pt x="758256" y="151456"/>
                  <a:pt x="756696" y="146303"/>
                </a:cubicBezTo>
                <a:close/>
                <a:moveTo>
                  <a:pt x="768759" y="142672"/>
                </a:moveTo>
                <a:cubicBezTo>
                  <a:pt x="766846" y="142828"/>
                  <a:pt x="764972" y="144038"/>
                  <a:pt x="763098" y="145210"/>
                </a:cubicBezTo>
                <a:cubicBezTo>
                  <a:pt x="758569" y="148020"/>
                  <a:pt x="761692" y="150831"/>
                  <a:pt x="763879" y="153798"/>
                </a:cubicBezTo>
                <a:cubicBezTo>
                  <a:pt x="765284" y="155672"/>
                  <a:pt x="766533" y="156453"/>
                  <a:pt x="768719" y="157078"/>
                </a:cubicBezTo>
                <a:cubicBezTo>
                  <a:pt x="772779" y="158327"/>
                  <a:pt x="777464" y="159108"/>
                  <a:pt x="778245" y="165042"/>
                </a:cubicBezTo>
                <a:cubicBezTo>
                  <a:pt x="778713" y="167852"/>
                  <a:pt x="783710" y="170195"/>
                  <a:pt x="784491" y="167540"/>
                </a:cubicBezTo>
                <a:cubicBezTo>
                  <a:pt x="786209" y="162074"/>
                  <a:pt x="793861" y="159888"/>
                  <a:pt x="791050" y="152393"/>
                </a:cubicBezTo>
                <a:cubicBezTo>
                  <a:pt x="784959" y="152237"/>
                  <a:pt x="778089" y="151768"/>
                  <a:pt x="774653" y="146459"/>
                </a:cubicBezTo>
                <a:cubicBezTo>
                  <a:pt x="772623" y="143414"/>
                  <a:pt x="770671" y="142516"/>
                  <a:pt x="768759" y="142672"/>
                </a:cubicBezTo>
                <a:close/>
                <a:moveTo>
                  <a:pt x="82509" y="44138"/>
                </a:moveTo>
                <a:cubicBezTo>
                  <a:pt x="75483" y="42888"/>
                  <a:pt x="77513" y="48978"/>
                  <a:pt x="76420" y="51789"/>
                </a:cubicBezTo>
                <a:cubicBezTo>
                  <a:pt x="75171" y="55381"/>
                  <a:pt x="79699" y="57411"/>
                  <a:pt x="81573" y="57099"/>
                </a:cubicBezTo>
                <a:cubicBezTo>
                  <a:pt x="87975" y="55849"/>
                  <a:pt x="81729" y="49135"/>
                  <a:pt x="85477" y="46636"/>
                </a:cubicBezTo>
                <a:cubicBezTo>
                  <a:pt x="85789" y="43669"/>
                  <a:pt x="84228" y="44450"/>
                  <a:pt x="82509" y="44138"/>
                </a:cubicBezTo>
                <a:close/>
                <a:moveTo>
                  <a:pt x="37381" y="31020"/>
                </a:moveTo>
                <a:cubicBezTo>
                  <a:pt x="35038" y="33831"/>
                  <a:pt x="31759" y="35549"/>
                  <a:pt x="29729" y="38048"/>
                </a:cubicBezTo>
                <a:cubicBezTo>
                  <a:pt x="26919" y="41639"/>
                  <a:pt x="19892" y="45075"/>
                  <a:pt x="26293" y="51321"/>
                </a:cubicBezTo>
                <a:cubicBezTo>
                  <a:pt x="26294" y="53507"/>
                  <a:pt x="26293" y="55693"/>
                  <a:pt x="26606" y="57723"/>
                </a:cubicBezTo>
                <a:cubicBezTo>
                  <a:pt x="26918" y="59753"/>
                  <a:pt x="35351" y="65063"/>
                  <a:pt x="37068" y="64594"/>
                </a:cubicBezTo>
                <a:cubicBezTo>
                  <a:pt x="39567" y="63813"/>
                  <a:pt x="44876" y="54288"/>
                  <a:pt x="44408" y="51165"/>
                </a:cubicBezTo>
                <a:cubicBezTo>
                  <a:pt x="45032" y="48978"/>
                  <a:pt x="47843" y="46792"/>
                  <a:pt x="43315" y="45075"/>
                </a:cubicBezTo>
                <a:cubicBezTo>
                  <a:pt x="40504" y="44138"/>
                  <a:pt x="38318" y="41795"/>
                  <a:pt x="40035" y="37735"/>
                </a:cubicBezTo>
                <a:cubicBezTo>
                  <a:pt x="40972" y="35705"/>
                  <a:pt x="39411" y="33363"/>
                  <a:pt x="37381" y="31020"/>
                </a:cubicBezTo>
                <a:close/>
                <a:moveTo>
                  <a:pt x="198690" y="44918"/>
                </a:moveTo>
                <a:cubicBezTo>
                  <a:pt x="197598" y="44606"/>
                  <a:pt x="196661" y="45855"/>
                  <a:pt x="196505" y="47105"/>
                </a:cubicBezTo>
                <a:cubicBezTo>
                  <a:pt x="196504" y="48510"/>
                  <a:pt x="197129" y="49759"/>
                  <a:pt x="198378" y="50540"/>
                </a:cubicBezTo>
                <a:cubicBezTo>
                  <a:pt x="199627" y="50540"/>
                  <a:pt x="200252" y="50072"/>
                  <a:pt x="200408" y="48978"/>
                </a:cubicBezTo>
                <a:cubicBezTo>
                  <a:pt x="200565" y="47261"/>
                  <a:pt x="200408" y="45543"/>
                  <a:pt x="198690" y="44918"/>
                </a:cubicBezTo>
                <a:close/>
                <a:moveTo>
                  <a:pt x="45189" y="18372"/>
                </a:moveTo>
                <a:cubicBezTo>
                  <a:pt x="40816" y="18528"/>
                  <a:pt x="38474" y="20714"/>
                  <a:pt x="35820" y="21963"/>
                </a:cubicBezTo>
                <a:cubicBezTo>
                  <a:pt x="34883" y="22276"/>
                  <a:pt x="33633" y="23057"/>
                  <a:pt x="34727" y="24462"/>
                </a:cubicBezTo>
                <a:cubicBezTo>
                  <a:pt x="35663" y="25555"/>
                  <a:pt x="36757" y="25867"/>
                  <a:pt x="37850" y="25087"/>
                </a:cubicBezTo>
                <a:cubicBezTo>
                  <a:pt x="40036" y="23213"/>
                  <a:pt x="42222" y="21027"/>
                  <a:pt x="45189" y="18372"/>
                </a:cubicBezTo>
                <a:close/>
                <a:moveTo>
                  <a:pt x="384912" y="66794"/>
                </a:moveTo>
                <a:cubicBezTo>
                  <a:pt x="377385" y="66794"/>
                  <a:pt x="372980" y="75789"/>
                  <a:pt x="364719" y="73953"/>
                </a:cubicBezTo>
                <a:cubicBezTo>
                  <a:pt x="363800" y="73769"/>
                  <a:pt x="363250" y="76340"/>
                  <a:pt x="363984" y="76340"/>
                </a:cubicBezTo>
                <a:cubicBezTo>
                  <a:pt x="371511" y="75422"/>
                  <a:pt x="370777" y="84968"/>
                  <a:pt x="376651" y="85885"/>
                </a:cubicBezTo>
                <a:cubicBezTo>
                  <a:pt x="375366" y="89741"/>
                  <a:pt x="378119" y="92494"/>
                  <a:pt x="380506" y="93963"/>
                </a:cubicBezTo>
                <a:cubicBezTo>
                  <a:pt x="383260" y="95615"/>
                  <a:pt x="381057" y="92678"/>
                  <a:pt x="381424" y="91943"/>
                </a:cubicBezTo>
                <a:cubicBezTo>
                  <a:pt x="382525" y="91760"/>
                  <a:pt x="383627" y="91760"/>
                  <a:pt x="384728" y="91760"/>
                </a:cubicBezTo>
                <a:cubicBezTo>
                  <a:pt x="384912" y="83499"/>
                  <a:pt x="384912" y="75055"/>
                  <a:pt x="384912" y="66794"/>
                </a:cubicBezTo>
                <a:close/>
                <a:moveTo>
                  <a:pt x="299549" y="51740"/>
                </a:moveTo>
                <a:cubicBezTo>
                  <a:pt x="293675" y="51006"/>
                  <a:pt x="288718" y="50823"/>
                  <a:pt x="294410" y="58900"/>
                </a:cubicBezTo>
                <a:cubicBezTo>
                  <a:pt x="295694" y="60552"/>
                  <a:pt x="295694" y="63122"/>
                  <a:pt x="295878" y="65325"/>
                </a:cubicBezTo>
                <a:cubicBezTo>
                  <a:pt x="296062" y="69180"/>
                  <a:pt x="296612" y="72117"/>
                  <a:pt x="290371" y="71750"/>
                </a:cubicBezTo>
                <a:cubicBezTo>
                  <a:pt x="283946" y="71200"/>
                  <a:pt x="279724" y="75238"/>
                  <a:pt x="279724" y="82398"/>
                </a:cubicBezTo>
                <a:cubicBezTo>
                  <a:pt x="279540" y="89006"/>
                  <a:pt x="279356" y="95798"/>
                  <a:pt x="279356" y="102407"/>
                </a:cubicBezTo>
                <a:cubicBezTo>
                  <a:pt x="279356" y="104427"/>
                  <a:pt x="278071" y="107364"/>
                  <a:pt x="280642" y="108282"/>
                </a:cubicBezTo>
                <a:cubicBezTo>
                  <a:pt x="282844" y="109016"/>
                  <a:pt x="283945" y="105895"/>
                  <a:pt x="285965" y="104977"/>
                </a:cubicBezTo>
                <a:cubicBezTo>
                  <a:pt x="287801" y="101490"/>
                  <a:pt x="291105" y="99654"/>
                  <a:pt x="294409" y="97451"/>
                </a:cubicBezTo>
                <a:cubicBezTo>
                  <a:pt x="298081" y="95064"/>
                  <a:pt x="299550" y="92678"/>
                  <a:pt x="301201" y="99654"/>
                </a:cubicBezTo>
                <a:cubicBezTo>
                  <a:pt x="302487" y="105895"/>
                  <a:pt x="306893" y="106079"/>
                  <a:pt x="311298" y="101306"/>
                </a:cubicBezTo>
                <a:cubicBezTo>
                  <a:pt x="313318" y="99103"/>
                  <a:pt x="315887" y="97451"/>
                  <a:pt x="318274" y="95432"/>
                </a:cubicBezTo>
                <a:cubicBezTo>
                  <a:pt x="321027" y="95064"/>
                  <a:pt x="323598" y="94697"/>
                  <a:pt x="326352" y="94147"/>
                </a:cubicBezTo>
                <a:cubicBezTo>
                  <a:pt x="328187" y="93779"/>
                  <a:pt x="330757" y="93779"/>
                  <a:pt x="330574" y="91393"/>
                </a:cubicBezTo>
                <a:cubicBezTo>
                  <a:pt x="330390" y="89006"/>
                  <a:pt x="327820" y="88089"/>
                  <a:pt x="325801" y="87354"/>
                </a:cubicBezTo>
                <a:cubicBezTo>
                  <a:pt x="323230" y="86436"/>
                  <a:pt x="322312" y="89924"/>
                  <a:pt x="320110" y="89924"/>
                </a:cubicBezTo>
                <a:cubicBezTo>
                  <a:pt x="319927" y="85885"/>
                  <a:pt x="316071" y="85702"/>
                  <a:pt x="313685" y="84233"/>
                </a:cubicBezTo>
                <a:cubicBezTo>
                  <a:pt x="310748" y="82398"/>
                  <a:pt x="308728" y="80745"/>
                  <a:pt x="310197" y="77257"/>
                </a:cubicBezTo>
                <a:cubicBezTo>
                  <a:pt x="313501" y="75605"/>
                  <a:pt x="313868" y="82581"/>
                  <a:pt x="316989" y="79460"/>
                </a:cubicBezTo>
                <a:cubicBezTo>
                  <a:pt x="319743" y="76523"/>
                  <a:pt x="314235" y="75972"/>
                  <a:pt x="314419" y="73402"/>
                </a:cubicBezTo>
                <a:cubicBezTo>
                  <a:pt x="314602" y="72301"/>
                  <a:pt x="313868" y="71199"/>
                  <a:pt x="313685" y="70098"/>
                </a:cubicBezTo>
                <a:cubicBezTo>
                  <a:pt x="312399" y="61286"/>
                  <a:pt x="308912" y="54311"/>
                  <a:pt x="299549" y="51740"/>
                </a:cubicBezTo>
                <a:close/>
                <a:moveTo>
                  <a:pt x="1662852" y="244162"/>
                </a:moveTo>
                <a:cubicBezTo>
                  <a:pt x="1661603" y="244475"/>
                  <a:pt x="1660979" y="246192"/>
                  <a:pt x="1661447" y="247754"/>
                </a:cubicBezTo>
                <a:cubicBezTo>
                  <a:pt x="1662696" y="251970"/>
                  <a:pt x="1665663" y="250408"/>
                  <a:pt x="1669879" y="250252"/>
                </a:cubicBezTo>
                <a:cubicBezTo>
                  <a:pt x="1667068" y="247285"/>
                  <a:pt x="1667069" y="243381"/>
                  <a:pt x="1662852" y="244162"/>
                </a:cubicBezTo>
                <a:close/>
                <a:moveTo>
                  <a:pt x="527183" y="78910"/>
                </a:moveTo>
                <a:cubicBezTo>
                  <a:pt x="522961" y="79644"/>
                  <a:pt x="520207" y="82765"/>
                  <a:pt x="516902" y="85151"/>
                </a:cubicBezTo>
                <a:cubicBezTo>
                  <a:pt x="513964" y="87170"/>
                  <a:pt x="510660" y="88823"/>
                  <a:pt x="512129" y="92311"/>
                </a:cubicBezTo>
                <a:cubicBezTo>
                  <a:pt x="513231" y="94881"/>
                  <a:pt x="518188" y="98552"/>
                  <a:pt x="518921" y="98002"/>
                </a:cubicBezTo>
                <a:cubicBezTo>
                  <a:pt x="521859" y="96166"/>
                  <a:pt x="527733" y="97634"/>
                  <a:pt x="527917" y="91760"/>
                </a:cubicBezTo>
                <a:cubicBezTo>
                  <a:pt x="529569" y="87354"/>
                  <a:pt x="530487" y="82948"/>
                  <a:pt x="527183" y="78910"/>
                </a:cubicBezTo>
                <a:close/>
                <a:moveTo>
                  <a:pt x="133105" y="21651"/>
                </a:moveTo>
                <a:cubicBezTo>
                  <a:pt x="131543" y="22432"/>
                  <a:pt x="129201" y="23213"/>
                  <a:pt x="130137" y="25087"/>
                </a:cubicBezTo>
                <a:cubicBezTo>
                  <a:pt x="132012" y="28678"/>
                  <a:pt x="133885" y="32738"/>
                  <a:pt x="138882" y="33363"/>
                </a:cubicBezTo>
                <a:cubicBezTo>
                  <a:pt x="141225" y="33675"/>
                  <a:pt x="141069" y="31958"/>
                  <a:pt x="140913" y="30708"/>
                </a:cubicBezTo>
                <a:cubicBezTo>
                  <a:pt x="140444" y="25867"/>
                  <a:pt x="137165" y="23525"/>
                  <a:pt x="133105" y="21651"/>
                </a:cubicBezTo>
                <a:close/>
                <a:moveTo>
                  <a:pt x="177766" y="26961"/>
                </a:moveTo>
                <a:cubicBezTo>
                  <a:pt x="171363" y="27429"/>
                  <a:pt x="164180" y="33988"/>
                  <a:pt x="163243" y="40390"/>
                </a:cubicBezTo>
                <a:cubicBezTo>
                  <a:pt x="163087" y="41795"/>
                  <a:pt x="162306" y="44294"/>
                  <a:pt x="164023" y="43825"/>
                </a:cubicBezTo>
                <a:cubicBezTo>
                  <a:pt x="169645" y="42108"/>
                  <a:pt x="168084" y="46480"/>
                  <a:pt x="168083" y="50696"/>
                </a:cubicBezTo>
                <a:cubicBezTo>
                  <a:pt x="171519" y="46636"/>
                  <a:pt x="173705" y="42888"/>
                  <a:pt x="178234" y="46324"/>
                </a:cubicBezTo>
                <a:cubicBezTo>
                  <a:pt x="179015" y="46948"/>
                  <a:pt x="180576" y="45543"/>
                  <a:pt x="180733" y="44450"/>
                </a:cubicBezTo>
                <a:cubicBezTo>
                  <a:pt x="181045" y="40546"/>
                  <a:pt x="187915" y="37111"/>
                  <a:pt x="181669" y="32582"/>
                </a:cubicBezTo>
                <a:cubicBezTo>
                  <a:pt x="181044" y="31957"/>
                  <a:pt x="181201" y="30240"/>
                  <a:pt x="180888" y="29147"/>
                </a:cubicBezTo>
                <a:cubicBezTo>
                  <a:pt x="180420" y="27585"/>
                  <a:pt x="179483" y="26804"/>
                  <a:pt x="177766" y="26961"/>
                </a:cubicBezTo>
                <a:close/>
                <a:moveTo>
                  <a:pt x="1647081" y="231435"/>
                </a:moveTo>
                <a:cubicBezTo>
                  <a:pt x="1643215" y="231084"/>
                  <a:pt x="1639429" y="231357"/>
                  <a:pt x="1638804" y="232606"/>
                </a:cubicBezTo>
                <a:cubicBezTo>
                  <a:pt x="1636774" y="236667"/>
                  <a:pt x="1634744" y="237760"/>
                  <a:pt x="1631465" y="234168"/>
                </a:cubicBezTo>
                <a:cubicBezTo>
                  <a:pt x="1630684" y="233231"/>
                  <a:pt x="1629591" y="232450"/>
                  <a:pt x="1628499" y="233856"/>
                </a:cubicBezTo>
                <a:cubicBezTo>
                  <a:pt x="1628030" y="234480"/>
                  <a:pt x="1627874" y="235261"/>
                  <a:pt x="1627874" y="235886"/>
                </a:cubicBezTo>
                <a:cubicBezTo>
                  <a:pt x="1627717" y="237603"/>
                  <a:pt x="1629123" y="237135"/>
                  <a:pt x="1630216" y="237447"/>
                </a:cubicBezTo>
                <a:cubicBezTo>
                  <a:pt x="1634120" y="238853"/>
                  <a:pt x="1638960" y="239165"/>
                  <a:pt x="1639585" y="244943"/>
                </a:cubicBezTo>
                <a:cubicBezTo>
                  <a:pt x="1639897" y="246817"/>
                  <a:pt x="1642240" y="248378"/>
                  <a:pt x="1643177" y="247441"/>
                </a:cubicBezTo>
                <a:cubicBezTo>
                  <a:pt x="1646769" y="243537"/>
                  <a:pt x="1648018" y="237135"/>
                  <a:pt x="1655201" y="237760"/>
                </a:cubicBezTo>
                <a:cubicBezTo>
                  <a:pt x="1655513" y="237916"/>
                  <a:pt x="1655982" y="236823"/>
                  <a:pt x="1656606" y="236042"/>
                </a:cubicBezTo>
                <a:cubicBezTo>
                  <a:pt x="1656294" y="235261"/>
                  <a:pt x="1656138" y="234480"/>
                  <a:pt x="1655825" y="234012"/>
                </a:cubicBezTo>
                <a:cubicBezTo>
                  <a:pt x="1654888" y="232763"/>
                  <a:pt x="1650946" y="231787"/>
                  <a:pt x="1647081" y="231435"/>
                </a:cubicBezTo>
                <a:close/>
                <a:moveTo>
                  <a:pt x="1150289" y="159298"/>
                </a:moveTo>
                <a:cubicBezTo>
                  <a:pt x="1143377" y="162101"/>
                  <a:pt x="1136278" y="165090"/>
                  <a:pt x="1127498" y="168826"/>
                </a:cubicBezTo>
                <a:cubicBezTo>
                  <a:pt x="1129366" y="171068"/>
                  <a:pt x="1130674" y="174057"/>
                  <a:pt x="1133102" y="175738"/>
                </a:cubicBezTo>
                <a:cubicBezTo>
                  <a:pt x="1139081" y="179848"/>
                  <a:pt x="1144124" y="176859"/>
                  <a:pt x="1147674" y="171815"/>
                </a:cubicBezTo>
                <a:cubicBezTo>
                  <a:pt x="1150102" y="168266"/>
                  <a:pt x="1151410" y="163969"/>
                  <a:pt x="1153465" y="160046"/>
                </a:cubicBezTo>
                <a:cubicBezTo>
                  <a:pt x="1152344" y="159859"/>
                  <a:pt x="1151410" y="159485"/>
                  <a:pt x="1150289" y="159298"/>
                </a:cubicBezTo>
                <a:close/>
                <a:moveTo>
                  <a:pt x="92036" y="5879"/>
                </a:moveTo>
                <a:cubicBezTo>
                  <a:pt x="89693" y="6816"/>
                  <a:pt x="85789" y="5723"/>
                  <a:pt x="84541" y="8846"/>
                </a:cubicBezTo>
                <a:cubicBezTo>
                  <a:pt x="83759" y="10408"/>
                  <a:pt x="87039" y="12594"/>
                  <a:pt x="88287" y="11657"/>
                </a:cubicBezTo>
                <a:cubicBezTo>
                  <a:pt x="90786" y="9627"/>
                  <a:pt x="95471" y="12906"/>
                  <a:pt x="96408" y="8534"/>
                </a:cubicBezTo>
                <a:cubicBezTo>
                  <a:pt x="97032" y="6035"/>
                  <a:pt x="94378" y="5879"/>
                  <a:pt x="92036" y="5879"/>
                </a:cubicBezTo>
                <a:close/>
                <a:moveTo>
                  <a:pt x="408410" y="49354"/>
                </a:moveTo>
                <a:cubicBezTo>
                  <a:pt x="396844" y="48252"/>
                  <a:pt x="392071" y="50455"/>
                  <a:pt x="388767" y="60001"/>
                </a:cubicBezTo>
                <a:cubicBezTo>
                  <a:pt x="388216" y="105712"/>
                  <a:pt x="387482" y="151422"/>
                  <a:pt x="389134" y="197132"/>
                </a:cubicBezTo>
                <a:cubicBezTo>
                  <a:pt x="392623" y="206311"/>
                  <a:pt x="397395" y="208881"/>
                  <a:pt x="408042" y="207780"/>
                </a:cubicBezTo>
                <a:cubicBezTo>
                  <a:pt x="416854" y="206862"/>
                  <a:pt x="419791" y="200804"/>
                  <a:pt x="419975" y="193278"/>
                </a:cubicBezTo>
                <a:cubicBezTo>
                  <a:pt x="420342" y="172900"/>
                  <a:pt x="420342" y="152523"/>
                  <a:pt x="420341" y="131963"/>
                </a:cubicBezTo>
                <a:cubicBezTo>
                  <a:pt x="420341" y="109383"/>
                  <a:pt x="420158" y="86620"/>
                  <a:pt x="419791" y="64040"/>
                </a:cubicBezTo>
                <a:cubicBezTo>
                  <a:pt x="419607" y="56697"/>
                  <a:pt x="417772" y="50272"/>
                  <a:pt x="408410" y="49354"/>
                </a:cubicBezTo>
                <a:close/>
                <a:moveTo>
                  <a:pt x="594761" y="74783"/>
                </a:moveTo>
                <a:cubicBezTo>
                  <a:pt x="594136" y="79311"/>
                  <a:pt x="586798" y="73690"/>
                  <a:pt x="586953" y="79780"/>
                </a:cubicBezTo>
                <a:cubicBezTo>
                  <a:pt x="586954" y="83372"/>
                  <a:pt x="589452" y="87275"/>
                  <a:pt x="593200" y="86963"/>
                </a:cubicBezTo>
                <a:cubicBezTo>
                  <a:pt x="597104" y="86651"/>
                  <a:pt x="600695" y="83371"/>
                  <a:pt x="601320" y="79311"/>
                </a:cubicBezTo>
                <a:cubicBezTo>
                  <a:pt x="601789" y="76032"/>
                  <a:pt x="598041" y="75095"/>
                  <a:pt x="594761" y="74783"/>
                </a:cubicBezTo>
                <a:close/>
                <a:moveTo>
                  <a:pt x="181201" y="14624"/>
                </a:moveTo>
                <a:cubicBezTo>
                  <a:pt x="179015" y="14780"/>
                  <a:pt x="176828" y="15873"/>
                  <a:pt x="176516" y="18060"/>
                </a:cubicBezTo>
                <a:cubicBezTo>
                  <a:pt x="176204" y="21183"/>
                  <a:pt x="179171" y="19777"/>
                  <a:pt x="180576" y="20402"/>
                </a:cubicBezTo>
                <a:cubicBezTo>
                  <a:pt x="182450" y="21026"/>
                  <a:pt x="183856" y="20714"/>
                  <a:pt x="183699" y="17903"/>
                </a:cubicBezTo>
                <a:cubicBezTo>
                  <a:pt x="183231" y="16654"/>
                  <a:pt x="183543" y="14468"/>
                  <a:pt x="181201" y="14624"/>
                </a:cubicBezTo>
                <a:close/>
                <a:moveTo>
                  <a:pt x="141733" y="3459"/>
                </a:moveTo>
                <a:cubicBezTo>
                  <a:pt x="155396" y="4474"/>
                  <a:pt x="168943" y="6660"/>
                  <a:pt x="182294" y="10564"/>
                </a:cubicBezTo>
                <a:cubicBezTo>
                  <a:pt x="188384" y="12438"/>
                  <a:pt x="194318" y="14937"/>
                  <a:pt x="200252" y="17123"/>
                </a:cubicBezTo>
                <a:cubicBezTo>
                  <a:pt x="217429" y="25087"/>
                  <a:pt x="231015" y="36174"/>
                  <a:pt x="234450" y="56006"/>
                </a:cubicBezTo>
                <a:cubicBezTo>
                  <a:pt x="235700" y="63970"/>
                  <a:pt x="236949" y="72090"/>
                  <a:pt x="237417" y="80054"/>
                </a:cubicBezTo>
                <a:cubicBezTo>
                  <a:pt x="238042" y="89579"/>
                  <a:pt x="237573" y="99105"/>
                  <a:pt x="237886" y="108630"/>
                </a:cubicBezTo>
                <a:cubicBezTo>
                  <a:pt x="237885" y="112378"/>
                  <a:pt x="236480" y="113315"/>
                  <a:pt x="232889" y="113315"/>
                </a:cubicBezTo>
                <a:cubicBezTo>
                  <a:pt x="202907" y="113159"/>
                  <a:pt x="172925" y="113159"/>
                  <a:pt x="142943" y="113315"/>
                </a:cubicBezTo>
                <a:cubicBezTo>
                  <a:pt x="138726" y="113315"/>
                  <a:pt x="137789" y="111910"/>
                  <a:pt x="137790" y="108006"/>
                </a:cubicBezTo>
                <a:cubicBezTo>
                  <a:pt x="137477" y="90360"/>
                  <a:pt x="139039" y="72714"/>
                  <a:pt x="136853" y="55225"/>
                </a:cubicBezTo>
                <a:cubicBezTo>
                  <a:pt x="136072" y="49291"/>
                  <a:pt x="133729" y="44762"/>
                  <a:pt x="126703" y="44762"/>
                </a:cubicBezTo>
                <a:cubicBezTo>
                  <a:pt x="119206" y="42420"/>
                  <a:pt x="112024" y="42420"/>
                  <a:pt x="106246" y="48666"/>
                </a:cubicBezTo>
                <a:cubicBezTo>
                  <a:pt x="102810" y="51946"/>
                  <a:pt x="102810" y="56474"/>
                  <a:pt x="102654" y="60534"/>
                </a:cubicBezTo>
                <a:cubicBezTo>
                  <a:pt x="101874" y="92234"/>
                  <a:pt x="101873" y="124090"/>
                  <a:pt x="102654" y="155946"/>
                </a:cubicBezTo>
                <a:cubicBezTo>
                  <a:pt x="102030" y="171093"/>
                  <a:pt x="100936" y="186240"/>
                  <a:pt x="103435" y="201231"/>
                </a:cubicBezTo>
                <a:cubicBezTo>
                  <a:pt x="104997" y="211069"/>
                  <a:pt x="109056" y="213412"/>
                  <a:pt x="121705" y="213099"/>
                </a:cubicBezTo>
                <a:cubicBezTo>
                  <a:pt x="131387" y="212787"/>
                  <a:pt x="135291" y="209664"/>
                  <a:pt x="136696" y="200450"/>
                </a:cubicBezTo>
                <a:cubicBezTo>
                  <a:pt x="138726" y="187490"/>
                  <a:pt x="137946" y="174372"/>
                  <a:pt x="137634" y="161411"/>
                </a:cubicBezTo>
                <a:cubicBezTo>
                  <a:pt x="138101" y="152042"/>
                  <a:pt x="138101" y="152042"/>
                  <a:pt x="147940" y="152042"/>
                </a:cubicBezTo>
                <a:cubicBezTo>
                  <a:pt x="175736" y="152042"/>
                  <a:pt x="203687" y="152198"/>
                  <a:pt x="231483" y="151886"/>
                </a:cubicBezTo>
                <a:cubicBezTo>
                  <a:pt x="236324" y="151730"/>
                  <a:pt x="238198" y="153135"/>
                  <a:pt x="237729" y="158132"/>
                </a:cubicBezTo>
                <a:cubicBezTo>
                  <a:pt x="237261" y="162973"/>
                  <a:pt x="237730" y="167970"/>
                  <a:pt x="237886" y="173435"/>
                </a:cubicBezTo>
                <a:cubicBezTo>
                  <a:pt x="239291" y="187490"/>
                  <a:pt x="238510" y="200919"/>
                  <a:pt x="230858" y="213255"/>
                </a:cubicBezTo>
                <a:cubicBezTo>
                  <a:pt x="220552" y="230432"/>
                  <a:pt x="203844" y="238396"/>
                  <a:pt x="186198" y="245111"/>
                </a:cubicBezTo>
                <a:cubicBezTo>
                  <a:pt x="158246" y="254324"/>
                  <a:pt x="129513" y="255730"/>
                  <a:pt x="100468" y="253856"/>
                </a:cubicBezTo>
                <a:cubicBezTo>
                  <a:pt x="81886" y="252763"/>
                  <a:pt x="63772" y="249640"/>
                  <a:pt x="46126" y="243550"/>
                </a:cubicBezTo>
                <a:cubicBezTo>
                  <a:pt x="19266" y="234180"/>
                  <a:pt x="5838" y="215285"/>
                  <a:pt x="3495" y="187333"/>
                </a:cubicBezTo>
                <a:cubicBezTo>
                  <a:pt x="1934" y="169375"/>
                  <a:pt x="3027" y="151261"/>
                  <a:pt x="1933" y="133303"/>
                </a:cubicBezTo>
                <a:cubicBezTo>
                  <a:pt x="-97" y="130805"/>
                  <a:pt x="60" y="127682"/>
                  <a:pt x="59" y="124558"/>
                </a:cubicBezTo>
                <a:cubicBezTo>
                  <a:pt x="372" y="104258"/>
                  <a:pt x="-878" y="83958"/>
                  <a:pt x="1464" y="63657"/>
                </a:cubicBezTo>
                <a:cubicBezTo>
                  <a:pt x="1933" y="60378"/>
                  <a:pt x="2089" y="57099"/>
                  <a:pt x="4744" y="54600"/>
                </a:cubicBezTo>
                <a:cubicBezTo>
                  <a:pt x="10990" y="34143"/>
                  <a:pt x="26449" y="23056"/>
                  <a:pt x="45033" y="15249"/>
                </a:cubicBezTo>
                <a:cubicBezTo>
                  <a:pt x="62835" y="7753"/>
                  <a:pt x="81417" y="4474"/>
                  <a:pt x="100468" y="3381"/>
                </a:cubicBezTo>
                <a:cubicBezTo>
                  <a:pt x="114288" y="2600"/>
                  <a:pt x="128069" y="2444"/>
                  <a:pt x="141733" y="3459"/>
                </a:cubicBezTo>
                <a:close/>
                <a:moveTo>
                  <a:pt x="1682587" y="221402"/>
                </a:moveTo>
                <a:cubicBezTo>
                  <a:pt x="1680654" y="221246"/>
                  <a:pt x="1678546" y="222925"/>
                  <a:pt x="1675033" y="226360"/>
                </a:cubicBezTo>
                <a:cubicBezTo>
                  <a:pt x="1663945" y="226360"/>
                  <a:pt x="1658480" y="231045"/>
                  <a:pt x="1660823" y="238853"/>
                </a:cubicBezTo>
                <a:cubicBezTo>
                  <a:pt x="1664414" y="241039"/>
                  <a:pt x="1668006" y="241195"/>
                  <a:pt x="1672377" y="240727"/>
                </a:cubicBezTo>
                <a:cubicBezTo>
                  <a:pt x="1677999" y="240258"/>
                  <a:pt x="1684871" y="236511"/>
                  <a:pt x="1690024" y="243694"/>
                </a:cubicBezTo>
                <a:cubicBezTo>
                  <a:pt x="1691898" y="246348"/>
                  <a:pt x="1698144" y="247129"/>
                  <a:pt x="1700798" y="244630"/>
                </a:cubicBezTo>
                <a:cubicBezTo>
                  <a:pt x="1703453" y="242288"/>
                  <a:pt x="1696738" y="243381"/>
                  <a:pt x="1697363" y="240258"/>
                </a:cubicBezTo>
                <a:cubicBezTo>
                  <a:pt x="1697363" y="239634"/>
                  <a:pt x="1696426" y="238540"/>
                  <a:pt x="1696738" y="238228"/>
                </a:cubicBezTo>
                <a:cubicBezTo>
                  <a:pt x="1701267" y="230889"/>
                  <a:pt x="1696739" y="229327"/>
                  <a:pt x="1690649" y="228703"/>
                </a:cubicBezTo>
                <a:cubicBezTo>
                  <a:pt x="1690023" y="228702"/>
                  <a:pt x="1689399" y="227922"/>
                  <a:pt x="1689087" y="227453"/>
                </a:cubicBezTo>
                <a:cubicBezTo>
                  <a:pt x="1686276" y="223549"/>
                  <a:pt x="1684519" y="221558"/>
                  <a:pt x="1682587" y="221402"/>
                </a:cubicBezTo>
                <a:close/>
                <a:moveTo>
                  <a:pt x="1707357" y="222300"/>
                </a:moveTo>
                <a:cubicBezTo>
                  <a:pt x="1702516" y="219958"/>
                  <a:pt x="1700642" y="222925"/>
                  <a:pt x="1699861" y="227453"/>
                </a:cubicBezTo>
                <a:cubicBezTo>
                  <a:pt x="1699080" y="231045"/>
                  <a:pt x="1701735" y="232138"/>
                  <a:pt x="1704390" y="233075"/>
                </a:cubicBezTo>
                <a:cubicBezTo>
                  <a:pt x="1705952" y="233700"/>
                  <a:pt x="1707513" y="232763"/>
                  <a:pt x="1708607" y="231357"/>
                </a:cubicBezTo>
                <a:cubicBezTo>
                  <a:pt x="1709387" y="230264"/>
                  <a:pt x="1709387" y="228390"/>
                  <a:pt x="1708450" y="228234"/>
                </a:cubicBezTo>
                <a:cubicBezTo>
                  <a:pt x="1700174" y="227297"/>
                  <a:pt x="1709543" y="224174"/>
                  <a:pt x="1707357" y="222300"/>
                </a:cubicBezTo>
                <a:close/>
                <a:moveTo>
                  <a:pt x="462748" y="42745"/>
                </a:moveTo>
                <a:cubicBezTo>
                  <a:pt x="462197" y="41460"/>
                  <a:pt x="459627" y="41460"/>
                  <a:pt x="459076" y="42745"/>
                </a:cubicBezTo>
                <a:cubicBezTo>
                  <a:pt x="457424" y="45866"/>
                  <a:pt x="453018" y="47885"/>
                  <a:pt x="454854" y="52658"/>
                </a:cubicBezTo>
                <a:cubicBezTo>
                  <a:pt x="456322" y="56513"/>
                  <a:pt x="453569" y="57798"/>
                  <a:pt x="450448" y="57798"/>
                </a:cubicBezTo>
                <a:cubicBezTo>
                  <a:pt x="443655" y="57798"/>
                  <a:pt x="437781" y="61653"/>
                  <a:pt x="432641" y="64224"/>
                </a:cubicBezTo>
                <a:cubicBezTo>
                  <a:pt x="426767" y="67344"/>
                  <a:pt x="422728" y="76156"/>
                  <a:pt x="428052" y="83866"/>
                </a:cubicBezTo>
                <a:cubicBezTo>
                  <a:pt x="431540" y="88823"/>
                  <a:pt x="435211" y="94697"/>
                  <a:pt x="444023" y="94146"/>
                </a:cubicBezTo>
                <a:cubicBezTo>
                  <a:pt x="447144" y="95615"/>
                  <a:pt x="448796" y="94513"/>
                  <a:pt x="449162" y="89741"/>
                </a:cubicBezTo>
                <a:cubicBezTo>
                  <a:pt x="449897" y="82214"/>
                  <a:pt x="458341" y="78175"/>
                  <a:pt x="458893" y="70282"/>
                </a:cubicBezTo>
                <a:cubicBezTo>
                  <a:pt x="458892" y="69731"/>
                  <a:pt x="460178" y="68813"/>
                  <a:pt x="460728" y="68813"/>
                </a:cubicBezTo>
                <a:cubicBezTo>
                  <a:pt x="471376" y="70098"/>
                  <a:pt x="466970" y="64774"/>
                  <a:pt x="464584" y="60552"/>
                </a:cubicBezTo>
                <a:cubicBezTo>
                  <a:pt x="463665" y="58349"/>
                  <a:pt x="464767" y="56514"/>
                  <a:pt x="465685" y="54310"/>
                </a:cubicBezTo>
                <a:cubicBezTo>
                  <a:pt x="467337" y="50088"/>
                  <a:pt x="464583" y="46417"/>
                  <a:pt x="462748" y="42745"/>
                </a:cubicBezTo>
                <a:close/>
                <a:moveTo>
                  <a:pt x="1775441" y="228078"/>
                </a:moveTo>
                <a:cubicBezTo>
                  <a:pt x="1770756" y="226516"/>
                  <a:pt x="1769663" y="230577"/>
                  <a:pt x="1767790" y="233075"/>
                </a:cubicBezTo>
                <a:cubicBezTo>
                  <a:pt x="1767008" y="234168"/>
                  <a:pt x="1767009" y="235730"/>
                  <a:pt x="1768258" y="236042"/>
                </a:cubicBezTo>
                <a:cubicBezTo>
                  <a:pt x="1772474" y="237135"/>
                  <a:pt x="1769820" y="231826"/>
                  <a:pt x="1772786" y="231201"/>
                </a:cubicBezTo>
                <a:cubicBezTo>
                  <a:pt x="1773880" y="231045"/>
                  <a:pt x="1775441" y="230264"/>
                  <a:pt x="1775441" y="228078"/>
                </a:cubicBezTo>
                <a:close/>
                <a:moveTo>
                  <a:pt x="787614" y="82591"/>
                </a:moveTo>
                <a:cubicBezTo>
                  <a:pt x="784335" y="85245"/>
                  <a:pt x="781368" y="86026"/>
                  <a:pt x="779338" y="89774"/>
                </a:cubicBezTo>
                <a:cubicBezTo>
                  <a:pt x="783242" y="88525"/>
                  <a:pt x="786677" y="88681"/>
                  <a:pt x="787614" y="82591"/>
                </a:cubicBezTo>
                <a:close/>
                <a:moveTo>
                  <a:pt x="1507225" y="176944"/>
                </a:moveTo>
                <a:cubicBezTo>
                  <a:pt x="1505507" y="177413"/>
                  <a:pt x="1504259" y="178350"/>
                  <a:pt x="1504414" y="180224"/>
                </a:cubicBezTo>
                <a:cubicBezTo>
                  <a:pt x="1504414" y="181160"/>
                  <a:pt x="1504883" y="181941"/>
                  <a:pt x="1506132" y="181941"/>
                </a:cubicBezTo>
                <a:cubicBezTo>
                  <a:pt x="1507849" y="181473"/>
                  <a:pt x="1508786" y="180224"/>
                  <a:pt x="1508943" y="178506"/>
                </a:cubicBezTo>
                <a:cubicBezTo>
                  <a:pt x="1508943" y="177725"/>
                  <a:pt x="1508474" y="176632"/>
                  <a:pt x="1507225" y="176944"/>
                </a:cubicBezTo>
                <a:close/>
                <a:moveTo>
                  <a:pt x="1777841" y="215234"/>
                </a:moveTo>
                <a:cubicBezTo>
                  <a:pt x="1774661" y="214766"/>
                  <a:pt x="1771225" y="216444"/>
                  <a:pt x="1766853" y="220270"/>
                </a:cubicBezTo>
                <a:cubicBezTo>
                  <a:pt x="1774192" y="217772"/>
                  <a:pt x="1778876" y="223393"/>
                  <a:pt x="1784498" y="225892"/>
                </a:cubicBezTo>
                <a:cubicBezTo>
                  <a:pt x="1785747" y="226360"/>
                  <a:pt x="1786371" y="226516"/>
                  <a:pt x="1787309" y="225736"/>
                </a:cubicBezTo>
                <a:cubicBezTo>
                  <a:pt x="1788245" y="224799"/>
                  <a:pt x="1788090" y="224174"/>
                  <a:pt x="1787309" y="223081"/>
                </a:cubicBezTo>
                <a:cubicBezTo>
                  <a:pt x="1783951" y="218318"/>
                  <a:pt x="1781023" y="215702"/>
                  <a:pt x="1777841" y="215234"/>
                </a:cubicBezTo>
                <a:close/>
                <a:moveTo>
                  <a:pt x="1630996" y="193411"/>
                </a:moveTo>
                <a:cubicBezTo>
                  <a:pt x="1630372" y="193411"/>
                  <a:pt x="1629904" y="193567"/>
                  <a:pt x="1629435" y="193724"/>
                </a:cubicBezTo>
                <a:cubicBezTo>
                  <a:pt x="1628186" y="194192"/>
                  <a:pt x="1628186" y="194816"/>
                  <a:pt x="1628342" y="197471"/>
                </a:cubicBezTo>
                <a:cubicBezTo>
                  <a:pt x="1628342" y="199657"/>
                  <a:pt x="1626780" y="200594"/>
                  <a:pt x="1625063" y="199033"/>
                </a:cubicBezTo>
                <a:cubicBezTo>
                  <a:pt x="1622408" y="196690"/>
                  <a:pt x="1620222" y="198096"/>
                  <a:pt x="1619285" y="200126"/>
                </a:cubicBezTo>
                <a:cubicBezTo>
                  <a:pt x="1616787" y="205123"/>
                  <a:pt x="1611790" y="205591"/>
                  <a:pt x="1607574" y="207465"/>
                </a:cubicBezTo>
                <a:cubicBezTo>
                  <a:pt x="1607574" y="207465"/>
                  <a:pt x="1607417" y="207465"/>
                  <a:pt x="1607417" y="207465"/>
                </a:cubicBezTo>
                <a:cubicBezTo>
                  <a:pt x="1606792" y="203561"/>
                  <a:pt x="1603982" y="200750"/>
                  <a:pt x="1601795" y="197627"/>
                </a:cubicBezTo>
                <a:cubicBezTo>
                  <a:pt x="1597423" y="200126"/>
                  <a:pt x="1594924" y="206684"/>
                  <a:pt x="1597110" y="211057"/>
                </a:cubicBezTo>
                <a:cubicBezTo>
                  <a:pt x="1597423" y="211682"/>
                  <a:pt x="1599297" y="211525"/>
                  <a:pt x="1600390" y="211681"/>
                </a:cubicBezTo>
                <a:cubicBezTo>
                  <a:pt x="1602576" y="209964"/>
                  <a:pt x="1604606" y="207778"/>
                  <a:pt x="1607574" y="207465"/>
                </a:cubicBezTo>
                <a:cubicBezTo>
                  <a:pt x="1607574" y="207621"/>
                  <a:pt x="1607574" y="207621"/>
                  <a:pt x="1607574" y="207621"/>
                </a:cubicBezTo>
                <a:cubicBezTo>
                  <a:pt x="1607574" y="207621"/>
                  <a:pt x="1607729" y="207621"/>
                  <a:pt x="1607729" y="207621"/>
                </a:cubicBezTo>
                <a:cubicBezTo>
                  <a:pt x="1609447" y="209495"/>
                  <a:pt x="1611321" y="211213"/>
                  <a:pt x="1613039" y="213087"/>
                </a:cubicBezTo>
                <a:cubicBezTo>
                  <a:pt x="1616318" y="218709"/>
                  <a:pt x="1622877" y="216991"/>
                  <a:pt x="1625375" y="215117"/>
                </a:cubicBezTo>
                <a:cubicBezTo>
                  <a:pt x="1629123" y="212774"/>
                  <a:pt x="1634120" y="208402"/>
                  <a:pt x="1631778" y="201844"/>
                </a:cubicBezTo>
                <a:cubicBezTo>
                  <a:pt x="1631309" y="198877"/>
                  <a:pt x="1632714" y="196378"/>
                  <a:pt x="1633963" y="194192"/>
                </a:cubicBezTo>
                <a:cubicBezTo>
                  <a:pt x="1632714" y="192786"/>
                  <a:pt x="1631934" y="193255"/>
                  <a:pt x="1630996" y="193411"/>
                </a:cubicBezTo>
                <a:close/>
                <a:moveTo>
                  <a:pt x="461462" y="24938"/>
                </a:moveTo>
                <a:cubicBezTo>
                  <a:pt x="457975" y="25122"/>
                  <a:pt x="457240" y="27692"/>
                  <a:pt x="457057" y="30813"/>
                </a:cubicBezTo>
                <a:cubicBezTo>
                  <a:pt x="456873" y="33383"/>
                  <a:pt x="457607" y="34668"/>
                  <a:pt x="460177" y="34301"/>
                </a:cubicBezTo>
                <a:cubicBezTo>
                  <a:pt x="463482" y="34117"/>
                  <a:pt x="464400" y="32465"/>
                  <a:pt x="463666" y="29711"/>
                </a:cubicBezTo>
                <a:cubicBezTo>
                  <a:pt x="463665" y="27508"/>
                  <a:pt x="464584" y="24938"/>
                  <a:pt x="461462" y="24938"/>
                </a:cubicBezTo>
                <a:close/>
                <a:moveTo>
                  <a:pt x="1258445" y="137867"/>
                </a:moveTo>
                <a:cubicBezTo>
                  <a:pt x="1256103" y="137555"/>
                  <a:pt x="1254542" y="139273"/>
                  <a:pt x="1254854" y="141147"/>
                </a:cubicBezTo>
                <a:cubicBezTo>
                  <a:pt x="1255323" y="143957"/>
                  <a:pt x="1257353" y="146144"/>
                  <a:pt x="1260476" y="146768"/>
                </a:cubicBezTo>
                <a:cubicBezTo>
                  <a:pt x="1261881" y="146925"/>
                  <a:pt x="1262662" y="145987"/>
                  <a:pt x="1262193" y="143957"/>
                </a:cubicBezTo>
                <a:cubicBezTo>
                  <a:pt x="1260788" y="142552"/>
                  <a:pt x="1262662" y="138336"/>
                  <a:pt x="1258445" y="137867"/>
                </a:cubicBezTo>
                <a:close/>
                <a:moveTo>
                  <a:pt x="386748" y="11904"/>
                </a:moveTo>
                <a:cubicBezTo>
                  <a:pt x="383627" y="13189"/>
                  <a:pt x="379589" y="16310"/>
                  <a:pt x="380139" y="19247"/>
                </a:cubicBezTo>
                <a:cubicBezTo>
                  <a:pt x="381241" y="23286"/>
                  <a:pt x="387481" y="21634"/>
                  <a:pt x="390787" y="24571"/>
                </a:cubicBezTo>
                <a:cubicBezTo>
                  <a:pt x="392438" y="26040"/>
                  <a:pt x="393172" y="23286"/>
                  <a:pt x="393172" y="21634"/>
                </a:cubicBezTo>
                <a:cubicBezTo>
                  <a:pt x="393172" y="16677"/>
                  <a:pt x="389317" y="10803"/>
                  <a:pt x="386748" y="11904"/>
                </a:cubicBezTo>
                <a:close/>
                <a:moveTo>
                  <a:pt x="714689" y="58855"/>
                </a:moveTo>
                <a:cubicBezTo>
                  <a:pt x="715626" y="61978"/>
                  <a:pt x="713909" y="66975"/>
                  <a:pt x="715158" y="66507"/>
                </a:cubicBezTo>
                <a:cubicBezTo>
                  <a:pt x="719998" y="64477"/>
                  <a:pt x="719842" y="68380"/>
                  <a:pt x="721092" y="70254"/>
                </a:cubicBezTo>
                <a:cubicBezTo>
                  <a:pt x="722810" y="72597"/>
                  <a:pt x="724058" y="71816"/>
                  <a:pt x="725776" y="70567"/>
                </a:cubicBezTo>
                <a:cubicBezTo>
                  <a:pt x="728275" y="68537"/>
                  <a:pt x="727807" y="66194"/>
                  <a:pt x="726869" y="63539"/>
                </a:cubicBezTo>
                <a:cubicBezTo>
                  <a:pt x="725933" y="60885"/>
                  <a:pt x="724214" y="59323"/>
                  <a:pt x="721560" y="61041"/>
                </a:cubicBezTo>
                <a:cubicBezTo>
                  <a:pt x="718750" y="62915"/>
                  <a:pt x="717500" y="60260"/>
                  <a:pt x="714689" y="58855"/>
                </a:cubicBezTo>
                <a:close/>
                <a:moveTo>
                  <a:pt x="480371" y="23286"/>
                </a:moveTo>
                <a:cubicBezTo>
                  <a:pt x="482206" y="27692"/>
                  <a:pt x="482941" y="30813"/>
                  <a:pt x="487530" y="29895"/>
                </a:cubicBezTo>
                <a:cubicBezTo>
                  <a:pt x="488632" y="29528"/>
                  <a:pt x="490284" y="28977"/>
                  <a:pt x="489734" y="27876"/>
                </a:cubicBezTo>
                <a:cubicBezTo>
                  <a:pt x="488081" y="24571"/>
                  <a:pt x="484777" y="24388"/>
                  <a:pt x="480371" y="23286"/>
                </a:cubicBezTo>
                <a:close/>
                <a:moveTo>
                  <a:pt x="808071" y="70254"/>
                </a:moveTo>
                <a:cubicBezTo>
                  <a:pt x="806040" y="69317"/>
                  <a:pt x="805885" y="71035"/>
                  <a:pt x="804947" y="71972"/>
                </a:cubicBezTo>
                <a:cubicBezTo>
                  <a:pt x="802605" y="74471"/>
                  <a:pt x="799325" y="76032"/>
                  <a:pt x="797140" y="78999"/>
                </a:cubicBezTo>
                <a:cubicBezTo>
                  <a:pt x="792611" y="85089"/>
                  <a:pt x="792767" y="85245"/>
                  <a:pt x="799794" y="88056"/>
                </a:cubicBezTo>
                <a:cubicBezTo>
                  <a:pt x="804479" y="89930"/>
                  <a:pt x="805885" y="87588"/>
                  <a:pt x="806821" y="84152"/>
                </a:cubicBezTo>
                <a:cubicBezTo>
                  <a:pt x="807759" y="80717"/>
                  <a:pt x="808226" y="77125"/>
                  <a:pt x="808852" y="73690"/>
                </a:cubicBezTo>
                <a:cubicBezTo>
                  <a:pt x="809008" y="72441"/>
                  <a:pt x="810100" y="71035"/>
                  <a:pt x="808071" y="70254"/>
                </a:cubicBezTo>
                <a:close/>
                <a:moveTo>
                  <a:pt x="1222373" y="129435"/>
                </a:moveTo>
                <a:cubicBezTo>
                  <a:pt x="1218313" y="128654"/>
                  <a:pt x="1219094" y="131777"/>
                  <a:pt x="1219094" y="133807"/>
                </a:cubicBezTo>
                <a:cubicBezTo>
                  <a:pt x="1219095" y="136774"/>
                  <a:pt x="1218470" y="139741"/>
                  <a:pt x="1220656" y="144426"/>
                </a:cubicBezTo>
                <a:cubicBezTo>
                  <a:pt x="1221593" y="139585"/>
                  <a:pt x="1225965" y="139429"/>
                  <a:pt x="1226589" y="135369"/>
                </a:cubicBezTo>
                <a:cubicBezTo>
                  <a:pt x="1227215" y="131777"/>
                  <a:pt x="1225965" y="130216"/>
                  <a:pt x="1222373" y="129435"/>
                </a:cubicBezTo>
                <a:close/>
                <a:moveTo>
                  <a:pt x="1769819" y="205435"/>
                </a:moveTo>
                <a:cubicBezTo>
                  <a:pt x="1768258" y="205748"/>
                  <a:pt x="1766071" y="206060"/>
                  <a:pt x="1766384" y="208246"/>
                </a:cubicBezTo>
                <a:cubicBezTo>
                  <a:pt x="1766696" y="209808"/>
                  <a:pt x="1768570" y="210744"/>
                  <a:pt x="1770288" y="210276"/>
                </a:cubicBezTo>
                <a:cubicBezTo>
                  <a:pt x="1771537" y="209964"/>
                  <a:pt x="1772942" y="209339"/>
                  <a:pt x="1772942" y="207465"/>
                </a:cubicBezTo>
                <a:cubicBezTo>
                  <a:pt x="1772474" y="206060"/>
                  <a:pt x="1771381" y="205123"/>
                  <a:pt x="1769819" y="205435"/>
                </a:cubicBezTo>
                <a:close/>
                <a:moveTo>
                  <a:pt x="1714852" y="196847"/>
                </a:moveTo>
                <a:cubicBezTo>
                  <a:pt x="1713135" y="200750"/>
                  <a:pt x="1714228" y="204655"/>
                  <a:pt x="1712979" y="207778"/>
                </a:cubicBezTo>
                <a:cubicBezTo>
                  <a:pt x="1709700" y="216366"/>
                  <a:pt x="1711886" y="220895"/>
                  <a:pt x="1720943" y="223237"/>
                </a:cubicBezTo>
                <a:cubicBezTo>
                  <a:pt x="1725627" y="224486"/>
                  <a:pt x="1728594" y="222456"/>
                  <a:pt x="1729531" y="219489"/>
                </a:cubicBezTo>
                <a:cubicBezTo>
                  <a:pt x="1730468" y="216678"/>
                  <a:pt x="1732186" y="211682"/>
                  <a:pt x="1726408" y="210432"/>
                </a:cubicBezTo>
                <a:cubicBezTo>
                  <a:pt x="1724534" y="210120"/>
                  <a:pt x="1722192" y="209339"/>
                  <a:pt x="1722504" y="207153"/>
                </a:cubicBezTo>
                <a:cubicBezTo>
                  <a:pt x="1722816" y="204810"/>
                  <a:pt x="1725003" y="205904"/>
                  <a:pt x="1726565" y="206060"/>
                </a:cubicBezTo>
                <a:cubicBezTo>
                  <a:pt x="1727813" y="206216"/>
                  <a:pt x="1729063" y="206216"/>
                  <a:pt x="1729063" y="204498"/>
                </a:cubicBezTo>
                <a:cubicBezTo>
                  <a:pt x="1729062" y="203093"/>
                  <a:pt x="1727813" y="201687"/>
                  <a:pt x="1727033" y="202156"/>
                </a:cubicBezTo>
                <a:cubicBezTo>
                  <a:pt x="1720943" y="205279"/>
                  <a:pt x="1719225" y="198408"/>
                  <a:pt x="1714852" y="196847"/>
                </a:cubicBezTo>
                <a:close/>
                <a:moveTo>
                  <a:pt x="441820" y="10436"/>
                </a:moveTo>
                <a:cubicBezTo>
                  <a:pt x="459994" y="12639"/>
                  <a:pt x="477617" y="16861"/>
                  <a:pt x="493772" y="25306"/>
                </a:cubicBezTo>
                <a:cubicBezTo>
                  <a:pt x="513781" y="35769"/>
                  <a:pt x="530119" y="49538"/>
                  <a:pt x="531221" y="74504"/>
                </a:cubicBezTo>
                <a:cubicBezTo>
                  <a:pt x="533424" y="78175"/>
                  <a:pt x="532689" y="82214"/>
                  <a:pt x="532322" y="85885"/>
                </a:cubicBezTo>
                <a:cubicBezTo>
                  <a:pt x="532322" y="112688"/>
                  <a:pt x="532323" y="139490"/>
                  <a:pt x="532139" y="166292"/>
                </a:cubicBezTo>
                <a:cubicBezTo>
                  <a:pt x="532139" y="170147"/>
                  <a:pt x="532323" y="174185"/>
                  <a:pt x="530670" y="177857"/>
                </a:cubicBezTo>
                <a:cubicBezTo>
                  <a:pt x="531038" y="178224"/>
                  <a:pt x="531038" y="178591"/>
                  <a:pt x="530670" y="178958"/>
                </a:cubicBezTo>
                <a:cubicBezTo>
                  <a:pt x="530854" y="184833"/>
                  <a:pt x="530120" y="190707"/>
                  <a:pt x="527366" y="196031"/>
                </a:cubicBezTo>
                <a:cubicBezTo>
                  <a:pt x="525347" y="206311"/>
                  <a:pt x="518738" y="213471"/>
                  <a:pt x="511579" y="220079"/>
                </a:cubicBezTo>
                <a:cubicBezTo>
                  <a:pt x="496158" y="234398"/>
                  <a:pt x="477067" y="241374"/>
                  <a:pt x="456690" y="244862"/>
                </a:cubicBezTo>
                <a:cubicBezTo>
                  <a:pt x="416303" y="252021"/>
                  <a:pt x="375917" y="251104"/>
                  <a:pt x="335898" y="242843"/>
                </a:cubicBezTo>
                <a:cubicBezTo>
                  <a:pt x="316438" y="238804"/>
                  <a:pt x="299549" y="230176"/>
                  <a:pt x="286883" y="214389"/>
                </a:cubicBezTo>
                <a:cubicBezTo>
                  <a:pt x="284496" y="212736"/>
                  <a:pt x="282293" y="211084"/>
                  <a:pt x="281192" y="208331"/>
                </a:cubicBezTo>
                <a:cubicBezTo>
                  <a:pt x="274583" y="192727"/>
                  <a:pt x="270912" y="176572"/>
                  <a:pt x="274400" y="159499"/>
                </a:cubicBezTo>
                <a:cubicBezTo>
                  <a:pt x="274767" y="159132"/>
                  <a:pt x="275134" y="158949"/>
                  <a:pt x="275684" y="158581"/>
                </a:cubicBezTo>
                <a:cubicBezTo>
                  <a:pt x="275684" y="157664"/>
                  <a:pt x="275501" y="156746"/>
                  <a:pt x="275318" y="155828"/>
                </a:cubicBezTo>
                <a:cubicBezTo>
                  <a:pt x="275318" y="135267"/>
                  <a:pt x="275134" y="114523"/>
                  <a:pt x="275501" y="93963"/>
                </a:cubicBezTo>
                <a:cubicBezTo>
                  <a:pt x="275868" y="76523"/>
                  <a:pt x="277887" y="59451"/>
                  <a:pt x="289086" y="44948"/>
                </a:cubicBezTo>
                <a:cubicBezTo>
                  <a:pt x="298999" y="30629"/>
                  <a:pt x="313685" y="23286"/>
                  <a:pt x="329289" y="17963"/>
                </a:cubicBezTo>
                <a:cubicBezTo>
                  <a:pt x="366187" y="5663"/>
                  <a:pt x="403820" y="6030"/>
                  <a:pt x="441820" y="10436"/>
                </a:cubicBezTo>
                <a:close/>
                <a:moveTo>
                  <a:pt x="1149916" y="106804"/>
                </a:moveTo>
                <a:cubicBezTo>
                  <a:pt x="1143190" y="109792"/>
                  <a:pt x="1136652" y="112781"/>
                  <a:pt x="1128432" y="116517"/>
                </a:cubicBezTo>
                <a:cubicBezTo>
                  <a:pt x="1128805" y="111661"/>
                  <a:pt x="1129180" y="108671"/>
                  <a:pt x="1129366" y="105869"/>
                </a:cubicBezTo>
                <a:cubicBezTo>
                  <a:pt x="1120772" y="100638"/>
                  <a:pt x="1120586" y="108111"/>
                  <a:pt x="1118905" y="112034"/>
                </a:cubicBezTo>
                <a:cubicBezTo>
                  <a:pt x="1122827" y="118386"/>
                  <a:pt x="1126377" y="124177"/>
                  <a:pt x="1130860" y="131650"/>
                </a:cubicBezTo>
                <a:cubicBezTo>
                  <a:pt x="1132729" y="126045"/>
                  <a:pt x="1133849" y="122870"/>
                  <a:pt x="1134783" y="119880"/>
                </a:cubicBezTo>
                <a:cubicBezTo>
                  <a:pt x="1148422" y="123056"/>
                  <a:pt x="1150850" y="120814"/>
                  <a:pt x="1149916" y="106804"/>
                </a:cubicBezTo>
                <a:close/>
                <a:moveTo>
                  <a:pt x="1725939" y="185037"/>
                </a:moveTo>
                <a:cubicBezTo>
                  <a:pt x="1724534" y="185486"/>
                  <a:pt x="1723206" y="186462"/>
                  <a:pt x="1721723" y="187165"/>
                </a:cubicBezTo>
                <a:cubicBezTo>
                  <a:pt x="1719225" y="188414"/>
                  <a:pt x="1716414" y="189663"/>
                  <a:pt x="1717039" y="192474"/>
                </a:cubicBezTo>
                <a:cubicBezTo>
                  <a:pt x="1717664" y="195441"/>
                  <a:pt x="1721411" y="194348"/>
                  <a:pt x="1723754" y="195129"/>
                </a:cubicBezTo>
                <a:cubicBezTo>
                  <a:pt x="1727189" y="196222"/>
                  <a:pt x="1727658" y="194036"/>
                  <a:pt x="1728282" y="191693"/>
                </a:cubicBezTo>
                <a:cubicBezTo>
                  <a:pt x="1728906" y="189663"/>
                  <a:pt x="1729999" y="187789"/>
                  <a:pt x="1730624" y="186072"/>
                </a:cubicBezTo>
                <a:cubicBezTo>
                  <a:pt x="1728828" y="184666"/>
                  <a:pt x="1727345" y="184588"/>
                  <a:pt x="1725939" y="185037"/>
                </a:cubicBezTo>
                <a:close/>
                <a:moveTo>
                  <a:pt x="794095" y="46382"/>
                </a:moveTo>
                <a:cubicBezTo>
                  <a:pt x="792455" y="45269"/>
                  <a:pt x="790113" y="45191"/>
                  <a:pt x="787146" y="45581"/>
                </a:cubicBezTo>
                <a:cubicBezTo>
                  <a:pt x="780743" y="46362"/>
                  <a:pt x="778869" y="49642"/>
                  <a:pt x="777932" y="54639"/>
                </a:cubicBezTo>
                <a:cubicBezTo>
                  <a:pt x="777620" y="56044"/>
                  <a:pt x="777464" y="57293"/>
                  <a:pt x="775903" y="58074"/>
                </a:cubicBezTo>
                <a:cubicBezTo>
                  <a:pt x="774497" y="58855"/>
                  <a:pt x="771687" y="59167"/>
                  <a:pt x="773560" y="61666"/>
                </a:cubicBezTo>
                <a:cubicBezTo>
                  <a:pt x="775122" y="63852"/>
                  <a:pt x="777464" y="64164"/>
                  <a:pt x="779806" y="62446"/>
                </a:cubicBezTo>
                <a:cubicBezTo>
                  <a:pt x="783398" y="60104"/>
                  <a:pt x="786990" y="58386"/>
                  <a:pt x="791362" y="57606"/>
                </a:cubicBezTo>
                <a:cubicBezTo>
                  <a:pt x="793704" y="57137"/>
                  <a:pt x="796671" y="55732"/>
                  <a:pt x="796827" y="53389"/>
                </a:cubicBezTo>
                <a:cubicBezTo>
                  <a:pt x="796672" y="49642"/>
                  <a:pt x="795734" y="47495"/>
                  <a:pt x="794095" y="46382"/>
                </a:cubicBezTo>
                <a:close/>
                <a:moveTo>
                  <a:pt x="1463814" y="138217"/>
                </a:moveTo>
                <a:cubicBezTo>
                  <a:pt x="1461784" y="138530"/>
                  <a:pt x="1460847" y="140404"/>
                  <a:pt x="1462877" y="142277"/>
                </a:cubicBezTo>
                <a:cubicBezTo>
                  <a:pt x="1459753" y="145244"/>
                  <a:pt x="1457567" y="152272"/>
                  <a:pt x="1452102" y="144620"/>
                </a:cubicBezTo>
                <a:cubicBezTo>
                  <a:pt x="1451477" y="143839"/>
                  <a:pt x="1450540" y="143527"/>
                  <a:pt x="1449760" y="144464"/>
                </a:cubicBezTo>
                <a:cubicBezTo>
                  <a:pt x="1449447" y="144932"/>
                  <a:pt x="1448979" y="145869"/>
                  <a:pt x="1449135" y="146181"/>
                </a:cubicBezTo>
                <a:cubicBezTo>
                  <a:pt x="1453819" y="152896"/>
                  <a:pt x="1452570" y="159455"/>
                  <a:pt x="1448823" y="166170"/>
                </a:cubicBezTo>
                <a:cubicBezTo>
                  <a:pt x="1447105" y="169136"/>
                  <a:pt x="1449760" y="171635"/>
                  <a:pt x="1451946" y="173197"/>
                </a:cubicBezTo>
                <a:cubicBezTo>
                  <a:pt x="1453508" y="174446"/>
                  <a:pt x="1455849" y="176164"/>
                  <a:pt x="1457724" y="174758"/>
                </a:cubicBezTo>
                <a:cubicBezTo>
                  <a:pt x="1459910" y="173040"/>
                  <a:pt x="1458348" y="170386"/>
                  <a:pt x="1457880" y="168200"/>
                </a:cubicBezTo>
                <a:cubicBezTo>
                  <a:pt x="1457567" y="167106"/>
                  <a:pt x="1457255" y="165857"/>
                  <a:pt x="1457411" y="164764"/>
                </a:cubicBezTo>
                <a:cubicBezTo>
                  <a:pt x="1457568" y="163046"/>
                  <a:pt x="1455694" y="160548"/>
                  <a:pt x="1458036" y="159767"/>
                </a:cubicBezTo>
                <a:cubicBezTo>
                  <a:pt x="1460690" y="158986"/>
                  <a:pt x="1460534" y="161797"/>
                  <a:pt x="1460691" y="163515"/>
                </a:cubicBezTo>
                <a:cubicBezTo>
                  <a:pt x="1460847" y="164608"/>
                  <a:pt x="1462096" y="165701"/>
                  <a:pt x="1462252" y="165389"/>
                </a:cubicBezTo>
                <a:cubicBezTo>
                  <a:pt x="1465063" y="160236"/>
                  <a:pt x="1468187" y="164764"/>
                  <a:pt x="1471153" y="164608"/>
                </a:cubicBezTo>
                <a:cubicBezTo>
                  <a:pt x="1473651" y="164608"/>
                  <a:pt x="1474901" y="162578"/>
                  <a:pt x="1473651" y="159142"/>
                </a:cubicBezTo>
                <a:cubicBezTo>
                  <a:pt x="1472402" y="156175"/>
                  <a:pt x="1469904" y="152428"/>
                  <a:pt x="1471778" y="149929"/>
                </a:cubicBezTo>
                <a:cubicBezTo>
                  <a:pt x="1474588" y="146494"/>
                  <a:pt x="1472715" y="144464"/>
                  <a:pt x="1471309" y="141965"/>
                </a:cubicBezTo>
                <a:cubicBezTo>
                  <a:pt x="1470216" y="138061"/>
                  <a:pt x="1466937" y="137749"/>
                  <a:pt x="1463814" y="138217"/>
                </a:cubicBezTo>
                <a:close/>
                <a:moveTo>
                  <a:pt x="721873" y="24969"/>
                </a:moveTo>
                <a:cubicBezTo>
                  <a:pt x="717343" y="27155"/>
                  <a:pt x="719842" y="33714"/>
                  <a:pt x="718280" y="38086"/>
                </a:cubicBezTo>
                <a:cubicBezTo>
                  <a:pt x="716563" y="44645"/>
                  <a:pt x="722341" y="42458"/>
                  <a:pt x="724371" y="42771"/>
                </a:cubicBezTo>
                <a:cubicBezTo>
                  <a:pt x="729524" y="43864"/>
                  <a:pt x="735146" y="39179"/>
                  <a:pt x="735302" y="34963"/>
                </a:cubicBezTo>
                <a:cubicBezTo>
                  <a:pt x="735458" y="30903"/>
                  <a:pt x="726089" y="22939"/>
                  <a:pt x="721873" y="24969"/>
                </a:cubicBezTo>
                <a:close/>
                <a:moveTo>
                  <a:pt x="634581" y="10915"/>
                </a:moveTo>
                <a:cubicBezTo>
                  <a:pt x="625212" y="10915"/>
                  <a:pt x="616780" y="10915"/>
                  <a:pt x="608659" y="10915"/>
                </a:cubicBezTo>
                <a:cubicBezTo>
                  <a:pt x="609596" y="20284"/>
                  <a:pt x="611002" y="28404"/>
                  <a:pt x="622870" y="28717"/>
                </a:cubicBezTo>
                <a:cubicBezTo>
                  <a:pt x="626149" y="28873"/>
                  <a:pt x="628335" y="28404"/>
                  <a:pt x="628647" y="25750"/>
                </a:cubicBezTo>
                <a:cubicBezTo>
                  <a:pt x="629584" y="20596"/>
                  <a:pt x="631614" y="15912"/>
                  <a:pt x="634581" y="10915"/>
                </a:cubicBezTo>
                <a:close/>
                <a:moveTo>
                  <a:pt x="1335587" y="107573"/>
                </a:moveTo>
                <a:cubicBezTo>
                  <a:pt x="1340428" y="107573"/>
                  <a:pt x="1342458" y="108510"/>
                  <a:pt x="1342146" y="113663"/>
                </a:cubicBezTo>
                <a:cubicBezTo>
                  <a:pt x="1341834" y="123969"/>
                  <a:pt x="1341990" y="134120"/>
                  <a:pt x="1342145" y="144426"/>
                </a:cubicBezTo>
                <a:cubicBezTo>
                  <a:pt x="1342145" y="148018"/>
                  <a:pt x="1341053" y="149423"/>
                  <a:pt x="1337305" y="149423"/>
                </a:cubicBezTo>
                <a:cubicBezTo>
                  <a:pt x="1313569" y="149423"/>
                  <a:pt x="1289677" y="149579"/>
                  <a:pt x="1265941" y="149579"/>
                </a:cubicBezTo>
                <a:cubicBezTo>
                  <a:pt x="1251419" y="149579"/>
                  <a:pt x="1236896" y="149423"/>
                  <a:pt x="1222373" y="149735"/>
                </a:cubicBezTo>
                <a:cubicBezTo>
                  <a:pt x="1217845" y="149891"/>
                  <a:pt x="1216127" y="148642"/>
                  <a:pt x="1216283" y="143801"/>
                </a:cubicBezTo>
                <a:cubicBezTo>
                  <a:pt x="1216752" y="133807"/>
                  <a:pt x="1216752" y="123813"/>
                  <a:pt x="1216284" y="113819"/>
                </a:cubicBezTo>
                <a:cubicBezTo>
                  <a:pt x="1216127" y="108510"/>
                  <a:pt x="1218001" y="107573"/>
                  <a:pt x="1222842" y="107573"/>
                </a:cubicBezTo>
                <a:cubicBezTo>
                  <a:pt x="1241581" y="107885"/>
                  <a:pt x="1260476" y="107729"/>
                  <a:pt x="1279215" y="107729"/>
                </a:cubicBezTo>
                <a:cubicBezTo>
                  <a:pt x="1297954" y="107729"/>
                  <a:pt x="1316849" y="107885"/>
                  <a:pt x="1335587" y="107573"/>
                </a:cubicBezTo>
                <a:close/>
                <a:moveTo>
                  <a:pt x="916210" y="46781"/>
                </a:moveTo>
                <a:cubicBezTo>
                  <a:pt x="915630" y="54707"/>
                  <a:pt x="915243" y="60894"/>
                  <a:pt x="914857" y="65921"/>
                </a:cubicBezTo>
                <a:cubicBezTo>
                  <a:pt x="905770" y="66307"/>
                  <a:pt x="898423" y="66501"/>
                  <a:pt x="891270" y="66694"/>
                </a:cubicBezTo>
                <a:cubicBezTo>
                  <a:pt x="887596" y="66887"/>
                  <a:pt x="882570" y="65727"/>
                  <a:pt x="880637" y="67661"/>
                </a:cubicBezTo>
                <a:cubicBezTo>
                  <a:pt x="875223" y="72881"/>
                  <a:pt x="870776" y="79647"/>
                  <a:pt x="865556" y="86221"/>
                </a:cubicBezTo>
                <a:cubicBezTo>
                  <a:pt x="879476" y="100914"/>
                  <a:pt x="895137" y="100141"/>
                  <a:pt x="910217" y="90667"/>
                </a:cubicBezTo>
                <a:cubicBezTo>
                  <a:pt x="912150" y="95888"/>
                  <a:pt x="913697" y="99754"/>
                  <a:pt x="914470" y="101881"/>
                </a:cubicBezTo>
                <a:cubicBezTo>
                  <a:pt x="924136" y="99368"/>
                  <a:pt x="932450" y="97241"/>
                  <a:pt x="941731" y="94728"/>
                </a:cubicBezTo>
                <a:cubicBezTo>
                  <a:pt x="936123" y="89508"/>
                  <a:pt x="925876" y="87961"/>
                  <a:pt x="925877" y="76748"/>
                </a:cubicBezTo>
                <a:cubicBezTo>
                  <a:pt x="928390" y="78681"/>
                  <a:pt x="930323" y="80034"/>
                  <a:pt x="934189" y="82934"/>
                </a:cubicBezTo>
                <a:cubicBezTo>
                  <a:pt x="932257" y="73461"/>
                  <a:pt x="929357" y="66307"/>
                  <a:pt x="929743" y="59347"/>
                </a:cubicBezTo>
                <a:cubicBezTo>
                  <a:pt x="930517" y="47167"/>
                  <a:pt x="920270" y="51808"/>
                  <a:pt x="916210" y="46781"/>
                </a:cubicBezTo>
                <a:close/>
                <a:moveTo>
                  <a:pt x="1147674" y="65330"/>
                </a:moveTo>
                <a:cubicBezTo>
                  <a:pt x="1146740" y="65517"/>
                  <a:pt x="1145992" y="65890"/>
                  <a:pt x="1145058" y="66077"/>
                </a:cubicBezTo>
                <a:cubicBezTo>
                  <a:pt x="1146179" y="70374"/>
                  <a:pt x="1147113" y="74484"/>
                  <a:pt x="1148047" y="78594"/>
                </a:cubicBezTo>
                <a:cubicBezTo>
                  <a:pt x="1145246" y="80649"/>
                  <a:pt x="1142069" y="83078"/>
                  <a:pt x="1138893" y="85319"/>
                </a:cubicBezTo>
                <a:cubicBezTo>
                  <a:pt x="1139267" y="86440"/>
                  <a:pt x="1139828" y="87561"/>
                  <a:pt x="1140202" y="88682"/>
                </a:cubicBezTo>
                <a:cubicBezTo>
                  <a:pt x="1147861" y="84759"/>
                  <a:pt x="1155147" y="98210"/>
                  <a:pt x="1163927" y="86441"/>
                </a:cubicBezTo>
                <a:cubicBezTo>
                  <a:pt x="1158696" y="79715"/>
                  <a:pt x="1153092" y="72429"/>
                  <a:pt x="1147674" y="65330"/>
                </a:cubicBezTo>
                <a:close/>
                <a:moveTo>
                  <a:pt x="821500" y="10758"/>
                </a:moveTo>
                <a:cubicBezTo>
                  <a:pt x="816191" y="12008"/>
                  <a:pt x="810725" y="7948"/>
                  <a:pt x="806353" y="13257"/>
                </a:cubicBezTo>
                <a:cubicBezTo>
                  <a:pt x="802293" y="9197"/>
                  <a:pt x="799950" y="12945"/>
                  <a:pt x="797140" y="15131"/>
                </a:cubicBezTo>
                <a:cubicBezTo>
                  <a:pt x="797608" y="16068"/>
                  <a:pt x="797921" y="17317"/>
                  <a:pt x="798545" y="18254"/>
                </a:cubicBezTo>
                <a:cubicBezTo>
                  <a:pt x="803230" y="24500"/>
                  <a:pt x="807290" y="30903"/>
                  <a:pt x="806977" y="39179"/>
                </a:cubicBezTo>
                <a:cubicBezTo>
                  <a:pt x="806822" y="43551"/>
                  <a:pt x="808070" y="47924"/>
                  <a:pt x="814005" y="47768"/>
                </a:cubicBezTo>
                <a:cubicBezTo>
                  <a:pt x="816347" y="35744"/>
                  <a:pt x="818846" y="23563"/>
                  <a:pt x="821500" y="10758"/>
                </a:cubicBezTo>
                <a:close/>
                <a:moveTo>
                  <a:pt x="904416" y="21647"/>
                </a:moveTo>
                <a:cubicBezTo>
                  <a:pt x="903257" y="22807"/>
                  <a:pt x="902097" y="23774"/>
                  <a:pt x="900936" y="24934"/>
                </a:cubicBezTo>
                <a:cubicBezTo>
                  <a:pt x="904224" y="29961"/>
                  <a:pt x="907703" y="35181"/>
                  <a:pt x="910990" y="40208"/>
                </a:cubicBezTo>
                <a:cubicBezTo>
                  <a:pt x="911957" y="40014"/>
                  <a:pt x="913116" y="39821"/>
                  <a:pt x="914276" y="39628"/>
                </a:cubicBezTo>
                <a:cubicBezTo>
                  <a:pt x="914084" y="35761"/>
                  <a:pt x="915050" y="31314"/>
                  <a:pt x="913310" y="28221"/>
                </a:cubicBezTo>
                <a:cubicBezTo>
                  <a:pt x="911763" y="25321"/>
                  <a:pt x="907510" y="23774"/>
                  <a:pt x="904416" y="21647"/>
                </a:cubicBezTo>
                <a:close/>
                <a:moveTo>
                  <a:pt x="821187" y="7792"/>
                </a:moveTo>
                <a:cubicBezTo>
                  <a:pt x="823687" y="7792"/>
                  <a:pt x="825560" y="7635"/>
                  <a:pt x="824780" y="11539"/>
                </a:cubicBezTo>
                <a:cubicBezTo>
                  <a:pt x="821344" y="26687"/>
                  <a:pt x="818065" y="41990"/>
                  <a:pt x="814785" y="57137"/>
                </a:cubicBezTo>
                <a:cubicBezTo>
                  <a:pt x="814629" y="57606"/>
                  <a:pt x="814629" y="58074"/>
                  <a:pt x="814473" y="58543"/>
                </a:cubicBezTo>
                <a:cubicBezTo>
                  <a:pt x="810101" y="80092"/>
                  <a:pt x="805884" y="101798"/>
                  <a:pt x="801356" y="123348"/>
                </a:cubicBezTo>
                <a:cubicBezTo>
                  <a:pt x="793236" y="162075"/>
                  <a:pt x="785116" y="200958"/>
                  <a:pt x="776995" y="239684"/>
                </a:cubicBezTo>
                <a:cubicBezTo>
                  <a:pt x="776839" y="240622"/>
                  <a:pt x="776371" y="241402"/>
                  <a:pt x="776059" y="242339"/>
                </a:cubicBezTo>
                <a:cubicBezTo>
                  <a:pt x="776683" y="248273"/>
                  <a:pt x="773716" y="249679"/>
                  <a:pt x="768094" y="249679"/>
                </a:cubicBezTo>
                <a:cubicBezTo>
                  <a:pt x="722184" y="249366"/>
                  <a:pt x="676431" y="249366"/>
                  <a:pt x="630521" y="249678"/>
                </a:cubicBezTo>
                <a:cubicBezTo>
                  <a:pt x="624275" y="249835"/>
                  <a:pt x="621933" y="247961"/>
                  <a:pt x="622557" y="242027"/>
                </a:cubicBezTo>
                <a:cubicBezTo>
                  <a:pt x="615218" y="211733"/>
                  <a:pt x="607723" y="181594"/>
                  <a:pt x="600540" y="151456"/>
                </a:cubicBezTo>
                <a:cubicBezTo>
                  <a:pt x="589608" y="105702"/>
                  <a:pt x="578989" y="59948"/>
                  <a:pt x="567902" y="14350"/>
                </a:cubicBezTo>
                <a:cubicBezTo>
                  <a:pt x="566653" y="9197"/>
                  <a:pt x="567122" y="7635"/>
                  <a:pt x="573056" y="7635"/>
                </a:cubicBezTo>
                <a:cubicBezTo>
                  <a:pt x="603662" y="7948"/>
                  <a:pt x="634425" y="7948"/>
                  <a:pt x="665032" y="7635"/>
                </a:cubicBezTo>
                <a:cubicBezTo>
                  <a:pt x="670340" y="7635"/>
                  <a:pt x="672059" y="9353"/>
                  <a:pt x="672995" y="14506"/>
                </a:cubicBezTo>
                <a:cubicBezTo>
                  <a:pt x="681585" y="65570"/>
                  <a:pt x="690641" y="116477"/>
                  <a:pt x="696263" y="168009"/>
                </a:cubicBezTo>
                <a:cubicBezTo>
                  <a:pt x="696263" y="168945"/>
                  <a:pt x="696732" y="169726"/>
                  <a:pt x="697669" y="172069"/>
                </a:cubicBezTo>
                <a:cubicBezTo>
                  <a:pt x="700010" y="153017"/>
                  <a:pt x="702041" y="135684"/>
                  <a:pt x="704383" y="118194"/>
                </a:cubicBezTo>
                <a:cubicBezTo>
                  <a:pt x="707350" y="96332"/>
                  <a:pt x="710786" y="74471"/>
                  <a:pt x="713753" y="52609"/>
                </a:cubicBezTo>
                <a:cubicBezTo>
                  <a:pt x="715470" y="39491"/>
                  <a:pt x="717031" y="26374"/>
                  <a:pt x="718593" y="13257"/>
                </a:cubicBezTo>
                <a:cubicBezTo>
                  <a:pt x="718905" y="9822"/>
                  <a:pt x="720155" y="7792"/>
                  <a:pt x="724214" y="7792"/>
                </a:cubicBezTo>
                <a:cubicBezTo>
                  <a:pt x="747170" y="8104"/>
                  <a:pt x="769969" y="8104"/>
                  <a:pt x="792767" y="8104"/>
                </a:cubicBezTo>
                <a:cubicBezTo>
                  <a:pt x="802293" y="7948"/>
                  <a:pt x="811662" y="7948"/>
                  <a:pt x="821187" y="7792"/>
                </a:cubicBezTo>
                <a:close/>
                <a:moveTo>
                  <a:pt x="1490048" y="101677"/>
                </a:moveTo>
                <a:cubicBezTo>
                  <a:pt x="1487862" y="102145"/>
                  <a:pt x="1487862" y="104644"/>
                  <a:pt x="1487705" y="106361"/>
                </a:cubicBezTo>
                <a:cubicBezTo>
                  <a:pt x="1487393" y="107923"/>
                  <a:pt x="1488331" y="109172"/>
                  <a:pt x="1490204" y="108391"/>
                </a:cubicBezTo>
                <a:cubicBezTo>
                  <a:pt x="1491453" y="107767"/>
                  <a:pt x="1493484" y="107454"/>
                  <a:pt x="1493640" y="105424"/>
                </a:cubicBezTo>
                <a:cubicBezTo>
                  <a:pt x="1492078" y="104487"/>
                  <a:pt x="1492390" y="101208"/>
                  <a:pt x="1490048" y="101677"/>
                </a:cubicBezTo>
                <a:close/>
                <a:moveTo>
                  <a:pt x="1008870" y="23670"/>
                </a:moveTo>
                <a:cubicBezTo>
                  <a:pt x="1004013" y="26098"/>
                  <a:pt x="1000089" y="28154"/>
                  <a:pt x="993364" y="31516"/>
                </a:cubicBezTo>
                <a:cubicBezTo>
                  <a:pt x="1000089" y="34132"/>
                  <a:pt x="1000650" y="43286"/>
                  <a:pt x="1009056" y="37121"/>
                </a:cubicBezTo>
                <a:cubicBezTo>
                  <a:pt x="1016529" y="31703"/>
                  <a:pt x="1008870" y="28527"/>
                  <a:pt x="1008870" y="23670"/>
                </a:cubicBezTo>
                <a:close/>
                <a:moveTo>
                  <a:pt x="1139454" y="35066"/>
                </a:moveTo>
                <a:cubicBezTo>
                  <a:pt x="1136839" y="36748"/>
                  <a:pt x="1133850" y="38802"/>
                  <a:pt x="1130487" y="41231"/>
                </a:cubicBezTo>
                <a:cubicBezTo>
                  <a:pt x="1130113" y="51879"/>
                  <a:pt x="1129740" y="63275"/>
                  <a:pt x="1129739" y="74671"/>
                </a:cubicBezTo>
                <a:cubicBezTo>
                  <a:pt x="1130673" y="74857"/>
                  <a:pt x="1131421" y="74857"/>
                  <a:pt x="1132356" y="74857"/>
                </a:cubicBezTo>
                <a:cubicBezTo>
                  <a:pt x="1135531" y="68132"/>
                  <a:pt x="1137772" y="60660"/>
                  <a:pt x="1142256" y="55055"/>
                </a:cubicBezTo>
                <a:cubicBezTo>
                  <a:pt x="1146366" y="50011"/>
                  <a:pt x="1147674" y="48890"/>
                  <a:pt x="1144311" y="43846"/>
                </a:cubicBezTo>
                <a:cubicBezTo>
                  <a:pt x="1142256" y="40857"/>
                  <a:pt x="1140762" y="37308"/>
                  <a:pt x="1139454" y="35066"/>
                </a:cubicBezTo>
                <a:close/>
                <a:moveTo>
                  <a:pt x="1082102" y="24231"/>
                </a:moveTo>
                <a:cubicBezTo>
                  <a:pt x="1072948" y="26659"/>
                  <a:pt x="1064541" y="29088"/>
                  <a:pt x="1056134" y="31516"/>
                </a:cubicBezTo>
                <a:cubicBezTo>
                  <a:pt x="1063046" y="34318"/>
                  <a:pt x="1069772" y="36373"/>
                  <a:pt x="1076497" y="36373"/>
                </a:cubicBezTo>
                <a:cubicBezTo>
                  <a:pt x="1083036" y="36561"/>
                  <a:pt x="1085278" y="32264"/>
                  <a:pt x="1082102" y="24231"/>
                </a:cubicBezTo>
                <a:close/>
                <a:moveTo>
                  <a:pt x="948304" y="1154"/>
                </a:moveTo>
                <a:cubicBezTo>
                  <a:pt x="948110" y="86801"/>
                  <a:pt x="947917" y="171288"/>
                  <a:pt x="947724" y="257321"/>
                </a:cubicBezTo>
                <a:cubicBezTo>
                  <a:pt x="922590" y="256548"/>
                  <a:pt x="898617" y="255774"/>
                  <a:pt x="874063" y="255001"/>
                </a:cubicBezTo>
                <a:cubicBezTo>
                  <a:pt x="873483" y="249395"/>
                  <a:pt x="872904" y="245528"/>
                  <a:pt x="872516" y="241854"/>
                </a:cubicBezTo>
                <a:cubicBezTo>
                  <a:pt x="864784" y="240308"/>
                  <a:pt x="859370" y="237215"/>
                  <a:pt x="859563" y="227354"/>
                </a:cubicBezTo>
                <a:cubicBezTo>
                  <a:pt x="860143" y="166648"/>
                  <a:pt x="860142" y="105747"/>
                  <a:pt x="860337" y="45041"/>
                </a:cubicBezTo>
                <a:cubicBezTo>
                  <a:pt x="860337" y="32474"/>
                  <a:pt x="860529" y="20101"/>
                  <a:pt x="860337" y="7534"/>
                </a:cubicBezTo>
                <a:cubicBezTo>
                  <a:pt x="860143" y="2700"/>
                  <a:pt x="861689" y="574"/>
                  <a:pt x="866910" y="767"/>
                </a:cubicBezTo>
                <a:cubicBezTo>
                  <a:pt x="878703" y="1154"/>
                  <a:pt x="891463" y="-1746"/>
                  <a:pt x="902290" y="1734"/>
                </a:cubicBezTo>
                <a:cubicBezTo>
                  <a:pt x="912150" y="4828"/>
                  <a:pt x="920077" y="961"/>
                  <a:pt x="928776" y="961"/>
                </a:cubicBezTo>
                <a:cubicBezTo>
                  <a:pt x="934770" y="961"/>
                  <a:pt x="940957" y="961"/>
                  <a:pt x="948304" y="1154"/>
                </a:cubicBezTo>
                <a:close/>
                <a:moveTo>
                  <a:pt x="1439044" y="69118"/>
                </a:moveTo>
                <a:cubicBezTo>
                  <a:pt x="1438243" y="69079"/>
                  <a:pt x="1437424" y="69587"/>
                  <a:pt x="1436174" y="69821"/>
                </a:cubicBezTo>
                <a:cubicBezTo>
                  <a:pt x="1433051" y="70445"/>
                  <a:pt x="1432270" y="73256"/>
                  <a:pt x="1429459" y="74818"/>
                </a:cubicBezTo>
                <a:cubicBezTo>
                  <a:pt x="1436799" y="77941"/>
                  <a:pt x="1442420" y="82938"/>
                  <a:pt x="1449916" y="83562"/>
                </a:cubicBezTo>
                <a:cubicBezTo>
                  <a:pt x="1452102" y="83719"/>
                  <a:pt x="1454288" y="84812"/>
                  <a:pt x="1455226" y="86842"/>
                </a:cubicBezTo>
                <a:cubicBezTo>
                  <a:pt x="1457255" y="91370"/>
                  <a:pt x="1458973" y="95118"/>
                  <a:pt x="1465063" y="91370"/>
                </a:cubicBezTo>
                <a:cubicBezTo>
                  <a:pt x="1467249" y="90121"/>
                  <a:pt x="1469279" y="93088"/>
                  <a:pt x="1469748" y="94806"/>
                </a:cubicBezTo>
                <a:cubicBezTo>
                  <a:pt x="1471310" y="100896"/>
                  <a:pt x="1475837" y="102770"/>
                  <a:pt x="1481303" y="104019"/>
                </a:cubicBezTo>
                <a:cubicBezTo>
                  <a:pt x="1480678" y="98710"/>
                  <a:pt x="1481615" y="92776"/>
                  <a:pt x="1473808" y="92151"/>
                </a:cubicBezTo>
                <a:cubicBezTo>
                  <a:pt x="1472090" y="91995"/>
                  <a:pt x="1469903" y="90277"/>
                  <a:pt x="1470997" y="89028"/>
                </a:cubicBezTo>
                <a:cubicBezTo>
                  <a:pt x="1476774" y="82469"/>
                  <a:pt x="1469123" y="84187"/>
                  <a:pt x="1467093" y="82782"/>
                </a:cubicBezTo>
                <a:cubicBezTo>
                  <a:pt x="1464751" y="81064"/>
                  <a:pt x="1462096" y="81689"/>
                  <a:pt x="1459441" y="81845"/>
                </a:cubicBezTo>
                <a:cubicBezTo>
                  <a:pt x="1451477" y="82157"/>
                  <a:pt x="1445231" y="77316"/>
                  <a:pt x="1441796" y="71694"/>
                </a:cubicBezTo>
                <a:cubicBezTo>
                  <a:pt x="1440624" y="69743"/>
                  <a:pt x="1439843" y="69157"/>
                  <a:pt x="1439044" y="69118"/>
                </a:cubicBezTo>
                <a:close/>
                <a:moveTo>
                  <a:pt x="1145805" y="24978"/>
                </a:moveTo>
                <a:cubicBezTo>
                  <a:pt x="1145058" y="26285"/>
                  <a:pt x="1144124" y="27406"/>
                  <a:pt x="1143565" y="28527"/>
                </a:cubicBezTo>
                <a:cubicBezTo>
                  <a:pt x="1146926" y="33572"/>
                  <a:pt x="1150476" y="38802"/>
                  <a:pt x="1153839" y="43846"/>
                </a:cubicBezTo>
                <a:cubicBezTo>
                  <a:pt x="1155333" y="43472"/>
                  <a:pt x="1156828" y="43099"/>
                  <a:pt x="1158323" y="42725"/>
                </a:cubicBezTo>
                <a:cubicBezTo>
                  <a:pt x="1159256" y="38242"/>
                  <a:pt x="1162432" y="31143"/>
                  <a:pt x="1160751" y="29835"/>
                </a:cubicBezTo>
                <a:cubicBezTo>
                  <a:pt x="1157014" y="26659"/>
                  <a:pt x="1150850" y="26473"/>
                  <a:pt x="1145805" y="24978"/>
                </a:cubicBezTo>
                <a:close/>
                <a:moveTo>
                  <a:pt x="1138893" y="10780"/>
                </a:moveTo>
                <a:cubicBezTo>
                  <a:pt x="1137773" y="15637"/>
                  <a:pt x="1137025" y="19373"/>
                  <a:pt x="1135532" y="25912"/>
                </a:cubicBezTo>
                <a:cubicBezTo>
                  <a:pt x="1142629" y="22176"/>
                  <a:pt x="1147301" y="19747"/>
                  <a:pt x="1152904" y="16945"/>
                </a:cubicBezTo>
                <a:cubicBezTo>
                  <a:pt x="1171400" y="24043"/>
                  <a:pt x="1181488" y="38428"/>
                  <a:pt x="1181674" y="58791"/>
                </a:cubicBezTo>
                <a:cubicBezTo>
                  <a:pt x="1181488" y="110540"/>
                  <a:pt x="1181114" y="162101"/>
                  <a:pt x="1180180" y="213662"/>
                </a:cubicBezTo>
                <a:cubicBezTo>
                  <a:pt x="1179806" y="226552"/>
                  <a:pt x="1172707" y="236640"/>
                  <a:pt x="1160937" y="242431"/>
                </a:cubicBezTo>
                <a:cubicBezTo>
                  <a:pt x="1158322" y="243739"/>
                  <a:pt x="1154773" y="242992"/>
                  <a:pt x="1151784" y="243366"/>
                </a:cubicBezTo>
                <a:cubicBezTo>
                  <a:pt x="1149168" y="243740"/>
                  <a:pt x="1145805" y="243365"/>
                  <a:pt x="1144125" y="244860"/>
                </a:cubicBezTo>
                <a:cubicBezTo>
                  <a:pt x="1136092" y="252520"/>
                  <a:pt x="1126004" y="251772"/>
                  <a:pt x="1116289" y="251585"/>
                </a:cubicBezTo>
                <a:cubicBezTo>
                  <a:pt x="1105641" y="251586"/>
                  <a:pt x="1094991" y="249904"/>
                  <a:pt x="1084530" y="248597"/>
                </a:cubicBezTo>
                <a:cubicBezTo>
                  <a:pt x="1082102" y="248223"/>
                  <a:pt x="1079672" y="245981"/>
                  <a:pt x="1076684" y="244299"/>
                </a:cubicBezTo>
                <a:cubicBezTo>
                  <a:pt x="1074442" y="252333"/>
                  <a:pt x="1068277" y="252520"/>
                  <a:pt x="1059310" y="250465"/>
                </a:cubicBezTo>
                <a:cubicBezTo>
                  <a:pt x="1067716" y="244673"/>
                  <a:pt x="1075003" y="239443"/>
                  <a:pt x="1074442" y="229354"/>
                </a:cubicBezTo>
                <a:cubicBezTo>
                  <a:pt x="1074255" y="227673"/>
                  <a:pt x="1074815" y="225618"/>
                  <a:pt x="1074069" y="224124"/>
                </a:cubicBezTo>
                <a:cubicBezTo>
                  <a:pt x="1068837" y="213475"/>
                  <a:pt x="1070146" y="211420"/>
                  <a:pt x="1080421" y="211047"/>
                </a:cubicBezTo>
                <a:cubicBezTo>
                  <a:pt x="1083036" y="216090"/>
                  <a:pt x="1085464" y="220574"/>
                  <a:pt x="1087706" y="225057"/>
                </a:cubicBezTo>
                <a:cubicBezTo>
                  <a:pt x="1100596" y="223003"/>
                  <a:pt x="1106200" y="209926"/>
                  <a:pt x="1099289" y="199464"/>
                </a:cubicBezTo>
                <a:cubicBezTo>
                  <a:pt x="1097794" y="197222"/>
                  <a:pt x="1096486" y="194420"/>
                  <a:pt x="1096487" y="191805"/>
                </a:cubicBezTo>
                <a:cubicBezTo>
                  <a:pt x="1096486" y="149210"/>
                  <a:pt x="1097047" y="106616"/>
                  <a:pt x="1096860" y="64023"/>
                </a:cubicBezTo>
                <a:cubicBezTo>
                  <a:pt x="1096673" y="51132"/>
                  <a:pt x="1083596" y="42539"/>
                  <a:pt x="1071826" y="47022"/>
                </a:cubicBezTo>
                <a:cubicBezTo>
                  <a:pt x="1070146" y="47582"/>
                  <a:pt x="1068651" y="51693"/>
                  <a:pt x="1068651" y="54308"/>
                </a:cubicBezTo>
                <a:cubicBezTo>
                  <a:pt x="1068277" y="75792"/>
                  <a:pt x="1068464" y="97275"/>
                  <a:pt x="1068276" y="118759"/>
                </a:cubicBezTo>
                <a:cubicBezTo>
                  <a:pt x="1068277" y="122122"/>
                  <a:pt x="1067716" y="125485"/>
                  <a:pt x="1067343" y="128847"/>
                </a:cubicBezTo>
                <a:cubicBezTo>
                  <a:pt x="1067343" y="128847"/>
                  <a:pt x="1067156" y="128847"/>
                  <a:pt x="1067156" y="128847"/>
                </a:cubicBezTo>
                <a:cubicBezTo>
                  <a:pt x="1056134" y="124924"/>
                  <a:pt x="1059123" y="134265"/>
                  <a:pt x="1056134" y="139496"/>
                </a:cubicBezTo>
                <a:cubicBezTo>
                  <a:pt x="1067530" y="142112"/>
                  <a:pt x="1066222" y="134452"/>
                  <a:pt x="1067156" y="128847"/>
                </a:cubicBezTo>
                <a:cubicBezTo>
                  <a:pt x="1067343" y="149584"/>
                  <a:pt x="1068091" y="170134"/>
                  <a:pt x="1067904" y="190870"/>
                </a:cubicBezTo>
                <a:cubicBezTo>
                  <a:pt x="1067716" y="200211"/>
                  <a:pt x="1070706" y="210112"/>
                  <a:pt x="1063793" y="218706"/>
                </a:cubicBezTo>
                <a:cubicBezTo>
                  <a:pt x="1063233" y="219266"/>
                  <a:pt x="1065475" y="221882"/>
                  <a:pt x="1065101" y="223002"/>
                </a:cubicBezTo>
                <a:cubicBezTo>
                  <a:pt x="1064354" y="225618"/>
                  <a:pt x="1063233" y="228794"/>
                  <a:pt x="1061178" y="230102"/>
                </a:cubicBezTo>
                <a:cubicBezTo>
                  <a:pt x="1054826" y="234211"/>
                  <a:pt x="1048101" y="237761"/>
                  <a:pt x="1041562" y="242805"/>
                </a:cubicBezTo>
                <a:cubicBezTo>
                  <a:pt x="1049034" y="242244"/>
                  <a:pt x="1054639" y="242619"/>
                  <a:pt x="1054826" y="252333"/>
                </a:cubicBezTo>
                <a:cubicBezTo>
                  <a:pt x="1031474" y="252146"/>
                  <a:pt x="1007935" y="252146"/>
                  <a:pt x="982902" y="252146"/>
                </a:cubicBezTo>
                <a:cubicBezTo>
                  <a:pt x="983090" y="189189"/>
                  <a:pt x="983275" y="126979"/>
                  <a:pt x="983463" y="63836"/>
                </a:cubicBezTo>
                <a:cubicBezTo>
                  <a:pt x="987012" y="63275"/>
                  <a:pt x="990562" y="63462"/>
                  <a:pt x="993364" y="62154"/>
                </a:cubicBezTo>
                <a:cubicBezTo>
                  <a:pt x="995793" y="61033"/>
                  <a:pt x="997847" y="58231"/>
                  <a:pt x="999156" y="55803"/>
                </a:cubicBezTo>
                <a:cubicBezTo>
                  <a:pt x="999716" y="54868"/>
                  <a:pt x="997848" y="52814"/>
                  <a:pt x="997100" y="51132"/>
                </a:cubicBezTo>
                <a:cubicBezTo>
                  <a:pt x="995045" y="53000"/>
                  <a:pt x="992990" y="54868"/>
                  <a:pt x="990935" y="56550"/>
                </a:cubicBezTo>
                <a:cubicBezTo>
                  <a:pt x="989814" y="57484"/>
                  <a:pt x="988507" y="58418"/>
                  <a:pt x="985144" y="61033"/>
                </a:cubicBezTo>
                <a:cubicBezTo>
                  <a:pt x="981968" y="41605"/>
                  <a:pt x="984210" y="24044"/>
                  <a:pt x="983276" y="4989"/>
                </a:cubicBezTo>
                <a:cubicBezTo>
                  <a:pt x="1035958" y="6483"/>
                  <a:pt x="1087706" y="2747"/>
                  <a:pt x="1138893" y="10780"/>
                </a:cubicBezTo>
                <a:close/>
                <a:moveTo>
                  <a:pt x="1419309" y="43899"/>
                </a:moveTo>
                <a:cubicBezTo>
                  <a:pt x="1414625" y="43430"/>
                  <a:pt x="1407754" y="49052"/>
                  <a:pt x="1407285" y="53424"/>
                </a:cubicBezTo>
                <a:cubicBezTo>
                  <a:pt x="1406504" y="54830"/>
                  <a:pt x="1405879" y="56235"/>
                  <a:pt x="1404943" y="57484"/>
                </a:cubicBezTo>
                <a:cubicBezTo>
                  <a:pt x="1403694" y="59046"/>
                  <a:pt x="1399321" y="58889"/>
                  <a:pt x="1402288" y="62325"/>
                </a:cubicBezTo>
                <a:cubicBezTo>
                  <a:pt x="1404474" y="64824"/>
                  <a:pt x="1406817" y="63418"/>
                  <a:pt x="1409159" y="61857"/>
                </a:cubicBezTo>
                <a:cubicBezTo>
                  <a:pt x="1411970" y="59983"/>
                  <a:pt x="1414937" y="57953"/>
                  <a:pt x="1418685" y="57796"/>
                </a:cubicBezTo>
                <a:cubicBezTo>
                  <a:pt x="1421964" y="56703"/>
                  <a:pt x="1425712" y="56235"/>
                  <a:pt x="1424618" y="51082"/>
                </a:cubicBezTo>
                <a:cubicBezTo>
                  <a:pt x="1423994" y="47802"/>
                  <a:pt x="1423369" y="44367"/>
                  <a:pt x="1419309" y="43899"/>
                </a:cubicBezTo>
                <a:close/>
                <a:moveTo>
                  <a:pt x="1447886" y="32031"/>
                </a:moveTo>
                <a:cubicBezTo>
                  <a:pt x="1443669" y="32812"/>
                  <a:pt x="1436018" y="31718"/>
                  <a:pt x="1435549" y="39526"/>
                </a:cubicBezTo>
                <a:cubicBezTo>
                  <a:pt x="1435237" y="44367"/>
                  <a:pt x="1437111" y="47959"/>
                  <a:pt x="1443358" y="48115"/>
                </a:cubicBezTo>
                <a:cubicBezTo>
                  <a:pt x="1446480" y="45772"/>
                  <a:pt x="1454132" y="48740"/>
                  <a:pt x="1453663" y="41868"/>
                </a:cubicBezTo>
                <a:cubicBezTo>
                  <a:pt x="1453507" y="38745"/>
                  <a:pt x="1453820" y="30781"/>
                  <a:pt x="1447886" y="32031"/>
                </a:cubicBezTo>
                <a:close/>
                <a:moveTo>
                  <a:pt x="1657543" y="59272"/>
                </a:moveTo>
                <a:cubicBezTo>
                  <a:pt x="1655513" y="59428"/>
                  <a:pt x="1654577" y="60678"/>
                  <a:pt x="1654577" y="62552"/>
                </a:cubicBezTo>
                <a:cubicBezTo>
                  <a:pt x="1654576" y="64894"/>
                  <a:pt x="1661760" y="71921"/>
                  <a:pt x="1663790" y="71609"/>
                </a:cubicBezTo>
                <a:cubicBezTo>
                  <a:pt x="1665820" y="71296"/>
                  <a:pt x="1666288" y="69579"/>
                  <a:pt x="1666132" y="67861"/>
                </a:cubicBezTo>
                <a:cubicBezTo>
                  <a:pt x="1665351" y="63020"/>
                  <a:pt x="1661603" y="60834"/>
                  <a:pt x="1657543" y="59272"/>
                </a:cubicBezTo>
                <a:close/>
                <a:moveTo>
                  <a:pt x="1759045" y="65050"/>
                </a:moveTo>
                <a:cubicBezTo>
                  <a:pt x="1758263" y="64582"/>
                  <a:pt x="1757327" y="65206"/>
                  <a:pt x="1757327" y="66456"/>
                </a:cubicBezTo>
                <a:cubicBezTo>
                  <a:pt x="1757483" y="68173"/>
                  <a:pt x="1758264" y="69579"/>
                  <a:pt x="1759982" y="70047"/>
                </a:cubicBezTo>
                <a:cubicBezTo>
                  <a:pt x="1761386" y="70360"/>
                  <a:pt x="1762480" y="69422"/>
                  <a:pt x="1762636" y="68329"/>
                </a:cubicBezTo>
                <a:cubicBezTo>
                  <a:pt x="1763104" y="65519"/>
                  <a:pt x="1760450" y="65987"/>
                  <a:pt x="1759045" y="65050"/>
                </a:cubicBezTo>
                <a:close/>
                <a:moveTo>
                  <a:pt x="1778720" y="67236"/>
                </a:moveTo>
                <a:cubicBezTo>
                  <a:pt x="1775910" y="70516"/>
                  <a:pt x="1773411" y="69735"/>
                  <a:pt x="1770913" y="68954"/>
                </a:cubicBezTo>
                <a:cubicBezTo>
                  <a:pt x="1766228" y="67549"/>
                  <a:pt x="1767321" y="72390"/>
                  <a:pt x="1765291" y="73795"/>
                </a:cubicBezTo>
                <a:cubicBezTo>
                  <a:pt x="1763105" y="75357"/>
                  <a:pt x="1765760" y="77387"/>
                  <a:pt x="1767164" y="78011"/>
                </a:cubicBezTo>
                <a:cubicBezTo>
                  <a:pt x="1773255" y="80666"/>
                  <a:pt x="1773411" y="87225"/>
                  <a:pt x="1777003" y="91441"/>
                </a:cubicBezTo>
                <a:cubicBezTo>
                  <a:pt x="1778564" y="93315"/>
                  <a:pt x="1776690" y="93627"/>
                  <a:pt x="1775909" y="94564"/>
                </a:cubicBezTo>
                <a:cubicBezTo>
                  <a:pt x="1770756" y="100810"/>
                  <a:pt x="1765291" y="99092"/>
                  <a:pt x="1759357" y="95813"/>
                </a:cubicBezTo>
                <a:cubicBezTo>
                  <a:pt x="1755141" y="93471"/>
                  <a:pt x="1750144" y="91128"/>
                  <a:pt x="1746240" y="95813"/>
                </a:cubicBezTo>
                <a:cubicBezTo>
                  <a:pt x="1744366" y="97999"/>
                  <a:pt x="1742335" y="99873"/>
                  <a:pt x="1739994" y="98936"/>
                </a:cubicBezTo>
                <a:cubicBezTo>
                  <a:pt x="1737495" y="97999"/>
                  <a:pt x="1735309" y="95657"/>
                  <a:pt x="1735933" y="92221"/>
                </a:cubicBezTo>
                <a:cubicBezTo>
                  <a:pt x="1736402" y="89098"/>
                  <a:pt x="1734840" y="87224"/>
                  <a:pt x="1732186" y="87381"/>
                </a:cubicBezTo>
                <a:cubicBezTo>
                  <a:pt x="1729218" y="87693"/>
                  <a:pt x="1728594" y="90660"/>
                  <a:pt x="1727345" y="93002"/>
                </a:cubicBezTo>
                <a:cubicBezTo>
                  <a:pt x="1725940" y="95969"/>
                  <a:pt x="1725940" y="98624"/>
                  <a:pt x="1727970" y="100810"/>
                </a:cubicBezTo>
                <a:cubicBezTo>
                  <a:pt x="1729843" y="102840"/>
                  <a:pt x="1731717" y="101279"/>
                  <a:pt x="1733592" y="100029"/>
                </a:cubicBezTo>
                <a:cubicBezTo>
                  <a:pt x="1735622" y="98780"/>
                  <a:pt x="1737183" y="98468"/>
                  <a:pt x="1736558" y="102059"/>
                </a:cubicBezTo>
                <a:cubicBezTo>
                  <a:pt x="1735309" y="109086"/>
                  <a:pt x="1738119" y="112366"/>
                  <a:pt x="1745146" y="113459"/>
                </a:cubicBezTo>
                <a:cubicBezTo>
                  <a:pt x="1752330" y="114552"/>
                  <a:pt x="1755922" y="109086"/>
                  <a:pt x="1760137" y="105495"/>
                </a:cubicBezTo>
                <a:cubicBezTo>
                  <a:pt x="1764354" y="102059"/>
                  <a:pt x="1766071" y="103933"/>
                  <a:pt x="1767321" y="107525"/>
                </a:cubicBezTo>
                <a:cubicBezTo>
                  <a:pt x="1767946" y="109555"/>
                  <a:pt x="1768101" y="111429"/>
                  <a:pt x="1769507" y="113303"/>
                </a:cubicBezTo>
                <a:cubicBezTo>
                  <a:pt x="1771693" y="116270"/>
                  <a:pt x="1769820" y="117675"/>
                  <a:pt x="1766853" y="117675"/>
                </a:cubicBezTo>
                <a:cubicBezTo>
                  <a:pt x="1764822" y="117675"/>
                  <a:pt x="1762949" y="116894"/>
                  <a:pt x="1760762" y="116426"/>
                </a:cubicBezTo>
                <a:cubicBezTo>
                  <a:pt x="1761543" y="121891"/>
                  <a:pt x="1765604" y="124077"/>
                  <a:pt x="1769195" y="122360"/>
                </a:cubicBezTo>
                <a:cubicBezTo>
                  <a:pt x="1772942" y="121111"/>
                  <a:pt x="1777784" y="118300"/>
                  <a:pt x="1774660" y="112366"/>
                </a:cubicBezTo>
                <a:cubicBezTo>
                  <a:pt x="1773255" y="109711"/>
                  <a:pt x="1774504" y="108149"/>
                  <a:pt x="1776847" y="107525"/>
                </a:cubicBezTo>
                <a:cubicBezTo>
                  <a:pt x="1779189" y="106900"/>
                  <a:pt x="1781062" y="105651"/>
                  <a:pt x="1782936" y="104089"/>
                </a:cubicBezTo>
                <a:cubicBezTo>
                  <a:pt x="1786840" y="100966"/>
                  <a:pt x="1790589" y="99873"/>
                  <a:pt x="1792775" y="106119"/>
                </a:cubicBezTo>
                <a:cubicBezTo>
                  <a:pt x="1793399" y="107993"/>
                  <a:pt x="1794648" y="109867"/>
                  <a:pt x="1796990" y="108930"/>
                </a:cubicBezTo>
                <a:cubicBezTo>
                  <a:pt x="1798864" y="108306"/>
                  <a:pt x="1800114" y="106900"/>
                  <a:pt x="1800426" y="104714"/>
                </a:cubicBezTo>
                <a:cubicBezTo>
                  <a:pt x="1800738" y="102215"/>
                  <a:pt x="1800739" y="99717"/>
                  <a:pt x="1799958" y="97062"/>
                </a:cubicBezTo>
                <a:cubicBezTo>
                  <a:pt x="1799177" y="94564"/>
                  <a:pt x="1797459" y="92690"/>
                  <a:pt x="1795429" y="92065"/>
                </a:cubicBezTo>
                <a:cubicBezTo>
                  <a:pt x="1793243" y="91441"/>
                  <a:pt x="1792306" y="94095"/>
                  <a:pt x="1791056" y="95657"/>
                </a:cubicBezTo>
                <a:cubicBezTo>
                  <a:pt x="1789651" y="97375"/>
                  <a:pt x="1788090" y="98780"/>
                  <a:pt x="1786372" y="100029"/>
                </a:cubicBezTo>
                <a:cubicBezTo>
                  <a:pt x="1785123" y="100966"/>
                  <a:pt x="1783717" y="100654"/>
                  <a:pt x="1782780" y="99249"/>
                </a:cubicBezTo>
                <a:cubicBezTo>
                  <a:pt x="1781843" y="97843"/>
                  <a:pt x="1780907" y="95189"/>
                  <a:pt x="1781844" y="94876"/>
                </a:cubicBezTo>
                <a:cubicBezTo>
                  <a:pt x="1786684" y="93627"/>
                  <a:pt x="1785435" y="89098"/>
                  <a:pt x="1787153" y="86600"/>
                </a:cubicBezTo>
                <a:cubicBezTo>
                  <a:pt x="1791369" y="80510"/>
                  <a:pt x="1787309" y="75356"/>
                  <a:pt x="1786997" y="69891"/>
                </a:cubicBezTo>
                <a:cubicBezTo>
                  <a:pt x="1786841" y="67549"/>
                  <a:pt x="1780750" y="64894"/>
                  <a:pt x="1778720" y="67236"/>
                </a:cubicBezTo>
                <a:close/>
                <a:moveTo>
                  <a:pt x="1598985" y="33038"/>
                </a:moveTo>
                <a:cubicBezTo>
                  <a:pt x="1596331" y="34287"/>
                  <a:pt x="1592270" y="33819"/>
                  <a:pt x="1591958" y="37879"/>
                </a:cubicBezTo>
                <a:cubicBezTo>
                  <a:pt x="1591801" y="40690"/>
                  <a:pt x="1594144" y="40690"/>
                  <a:pt x="1596017" y="40534"/>
                </a:cubicBezTo>
                <a:cubicBezTo>
                  <a:pt x="1599141" y="40065"/>
                  <a:pt x="1601171" y="38347"/>
                  <a:pt x="1601796" y="35536"/>
                </a:cubicBezTo>
                <a:cubicBezTo>
                  <a:pt x="1601639" y="33351"/>
                  <a:pt x="1600390" y="32257"/>
                  <a:pt x="1598985" y="33038"/>
                </a:cubicBezTo>
                <a:close/>
                <a:moveTo>
                  <a:pt x="1746239" y="50684"/>
                </a:moveTo>
                <a:cubicBezTo>
                  <a:pt x="1745147" y="50371"/>
                  <a:pt x="1743585" y="50059"/>
                  <a:pt x="1743585" y="51777"/>
                </a:cubicBezTo>
                <a:cubicBezTo>
                  <a:pt x="1743585" y="53807"/>
                  <a:pt x="1744678" y="55368"/>
                  <a:pt x="1747021" y="55525"/>
                </a:cubicBezTo>
                <a:cubicBezTo>
                  <a:pt x="1748113" y="55056"/>
                  <a:pt x="1750143" y="55837"/>
                  <a:pt x="1749832" y="53495"/>
                </a:cubicBezTo>
                <a:cubicBezTo>
                  <a:pt x="1749519" y="51464"/>
                  <a:pt x="1747958" y="50996"/>
                  <a:pt x="1746239" y="50684"/>
                </a:cubicBezTo>
                <a:close/>
                <a:moveTo>
                  <a:pt x="1757951" y="49903"/>
                </a:moveTo>
                <a:cubicBezTo>
                  <a:pt x="1756234" y="52558"/>
                  <a:pt x="1753891" y="53963"/>
                  <a:pt x="1754984" y="56618"/>
                </a:cubicBezTo>
                <a:cubicBezTo>
                  <a:pt x="1755453" y="57711"/>
                  <a:pt x="1757326" y="58023"/>
                  <a:pt x="1758107" y="57242"/>
                </a:cubicBezTo>
                <a:cubicBezTo>
                  <a:pt x="1759981" y="55369"/>
                  <a:pt x="1759045" y="53026"/>
                  <a:pt x="1757951" y="49903"/>
                </a:cubicBezTo>
                <a:close/>
                <a:moveTo>
                  <a:pt x="1698613" y="41002"/>
                </a:moveTo>
                <a:cubicBezTo>
                  <a:pt x="1684246" y="37723"/>
                  <a:pt x="1673940" y="45218"/>
                  <a:pt x="1673315" y="59897"/>
                </a:cubicBezTo>
                <a:cubicBezTo>
                  <a:pt x="1673003" y="68954"/>
                  <a:pt x="1673315" y="78011"/>
                  <a:pt x="1673315" y="90191"/>
                </a:cubicBezTo>
                <a:cubicBezTo>
                  <a:pt x="1674096" y="97999"/>
                  <a:pt x="1671910" y="109243"/>
                  <a:pt x="1674408" y="120330"/>
                </a:cubicBezTo>
                <a:cubicBezTo>
                  <a:pt x="1676438" y="129075"/>
                  <a:pt x="1684402" y="133135"/>
                  <a:pt x="1695802" y="132198"/>
                </a:cubicBezTo>
                <a:cubicBezTo>
                  <a:pt x="1704858" y="131417"/>
                  <a:pt x="1709855" y="126888"/>
                  <a:pt x="1710324" y="117831"/>
                </a:cubicBezTo>
                <a:cubicBezTo>
                  <a:pt x="1711417" y="96906"/>
                  <a:pt x="1711417" y="75981"/>
                  <a:pt x="1710324" y="55212"/>
                </a:cubicBezTo>
                <a:cubicBezTo>
                  <a:pt x="1709856" y="47248"/>
                  <a:pt x="1705639" y="42564"/>
                  <a:pt x="1698613" y="41002"/>
                </a:cubicBezTo>
                <a:close/>
                <a:moveTo>
                  <a:pt x="1732673" y="37332"/>
                </a:moveTo>
                <a:cubicBezTo>
                  <a:pt x="1731678" y="37489"/>
                  <a:pt x="1731014" y="39284"/>
                  <a:pt x="1729688" y="42876"/>
                </a:cubicBezTo>
                <a:cubicBezTo>
                  <a:pt x="1729375" y="43969"/>
                  <a:pt x="1728282" y="44750"/>
                  <a:pt x="1727345" y="45531"/>
                </a:cubicBezTo>
                <a:cubicBezTo>
                  <a:pt x="1724378" y="48341"/>
                  <a:pt x="1724847" y="50684"/>
                  <a:pt x="1727969" y="53182"/>
                </a:cubicBezTo>
                <a:cubicBezTo>
                  <a:pt x="1731093" y="55837"/>
                  <a:pt x="1732498" y="55056"/>
                  <a:pt x="1734060" y="51465"/>
                </a:cubicBezTo>
                <a:cubicBezTo>
                  <a:pt x="1735152" y="48654"/>
                  <a:pt x="1738432" y="48185"/>
                  <a:pt x="1741711" y="46780"/>
                </a:cubicBezTo>
                <a:cubicBezTo>
                  <a:pt x="1739993" y="44594"/>
                  <a:pt x="1738900" y="43032"/>
                  <a:pt x="1737651" y="41627"/>
                </a:cubicBezTo>
                <a:cubicBezTo>
                  <a:pt x="1734996" y="38660"/>
                  <a:pt x="1733669" y="37176"/>
                  <a:pt x="1732673" y="37332"/>
                </a:cubicBezTo>
                <a:close/>
                <a:moveTo>
                  <a:pt x="1529711" y="7826"/>
                </a:moveTo>
                <a:cubicBezTo>
                  <a:pt x="1536426" y="7202"/>
                  <a:pt x="1540018" y="8763"/>
                  <a:pt x="1538769" y="16259"/>
                </a:cubicBezTo>
                <a:cubicBezTo>
                  <a:pt x="1542359" y="22817"/>
                  <a:pt x="1540330" y="29688"/>
                  <a:pt x="1540799" y="36872"/>
                </a:cubicBezTo>
                <a:cubicBezTo>
                  <a:pt x="1540955" y="45929"/>
                  <a:pt x="1541111" y="54986"/>
                  <a:pt x="1540798" y="64043"/>
                </a:cubicBezTo>
                <a:cubicBezTo>
                  <a:pt x="1541111" y="76848"/>
                  <a:pt x="1541111" y="89653"/>
                  <a:pt x="1540798" y="102457"/>
                </a:cubicBezTo>
                <a:cubicBezTo>
                  <a:pt x="1541111" y="114481"/>
                  <a:pt x="1541111" y="126349"/>
                  <a:pt x="1540798" y="138217"/>
                </a:cubicBezTo>
                <a:cubicBezTo>
                  <a:pt x="1541111" y="148836"/>
                  <a:pt x="1541111" y="159299"/>
                  <a:pt x="1540799" y="169917"/>
                </a:cubicBezTo>
                <a:cubicBezTo>
                  <a:pt x="1541267" y="189749"/>
                  <a:pt x="1540955" y="209581"/>
                  <a:pt x="1540955" y="229413"/>
                </a:cubicBezTo>
                <a:cubicBezTo>
                  <a:pt x="1540955" y="232068"/>
                  <a:pt x="1540799" y="234566"/>
                  <a:pt x="1538925" y="236752"/>
                </a:cubicBezTo>
                <a:cubicBezTo>
                  <a:pt x="1538768" y="237689"/>
                  <a:pt x="1538613" y="238626"/>
                  <a:pt x="1538456" y="239563"/>
                </a:cubicBezTo>
                <a:cubicBezTo>
                  <a:pt x="1538456" y="242218"/>
                  <a:pt x="1538300" y="244873"/>
                  <a:pt x="1538456" y="247527"/>
                </a:cubicBezTo>
                <a:cubicBezTo>
                  <a:pt x="1538612" y="250338"/>
                  <a:pt x="1536739" y="249870"/>
                  <a:pt x="1535177" y="249870"/>
                </a:cubicBezTo>
                <a:cubicBezTo>
                  <a:pt x="1505664" y="249870"/>
                  <a:pt x="1476150" y="249713"/>
                  <a:pt x="1446636" y="249869"/>
                </a:cubicBezTo>
                <a:cubicBezTo>
                  <a:pt x="1443357" y="249869"/>
                  <a:pt x="1442733" y="248620"/>
                  <a:pt x="1442733" y="245653"/>
                </a:cubicBezTo>
                <a:cubicBezTo>
                  <a:pt x="1442732" y="241593"/>
                  <a:pt x="1442576" y="237533"/>
                  <a:pt x="1442420" y="233473"/>
                </a:cubicBezTo>
                <a:cubicBezTo>
                  <a:pt x="1442420" y="231911"/>
                  <a:pt x="1442576" y="230506"/>
                  <a:pt x="1442576" y="228945"/>
                </a:cubicBezTo>
                <a:cubicBezTo>
                  <a:pt x="1441952" y="223791"/>
                  <a:pt x="1442421" y="218482"/>
                  <a:pt x="1442421" y="213329"/>
                </a:cubicBezTo>
                <a:cubicBezTo>
                  <a:pt x="1442420" y="206770"/>
                  <a:pt x="1442421" y="200212"/>
                  <a:pt x="1442420" y="193653"/>
                </a:cubicBezTo>
                <a:cubicBezTo>
                  <a:pt x="1441015" y="191467"/>
                  <a:pt x="1440703" y="188969"/>
                  <a:pt x="1440703" y="186470"/>
                </a:cubicBezTo>
                <a:cubicBezTo>
                  <a:pt x="1440546" y="175070"/>
                  <a:pt x="1440546" y="163827"/>
                  <a:pt x="1440703" y="152428"/>
                </a:cubicBezTo>
                <a:cubicBezTo>
                  <a:pt x="1440703" y="149929"/>
                  <a:pt x="1440858" y="147431"/>
                  <a:pt x="1442421" y="145245"/>
                </a:cubicBezTo>
                <a:cubicBezTo>
                  <a:pt x="1442421" y="138374"/>
                  <a:pt x="1442421" y="131346"/>
                  <a:pt x="1442421" y="124319"/>
                </a:cubicBezTo>
                <a:cubicBezTo>
                  <a:pt x="1442420" y="121196"/>
                  <a:pt x="1442420" y="117917"/>
                  <a:pt x="1442576" y="114794"/>
                </a:cubicBezTo>
                <a:cubicBezTo>
                  <a:pt x="1442577" y="112451"/>
                  <a:pt x="1442576" y="110265"/>
                  <a:pt x="1442576" y="108079"/>
                </a:cubicBezTo>
                <a:cubicBezTo>
                  <a:pt x="1444138" y="103551"/>
                  <a:pt x="1440859" y="99334"/>
                  <a:pt x="1442108" y="94806"/>
                </a:cubicBezTo>
                <a:cubicBezTo>
                  <a:pt x="1441015" y="83094"/>
                  <a:pt x="1438204" y="79971"/>
                  <a:pt x="1426024" y="77160"/>
                </a:cubicBezTo>
                <a:cubicBezTo>
                  <a:pt x="1423057" y="76535"/>
                  <a:pt x="1419934" y="76223"/>
                  <a:pt x="1416967" y="75755"/>
                </a:cubicBezTo>
                <a:cubicBezTo>
                  <a:pt x="1405100" y="75442"/>
                  <a:pt x="1393232" y="75130"/>
                  <a:pt x="1381363" y="75130"/>
                </a:cubicBezTo>
                <a:cubicBezTo>
                  <a:pt x="1377303" y="75130"/>
                  <a:pt x="1376679" y="73412"/>
                  <a:pt x="1376835" y="69977"/>
                </a:cubicBezTo>
                <a:cubicBezTo>
                  <a:pt x="1377147" y="64355"/>
                  <a:pt x="1377460" y="58577"/>
                  <a:pt x="1376835" y="52956"/>
                </a:cubicBezTo>
                <a:cubicBezTo>
                  <a:pt x="1376367" y="47178"/>
                  <a:pt x="1378709" y="45304"/>
                  <a:pt x="1384018" y="45929"/>
                </a:cubicBezTo>
                <a:cubicBezTo>
                  <a:pt x="1389639" y="44367"/>
                  <a:pt x="1395730" y="44367"/>
                  <a:pt x="1401195" y="42025"/>
                </a:cubicBezTo>
                <a:cubicBezTo>
                  <a:pt x="1404630" y="39370"/>
                  <a:pt x="1409003" y="38745"/>
                  <a:pt x="1413063" y="37809"/>
                </a:cubicBezTo>
                <a:cubicBezTo>
                  <a:pt x="1425556" y="34841"/>
                  <a:pt x="1437580" y="30782"/>
                  <a:pt x="1449135" y="25472"/>
                </a:cubicBezTo>
                <a:cubicBezTo>
                  <a:pt x="1452259" y="24067"/>
                  <a:pt x="1455382" y="22974"/>
                  <a:pt x="1458661" y="22818"/>
                </a:cubicBezTo>
                <a:cubicBezTo>
                  <a:pt x="1461940" y="21100"/>
                  <a:pt x="1465844" y="20007"/>
                  <a:pt x="1468499" y="17508"/>
                </a:cubicBezTo>
                <a:cubicBezTo>
                  <a:pt x="1478180" y="8451"/>
                  <a:pt x="1489579" y="6421"/>
                  <a:pt x="1502228" y="7826"/>
                </a:cubicBezTo>
                <a:cubicBezTo>
                  <a:pt x="1504414" y="7983"/>
                  <a:pt x="1506444" y="7670"/>
                  <a:pt x="1508630" y="7670"/>
                </a:cubicBezTo>
                <a:cubicBezTo>
                  <a:pt x="1515657" y="7826"/>
                  <a:pt x="1522685" y="8295"/>
                  <a:pt x="1529711" y="7826"/>
                </a:cubicBezTo>
                <a:close/>
                <a:moveTo>
                  <a:pt x="1772162" y="40534"/>
                </a:moveTo>
                <a:cubicBezTo>
                  <a:pt x="1768570" y="41002"/>
                  <a:pt x="1769351" y="43813"/>
                  <a:pt x="1769039" y="45999"/>
                </a:cubicBezTo>
                <a:cubicBezTo>
                  <a:pt x="1768726" y="48029"/>
                  <a:pt x="1769039" y="50528"/>
                  <a:pt x="1771381" y="50059"/>
                </a:cubicBezTo>
                <a:cubicBezTo>
                  <a:pt x="1773410" y="49434"/>
                  <a:pt x="1776221" y="47248"/>
                  <a:pt x="1776690" y="45218"/>
                </a:cubicBezTo>
                <a:cubicBezTo>
                  <a:pt x="1777314" y="42876"/>
                  <a:pt x="1774348" y="41471"/>
                  <a:pt x="1772162" y="40534"/>
                </a:cubicBezTo>
                <a:close/>
                <a:moveTo>
                  <a:pt x="1670816" y="13675"/>
                </a:moveTo>
                <a:cubicBezTo>
                  <a:pt x="1667849" y="14455"/>
                  <a:pt x="1663633" y="14924"/>
                  <a:pt x="1665508" y="19765"/>
                </a:cubicBezTo>
                <a:cubicBezTo>
                  <a:pt x="1668162" y="26636"/>
                  <a:pt x="1673159" y="32101"/>
                  <a:pt x="1677687" y="37723"/>
                </a:cubicBezTo>
                <a:cubicBezTo>
                  <a:pt x="1678936" y="39128"/>
                  <a:pt x="1680967" y="39441"/>
                  <a:pt x="1682840" y="38035"/>
                </a:cubicBezTo>
                <a:cubicBezTo>
                  <a:pt x="1684714" y="36630"/>
                  <a:pt x="1683777" y="35693"/>
                  <a:pt x="1682529" y="34131"/>
                </a:cubicBezTo>
                <a:cubicBezTo>
                  <a:pt x="1680810" y="32101"/>
                  <a:pt x="1681279" y="29759"/>
                  <a:pt x="1682685" y="27572"/>
                </a:cubicBezTo>
                <a:cubicBezTo>
                  <a:pt x="1684402" y="24762"/>
                  <a:pt x="1684558" y="21951"/>
                  <a:pt x="1682684" y="19296"/>
                </a:cubicBezTo>
                <a:cubicBezTo>
                  <a:pt x="1679561" y="18516"/>
                  <a:pt x="1679874" y="24449"/>
                  <a:pt x="1676282" y="22263"/>
                </a:cubicBezTo>
                <a:cubicBezTo>
                  <a:pt x="1674565" y="21326"/>
                  <a:pt x="1673315" y="19765"/>
                  <a:pt x="1673627" y="17735"/>
                </a:cubicBezTo>
                <a:cubicBezTo>
                  <a:pt x="1674096" y="15236"/>
                  <a:pt x="1674720" y="12582"/>
                  <a:pt x="1670816" y="13675"/>
                </a:cubicBezTo>
                <a:close/>
                <a:moveTo>
                  <a:pt x="1714598" y="3661"/>
                </a:moveTo>
                <a:cubicBezTo>
                  <a:pt x="1727814" y="4618"/>
                  <a:pt x="1740930" y="6648"/>
                  <a:pt x="1753891" y="10395"/>
                </a:cubicBezTo>
                <a:cubicBezTo>
                  <a:pt x="1756546" y="11176"/>
                  <a:pt x="1759201" y="12269"/>
                  <a:pt x="1761856" y="13206"/>
                </a:cubicBezTo>
                <a:cubicBezTo>
                  <a:pt x="1765291" y="15236"/>
                  <a:pt x="1769039" y="17110"/>
                  <a:pt x="1771537" y="20389"/>
                </a:cubicBezTo>
                <a:cubicBezTo>
                  <a:pt x="1772317" y="20545"/>
                  <a:pt x="1772787" y="21014"/>
                  <a:pt x="1773410" y="21482"/>
                </a:cubicBezTo>
                <a:cubicBezTo>
                  <a:pt x="1772631" y="21483"/>
                  <a:pt x="1771850" y="21483"/>
                  <a:pt x="1770912" y="21639"/>
                </a:cubicBezTo>
                <a:cubicBezTo>
                  <a:pt x="1772786" y="24762"/>
                  <a:pt x="1776847" y="25543"/>
                  <a:pt x="1778565" y="29447"/>
                </a:cubicBezTo>
                <a:cubicBezTo>
                  <a:pt x="1779969" y="32570"/>
                  <a:pt x="1780595" y="28197"/>
                  <a:pt x="1781688" y="27416"/>
                </a:cubicBezTo>
                <a:cubicBezTo>
                  <a:pt x="1781375" y="27104"/>
                  <a:pt x="1781063" y="26948"/>
                  <a:pt x="1780907" y="26636"/>
                </a:cubicBezTo>
                <a:cubicBezTo>
                  <a:pt x="1781375" y="26636"/>
                  <a:pt x="1781843" y="26636"/>
                  <a:pt x="1782468" y="26480"/>
                </a:cubicBezTo>
                <a:cubicBezTo>
                  <a:pt x="1790120" y="29446"/>
                  <a:pt x="1794336" y="39128"/>
                  <a:pt x="1791212" y="47404"/>
                </a:cubicBezTo>
                <a:cubicBezTo>
                  <a:pt x="1790276" y="49747"/>
                  <a:pt x="1789027" y="51933"/>
                  <a:pt x="1790588" y="54275"/>
                </a:cubicBezTo>
                <a:cubicBezTo>
                  <a:pt x="1790588" y="54900"/>
                  <a:pt x="1790432" y="55368"/>
                  <a:pt x="1790276" y="55993"/>
                </a:cubicBezTo>
                <a:cubicBezTo>
                  <a:pt x="1793086" y="60209"/>
                  <a:pt x="1792618" y="68642"/>
                  <a:pt x="1801676" y="64426"/>
                </a:cubicBezTo>
                <a:cubicBezTo>
                  <a:pt x="1801675" y="64113"/>
                  <a:pt x="1801675" y="63957"/>
                  <a:pt x="1801675" y="63801"/>
                </a:cubicBezTo>
                <a:cubicBezTo>
                  <a:pt x="1802612" y="63957"/>
                  <a:pt x="1803549" y="64113"/>
                  <a:pt x="1804486" y="64113"/>
                </a:cubicBezTo>
                <a:cubicBezTo>
                  <a:pt x="1806360" y="77699"/>
                  <a:pt x="1806204" y="91441"/>
                  <a:pt x="1806204" y="105026"/>
                </a:cubicBezTo>
                <a:cubicBezTo>
                  <a:pt x="1806203" y="108306"/>
                  <a:pt x="1806829" y="111741"/>
                  <a:pt x="1804642" y="114708"/>
                </a:cubicBezTo>
                <a:cubicBezTo>
                  <a:pt x="1804173" y="115489"/>
                  <a:pt x="1803706" y="116426"/>
                  <a:pt x="1803237" y="117207"/>
                </a:cubicBezTo>
                <a:cubicBezTo>
                  <a:pt x="1802924" y="116738"/>
                  <a:pt x="1802456" y="116426"/>
                  <a:pt x="1801988" y="116113"/>
                </a:cubicBezTo>
                <a:cubicBezTo>
                  <a:pt x="1799801" y="117831"/>
                  <a:pt x="1800270" y="125951"/>
                  <a:pt x="1794648" y="118768"/>
                </a:cubicBezTo>
                <a:cubicBezTo>
                  <a:pt x="1793399" y="117207"/>
                  <a:pt x="1790900" y="118456"/>
                  <a:pt x="1789495" y="119549"/>
                </a:cubicBezTo>
                <a:cubicBezTo>
                  <a:pt x="1788089" y="120642"/>
                  <a:pt x="1787934" y="122516"/>
                  <a:pt x="1788870" y="124078"/>
                </a:cubicBezTo>
                <a:cubicBezTo>
                  <a:pt x="1789807" y="125639"/>
                  <a:pt x="1790901" y="127045"/>
                  <a:pt x="1791994" y="128606"/>
                </a:cubicBezTo>
                <a:cubicBezTo>
                  <a:pt x="1792931" y="128450"/>
                  <a:pt x="1794024" y="128294"/>
                  <a:pt x="1794961" y="127981"/>
                </a:cubicBezTo>
                <a:cubicBezTo>
                  <a:pt x="1795273" y="128138"/>
                  <a:pt x="1795429" y="128294"/>
                  <a:pt x="1795586" y="128294"/>
                </a:cubicBezTo>
                <a:cubicBezTo>
                  <a:pt x="1806048" y="129231"/>
                  <a:pt x="1805891" y="129231"/>
                  <a:pt x="1806672" y="139849"/>
                </a:cubicBezTo>
                <a:cubicBezTo>
                  <a:pt x="1806828" y="159213"/>
                  <a:pt x="1806204" y="178576"/>
                  <a:pt x="1805423" y="197940"/>
                </a:cubicBezTo>
                <a:cubicBezTo>
                  <a:pt x="1805267" y="212462"/>
                  <a:pt x="1796835" y="222144"/>
                  <a:pt x="1786372" y="230576"/>
                </a:cubicBezTo>
                <a:cubicBezTo>
                  <a:pt x="1769820" y="243850"/>
                  <a:pt x="1750144" y="248847"/>
                  <a:pt x="1729688" y="251814"/>
                </a:cubicBezTo>
                <a:cubicBezTo>
                  <a:pt x="1700642" y="256030"/>
                  <a:pt x="1671441" y="254624"/>
                  <a:pt x="1642396" y="250565"/>
                </a:cubicBezTo>
                <a:cubicBezTo>
                  <a:pt x="1633339" y="247910"/>
                  <a:pt x="1624125" y="245880"/>
                  <a:pt x="1615538" y="242132"/>
                </a:cubicBezTo>
                <a:cubicBezTo>
                  <a:pt x="1605231" y="237603"/>
                  <a:pt x="1596174" y="231513"/>
                  <a:pt x="1588991" y="222768"/>
                </a:cubicBezTo>
                <a:cubicBezTo>
                  <a:pt x="1587585" y="221988"/>
                  <a:pt x="1586960" y="220895"/>
                  <a:pt x="1586805" y="219333"/>
                </a:cubicBezTo>
                <a:cubicBezTo>
                  <a:pt x="1586805" y="219333"/>
                  <a:pt x="1586805" y="219177"/>
                  <a:pt x="1586805" y="219021"/>
                </a:cubicBezTo>
                <a:cubicBezTo>
                  <a:pt x="1580559" y="210120"/>
                  <a:pt x="1578684" y="199970"/>
                  <a:pt x="1577904" y="189351"/>
                </a:cubicBezTo>
                <a:cubicBezTo>
                  <a:pt x="1577591" y="185916"/>
                  <a:pt x="1578841" y="184666"/>
                  <a:pt x="1582276" y="184667"/>
                </a:cubicBezTo>
                <a:cubicBezTo>
                  <a:pt x="1584775" y="184666"/>
                  <a:pt x="1587116" y="184666"/>
                  <a:pt x="1589616" y="184666"/>
                </a:cubicBezTo>
                <a:cubicBezTo>
                  <a:pt x="1589772" y="184510"/>
                  <a:pt x="1589927" y="184510"/>
                  <a:pt x="1590084" y="184510"/>
                </a:cubicBezTo>
                <a:cubicBezTo>
                  <a:pt x="1592426" y="183886"/>
                  <a:pt x="1594769" y="184042"/>
                  <a:pt x="1597111" y="184042"/>
                </a:cubicBezTo>
                <a:cubicBezTo>
                  <a:pt x="1618348" y="184042"/>
                  <a:pt x="1639741" y="184198"/>
                  <a:pt x="1660978" y="183886"/>
                </a:cubicBezTo>
                <a:cubicBezTo>
                  <a:pt x="1663321" y="183886"/>
                  <a:pt x="1665351" y="184042"/>
                  <a:pt x="1667225" y="184510"/>
                </a:cubicBezTo>
                <a:cubicBezTo>
                  <a:pt x="1667849" y="184510"/>
                  <a:pt x="1668630" y="184510"/>
                  <a:pt x="1669254" y="184510"/>
                </a:cubicBezTo>
                <a:cubicBezTo>
                  <a:pt x="1674876" y="184510"/>
                  <a:pt x="1674096" y="187477"/>
                  <a:pt x="1673627" y="190444"/>
                </a:cubicBezTo>
                <a:cubicBezTo>
                  <a:pt x="1673784" y="191069"/>
                  <a:pt x="1674096" y="191693"/>
                  <a:pt x="1674252" y="192318"/>
                </a:cubicBezTo>
                <a:cubicBezTo>
                  <a:pt x="1675501" y="194816"/>
                  <a:pt x="1675501" y="197627"/>
                  <a:pt x="1675501" y="200438"/>
                </a:cubicBezTo>
                <a:cubicBezTo>
                  <a:pt x="1675969" y="209808"/>
                  <a:pt x="1678624" y="212618"/>
                  <a:pt x="1688774" y="214024"/>
                </a:cubicBezTo>
                <a:cubicBezTo>
                  <a:pt x="1707357" y="213868"/>
                  <a:pt x="1710324" y="210432"/>
                  <a:pt x="1708919" y="191381"/>
                </a:cubicBezTo>
                <a:cubicBezTo>
                  <a:pt x="1708138" y="180138"/>
                  <a:pt x="1708606" y="168738"/>
                  <a:pt x="1708919" y="157964"/>
                </a:cubicBezTo>
                <a:cubicBezTo>
                  <a:pt x="1673159" y="177015"/>
                  <a:pt x="1637243" y="175453"/>
                  <a:pt x="1601015" y="159057"/>
                </a:cubicBezTo>
                <a:cubicBezTo>
                  <a:pt x="1592114" y="153435"/>
                  <a:pt x="1583681" y="147345"/>
                  <a:pt x="1580089" y="136570"/>
                </a:cubicBezTo>
                <a:cubicBezTo>
                  <a:pt x="1576342" y="124077"/>
                  <a:pt x="1575249" y="111429"/>
                  <a:pt x="1575873" y="98468"/>
                </a:cubicBezTo>
                <a:cubicBezTo>
                  <a:pt x="1575718" y="88161"/>
                  <a:pt x="1575405" y="77855"/>
                  <a:pt x="1576030" y="67549"/>
                </a:cubicBezTo>
                <a:cubicBezTo>
                  <a:pt x="1578060" y="58023"/>
                  <a:pt x="1577279" y="47873"/>
                  <a:pt x="1582901" y="39284"/>
                </a:cubicBezTo>
                <a:cubicBezTo>
                  <a:pt x="1585711" y="34756"/>
                  <a:pt x="1588366" y="29915"/>
                  <a:pt x="1593675" y="27729"/>
                </a:cubicBezTo>
                <a:cubicBezTo>
                  <a:pt x="1617568" y="9146"/>
                  <a:pt x="1645676" y="4618"/>
                  <a:pt x="1674721" y="3368"/>
                </a:cubicBezTo>
                <a:cubicBezTo>
                  <a:pt x="1688072" y="2822"/>
                  <a:pt x="1701384" y="2705"/>
                  <a:pt x="1714598" y="3661"/>
                </a:cubicBezTo>
                <a:close/>
              </a:path>
            </a:pathLst>
          </a:custGeom>
          <a:solidFill>
            <a:schemeClr val="accent3"/>
          </a:solidFill>
          <a:ln w="3133" cap="flat">
            <a:noFill/>
            <a:prstDash val="solid"/>
            <a:miter/>
          </a:ln>
        </p:spPr>
        <p:txBody>
          <a:bodyPr rtlCol="0" anchor="ctr"/>
          <a:lstStyle/>
          <a:p>
            <a:endParaRPr lang="en-US"/>
          </a:p>
        </p:txBody>
      </p:sp>
      <p:grpSp>
        <p:nvGrpSpPr>
          <p:cNvPr id="35" name="Graphic 101">
            <a:extLst>
              <a:ext uri="{FF2B5EF4-FFF2-40B4-BE49-F238E27FC236}">
                <a16:creationId xmlns:a16="http://schemas.microsoft.com/office/drawing/2014/main" id="{6CBC7FB3-6D62-4761-BF59-1E2290005E3A}"/>
              </a:ext>
            </a:extLst>
          </p:cNvPr>
          <p:cNvGrpSpPr/>
          <p:nvPr userDrawn="1"/>
        </p:nvGrpSpPr>
        <p:grpSpPr>
          <a:xfrm>
            <a:off x="3817736" y="1161522"/>
            <a:ext cx="4556528" cy="4534956"/>
            <a:chOff x="6590183" y="440651"/>
            <a:chExt cx="3299274" cy="3283656"/>
          </a:xfrm>
          <a:solidFill>
            <a:schemeClr val="accent3">
              <a:alpha val="5000"/>
            </a:schemeClr>
          </a:solidFill>
        </p:grpSpPr>
        <p:sp>
          <p:nvSpPr>
            <p:cNvPr id="36" name="Freeform: Shape 35">
              <a:extLst>
                <a:ext uri="{FF2B5EF4-FFF2-40B4-BE49-F238E27FC236}">
                  <a16:creationId xmlns:a16="http://schemas.microsoft.com/office/drawing/2014/main" id="{672EB0B9-2580-4FDD-815B-21B0DA3F8788}"/>
                </a:ext>
              </a:extLst>
            </p:cNvPr>
            <p:cNvSpPr/>
            <p:nvPr/>
          </p:nvSpPr>
          <p:spPr>
            <a:xfrm>
              <a:off x="6749875" y="2381170"/>
              <a:ext cx="2977545" cy="1342745"/>
            </a:xfrm>
            <a:custGeom>
              <a:avLst/>
              <a:gdLst>
                <a:gd name="connsiteX0" fmla="*/ 739506 w 2977545"/>
                <a:gd name="connsiteY0" fmla="*/ 1342746 h 1342745"/>
                <a:gd name="connsiteX1" fmla="*/ 632133 w 2977545"/>
                <a:gd name="connsiteY1" fmla="*/ 1279494 h 1342745"/>
                <a:gd name="connsiteX2" fmla="*/ 6638 w 2977545"/>
                <a:gd name="connsiteY2" fmla="*/ 918331 h 1342745"/>
                <a:gd name="connsiteX3" fmla="*/ 0 w 2977545"/>
                <a:gd name="connsiteY3" fmla="*/ 911693 h 1342745"/>
                <a:gd name="connsiteX4" fmla="*/ 75356 w 2977545"/>
                <a:gd name="connsiteY4" fmla="*/ 930825 h 1342745"/>
                <a:gd name="connsiteX5" fmla="*/ 671568 w 2977545"/>
                <a:gd name="connsiteY5" fmla="*/ 1087004 h 1342745"/>
                <a:gd name="connsiteX6" fmla="*/ 691481 w 2977545"/>
                <a:gd name="connsiteY6" fmla="*/ 1082708 h 1342745"/>
                <a:gd name="connsiteX7" fmla="*/ 1247477 w 2977545"/>
                <a:gd name="connsiteY7" fmla="*/ 670006 h 1342745"/>
                <a:gd name="connsiteX8" fmla="*/ 1256067 w 2977545"/>
                <a:gd name="connsiteY8" fmla="*/ 648532 h 1342745"/>
                <a:gd name="connsiteX9" fmla="*/ 1231469 w 2977545"/>
                <a:gd name="connsiteY9" fmla="*/ 452137 h 1342745"/>
                <a:gd name="connsiteX10" fmla="*/ 1204137 w 2977545"/>
                <a:gd name="connsiteY10" fmla="*/ 232706 h 1342745"/>
                <a:gd name="connsiteX11" fmla="*/ 1186177 w 2977545"/>
                <a:gd name="connsiteY11" fmla="*/ 85898 h 1342745"/>
                <a:gd name="connsiteX12" fmla="*/ 1191643 w 2977545"/>
                <a:gd name="connsiteY12" fmla="*/ 76137 h 1342745"/>
                <a:gd name="connsiteX13" fmla="*/ 1323224 w 2977545"/>
                <a:gd name="connsiteY13" fmla="*/ 0 h 1342745"/>
                <a:gd name="connsiteX14" fmla="*/ 1487602 w 2977545"/>
                <a:gd name="connsiteY14" fmla="*/ 284245 h 1342745"/>
                <a:gd name="connsiteX15" fmla="*/ 1651980 w 2977545"/>
                <a:gd name="connsiteY15" fmla="*/ 0 h 1342745"/>
                <a:gd name="connsiteX16" fmla="*/ 1783951 w 2977545"/>
                <a:gd name="connsiteY16" fmla="*/ 76527 h 1342745"/>
                <a:gd name="connsiteX17" fmla="*/ 1789027 w 2977545"/>
                <a:gd name="connsiteY17" fmla="*/ 87460 h 1342745"/>
                <a:gd name="connsiteX18" fmla="*/ 1743735 w 2977545"/>
                <a:gd name="connsiteY18" fmla="*/ 457603 h 1342745"/>
                <a:gd name="connsiteX19" fmla="*/ 1718746 w 2977545"/>
                <a:gd name="connsiteY19" fmla="*/ 652827 h 1342745"/>
                <a:gd name="connsiteX20" fmla="*/ 1726555 w 2977545"/>
                <a:gd name="connsiteY20" fmla="*/ 668445 h 1342745"/>
                <a:gd name="connsiteX21" fmla="*/ 2047893 w 2977545"/>
                <a:gd name="connsiteY21" fmla="*/ 907007 h 1342745"/>
                <a:gd name="connsiteX22" fmla="*/ 2283332 w 2977545"/>
                <a:gd name="connsiteY22" fmla="*/ 1081928 h 1342745"/>
                <a:gd name="connsiteX23" fmla="*/ 2305588 w 2977545"/>
                <a:gd name="connsiteY23" fmla="*/ 1086223 h 1342745"/>
                <a:gd name="connsiteX24" fmla="*/ 2970128 w 2977545"/>
                <a:gd name="connsiteY24" fmla="*/ 912474 h 1342745"/>
                <a:gd name="connsiteX25" fmla="*/ 2977546 w 2977545"/>
                <a:gd name="connsiteY25" fmla="*/ 911693 h 1342745"/>
                <a:gd name="connsiteX26" fmla="*/ 2969737 w 2977545"/>
                <a:gd name="connsiteY26" fmla="*/ 917550 h 1342745"/>
                <a:gd name="connsiteX27" fmla="*/ 2245068 w 2977545"/>
                <a:gd name="connsiteY27" fmla="*/ 1335718 h 1342745"/>
                <a:gd name="connsiteX28" fmla="*/ 2235698 w 2977545"/>
                <a:gd name="connsiteY28" fmla="*/ 1342355 h 1342745"/>
                <a:gd name="connsiteX29" fmla="*/ 2230622 w 2977545"/>
                <a:gd name="connsiteY29" fmla="*/ 1342355 h 1342745"/>
                <a:gd name="connsiteX30" fmla="*/ 2221642 w 2977545"/>
                <a:gd name="connsiteY30" fmla="*/ 1336108 h 1342745"/>
                <a:gd name="connsiteX31" fmla="*/ 1498144 w 2977545"/>
                <a:gd name="connsiteY31" fmla="*/ 957375 h 1342745"/>
                <a:gd name="connsiteX32" fmla="*/ 1477060 w 2977545"/>
                <a:gd name="connsiteY32" fmla="*/ 957375 h 1342745"/>
                <a:gd name="connsiteX33" fmla="*/ 753562 w 2977545"/>
                <a:gd name="connsiteY33" fmla="*/ 1336108 h 1342745"/>
                <a:gd name="connsiteX34" fmla="*/ 744582 w 2977545"/>
                <a:gd name="connsiteY34" fmla="*/ 1342355 h 1342745"/>
                <a:gd name="connsiteX35" fmla="*/ 739506 w 2977545"/>
                <a:gd name="connsiteY35" fmla="*/ 1342746 h 134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77545" h="1342745">
                  <a:moveTo>
                    <a:pt x="739506" y="1342746"/>
                  </a:moveTo>
                  <a:cubicBezTo>
                    <a:pt x="703585" y="1321662"/>
                    <a:pt x="668054" y="1300187"/>
                    <a:pt x="632133" y="1279494"/>
                  </a:cubicBezTo>
                  <a:cubicBezTo>
                    <a:pt x="424025" y="1159236"/>
                    <a:pt x="215136" y="1038978"/>
                    <a:pt x="6638" y="918331"/>
                  </a:cubicBezTo>
                  <a:cubicBezTo>
                    <a:pt x="4295" y="916769"/>
                    <a:pt x="1562" y="915207"/>
                    <a:pt x="0" y="911693"/>
                  </a:cubicBezTo>
                  <a:cubicBezTo>
                    <a:pt x="24989" y="917940"/>
                    <a:pt x="50368" y="924578"/>
                    <a:pt x="75356" y="930825"/>
                  </a:cubicBezTo>
                  <a:cubicBezTo>
                    <a:pt x="274094" y="982754"/>
                    <a:pt x="472831" y="1034684"/>
                    <a:pt x="671568" y="1087004"/>
                  </a:cubicBezTo>
                  <a:cubicBezTo>
                    <a:pt x="679377" y="1088956"/>
                    <a:pt x="684843" y="1087394"/>
                    <a:pt x="691481" y="1082708"/>
                  </a:cubicBezTo>
                  <a:cubicBezTo>
                    <a:pt x="876553" y="944881"/>
                    <a:pt x="1062015" y="807444"/>
                    <a:pt x="1247477" y="670006"/>
                  </a:cubicBezTo>
                  <a:cubicBezTo>
                    <a:pt x="1255286" y="664150"/>
                    <a:pt x="1257629" y="658684"/>
                    <a:pt x="1256067" y="648532"/>
                  </a:cubicBezTo>
                  <a:cubicBezTo>
                    <a:pt x="1247477" y="582937"/>
                    <a:pt x="1239668" y="517732"/>
                    <a:pt x="1231469" y="452137"/>
                  </a:cubicBezTo>
                  <a:cubicBezTo>
                    <a:pt x="1222488" y="379124"/>
                    <a:pt x="1213508" y="305720"/>
                    <a:pt x="1204137" y="232706"/>
                  </a:cubicBezTo>
                  <a:cubicBezTo>
                    <a:pt x="1198281" y="183900"/>
                    <a:pt x="1192034" y="134704"/>
                    <a:pt x="1186177" y="85898"/>
                  </a:cubicBezTo>
                  <a:cubicBezTo>
                    <a:pt x="1185786" y="82775"/>
                    <a:pt x="1188910" y="78089"/>
                    <a:pt x="1191643" y="76137"/>
                  </a:cubicBezTo>
                  <a:cubicBezTo>
                    <a:pt x="1234983" y="50758"/>
                    <a:pt x="1278322" y="25770"/>
                    <a:pt x="1323224" y="0"/>
                  </a:cubicBezTo>
                  <a:cubicBezTo>
                    <a:pt x="1377886" y="94488"/>
                    <a:pt x="1432549" y="188976"/>
                    <a:pt x="1487602" y="284245"/>
                  </a:cubicBezTo>
                  <a:cubicBezTo>
                    <a:pt x="1542655" y="188586"/>
                    <a:pt x="1597317" y="94488"/>
                    <a:pt x="1651980" y="0"/>
                  </a:cubicBezTo>
                  <a:cubicBezTo>
                    <a:pt x="1696491" y="25770"/>
                    <a:pt x="1740221" y="50758"/>
                    <a:pt x="1783951" y="76527"/>
                  </a:cubicBezTo>
                  <a:cubicBezTo>
                    <a:pt x="1786684" y="78089"/>
                    <a:pt x="1789417" y="83946"/>
                    <a:pt x="1789027" y="87460"/>
                  </a:cubicBezTo>
                  <a:cubicBezTo>
                    <a:pt x="1774189" y="210841"/>
                    <a:pt x="1758962" y="334222"/>
                    <a:pt x="1743735" y="457603"/>
                  </a:cubicBezTo>
                  <a:cubicBezTo>
                    <a:pt x="1735535" y="522808"/>
                    <a:pt x="1727336" y="587622"/>
                    <a:pt x="1718746" y="652827"/>
                  </a:cubicBezTo>
                  <a:cubicBezTo>
                    <a:pt x="1717575" y="661026"/>
                    <a:pt x="1721479" y="664540"/>
                    <a:pt x="1726555" y="668445"/>
                  </a:cubicBezTo>
                  <a:cubicBezTo>
                    <a:pt x="1833928" y="747705"/>
                    <a:pt x="1940910" y="827356"/>
                    <a:pt x="2047893" y="907007"/>
                  </a:cubicBezTo>
                  <a:cubicBezTo>
                    <a:pt x="2126372" y="965184"/>
                    <a:pt x="2205243" y="1023361"/>
                    <a:pt x="2283332" y="1081928"/>
                  </a:cubicBezTo>
                  <a:cubicBezTo>
                    <a:pt x="2290750" y="1087394"/>
                    <a:pt x="2296998" y="1088565"/>
                    <a:pt x="2305588" y="1086223"/>
                  </a:cubicBezTo>
                  <a:cubicBezTo>
                    <a:pt x="2526971" y="1028046"/>
                    <a:pt x="2748744" y="970260"/>
                    <a:pt x="2970128" y="912474"/>
                  </a:cubicBezTo>
                  <a:cubicBezTo>
                    <a:pt x="2971689" y="912083"/>
                    <a:pt x="2973642" y="912083"/>
                    <a:pt x="2977546" y="911693"/>
                  </a:cubicBezTo>
                  <a:cubicBezTo>
                    <a:pt x="2973642" y="914426"/>
                    <a:pt x="2971689" y="916378"/>
                    <a:pt x="2969737" y="917550"/>
                  </a:cubicBezTo>
                  <a:cubicBezTo>
                    <a:pt x="2728051" y="1056939"/>
                    <a:pt x="2486364" y="1196329"/>
                    <a:pt x="2245068" y="1335718"/>
                  </a:cubicBezTo>
                  <a:cubicBezTo>
                    <a:pt x="2241945" y="1337670"/>
                    <a:pt x="2238821" y="1340013"/>
                    <a:pt x="2235698" y="1342355"/>
                  </a:cubicBezTo>
                  <a:cubicBezTo>
                    <a:pt x="2234136" y="1342355"/>
                    <a:pt x="2232183" y="1342355"/>
                    <a:pt x="2230622" y="1342355"/>
                  </a:cubicBezTo>
                  <a:cubicBezTo>
                    <a:pt x="2227498" y="1340013"/>
                    <a:pt x="2224765" y="1337670"/>
                    <a:pt x="2221642" y="1336108"/>
                  </a:cubicBezTo>
                  <a:cubicBezTo>
                    <a:pt x="1980345" y="1209994"/>
                    <a:pt x="1739049" y="1083880"/>
                    <a:pt x="1498144" y="957375"/>
                  </a:cubicBezTo>
                  <a:cubicBezTo>
                    <a:pt x="1490335" y="953471"/>
                    <a:pt x="1484869" y="953471"/>
                    <a:pt x="1477060" y="957375"/>
                  </a:cubicBezTo>
                  <a:cubicBezTo>
                    <a:pt x="1236154" y="1083880"/>
                    <a:pt x="994858" y="1209994"/>
                    <a:pt x="753562" y="1336108"/>
                  </a:cubicBezTo>
                  <a:cubicBezTo>
                    <a:pt x="750438" y="1337670"/>
                    <a:pt x="747315" y="1340403"/>
                    <a:pt x="744582" y="1342355"/>
                  </a:cubicBezTo>
                  <a:cubicBezTo>
                    <a:pt x="743020" y="1342746"/>
                    <a:pt x="741458" y="1342746"/>
                    <a:pt x="739506" y="134274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7" name="Freeform: Shape 36">
              <a:extLst>
                <a:ext uri="{FF2B5EF4-FFF2-40B4-BE49-F238E27FC236}">
                  <a16:creationId xmlns:a16="http://schemas.microsoft.com/office/drawing/2014/main" id="{DCC8469E-C2C1-466A-9952-DCBBBAEB8DF0}"/>
                </a:ext>
              </a:extLst>
            </p:cNvPr>
            <p:cNvSpPr/>
            <p:nvPr/>
          </p:nvSpPr>
          <p:spPr>
            <a:xfrm>
              <a:off x="8269493" y="441431"/>
              <a:ext cx="1618401" cy="2582023"/>
            </a:xfrm>
            <a:custGeom>
              <a:avLst/>
              <a:gdLst>
                <a:gd name="connsiteX0" fmla="*/ 1618401 w 1618401"/>
                <a:gd name="connsiteY0" fmla="*/ 2582024 h 2582023"/>
                <a:gd name="connsiteX1" fmla="*/ 1593022 w 1618401"/>
                <a:gd name="connsiteY1" fmla="*/ 2494954 h 2582023"/>
                <a:gd name="connsiteX2" fmla="*/ 1433330 w 1618401"/>
                <a:gd name="connsiteY2" fmla="*/ 1913189 h 2582023"/>
                <a:gd name="connsiteX3" fmla="*/ 1416150 w 1618401"/>
                <a:gd name="connsiteY3" fmla="*/ 1893666 h 2582023"/>
                <a:gd name="connsiteX4" fmla="*/ 783236 w 1618401"/>
                <a:gd name="connsiteY4" fmla="*/ 1619573 h 2582023"/>
                <a:gd name="connsiteX5" fmla="*/ 760200 w 1618401"/>
                <a:gd name="connsiteY5" fmla="*/ 1622696 h 2582023"/>
                <a:gd name="connsiteX6" fmla="*/ 312357 w 1618401"/>
                <a:gd name="connsiteY6" fmla="*/ 1960823 h 2582023"/>
                <a:gd name="connsiteX7" fmla="*/ 292054 w 1618401"/>
                <a:gd name="connsiteY7" fmla="*/ 1962385 h 2582023"/>
                <a:gd name="connsiteX8" fmla="*/ 164378 w 1618401"/>
                <a:gd name="connsiteY8" fmla="*/ 1888590 h 2582023"/>
                <a:gd name="connsiteX9" fmla="*/ 328756 w 1618401"/>
                <a:gd name="connsiteY9" fmla="*/ 1603955 h 2582023"/>
                <a:gd name="connsiteX10" fmla="*/ 1171 w 1618401"/>
                <a:gd name="connsiteY10" fmla="*/ 1603955 h 2582023"/>
                <a:gd name="connsiteX11" fmla="*/ 390 w 1618401"/>
                <a:gd name="connsiteY11" fmla="*/ 1591460 h 2582023"/>
                <a:gd name="connsiteX12" fmla="*/ 0 w 1618401"/>
                <a:gd name="connsiteY12" fmla="*/ 1456366 h 2582023"/>
                <a:gd name="connsiteX13" fmla="*/ 11323 w 1618401"/>
                <a:gd name="connsiteY13" fmla="*/ 1439967 h 2582023"/>
                <a:gd name="connsiteX14" fmla="*/ 524760 w 1618401"/>
                <a:gd name="connsiteY14" fmla="*/ 1222879 h 2582023"/>
                <a:gd name="connsiteX15" fmla="*/ 542721 w 1618401"/>
                <a:gd name="connsiteY15" fmla="*/ 1200623 h 2582023"/>
                <a:gd name="connsiteX16" fmla="*/ 564586 w 1618401"/>
                <a:gd name="connsiteY16" fmla="*/ 1007743 h 2582023"/>
                <a:gd name="connsiteX17" fmla="*/ 586841 w 1618401"/>
                <a:gd name="connsiteY17" fmla="*/ 817595 h 2582023"/>
                <a:gd name="connsiteX18" fmla="*/ 608316 w 1618401"/>
                <a:gd name="connsiteY18" fmla="*/ 629790 h 2582023"/>
                <a:gd name="connsiteX19" fmla="*/ 621201 w 1618401"/>
                <a:gd name="connsiteY19" fmla="*/ 513437 h 2582023"/>
                <a:gd name="connsiteX20" fmla="*/ 615344 w 1618401"/>
                <a:gd name="connsiteY20" fmla="*/ 497039 h 2582023"/>
                <a:gd name="connsiteX21" fmla="*/ 131190 w 1618401"/>
                <a:gd name="connsiteY21" fmla="*/ 6638 h 2582023"/>
                <a:gd name="connsiteX22" fmla="*/ 127676 w 1618401"/>
                <a:gd name="connsiteY22" fmla="*/ 0 h 2582023"/>
                <a:gd name="connsiteX23" fmla="*/ 247543 w 1618401"/>
                <a:gd name="connsiteY23" fmla="*/ 69109 h 2582023"/>
                <a:gd name="connsiteX24" fmla="*/ 860935 w 1618401"/>
                <a:gd name="connsiteY24" fmla="*/ 422854 h 2582023"/>
                <a:gd name="connsiteX25" fmla="*/ 872648 w 1618401"/>
                <a:gd name="connsiteY25" fmla="*/ 441986 h 2582023"/>
                <a:gd name="connsiteX26" fmla="*/ 881629 w 1618401"/>
                <a:gd name="connsiteY26" fmla="*/ 659464 h 2582023"/>
                <a:gd name="connsiteX27" fmla="*/ 890999 w 1618401"/>
                <a:gd name="connsiteY27" fmla="*/ 883190 h 2582023"/>
                <a:gd name="connsiteX28" fmla="*/ 899979 w 1618401"/>
                <a:gd name="connsiteY28" fmla="*/ 1103012 h 2582023"/>
                <a:gd name="connsiteX29" fmla="*/ 906227 w 1618401"/>
                <a:gd name="connsiteY29" fmla="*/ 1256067 h 2582023"/>
                <a:gd name="connsiteX30" fmla="*/ 919892 w 1618401"/>
                <a:gd name="connsiteY30" fmla="*/ 1279494 h 2582023"/>
                <a:gd name="connsiteX31" fmla="*/ 1606688 w 1618401"/>
                <a:gd name="connsiteY31" fmla="*/ 1714451 h 2582023"/>
                <a:gd name="connsiteX32" fmla="*/ 1618401 w 1618401"/>
                <a:gd name="connsiteY32" fmla="*/ 1722260 h 2582023"/>
                <a:gd name="connsiteX33" fmla="*/ 1618401 w 1618401"/>
                <a:gd name="connsiteY33" fmla="*/ 2582024 h 25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18401" h="2582023">
                  <a:moveTo>
                    <a:pt x="1618401" y="2582024"/>
                  </a:moveTo>
                  <a:cubicBezTo>
                    <a:pt x="1609812" y="2553130"/>
                    <a:pt x="1600831" y="2524238"/>
                    <a:pt x="1593022" y="2494954"/>
                  </a:cubicBezTo>
                  <a:cubicBezTo>
                    <a:pt x="1539531" y="2300902"/>
                    <a:pt x="1486430" y="2107241"/>
                    <a:pt x="1433330" y="1913189"/>
                  </a:cubicBezTo>
                  <a:cubicBezTo>
                    <a:pt x="1430596" y="1903427"/>
                    <a:pt x="1425911" y="1897571"/>
                    <a:pt x="1416150" y="1893666"/>
                  </a:cubicBezTo>
                  <a:cubicBezTo>
                    <a:pt x="1204918" y="1802692"/>
                    <a:pt x="994077" y="1711328"/>
                    <a:pt x="783236" y="1619573"/>
                  </a:cubicBezTo>
                  <a:cubicBezTo>
                    <a:pt x="773865" y="1615668"/>
                    <a:pt x="768008" y="1616839"/>
                    <a:pt x="760200" y="1622696"/>
                  </a:cubicBezTo>
                  <a:cubicBezTo>
                    <a:pt x="611049" y="1735535"/>
                    <a:pt x="461508" y="1847984"/>
                    <a:pt x="312357" y="1960823"/>
                  </a:cubicBezTo>
                  <a:cubicBezTo>
                    <a:pt x="305329" y="1966289"/>
                    <a:pt x="300253" y="1967070"/>
                    <a:pt x="292054" y="1962385"/>
                  </a:cubicBezTo>
                  <a:cubicBezTo>
                    <a:pt x="250276" y="1937396"/>
                    <a:pt x="207718" y="1913579"/>
                    <a:pt x="164378" y="1888590"/>
                  </a:cubicBezTo>
                  <a:cubicBezTo>
                    <a:pt x="219041" y="1793712"/>
                    <a:pt x="273313" y="1699614"/>
                    <a:pt x="328756" y="1603955"/>
                  </a:cubicBezTo>
                  <a:cubicBezTo>
                    <a:pt x="218260" y="1603955"/>
                    <a:pt x="110106" y="1603955"/>
                    <a:pt x="1171" y="1603955"/>
                  </a:cubicBezTo>
                  <a:cubicBezTo>
                    <a:pt x="781" y="1598879"/>
                    <a:pt x="390" y="1595365"/>
                    <a:pt x="390" y="1591460"/>
                  </a:cubicBezTo>
                  <a:cubicBezTo>
                    <a:pt x="390" y="1546559"/>
                    <a:pt x="781" y="1501267"/>
                    <a:pt x="0" y="1456366"/>
                  </a:cubicBezTo>
                  <a:cubicBezTo>
                    <a:pt x="0" y="1446995"/>
                    <a:pt x="3514" y="1443091"/>
                    <a:pt x="11323" y="1439967"/>
                  </a:cubicBezTo>
                  <a:cubicBezTo>
                    <a:pt x="182339" y="1367735"/>
                    <a:pt x="353354" y="1295111"/>
                    <a:pt x="524760" y="1222879"/>
                  </a:cubicBezTo>
                  <a:cubicBezTo>
                    <a:pt x="535693" y="1218194"/>
                    <a:pt x="541159" y="1213508"/>
                    <a:pt x="542721" y="1200623"/>
                  </a:cubicBezTo>
                  <a:cubicBezTo>
                    <a:pt x="549358" y="1136200"/>
                    <a:pt x="557167" y="1072166"/>
                    <a:pt x="564586" y="1007743"/>
                  </a:cubicBezTo>
                  <a:cubicBezTo>
                    <a:pt x="572004" y="944490"/>
                    <a:pt x="579423" y="880848"/>
                    <a:pt x="586841" y="817595"/>
                  </a:cubicBezTo>
                  <a:cubicBezTo>
                    <a:pt x="594260" y="755124"/>
                    <a:pt x="601288" y="692262"/>
                    <a:pt x="608316" y="629790"/>
                  </a:cubicBezTo>
                  <a:cubicBezTo>
                    <a:pt x="612611" y="591136"/>
                    <a:pt x="617296" y="552482"/>
                    <a:pt x="621201" y="513437"/>
                  </a:cubicBezTo>
                  <a:cubicBezTo>
                    <a:pt x="621591" y="507971"/>
                    <a:pt x="618858" y="500943"/>
                    <a:pt x="615344" y="497039"/>
                  </a:cubicBezTo>
                  <a:cubicBezTo>
                    <a:pt x="454090" y="333441"/>
                    <a:pt x="292835" y="169844"/>
                    <a:pt x="131190" y="6638"/>
                  </a:cubicBezTo>
                  <a:cubicBezTo>
                    <a:pt x="129628" y="5076"/>
                    <a:pt x="128066" y="3124"/>
                    <a:pt x="127676" y="0"/>
                  </a:cubicBezTo>
                  <a:cubicBezTo>
                    <a:pt x="167502" y="23036"/>
                    <a:pt x="207327" y="46073"/>
                    <a:pt x="247543" y="69109"/>
                  </a:cubicBezTo>
                  <a:cubicBezTo>
                    <a:pt x="452137" y="187024"/>
                    <a:pt x="656341" y="305329"/>
                    <a:pt x="860935" y="422854"/>
                  </a:cubicBezTo>
                  <a:cubicBezTo>
                    <a:pt x="869134" y="427539"/>
                    <a:pt x="872258" y="432615"/>
                    <a:pt x="872648" y="441986"/>
                  </a:cubicBezTo>
                  <a:cubicBezTo>
                    <a:pt x="875381" y="514609"/>
                    <a:pt x="878505" y="586841"/>
                    <a:pt x="881629" y="659464"/>
                  </a:cubicBezTo>
                  <a:cubicBezTo>
                    <a:pt x="884752" y="734040"/>
                    <a:pt x="887876" y="808615"/>
                    <a:pt x="890999" y="883190"/>
                  </a:cubicBezTo>
                  <a:cubicBezTo>
                    <a:pt x="894123" y="956594"/>
                    <a:pt x="896856" y="1029998"/>
                    <a:pt x="899979" y="1103012"/>
                  </a:cubicBezTo>
                  <a:cubicBezTo>
                    <a:pt x="901932" y="1154160"/>
                    <a:pt x="904665" y="1204918"/>
                    <a:pt x="906227" y="1256067"/>
                  </a:cubicBezTo>
                  <a:cubicBezTo>
                    <a:pt x="906617" y="1267390"/>
                    <a:pt x="910521" y="1273246"/>
                    <a:pt x="919892" y="1279494"/>
                  </a:cubicBezTo>
                  <a:cubicBezTo>
                    <a:pt x="1149085" y="1424349"/>
                    <a:pt x="1377886" y="1569205"/>
                    <a:pt x="1606688" y="1714451"/>
                  </a:cubicBezTo>
                  <a:cubicBezTo>
                    <a:pt x="1610592" y="1716794"/>
                    <a:pt x="1614497" y="1719527"/>
                    <a:pt x="1618401" y="1722260"/>
                  </a:cubicBezTo>
                  <a:cubicBezTo>
                    <a:pt x="1618401" y="2008067"/>
                    <a:pt x="1618401" y="2295045"/>
                    <a:pt x="1618401" y="2582024"/>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8" name="Freeform: Shape 37">
              <a:extLst>
                <a:ext uri="{FF2B5EF4-FFF2-40B4-BE49-F238E27FC236}">
                  <a16:creationId xmlns:a16="http://schemas.microsoft.com/office/drawing/2014/main" id="{78A2E8BE-0DEC-44F8-8438-359BB9C4D17A}"/>
                </a:ext>
              </a:extLst>
            </p:cNvPr>
            <p:cNvSpPr/>
            <p:nvPr/>
          </p:nvSpPr>
          <p:spPr>
            <a:xfrm>
              <a:off x="6589011" y="445392"/>
              <a:ext cx="1619218" cy="2576891"/>
            </a:xfrm>
            <a:custGeom>
              <a:avLst/>
              <a:gdLst>
                <a:gd name="connsiteX0" fmla="*/ 1490725 w 1619218"/>
                <a:gd name="connsiteY0" fmla="*/ 725 h 2576891"/>
                <a:gd name="connsiteX1" fmla="*/ 1480964 w 1619218"/>
                <a:gd name="connsiteY1" fmla="*/ 10876 h 2576891"/>
                <a:gd name="connsiteX2" fmla="*/ 1005790 w 1619218"/>
                <a:gd name="connsiteY2" fmla="*/ 491906 h 2576891"/>
                <a:gd name="connsiteX3" fmla="*/ 997982 w 1619218"/>
                <a:gd name="connsiteY3" fmla="*/ 513381 h 2576891"/>
                <a:gd name="connsiteX4" fmla="*/ 1019847 w 1619218"/>
                <a:gd name="connsiteY4" fmla="*/ 703919 h 2576891"/>
                <a:gd name="connsiteX5" fmla="*/ 1041712 w 1619218"/>
                <a:gd name="connsiteY5" fmla="*/ 892895 h 2576891"/>
                <a:gd name="connsiteX6" fmla="*/ 1063967 w 1619218"/>
                <a:gd name="connsiteY6" fmla="*/ 1084604 h 2576891"/>
                <a:gd name="connsiteX7" fmla="*/ 1077242 w 1619218"/>
                <a:gd name="connsiteY7" fmla="*/ 1202129 h 2576891"/>
                <a:gd name="connsiteX8" fmla="*/ 1090127 w 1619218"/>
                <a:gd name="connsiteY8" fmla="*/ 1218528 h 2576891"/>
                <a:gd name="connsiteX9" fmla="*/ 1485259 w 1619218"/>
                <a:gd name="connsiteY9" fmla="*/ 1385639 h 2576891"/>
                <a:gd name="connsiteX10" fmla="*/ 1608250 w 1619218"/>
                <a:gd name="connsiteY10" fmla="*/ 1437568 h 2576891"/>
                <a:gd name="connsiteX11" fmla="*/ 1619182 w 1619218"/>
                <a:gd name="connsiteY11" fmla="*/ 1454748 h 2576891"/>
                <a:gd name="connsiteX12" fmla="*/ 1618792 w 1619218"/>
                <a:gd name="connsiteY12" fmla="*/ 1601556 h 2576891"/>
                <a:gd name="connsiteX13" fmla="*/ 1290036 w 1619218"/>
                <a:gd name="connsiteY13" fmla="*/ 1601556 h 2576891"/>
                <a:gd name="connsiteX14" fmla="*/ 1454414 w 1619218"/>
                <a:gd name="connsiteY14" fmla="*/ 1886582 h 2576891"/>
                <a:gd name="connsiteX15" fmla="*/ 1372030 w 1619218"/>
                <a:gd name="connsiteY15" fmla="*/ 1934216 h 2576891"/>
                <a:gd name="connsiteX16" fmla="*/ 1326347 w 1619218"/>
                <a:gd name="connsiteY16" fmla="*/ 1960767 h 2576891"/>
                <a:gd name="connsiteX17" fmla="*/ 1307215 w 1619218"/>
                <a:gd name="connsiteY17" fmla="*/ 1959595 h 2576891"/>
                <a:gd name="connsiteX18" fmla="*/ 1054596 w 1619218"/>
                <a:gd name="connsiteY18" fmla="*/ 1768667 h 2576891"/>
                <a:gd name="connsiteX19" fmla="*/ 856640 w 1619218"/>
                <a:gd name="connsiteY19" fmla="*/ 1618735 h 2576891"/>
                <a:gd name="connsiteX20" fmla="*/ 837508 w 1619218"/>
                <a:gd name="connsiteY20" fmla="*/ 1617174 h 2576891"/>
                <a:gd name="connsiteX21" fmla="*/ 203423 w 1619218"/>
                <a:gd name="connsiteY21" fmla="*/ 1891267 h 2576891"/>
                <a:gd name="connsiteX22" fmla="*/ 186243 w 1619218"/>
                <a:gd name="connsiteY22" fmla="*/ 1910789 h 2576891"/>
                <a:gd name="connsiteX23" fmla="*/ 5857 w 1619218"/>
                <a:gd name="connsiteY23" fmla="*/ 2567130 h 2576891"/>
                <a:gd name="connsiteX24" fmla="*/ 1171 w 1619218"/>
                <a:gd name="connsiteY24" fmla="*/ 2576891 h 2576891"/>
                <a:gd name="connsiteX25" fmla="*/ 390 w 1619218"/>
                <a:gd name="connsiteY25" fmla="*/ 2566740 h 2576891"/>
                <a:gd name="connsiteX26" fmla="*/ 0 w 1619218"/>
                <a:gd name="connsiteY26" fmla="*/ 1730794 h 2576891"/>
                <a:gd name="connsiteX27" fmla="*/ 11713 w 1619218"/>
                <a:gd name="connsiteY27" fmla="*/ 1712052 h 2576891"/>
                <a:gd name="connsiteX28" fmla="*/ 700461 w 1619218"/>
                <a:gd name="connsiteY28" fmla="*/ 1275923 h 2576891"/>
                <a:gd name="connsiteX29" fmla="*/ 712565 w 1619218"/>
                <a:gd name="connsiteY29" fmla="*/ 1256010 h 2576891"/>
                <a:gd name="connsiteX30" fmla="*/ 721545 w 1619218"/>
                <a:gd name="connsiteY30" fmla="*/ 1032285 h 2576891"/>
                <a:gd name="connsiteX31" fmla="*/ 730916 w 1619218"/>
                <a:gd name="connsiteY31" fmla="*/ 810901 h 2576891"/>
                <a:gd name="connsiteX32" fmla="*/ 739896 w 1619218"/>
                <a:gd name="connsiteY32" fmla="*/ 592251 h 2576891"/>
                <a:gd name="connsiteX33" fmla="*/ 746924 w 1619218"/>
                <a:gd name="connsiteY33" fmla="*/ 436463 h 2576891"/>
                <a:gd name="connsiteX34" fmla="*/ 755124 w 1619218"/>
                <a:gd name="connsiteY34" fmla="*/ 422797 h 2576891"/>
                <a:gd name="connsiteX35" fmla="*/ 1484088 w 1619218"/>
                <a:gd name="connsiteY35" fmla="*/ 1505 h 2576891"/>
                <a:gd name="connsiteX36" fmla="*/ 1487602 w 1619218"/>
                <a:gd name="connsiteY36" fmla="*/ 334 h 2576891"/>
                <a:gd name="connsiteX37" fmla="*/ 1490725 w 1619218"/>
                <a:gd name="connsiteY37" fmla="*/ 725 h 257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19218" h="2576891">
                  <a:moveTo>
                    <a:pt x="1490725" y="725"/>
                  </a:moveTo>
                  <a:cubicBezTo>
                    <a:pt x="1487602" y="4239"/>
                    <a:pt x="1484478" y="7362"/>
                    <a:pt x="1480964" y="10876"/>
                  </a:cubicBezTo>
                  <a:cubicBezTo>
                    <a:pt x="1322833" y="170959"/>
                    <a:pt x="1164312" y="331433"/>
                    <a:pt x="1005790" y="491906"/>
                  </a:cubicBezTo>
                  <a:cubicBezTo>
                    <a:pt x="999543" y="498544"/>
                    <a:pt x="997201" y="504401"/>
                    <a:pt x="997982" y="513381"/>
                  </a:cubicBezTo>
                  <a:cubicBezTo>
                    <a:pt x="1005400" y="576633"/>
                    <a:pt x="1012428" y="640276"/>
                    <a:pt x="1019847" y="703919"/>
                  </a:cubicBezTo>
                  <a:cubicBezTo>
                    <a:pt x="1027265" y="766781"/>
                    <a:pt x="1034684" y="830033"/>
                    <a:pt x="1041712" y="892895"/>
                  </a:cubicBezTo>
                  <a:cubicBezTo>
                    <a:pt x="1049130" y="956928"/>
                    <a:pt x="1056549" y="1020571"/>
                    <a:pt x="1063967" y="1084604"/>
                  </a:cubicBezTo>
                  <a:cubicBezTo>
                    <a:pt x="1068652" y="1123649"/>
                    <a:pt x="1073728" y="1163084"/>
                    <a:pt x="1077242" y="1202129"/>
                  </a:cubicBezTo>
                  <a:cubicBezTo>
                    <a:pt x="1078023" y="1211890"/>
                    <a:pt x="1082318" y="1215014"/>
                    <a:pt x="1090127" y="1218528"/>
                  </a:cubicBezTo>
                  <a:cubicBezTo>
                    <a:pt x="1221708" y="1273971"/>
                    <a:pt x="1353678" y="1329805"/>
                    <a:pt x="1485259" y="1385639"/>
                  </a:cubicBezTo>
                  <a:cubicBezTo>
                    <a:pt x="1526256" y="1402818"/>
                    <a:pt x="1567253" y="1420389"/>
                    <a:pt x="1608250" y="1437568"/>
                  </a:cubicBezTo>
                  <a:cubicBezTo>
                    <a:pt x="1616839" y="1441082"/>
                    <a:pt x="1619573" y="1445768"/>
                    <a:pt x="1619182" y="1454748"/>
                  </a:cubicBezTo>
                  <a:cubicBezTo>
                    <a:pt x="1618792" y="1503163"/>
                    <a:pt x="1618792" y="1551579"/>
                    <a:pt x="1618792" y="1601556"/>
                  </a:cubicBezTo>
                  <a:cubicBezTo>
                    <a:pt x="1509857" y="1601556"/>
                    <a:pt x="1401704" y="1601556"/>
                    <a:pt x="1290036" y="1601556"/>
                  </a:cubicBezTo>
                  <a:cubicBezTo>
                    <a:pt x="1345479" y="1697606"/>
                    <a:pt x="1399751" y="1791703"/>
                    <a:pt x="1454414" y="1886582"/>
                  </a:cubicBezTo>
                  <a:cubicBezTo>
                    <a:pt x="1426692" y="1902590"/>
                    <a:pt x="1399361" y="1918598"/>
                    <a:pt x="1372030" y="1934216"/>
                  </a:cubicBezTo>
                  <a:cubicBezTo>
                    <a:pt x="1356802" y="1943197"/>
                    <a:pt x="1341184" y="1951005"/>
                    <a:pt x="1326347" y="1960767"/>
                  </a:cubicBezTo>
                  <a:cubicBezTo>
                    <a:pt x="1318929" y="1965452"/>
                    <a:pt x="1314243" y="1965062"/>
                    <a:pt x="1307215" y="1959595"/>
                  </a:cubicBezTo>
                  <a:cubicBezTo>
                    <a:pt x="1223269" y="1895952"/>
                    <a:pt x="1138933" y="1832310"/>
                    <a:pt x="1054596" y="1768667"/>
                  </a:cubicBezTo>
                  <a:cubicBezTo>
                    <a:pt x="988611" y="1718690"/>
                    <a:pt x="922235" y="1669103"/>
                    <a:pt x="856640" y="1618735"/>
                  </a:cubicBezTo>
                  <a:cubicBezTo>
                    <a:pt x="849612" y="1613269"/>
                    <a:pt x="844536" y="1613660"/>
                    <a:pt x="837508" y="1617174"/>
                  </a:cubicBezTo>
                  <a:cubicBezTo>
                    <a:pt x="626276" y="1708929"/>
                    <a:pt x="415045" y="1800293"/>
                    <a:pt x="203423" y="1891267"/>
                  </a:cubicBezTo>
                  <a:cubicBezTo>
                    <a:pt x="193662" y="1895562"/>
                    <a:pt x="188976" y="1901028"/>
                    <a:pt x="186243" y="1910789"/>
                  </a:cubicBezTo>
                  <a:cubicBezTo>
                    <a:pt x="126505" y="2129440"/>
                    <a:pt x="65985" y="2348090"/>
                    <a:pt x="5857" y="2567130"/>
                  </a:cubicBezTo>
                  <a:cubicBezTo>
                    <a:pt x="5076" y="2570254"/>
                    <a:pt x="3904" y="2573768"/>
                    <a:pt x="1171" y="2576891"/>
                  </a:cubicBezTo>
                  <a:cubicBezTo>
                    <a:pt x="781" y="2573377"/>
                    <a:pt x="390" y="2570254"/>
                    <a:pt x="390" y="2566740"/>
                  </a:cubicBezTo>
                  <a:cubicBezTo>
                    <a:pt x="390" y="2287961"/>
                    <a:pt x="390" y="2009573"/>
                    <a:pt x="0" y="1730794"/>
                  </a:cubicBezTo>
                  <a:cubicBezTo>
                    <a:pt x="0" y="1721032"/>
                    <a:pt x="3904" y="1716737"/>
                    <a:pt x="11713" y="1712052"/>
                  </a:cubicBezTo>
                  <a:cubicBezTo>
                    <a:pt x="241296" y="1566806"/>
                    <a:pt x="470879" y="1421169"/>
                    <a:pt x="700461" y="1275923"/>
                  </a:cubicBezTo>
                  <a:cubicBezTo>
                    <a:pt x="708661" y="1270848"/>
                    <a:pt x="712175" y="1265772"/>
                    <a:pt x="712565" y="1256010"/>
                  </a:cubicBezTo>
                  <a:cubicBezTo>
                    <a:pt x="715298" y="1181435"/>
                    <a:pt x="718422" y="1106860"/>
                    <a:pt x="721545" y="1032285"/>
                  </a:cubicBezTo>
                  <a:cubicBezTo>
                    <a:pt x="724669" y="958490"/>
                    <a:pt x="727793" y="884696"/>
                    <a:pt x="730916" y="810901"/>
                  </a:cubicBezTo>
                  <a:cubicBezTo>
                    <a:pt x="734040" y="737888"/>
                    <a:pt x="736773" y="665265"/>
                    <a:pt x="739896" y="592251"/>
                  </a:cubicBezTo>
                  <a:cubicBezTo>
                    <a:pt x="742239" y="540322"/>
                    <a:pt x="744191" y="488392"/>
                    <a:pt x="746924" y="436463"/>
                  </a:cubicBezTo>
                  <a:cubicBezTo>
                    <a:pt x="747315" y="431778"/>
                    <a:pt x="751219" y="425140"/>
                    <a:pt x="755124" y="422797"/>
                  </a:cubicBezTo>
                  <a:cubicBezTo>
                    <a:pt x="997982" y="282237"/>
                    <a:pt x="1241230" y="142066"/>
                    <a:pt x="1484088" y="1505"/>
                  </a:cubicBezTo>
                  <a:cubicBezTo>
                    <a:pt x="1485259" y="725"/>
                    <a:pt x="1486430" y="725"/>
                    <a:pt x="1487602" y="334"/>
                  </a:cubicBezTo>
                  <a:cubicBezTo>
                    <a:pt x="1489554" y="-447"/>
                    <a:pt x="1489944" y="334"/>
                    <a:pt x="1490725" y="725"/>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39" name="Freeform: Shape 38">
              <a:extLst>
                <a:ext uri="{FF2B5EF4-FFF2-40B4-BE49-F238E27FC236}">
                  <a16:creationId xmlns:a16="http://schemas.microsoft.com/office/drawing/2014/main" id="{50791C82-024A-481D-A609-6D26741BBFA0}"/>
                </a:ext>
              </a:extLst>
            </p:cNvPr>
            <p:cNvSpPr/>
            <p:nvPr/>
          </p:nvSpPr>
          <p:spPr>
            <a:xfrm>
              <a:off x="7427691" y="2118400"/>
              <a:ext cx="522808" cy="903493"/>
            </a:xfrm>
            <a:custGeom>
              <a:avLst/>
              <a:gdLst>
                <a:gd name="connsiteX0" fmla="*/ 781 w 522808"/>
                <a:gd name="connsiteY0" fmla="*/ 0 h 903493"/>
                <a:gd name="connsiteX1" fmla="*/ 155788 w 522808"/>
                <a:gd name="connsiteY1" fmla="*/ 116353 h 903493"/>
                <a:gd name="connsiteX2" fmla="*/ 169063 w 522808"/>
                <a:gd name="connsiteY2" fmla="*/ 126505 h 903493"/>
                <a:gd name="connsiteX3" fmla="*/ 204204 w 522808"/>
                <a:gd name="connsiteY3" fmla="*/ 196004 h 903493"/>
                <a:gd name="connsiteX4" fmla="*/ 196785 w 522808"/>
                <a:gd name="connsiteY4" fmla="*/ 477907 h 903493"/>
                <a:gd name="connsiteX5" fmla="*/ 206546 w 522808"/>
                <a:gd name="connsiteY5" fmla="*/ 493524 h 903493"/>
                <a:gd name="connsiteX6" fmla="*/ 480249 w 522808"/>
                <a:gd name="connsiteY6" fmla="*/ 643456 h 903493"/>
                <a:gd name="connsiteX7" fmla="*/ 493525 w 522808"/>
                <a:gd name="connsiteY7" fmla="*/ 661807 h 903493"/>
                <a:gd name="connsiteX8" fmla="*/ 514999 w 522808"/>
                <a:gd name="connsiteY8" fmla="*/ 840632 h 903493"/>
                <a:gd name="connsiteX9" fmla="*/ 522808 w 522808"/>
                <a:gd name="connsiteY9" fmla="*/ 903493 h 903493"/>
                <a:gd name="connsiteX10" fmla="*/ 453699 w 522808"/>
                <a:gd name="connsiteY10" fmla="*/ 863668 h 903493"/>
                <a:gd name="connsiteX11" fmla="*/ 10933 w 522808"/>
                <a:gd name="connsiteY11" fmla="*/ 607535 h 903493"/>
                <a:gd name="connsiteX12" fmla="*/ 0 w 522808"/>
                <a:gd name="connsiteY12" fmla="*/ 592308 h 903493"/>
                <a:gd name="connsiteX13" fmla="*/ 0 w 522808"/>
                <a:gd name="connsiteY13" fmla="*/ 7809 h 903493"/>
                <a:gd name="connsiteX14" fmla="*/ 781 w 522808"/>
                <a:gd name="connsiteY14" fmla="*/ 0 h 903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2808" h="903493">
                  <a:moveTo>
                    <a:pt x="781" y="0"/>
                  </a:moveTo>
                  <a:cubicBezTo>
                    <a:pt x="53491" y="39825"/>
                    <a:pt x="104640" y="78089"/>
                    <a:pt x="155788" y="116353"/>
                  </a:cubicBezTo>
                  <a:cubicBezTo>
                    <a:pt x="160083" y="119867"/>
                    <a:pt x="164378" y="123772"/>
                    <a:pt x="169063" y="126505"/>
                  </a:cubicBezTo>
                  <a:cubicBezTo>
                    <a:pt x="198737" y="140951"/>
                    <a:pt x="205765" y="163597"/>
                    <a:pt x="204204" y="196004"/>
                  </a:cubicBezTo>
                  <a:cubicBezTo>
                    <a:pt x="199909" y="289711"/>
                    <a:pt x="199128" y="383809"/>
                    <a:pt x="196785" y="477907"/>
                  </a:cubicBezTo>
                  <a:cubicBezTo>
                    <a:pt x="196395" y="486496"/>
                    <a:pt x="199909" y="489620"/>
                    <a:pt x="206546" y="493524"/>
                  </a:cubicBezTo>
                  <a:cubicBezTo>
                    <a:pt x="297911" y="543502"/>
                    <a:pt x="388885" y="593479"/>
                    <a:pt x="480249" y="643456"/>
                  </a:cubicBezTo>
                  <a:cubicBezTo>
                    <a:pt x="488058" y="647751"/>
                    <a:pt x="492353" y="652436"/>
                    <a:pt x="493525" y="661807"/>
                  </a:cubicBezTo>
                  <a:cubicBezTo>
                    <a:pt x="500553" y="721545"/>
                    <a:pt x="507971" y="780893"/>
                    <a:pt x="514999" y="840632"/>
                  </a:cubicBezTo>
                  <a:cubicBezTo>
                    <a:pt x="517342" y="860935"/>
                    <a:pt x="520075" y="881238"/>
                    <a:pt x="522808" y="903493"/>
                  </a:cubicBezTo>
                  <a:cubicBezTo>
                    <a:pt x="498991" y="889828"/>
                    <a:pt x="476345" y="876943"/>
                    <a:pt x="453699" y="863668"/>
                  </a:cubicBezTo>
                  <a:cubicBezTo>
                    <a:pt x="306110" y="778160"/>
                    <a:pt x="158521" y="693043"/>
                    <a:pt x="10933" y="607535"/>
                  </a:cubicBezTo>
                  <a:cubicBezTo>
                    <a:pt x="4685" y="604021"/>
                    <a:pt x="0" y="601288"/>
                    <a:pt x="0" y="592308"/>
                  </a:cubicBezTo>
                  <a:cubicBezTo>
                    <a:pt x="390" y="397475"/>
                    <a:pt x="0" y="202642"/>
                    <a:pt x="0" y="7809"/>
                  </a:cubicBezTo>
                  <a:cubicBezTo>
                    <a:pt x="390" y="5857"/>
                    <a:pt x="390" y="3904"/>
                    <a:pt x="781"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0" name="Freeform: Shape 39">
              <a:extLst>
                <a:ext uri="{FF2B5EF4-FFF2-40B4-BE49-F238E27FC236}">
                  <a16:creationId xmlns:a16="http://schemas.microsoft.com/office/drawing/2014/main" id="{CBA2FDBB-79A0-44EB-A7C9-7467B2095256}"/>
                </a:ext>
              </a:extLst>
            </p:cNvPr>
            <p:cNvSpPr/>
            <p:nvPr/>
          </p:nvSpPr>
          <p:spPr>
            <a:xfrm>
              <a:off x="8524455" y="2117619"/>
              <a:ext cx="520855" cy="902712"/>
            </a:xfrm>
            <a:custGeom>
              <a:avLst/>
              <a:gdLst>
                <a:gd name="connsiteX0" fmla="*/ 520856 w 520855"/>
                <a:gd name="connsiteY0" fmla="*/ 0 h 902712"/>
                <a:gd name="connsiteX1" fmla="*/ 520856 w 520855"/>
                <a:gd name="connsiteY1" fmla="*/ 63252 h 902712"/>
                <a:gd name="connsiteX2" fmla="*/ 520856 w 520855"/>
                <a:gd name="connsiteY2" fmla="*/ 588793 h 902712"/>
                <a:gd name="connsiteX3" fmla="*/ 509533 w 520855"/>
                <a:gd name="connsiteY3" fmla="*/ 609097 h 902712"/>
                <a:gd name="connsiteX4" fmla="*/ 10933 w 520855"/>
                <a:gd name="connsiteY4" fmla="*/ 896856 h 902712"/>
                <a:gd name="connsiteX5" fmla="*/ 0 w 520855"/>
                <a:gd name="connsiteY5" fmla="*/ 902713 h 902712"/>
                <a:gd name="connsiteX6" fmla="*/ 6638 w 520855"/>
                <a:gd name="connsiteY6" fmla="*/ 845317 h 902712"/>
                <a:gd name="connsiteX7" fmla="*/ 28893 w 520855"/>
                <a:gd name="connsiteY7" fmla="*/ 661417 h 902712"/>
                <a:gd name="connsiteX8" fmla="*/ 40216 w 520855"/>
                <a:gd name="connsiteY8" fmla="*/ 644627 h 902712"/>
                <a:gd name="connsiteX9" fmla="*/ 313138 w 520855"/>
                <a:gd name="connsiteY9" fmla="*/ 495477 h 902712"/>
                <a:gd name="connsiteX10" fmla="*/ 324852 w 520855"/>
                <a:gd name="connsiteY10" fmla="*/ 474393 h 902712"/>
                <a:gd name="connsiteX11" fmla="*/ 317433 w 520855"/>
                <a:gd name="connsiteY11" fmla="*/ 163988 h 902712"/>
                <a:gd name="connsiteX12" fmla="*/ 326804 w 520855"/>
                <a:gd name="connsiteY12" fmla="*/ 144856 h 902712"/>
                <a:gd name="connsiteX13" fmla="*/ 509142 w 520855"/>
                <a:gd name="connsiteY13" fmla="*/ 8199 h 902712"/>
                <a:gd name="connsiteX14" fmla="*/ 520856 w 520855"/>
                <a:gd name="connsiteY14" fmla="*/ 0 h 90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0855" h="902712">
                  <a:moveTo>
                    <a:pt x="520856" y="0"/>
                  </a:moveTo>
                  <a:cubicBezTo>
                    <a:pt x="520856" y="23036"/>
                    <a:pt x="520856" y="42949"/>
                    <a:pt x="520856" y="63252"/>
                  </a:cubicBezTo>
                  <a:cubicBezTo>
                    <a:pt x="520856" y="238563"/>
                    <a:pt x="520856" y="413483"/>
                    <a:pt x="520856" y="588793"/>
                  </a:cubicBezTo>
                  <a:cubicBezTo>
                    <a:pt x="520856" y="598555"/>
                    <a:pt x="518123" y="604021"/>
                    <a:pt x="509533" y="609097"/>
                  </a:cubicBezTo>
                  <a:cubicBezTo>
                    <a:pt x="343203" y="704756"/>
                    <a:pt x="176872" y="800806"/>
                    <a:pt x="10933" y="896856"/>
                  </a:cubicBezTo>
                  <a:cubicBezTo>
                    <a:pt x="8199" y="898418"/>
                    <a:pt x="5076" y="899979"/>
                    <a:pt x="0" y="902713"/>
                  </a:cubicBezTo>
                  <a:cubicBezTo>
                    <a:pt x="2343" y="882409"/>
                    <a:pt x="4295" y="863668"/>
                    <a:pt x="6638" y="845317"/>
                  </a:cubicBezTo>
                  <a:cubicBezTo>
                    <a:pt x="14056" y="784017"/>
                    <a:pt x="21865" y="722717"/>
                    <a:pt x="28893" y="661417"/>
                  </a:cubicBezTo>
                  <a:cubicBezTo>
                    <a:pt x="29674" y="653608"/>
                    <a:pt x="32797" y="648532"/>
                    <a:pt x="40216" y="644627"/>
                  </a:cubicBezTo>
                  <a:cubicBezTo>
                    <a:pt x="131190" y="595041"/>
                    <a:pt x="222164" y="545063"/>
                    <a:pt x="313138" y="495477"/>
                  </a:cubicBezTo>
                  <a:cubicBezTo>
                    <a:pt x="322509" y="490401"/>
                    <a:pt x="324852" y="484544"/>
                    <a:pt x="324852" y="474393"/>
                  </a:cubicBezTo>
                  <a:cubicBezTo>
                    <a:pt x="322119" y="370924"/>
                    <a:pt x="320166" y="267456"/>
                    <a:pt x="317433" y="163988"/>
                  </a:cubicBezTo>
                  <a:cubicBezTo>
                    <a:pt x="317043" y="155398"/>
                    <a:pt x="319776" y="150322"/>
                    <a:pt x="326804" y="144856"/>
                  </a:cubicBezTo>
                  <a:cubicBezTo>
                    <a:pt x="387714" y="99564"/>
                    <a:pt x="448233" y="53882"/>
                    <a:pt x="509142" y="8199"/>
                  </a:cubicBezTo>
                  <a:cubicBezTo>
                    <a:pt x="512266" y="5857"/>
                    <a:pt x="515780" y="3514"/>
                    <a:pt x="520856" y="0"/>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sp>
          <p:nvSpPr>
            <p:cNvPr id="41" name="Freeform: Shape 40">
              <a:extLst>
                <a:ext uri="{FF2B5EF4-FFF2-40B4-BE49-F238E27FC236}">
                  <a16:creationId xmlns:a16="http://schemas.microsoft.com/office/drawing/2014/main" id="{E6CC6D1C-30A9-4AB2-B7D0-CDAD36AD94FD}"/>
                </a:ext>
              </a:extLst>
            </p:cNvPr>
            <p:cNvSpPr/>
            <p:nvPr/>
          </p:nvSpPr>
          <p:spPr>
            <a:xfrm>
              <a:off x="7716621" y="1306856"/>
              <a:ext cx="1042882" cy="395220"/>
            </a:xfrm>
            <a:custGeom>
              <a:avLst/>
              <a:gdLst>
                <a:gd name="connsiteX0" fmla="*/ 1042883 w 1042882"/>
                <a:gd name="connsiteY0" fmla="*/ 297716 h 395220"/>
                <a:gd name="connsiteX1" fmla="*/ 815253 w 1042882"/>
                <a:gd name="connsiteY1" fmla="*/ 394156 h 395220"/>
                <a:gd name="connsiteX2" fmla="*/ 799244 w 1042882"/>
                <a:gd name="connsiteY2" fmla="*/ 391423 h 395220"/>
                <a:gd name="connsiteX3" fmla="*/ 534521 w 1042882"/>
                <a:gd name="connsiteY3" fmla="*/ 230559 h 395220"/>
                <a:gd name="connsiteX4" fmla="*/ 509533 w 1042882"/>
                <a:gd name="connsiteY4" fmla="*/ 230559 h 395220"/>
                <a:gd name="connsiteX5" fmla="*/ 245981 w 1042882"/>
                <a:gd name="connsiteY5" fmla="*/ 391032 h 395220"/>
                <a:gd name="connsiteX6" fmla="*/ 221383 w 1042882"/>
                <a:gd name="connsiteY6" fmla="*/ 392594 h 395220"/>
                <a:gd name="connsiteX7" fmla="*/ 12104 w 1042882"/>
                <a:gd name="connsiteY7" fmla="*/ 303572 h 395220"/>
                <a:gd name="connsiteX8" fmla="*/ 0 w 1042882"/>
                <a:gd name="connsiteY8" fmla="*/ 298106 h 395220"/>
                <a:gd name="connsiteX9" fmla="*/ 19132 w 1042882"/>
                <a:gd name="connsiteY9" fmla="*/ 286783 h 395220"/>
                <a:gd name="connsiteX10" fmla="*/ 509142 w 1042882"/>
                <a:gd name="connsiteY10" fmla="*/ 4100 h 395220"/>
                <a:gd name="connsiteX11" fmla="*/ 534521 w 1042882"/>
                <a:gd name="connsiteY11" fmla="*/ 4100 h 395220"/>
                <a:gd name="connsiteX12" fmla="*/ 1032341 w 1042882"/>
                <a:gd name="connsiteY12" fmla="*/ 291078 h 395220"/>
                <a:gd name="connsiteX13" fmla="*/ 1042883 w 1042882"/>
                <a:gd name="connsiteY13" fmla="*/ 297716 h 39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2882" h="395220">
                  <a:moveTo>
                    <a:pt x="1042883" y="297716"/>
                  </a:moveTo>
                  <a:cubicBezTo>
                    <a:pt x="965574" y="330513"/>
                    <a:pt x="890609" y="362920"/>
                    <a:pt x="815253" y="394156"/>
                  </a:cubicBezTo>
                  <a:cubicBezTo>
                    <a:pt x="810958" y="396108"/>
                    <a:pt x="803539" y="394156"/>
                    <a:pt x="799244" y="391423"/>
                  </a:cubicBezTo>
                  <a:cubicBezTo>
                    <a:pt x="710613" y="337932"/>
                    <a:pt x="622372" y="284440"/>
                    <a:pt x="534521" y="230559"/>
                  </a:cubicBezTo>
                  <a:cubicBezTo>
                    <a:pt x="525151" y="224702"/>
                    <a:pt x="518904" y="225092"/>
                    <a:pt x="509533" y="230559"/>
                  </a:cubicBezTo>
                  <a:cubicBezTo>
                    <a:pt x="421682" y="284440"/>
                    <a:pt x="333832" y="337541"/>
                    <a:pt x="245981" y="391032"/>
                  </a:cubicBezTo>
                  <a:cubicBezTo>
                    <a:pt x="237392" y="396108"/>
                    <a:pt x="230754" y="396499"/>
                    <a:pt x="221383" y="392594"/>
                  </a:cubicBezTo>
                  <a:cubicBezTo>
                    <a:pt x="151884" y="362530"/>
                    <a:pt x="81994" y="333246"/>
                    <a:pt x="12104" y="303572"/>
                  </a:cubicBezTo>
                  <a:cubicBezTo>
                    <a:pt x="8590" y="302011"/>
                    <a:pt x="5076" y="300449"/>
                    <a:pt x="0" y="298106"/>
                  </a:cubicBezTo>
                  <a:cubicBezTo>
                    <a:pt x="7028" y="293811"/>
                    <a:pt x="13275" y="290297"/>
                    <a:pt x="19132" y="286783"/>
                  </a:cubicBezTo>
                  <a:cubicBezTo>
                    <a:pt x="182339" y="192685"/>
                    <a:pt x="345936" y="98588"/>
                    <a:pt x="509142" y="4100"/>
                  </a:cubicBezTo>
                  <a:cubicBezTo>
                    <a:pt x="518513" y="-1367"/>
                    <a:pt x="525151" y="-1367"/>
                    <a:pt x="534521" y="4100"/>
                  </a:cubicBezTo>
                  <a:cubicBezTo>
                    <a:pt x="700461" y="100150"/>
                    <a:pt x="866401" y="195419"/>
                    <a:pt x="1032341" y="291078"/>
                  </a:cubicBezTo>
                  <a:cubicBezTo>
                    <a:pt x="1035074" y="293030"/>
                    <a:pt x="1038198" y="294592"/>
                    <a:pt x="1042883" y="297716"/>
                  </a:cubicBezTo>
                  <a:close/>
                </a:path>
              </a:pathLst>
            </a:custGeom>
            <a:grpFill/>
            <a:ln w="3900" cap="flat">
              <a:noFill/>
              <a:prstDash val="solid"/>
              <a:miter/>
            </a:ln>
          </p:spPr>
          <p:txBody>
            <a:bodyPr rtlCol="0" anchor="ctr"/>
            <a:lstStyle/>
            <a:p>
              <a:endParaRPr lang="en-US">
                <a:solidFill>
                  <a:schemeClr val="tx1">
                    <a:lumMod val="85000"/>
                    <a:lumOff val="15000"/>
                  </a:schemeClr>
                </a:solidFill>
              </a:endParaRPr>
            </a:p>
          </p:txBody>
        </p:sp>
      </p:grpSp>
      <p:sp>
        <p:nvSpPr>
          <p:cNvPr id="42" name="Freeform: Shape 41">
            <a:extLst>
              <a:ext uri="{FF2B5EF4-FFF2-40B4-BE49-F238E27FC236}">
                <a16:creationId xmlns:a16="http://schemas.microsoft.com/office/drawing/2014/main" id="{C2860F6B-AE0A-4602-BB74-6EAB6D723431}"/>
              </a:ext>
            </a:extLst>
          </p:cNvPr>
          <p:cNvSpPr/>
          <p:nvPr userDrawn="1"/>
        </p:nvSpPr>
        <p:spPr>
          <a:xfrm>
            <a:off x="1324408" y="4928848"/>
            <a:ext cx="55524" cy="35763"/>
          </a:xfrm>
          <a:custGeom>
            <a:avLst/>
            <a:gdLst>
              <a:gd name="connsiteX0" fmla="*/ 45793 w 55524"/>
              <a:gd name="connsiteY0" fmla="*/ 35450 h 35763"/>
              <a:gd name="connsiteX1" fmla="*/ 40775 w 55524"/>
              <a:gd name="connsiteY1" fmla="*/ 28863 h 35763"/>
              <a:gd name="connsiteX2" fmla="*/ 31992 w 55524"/>
              <a:gd name="connsiteY2" fmla="*/ 13494 h 35763"/>
              <a:gd name="connsiteX3" fmla="*/ 11291 w 55524"/>
              <a:gd name="connsiteY3" fmla="*/ 27295 h 35763"/>
              <a:gd name="connsiteX4" fmla="*/ 3137 w 55524"/>
              <a:gd name="connsiteY4" fmla="*/ 35763 h 35763"/>
              <a:gd name="connsiteX5" fmla="*/ 0 w 55524"/>
              <a:gd name="connsiteY5" fmla="*/ 32313 h 35763"/>
              <a:gd name="connsiteX6" fmla="*/ 12232 w 55524"/>
              <a:gd name="connsiteY6" fmla="*/ 9103 h 35763"/>
              <a:gd name="connsiteX7" fmla="*/ 46420 w 55524"/>
              <a:gd name="connsiteY7" fmla="*/ 7 h 35763"/>
              <a:gd name="connsiteX8" fmla="*/ 55516 w 55524"/>
              <a:gd name="connsiteY8" fmla="*/ 15063 h 35763"/>
              <a:gd name="connsiteX9" fmla="*/ 45793 w 55524"/>
              <a:gd name="connsiteY9" fmla="*/ 35450 h 35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524" h="35763">
                <a:moveTo>
                  <a:pt x="45793" y="35450"/>
                </a:moveTo>
                <a:cubicBezTo>
                  <a:pt x="42657" y="31372"/>
                  <a:pt x="40461" y="29490"/>
                  <a:pt x="40775" y="28863"/>
                </a:cubicBezTo>
                <a:cubicBezTo>
                  <a:pt x="44225" y="19767"/>
                  <a:pt x="42657" y="11612"/>
                  <a:pt x="31992" y="13494"/>
                </a:cubicBezTo>
                <a:cubicBezTo>
                  <a:pt x="24465" y="14749"/>
                  <a:pt x="17878" y="22276"/>
                  <a:pt x="11291" y="27295"/>
                </a:cubicBezTo>
                <a:cubicBezTo>
                  <a:pt x="8155" y="29804"/>
                  <a:pt x="5646" y="32940"/>
                  <a:pt x="3137" y="35763"/>
                </a:cubicBezTo>
                <a:cubicBezTo>
                  <a:pt x="2196" y="34509"/>
                  <a:pt x="1255" y="33568"/>
                  <a:pt x="0" y="32313"/>
                </a:cubicBezTo>
                <a:cubicBezTo>
                  <a:pt x="4077" y="24472"/>
                  <a:pt x="7841" y="16631"/>
                  <a:pt x="12232" y="9103"/>
                </a:cubicBezTo>
                <a:cubicBezTo>
                  <a:pt x="20074" y="-5325"/>
                  <a:pt x="35756" y="5653"/>
                  <a:pt x="46420" y="7"/>
                </a:cubicBezTo>
                <a:cubicBezTo>
                  <a:pt x="47048" y="-306"/>
                  <a:pt x="55830" y="9730"/>
                  <a:pt x="55516" y="15063"/>
                </a:cubicBezTo>
                <a:cubicBezTo>
                  <a:pt x="55516" y="21336"/>
                  <a:pt x="49870" y="27295"/>
                  <a:pt x="45793" y="35450"/>
                </a:cubicBezTo>
                <a:close/>
              </a:path>
            </a:pathLst>
          </a:custGeom>
          <a:solidFill>
            <a:srgbClr val="FFFFFF"/>
          </a:solidFill>
          <a:ln w="313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94F171E-E391-4ED5-A73D-DC679F465DCF}"/>
              </a:ext>
            </a:extLst>
          </p:cNvPr>
          <p:cNvSpPr/>
          <p:nvPr userDrawn="1"/>
        </p:nvSpPr>
        <p:spPr>
          <a:xfrm>
            <a:off x="3132604" y="4947674"/>
            <a:ext cx="22269" cy="26974"/>
          </a:xfrm>
          <a:custGeom>
            <a:avLst/>
            <a:gdLst>
              <a:gd name="connsiteX0" fmla="*/ 0 w 22269"/>
              <a:gd name="connsiteY0" fmla="*/ 0 h 26974"/>
              <a:gd name="connsiteX1" fmla="*/ 22269 w 22269"/>
              <a:gd name="connsiteY1" fmla="*/ 627 h 26974"/>
              <a:gd name="connsiteX2" fmla="*/ 16937 w 22269"/>
              <a:gd name="connsiteY2" fmla="*/ 26974 h 26974"/>
              <a:gd name="connsiteX3" fmla="*/ 0 w 22269"/>
              <a:gd name="connsiteY3" fmla="*/ 0 h 26974"/>
            </a:gdLst>
            <a:ahLst/>
            <a:cxnLst>
              <a:cxn ang="0">
                <a:pos x="connsiteX0" y="connsiteY0"/>
              </a:cxn>
              <a:cxn ang="0">
                <a:pos x="connsiteX1" y="connsiteY1"/>
              </a:cxn>
              <a:cxn ang="0">
                <a:pos x="connsiteX2" y="connsiteY2"/>
              </a:cxn>
              <a:cxn ang="0">
                <a:pos x="connsiteX3" y="connsiteY3"/>
              </a:cxn>
            </a:cxnLst>
            <a:rect l="l" t="t" r="r" b="b"/>
            <a:pathLst>
              <a:path w="22269" h="26974">
                <a:moveTo>
                  <a:pt x="0" y="0"/>
                </a:moveTo>
                <a:cubicBezTo>
                  <a:pt x="8782" y="314"/>
                  <a:pt x="14114" y="314"/>
                  <a:pt x="22269" y="627"/>
                </a:cubicBezTo>
                <a:cubicBezTo>
                  <a:pt x="20387" y="9410"/>
                  <a:pt x="18819" y="17878"/>
                  <a:pt x="16937" y="26974"/>
                </a:cubicBezTo>
                <a:cubicBezTo>
                  <a:pt x="-5646" y="26033"/>
                  <a:pt x="10037" y="7841"/>
                  <a:pt x="0" y="0"/>
                </a:cubicBezTo>
                <a:close/>
              </a:path>
            </a:pathLst>
          </a:custGeom>
          <a:solidFill>
            <a:srgbClr val="FFFFFF"/>
          </a:solidFill>
          <a:ln w="3133"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AC562CF-278F-4666-9259-ECBAD4F56D3C}"/>
              </a:ext>
            </a:extLst>
          </p:cNvPr>
          <p:cNvSpPr/>
          <p:nvPr userDrawn="1"/>
        </p:nvSpPr>
        <p:spPr>
          <a:xfrm>
            <a:off x="1545068" y="2852364"/>
            <a:ext cx="9101864" cy="1153272"/>
          </a:xfrm>
          <a:custGeom>
            <a:avLst/>
            <a:gdLst>
              <a:gd name="connsiteX0" fmla="*/ 453073 w 3332855"/>
              <a:gd name="connsiteY0" fmla="*/ 336758 h 422296"/>
              <a:gd name="connsiteX1" fmla="*/ 444228 w 3332855"/>
              <a:gd name="connsiteY1" fmla="*/ 341333 h 422296"/>
              <a:gd name="connsiteX2" fmla="*/ 457649 w 3332855"/>
              <a:gd name="connsiteY2" fmla="*/ 364819 h 422296"/>
              <a:gd name="connsiteX3" fmla="*/ 472900 w 3332855"/>
              <a:gd name="connsiteY3" fmla="*/ 357194 h 422296"/>
              <a:gd name="connsiteX4" fmla="*/ 453073 w 3332855"/>
              <a:gd name="connsiteY4" fmla="*/ 336758 h 422296"/>
              <a:gd name="connsiteX5" fmla="*/ 671160 w 3332855"/>
              <a:gd name="connsiteY5" fmla="*/ 321507 h 422296"/>
              <a:gd name="connsiteX6" fmla="*/ 649199 w 3332855"/>
              <a:gd name="connsiteY6" fmla="*/ 333098 h 422296"/>
              <a:gd name="connsiteX7" fmla="*/ 641573 w 3332855"/>
              <a:gd name="connsiteY7" fmla="*/ 338588 h 422296"/>
              <a:gd name="connsiteX8" fmla="*/ 660485 w 3332855"/>
              <a:gd name="connsiteY8" fmla="*/ 363599 h 422296"/>
              <a:gd name="connsiteX9" fmla="*/ 683970 w 3332855"/>
              <a:gd name="connsiteY9" fmla="*/ 341333 h 422296"/>
              <a:gd name="connsiteX10" fmla="*/ 684886 w 3332855"/>
              <a:gd name="connsiteY10" fmla="*/ 347433 h 422296"/>
              <a:gd name="connsiteX11" fmla="*/ 682751 w 3332855"/>
              <a:gd name="connsiteY11" fmla="*/ 360549 h 422296"/>
              <a:gd name="connsiteX12" fmla="*/ 690071 w 3332855"/>
              <a:gd name="connsiteY12" fmla="*/ 362989 h 422296"/>
              <a:gd name="connsiteX13" fmla="*/ 701356 w 3332855"/>
              <a:gd name="connsiteY13" fmla="*/ 352008 h 422296"/>
              <a:gd name="connsiteX14" fmla="*/ 702881 w 3332855"/>
              <a:gd name="connsiteY14" fmla="*/ 326997 h 422296"/>
              <a:gd name="connsiteX15" fmla="*/ 671160 w 3332855"/>
              <a:gd name="connsiteY15" fmla="*/ 321507 h 422296"/>
              <a:gd name="connsiteX16" fmla="*/ 922854 w 3332855"/>
              <a:gd name="connsiteY16" fmla="*/ 313869 h 422296"/>
              <a:gd name="connsiteX17" fmla="*/ 910043 w 3332855"/>
              <a:gd name="connsiteY17" fmla="*/ 345286 h 422296"/>
              <a:gd name="connsiteX18" fmla="*/ 918279 w 3332855"/>
              <a:gd name="connsiteY18" fmla="*/ 374263 h 422296"/>
              <a:gd name="connsiteX19" fmla="*/ 922854 w 3332855"/>
              <a:gd name="connsiteY19" fmla="*/ 376702 h 422296"/>
              <a:gd name="connsiteX20" fmla="*/ 942069 w 3332855"/>
              <a:gd name="connsiteY20" fmla="*/ 359926 h 422296"/>
              <a:gd name="connsiteX21" fmla="*/ 957320 w 3332855"/>
              <a:gd name="connsiteY21" fmla="*/ 350776 h 422296"/>
              <a:gd name="connsiteX22" fmla="*/ 940240 w 3332855"/>
              <a:gd name="connsiteY22" fmla="*/ 343150 h 422296"/>
              <a:gd name="connsiteX23" fmla="*/ 952441 w 3332855"/>
              <a:gd name="connsiteY23" fmla="*/ 322409 h 422296"/>
              <a:gd name="connsiteX24" fmla="*/ 922854 w 3332855"/>
              <a:gd name="connsiteY24" fmla="*/ 313869 h 422296"/>
              <a:gd name="connsiteX25" fmla="*/ 1186223 w 3332855"/>
              <a:gd name="connsiteY25" fmla="*/ 343028 h 422296"/>
              <a:gd name="connsiteX26" fmla="*/ 1146705 w 3332855"/>
              <a:gd name="connsiteY26" fmla="*/ 351084 h 422296"/>
              <a:gd name="connsiteX27" fmla="*/ 1153498 w 3332855"/>
              <a:gd name="connsiteY27" fmla="*/ 363929 h 422296"/>
              <a:gd name="connsiteX28" fmla="*/ 1178078 w 3332855"/>
              <a:gd name="connsiteY28" fmla="*/ 362251 h 422296"/>
              <a:gd name="connsiteX29" fmla="*/ 1190835 w 3332855"/>
              <a:gd name="connsiteY29" fmla="*/ 344871 h 422296"/>
              <a:gd name="connsiteX30" fmla="*/ 1186223 w 3332855"/>
              <a:gd name="connsiteY30" fmla="*/ 343028 h 422296"/>
              <a:gd name="connsiteX31" fmla="*/ 725758 w 3332855"/>
              <a:gd name="connsiteY31" fmla="*/ 239152 h 422296"/>
              <a:gd name="connsiteX32" fmla="*/ 719353 w 3332855"/>
              <a:gd name="connsiteY32" fmla="*/ 241288 h 422296"/>
              <a:gd name="connsiteX33" fmla="*/ 723012 w 3332855"/>
              <a:gd name="connsiteY33" fmla="*/ 262334 h 422296"/>
              <a:gd name="connsiteX34" fmla="*/ 731858 w 3332855"/>
              <a:gd name="connsiteY34" fmla="*/ 260198 h 422296"/>
              <a:gd name="connsiteX35" fmla="*/ 725758 w 3332855"/>
              <a:gd name="connsiteY35" fmla="*/ 239152 h 422296"/>
              <a:gd name="connsiteX36" fmla="*/ 197650 w 3332855"/>
              <a:gd name="connsiteY36" fmla="*/ 159355 h 422296"/>
              <a:gd name="connsiteX37" fmla="*/ 189109 w 3332855"/>
              <a:gd name="connsiteY37" fmla="*/ 164540 h 422296"/>
              <a:gd name="connsiteX38" fmla="*/ 188195 w 3332855"/>
              <a:gd name="connsiteY38" fmla="*/ 206938 h 422296"/>
              <a:gd name="connsiteX39" fmla="*/ 187584 w 3332855"/>
              <a:gd name="connsiteY39" fmla="*/ 227679 h 422296"/>
              <a:gd name="connsiteX40" fmla="*/ 196735 w 3332855"/>
              <a:gd name="connsiteY40" fmla="*/ 221883 h 422296"/>
              <a:gd name="connsiteX41" fmla="*/ 207715 w 3332855"/>
              <a:gd name="connsiteY41" fmla="*/ 171556 h 422296"/>
              <a:gd name="connsiteX42" fmla="*/ 197650 w 3332855"/>
              <a:gd name="connsiteY42" fmla="*/ 159355 h 422296"/>
              <a:gd name="connsiteX43" fmla="*/ 970400 w 3332855"/>
              <a:gd name="connsiteY43" fmla="*/ 254264 h 422296"/>
              <a:gd name="connsiteX44" fmla="*/ 932279 w 3332855"/>
              <a:gd name="connsiteY44" fmla="*/ 275213 h 422296"/>
              <a:gd name="connsiteX45" fmla="*/ 932832 w 3332855"/>
              <a:gd name="connsiteY45" fmla="*/ 279619 h 422296"/>
              <a:gd name="connsiteX46" fmla="*/ 953774 w 3332855"/>
              <a:gd name="connsiteY46" fmla="*/ 277924 h 422296"/>
              <a:gd name="connsiteX47" fmla="*/ 962338 w 3332855"/>
              <a:gd name="connsiteY47" fmla="*/ 294375 h 422296"/>
              <a:gd name="connsiteX48" fmla="*/ 968136 w 3332855"/>
              <a:gd name="connsiteY48" fmla="*/ 292804 h 422296"/>
              <a:gd name="connsiteX49" fmla="*/ 970400 w 3332855"/>
              <a:gd name="connsiteY49" fmla="*/ 254264 h 422296"/>
              <a:gd name="connsiteX50" fmla="*/ 1371353 w 3332855"/>
              <a:gd name="connsiteY50" fmla="*/ 309287 h 422296"/>
              <a:gd name="connsiteX51" fmla="*/ 1358543 w 3332855"/>
              <a:gd name="connsiteY51" fmla="*/ 340704 h 422296"/>
              <a:gd name="connsiteX52" fmla="*/ 1366779 w 3332855"/>
              <a:gd name="connsiteY52" fmla="*/ 369680 h 422296"/>
              <a:gd name="connsiteX53" fmla="*/ 1371353 w 3332855"/>
              <a:gd name="connsiteY53" fmla="*/ 372120 h 422296"/>
              <a:gd name="connsiteX54" fmla="*/ 1390570 w 3332855"/>
              <a:gd name="connsiteY54" fmla="*/ 355344 h 422296"/>
              <a:gd name="connsiteX55" fmla="*/ 1405821 w 3332855"/>
              <a:gd name="connsiteY55" fmla="*/ 345889 h 422296"/>
              <a:gd name="connsiteX56" fmla="*/ 1388740 w 3332855"/>
              <a:gd name="connsiteY56" fmla="*/ 338263 h 422296"/>
              <a:gd name="connsiteX57" fmla="*/ 1400941 w 3332855"/>
              <a:gd name="connsiteY57" fmla="*/ 317522 h 422296"/>
              <a:gd name="connsiteX58" fmla="*/ 1371353 w 3332855"/>
              <a:gd name="connsiteY58" fmla="*/ 309287 h 422296"/>
              <a:gd name="connsiteX59" fmla="*/ 735518 w 3332855"/>
              <a:gd name="connsiteY59" fmla="*/ 194925 h 422296"/>
              <a:gd name="connsiteX60" fmla="*/ 705017 w 3332855"/>
              <a:gd name="connsiteY60" fmla="*/ 193400 h 422296"/>
              <a:gd name="connsiteX61" fmla="*/ 695866 w 3332855"/>
              <a:gd name="connsiteY61" fmla="*/ 214447 h 422296"/>
              <a:gd name="connsiteX62" fmla="*/ 674515 w 3332855"/>
              <a:gd name="connsiteY62" fmla="*/ 232442 h 422296"/>
              <a:gd name="connsiteX63" fmla="*/ 658045 w 3332855"/>
              <a:gd name="connsiteY63" fmla="*/ 244033 h 422296"/>
              <a:gd name="connsiteX64" fmla="*/ 670245 w 3332855"/>
              <a:gd name="connsiteY64" fmla="*/ 281550 h 422296"/>
              <a:gd name="connsiteX65" fmla="*/ 679701 w 3332855"/>
              <a:gd name="connsiteY65" fmla="*/ 278805 h 422296"/>
              <a:gd name="connsiteX66" fmla="*/ 687631 w 3332855"/>
              <a:gd name="connsiteY66" fmla="*/ 272704 h 422296"/>
              <a:gd name="connsiteX67" fmla="*/ 689766 w 3332855"/>
              <a:gd name="connsiteY67" fmla="*/ 275144 h 422296"/>
              <a:gd name="connsiteX68" fmla="*/ 680310 w 3332855"/>
              <a:gd name="connsiteY68" fmla="*/ 293141 h 422296"/>
              <a:gd name="connsiteX69" fmla="*/ 682750 w 3332855"/>
              <a:gd name="connsiteY69" fmla="*/ 294970 h 422296"/>
              <a:gd name="connsiteX70" fmla="*/ 690986 w 3332855"/>
              <a:gd name="connsiteY70" fmla="*/ 289785 h 422296"/>
              <a:gd name="connsiteX71" fmla="*/ 698307 w 3332855"/>
              <a:gd name="connsiteY71" fmla="*/ 303816 h 422296"/>
              <a:gd name="connsiteX72" fmla="*/ 719353 w 3332855"/>
              <a:gd name="connsiteY72" fmla="*/ 268740 h 422296"/>
              <a:gd name="connsiteX73" fmla="*/ 703186 w 3332855"/>
              <a:gd name="connsiteY73" fmla="*/ 224512 h 422296"/>
              <a:gd name="connsiteX74" fmla="*/ 720268 w 3332855"/>
              <a:gd name="connsiteY74" fmla="*/ 214141 h 422296"/>
              <a:gd name="connsiteX75" fmla="*/ 736434 w 3332855"/>
              <a:gd name="connsiteY75" fmla="*/ 200416 h 422296"/>
              <a:gd name="connsiteX76" fmla="*/ 735518 w 3332855"/>
              <a:gd name="connsiteY76" fmla="*/ 194925 h 422296"/>
              <a:gd name="connsiteX77" fmla="*/ 1145935 w 3332855"/>
              <a:gd name="connsiteY77" fmla="*/ 246359 h 422296"/>
              <a:gd name="connsiteX78" fmla="*/ 1140994 w 3332855"/>
              <a:gd name="connsiteY78" fmla="*/ 247788 h 422296"/>
              <a:gd name="connsiteX79" fmla="*/ 1134708 w 3332855"/>
              <a:gd name="connsiteY79" fmla="*/ 257391 h 422296"/>
              <a:gd name="connsiteX80" fmla="*/ 1147659 w 3332855"/>
              <a:gd name="connsiteY80" fmla="*/ 292591 h 422296"/>
              <a:gd name="connsiteX81" fmla="*/ 1157663 w 3332855"/>
              <a:gd name="connsiteY81" fmla="*/ 274979 h 422296"/>
              <a:gd name="connsiteX82" fmla="*/ 1186036 w 3332855"/>
              <a:gd name="connsiteY82" fmla="*/ 258815 h 422296"/>
              <a:gd name="connsiteX83" fmla="*/ 1148552 w 3332855"/>
              <a:gd name="connsiteY83" fmla="*/ 267585 h 422296"/>
              <a:gd name="connsiteX84" fmla="*/ 1153414 w 3332855"/>
              <a:gd name="connsiteY84" fmla="*/ 250824 h 422296"/>
              <a:gd name="connsiteX85" fmla="*/ 1145935 w 3332855"/>
              <a:gd name="connsiteY85" fmla="*/ 246359 h 422296"/>
              <a:gd name="connsiteX86" fmla="*/ 162883 w 3332855"/>
              <a:gd name="connsiteY86" fmla="*/ 68160 h 422296"/>
              <a:gd name="connsiteX87" fmla="*/ 140612 w 3332855"/>
              <a:gd name="connsiteY87" fmla="*/ 69375 h 422296"/>
              <a:gd name="connsiteX88" fmla="*/ 140307 w 3332855"/>
              <a:gd name="connsiteY88" fmla="*/ 162710 h 422296"/>
              <a:gd name="connsiteX89" fmla="*/ 145187 w 3332855"/>
              <a:gd name="connsiteY89" fmla="*/ 172471 h 422296"/>
              <a:gd name="connsiteX90" fmla="*/ 186669 w 3332855"/>
              <a:gd name="connsiteY90" fmla="*/ 149290 h 422296"/>
              <a:gd name="connsiteX91" fmla="*/ 187890 w 3332855"/>
              <a:gd name="connsiteY91" fmla="*/ 106892 h 422296"/>
              <a:gd name="connsiteX92" fmla="*/ 162883 w 3332855"/>
              <a:gd name="connsiteY92" fmla="*/ 68160 h 422296"/>
              <a:gd name="connsiteX93" fmla="*/ 2042658 w 3332855"/>
              <a:gd name="connsiteY93" fmla="*/ 322709 h 422296"/>
              <a:gd name="connsiteX94" fmla="*/ 2042353 w 3332855"/>
              <a:gd name="connsiteY94" fmla="*/ 360531 h 422296"/>
              <a:gd name="connsiteX95" fmla="*/ 2020391 w 3332855"/>
              <a:gd name="connsiteY95" fmla="*/ 332774 h 422296"/>
              <a:gd name="connsiteX96" fmla="*/ 2042658 w 3332855"/>
              <a:gd name="connsiteY96" fmla="*/ 322709 h 422296"/>
              <a:gd name="connsiteX97" fmla="*/ 1620552 w 3332855"/>
              <a:gd name="connsiteY97" fmla="*/ 251943 h 422296"/>
              <a:gd name="connsiteX98" fmla="*/ 1583341 w 3332855"/>
              <a:gd name="connsiteY98" fmla="*/ 267500 h 422296"/>
              <a:gd name="connsiteX99" fmla="*/ 1592491 w 3332855"/>
              <a:gd name="connsiteY99" fmla="*/ 278785 h 422296"/>
              <a:gd name="connsiteX100" fmla="*/ 1616283 w 3332855"/>
              <a:gd name="connsiteY100" fmla="*/ 272380 h 422296"/>
              <a:gd name="connsiteX101" fmla="*/ 1625738 w 3332855"/>
              <a:gd name="connsiteY101" fmla="*/ 253164 h 422296"/>
              <a:gd name="connsiteX102" fmla="*/ 1620552 w 3332855"/>
              <a:gd name="connsiteY102" fmla="*/ 251943 h 422296"/>
              <a:gd name="connsiteX103" fmla="*/ 610156 w 3332855"/>
              <a:gd name="connsiteY103" fmla="*/ 98540 h 422296"/>
              <a:gd name="connsiteX104" fmla="*/ 606497 w 3332855"/>
              <a:gd name="connsiteY104" fmla="*/ 98540 h 422296"/>
              <a:gd name="connsiteX105" fmla="*/ 592161 w 3332855"/>
              <a:gd name="connsiteY105" fmla="*/ 173574 h 422296"/>
              <a:gd name="connsiteX106" fmla="*/ 555864 w 3332855"/>
              <a:gd name="connsiteY106" fmla="*/ 173269 h 422296"/>
              <a:gd name="connsiteX107" fmla="*/ 565014 w 3332855"/>
              <a:gd name="connsiteY107" fmla="*/ 194620 h 422296"/>
              <a:gd name="connsiteX108" fmla="*/ 551289 w 3332855"/>
              <a:gd name="connsiteY108" fmla="*/ 229087 h 422296"/>
              <a:gd name="connsiteX109" fmla="*/ 546714 w 3332855"/>
              <a:gd name="connsiteY109" fmla="*/ 215362 h 422296"/>
              <a:gd name="connsiteX110" fmla="*/ 530852 w 3332855"/>
              <a:gd name="connsiteY110" fmla="*/ 207431 h 422296"/>
              <a:gd name="connsiteX111" fmla="*/ 521703 w 3332855"/>
              <a:gd name="connsiteY111" fmla="*/ 212007 h 422296"/>
              <a:gd name="connsiteX112" fmla="*/ 525667 w 3332855"/>
              <a:gd name="connsiteY112" fmla="*/ 226342 h 422296"/>
              <a:gd name="connsiteX113" fmla="*/ 540003 w 3332855"/>
              <a:gd name="connsiteY113" fmla="*/ 248913 h 422296"/>
              <a:gd name="connsiteX114" fmla="*/ 553119 w 3332855"/>
              <a:gd name="connsiteY114" fmla="*/ 253794 h 422296"/>
              <a:gd name="connsiteX115" fmla="*/ 569590 w 3332855"/>
              <a:gd name="connsiteY115" fmla="*/ 245252 h 422296"/>
              <a:gd name="connsiteX116" fmla="*/ 571724 w 3332855"/>
              <a:gd name="connsiteY116" fmla="*/ 247693 h 422296"/>
              <a:gd name="connsiteX117" fmla="*/ 581790 w 3332855"/>
              <a:gd name="connsiteY117" fmla="*/ 224207 h 422296"/>
              <a:gd name="connsiteX118" fmla="*/ 584230 w 3332855"/>
              <a:gd name="connsiteY118" fmla="*/ 224817 h 422296"/>
              <a:gd name="connsiteX119" fmla="*/ 580569 w 3332855"/>
              <a:gd name="connsiteY119" fmla="*/ 262334 h 422296"/>
              <a:gd name="connsiteX120" fmla="*/ 630593 w 3332855"/>
              <a:gd name="connsiteY120" fmla="*/ 262334 h 422296"/>
              <a:gd name="connsiteX121" fmla="*/ 610156 w 3332855"/>
              <a:gd name="connsiteY121" fmla="*/ 98540 h 422296"/>
              <a:gd name="connsiteX122" fmla="*/ 249808 w 3332855"/>
              <a:gd name="connsiteY122" fmla="*/ 32773 h 422296"/>
              <a:gd name="connsiteX123" fmla="*/ 271769 w 3332855"/>
              <a:gd name="connsiteY123" fmla="*/ 63580 h 422296"/>
              <a:gd name="connsiteX124" fmla="*/ 249808 w 3332855"/>
              <a:gd name="connsiteY124" fmla="*/ 32773 h 422296"/>
              <a:gd name="connsiteX125" fmla="*/ 224797 w 3332855"/>
              <a:gd name="connsiteY125" fmla="*/ 7152 h 422296"/>
              <a:gd name="connsiteX126" fmla="*/ 241572 w 3332855"/>
              <a:gd name="connsiteY126" fmla="*/ 18437 h 422296"/>
              <a:gd name="connsiteX127" fmla="*/ 241268 w 3332855"/>
              <a:gd name="connsiteY127" fmla="*/ 24233 h 422296"/>
              <a:gd name="connsiteX128" fmla="*/ 258043 w 3332855"/>
              <a:gd name="connsiteY128" fmla="*/ 14778 h 422296"/>
              <a:gd name="connsiteX129" fmla="*/ 287630 w 3332855"/>
              <a:gd name="connsiteY129" fmla="*/ 34298 h 422296"/>
              <a:gd name="connsiteX130" fmla="*/ 285494 w 3332855"/>
              <a:gd name="connsiteY130" fmla="*/ 37958 h 422296"/>
              <a:gd name="connsiteX131" fmla="*/ 267193 w 3332855"/>
              <a:gd name="connsiteY131" fmla="*/ 27588 h 422296"/>
              <a:gd name="connsiteX132" fmla="*/ 271158 w 3332855"/>
              <a:gd name="connsiteY132" fmla="*/ 46499 h 422296"/>
              <a:gd name="connsiteX133" fmla="*/ 294950 w 3332855"/>
              <a:gd name="connsiteY133" fmla="*/ 48024 h 422296"/>
              <a:gd name="connsiteX134" fmla="*/ 300746 w 3332855"/>
              <a:gd name="connsiteY134" fmla="*/ 68155 h 422296"/>
              <a:gd name="connsiteX135" fmla="*/ 299525 w 3332855"/>
              <a:gd name="connsiteY135" fmla="*/ 180401 h 422296"/>
              <a:gd name="connsiteX136" fmla="*/ 263228 w 3332855"/>
              <a:gd name="connsiteY136" fmla="*/ 227069 h 422296"/>
              <a:gd name="connsiteX137" fmla="*/ 195210 w 3332855"/>
              <a:gd name="connsiteY137" fmla="*/ 237744 h 422296"/>
              <a:gd name="connsiteX138" fmla="*/ 138782 w 3332855"/>
              <a:gd name="connsiteY138" fmla="*/ 242015 h 422296"/>
              <a:gd name="connsiteX139" fmla="*/ 138172 w 3332855"/>
              <a:gd name="connsiteY139" fmla="*/ 387508 h 422296"/>
              <a:gd name="connsiteX140" fmla="*/ 119871 w 3332855"/>
              <a:gd name="connsiteY140" fmla="*/ 324064 h 422296"/>
              <a:gd name="connsiteX141" fmla="*/ 101265 w 3332855"/>
              <a:gd name="connsiteY141" fmla="*/ 300578 h 422296"/>
              <a:gd name="connsiteX142" fmla="*/ 94249 w 3332855"/>
              <a:gd name="connsiteY142" fmla="*/ 313693 h 422296"/>
              <a:gd name="connsiteX143" fmla="*/ 91809 w 3332855"/>
              <a:gd name="connsiteY143" fmla="*/ 339925 h 422296"/>
              <a:gd name="connsiteX144" fmla="*/ 103705 w 3332855"/>
              <a:gd name="connsiteY144" fmla="*/ 356091 h 422296"/>
              <a:gd name="connsiteX145" fmla="*/ 82659 w 3332855"/>
              <a:gd name="connsiteY145" fmla="*/ 386593 h 422296"/>
              <a:gd name="connsiteX146" fmla="*/ 103400 w 3332855"/>
              <a:gd name="connsiteY146" fmla="*/ 388728 h 422296"/>
              <a:gd name="connsiteX147" fmla="*/ 102790 w 3332855"/>
              <a:gd name="connsiteY147" fmla="*/ 392998 h 422296"/>
              <a:gd name="connsiteX148" fmla="*/ 35077 w 3332855"/>
              <a:gd name="connsiteY148" fmla="*/ 400624 h 422296"/>
              <a:gd name="connsiteX149" fmla="*/ 39652 w 3332855"/>
              <a:gd name="connsiteY149" fmla="*/ 396048 h 422296"/>
              <a:gd name="connsiteX150" fmla="*/ 51547 w 3332855"/>
              <a:gd name="connsiteY150" fmla="*/ 378968 h 422296"/>
              <a:gd name="connsiteX151" fmla="*/ 58563 w 3332855"/>
              <a:gd name="connsiteY151" fmla="*/ 358531 h 422296"/>
              <a:gd name="connsiteX152" fmla="*/ 60698 w 3332855"/>
              <a:gd name="connsiteY152" fmla="*/ 348771 h 422296"/>
              <a:gd name="connsiteX153" fmla="*/ 71984 w 3332855"/>
              <a:gd name="connsiteY153" fmla="*/ 334740 h 422296"/>
              <a:gd name="connsiteX154" fmla="*/ 65273 w 3332855"/>
              <a:gd name="connsiteY154" fmla="*/ 348770 h 422296"/>
              <a:gd name="connsiteX155" fmla="*/ 87539 w 3332855"/>
              <a:gd name="connsiteY155" fmla="*/ 342975 h 422296"/>
              <a:gd name="connsiteX156" fmla="*/ 61308 w 3332855"/>
              <a:gd name="connsiteY156" fmla="*/ 279837 h 422296"/>
              <a:gd name="connsiteX157" fmla="*/ 32941 w 3332855"/>
              <a:gd name="connsiteY157" fmla="*/ 285937 h 422296"/>
              <a:gd name="connsiteX158" fmla="*/ 21351 w 3332855"/>
              <a:gd name="connsiteY158" fmla="*/ 299968 h 422296"/>
              <a:gd name="connsiteX159" fmla="*/ 10065 w 3332855"/>
              <a:gd name="connsiteY159" fmla="*/ 346331 h 422296"/>
              <a:gd name="connsiteX160" fmla="*/ 10065 w 3332855"/>
              <a:gd name="connsiteY160" fmla="*/ 353956 h 422296"/>
              <a:gd name="connsiteX161" fmla="*/ 18911 w 3332855"/>
              <a:gd name="connsiteY161" fmla="*/ 357311 h 422296"/>
              <a:gd name="connsiteX162" fmla="*/ 36907 w 3332855"/>
              <a:gd name="connsiteY162" fmla="*/ 352736 h 422296"/>
              <a:gd name="connsiteX163" fmla="*/ 30501 w 3332855"/>
              <a:gd name="connsiteY163" fmla="*/ 364326 h 422296"/>
              <a:gd name="connsiteX164" fmla="*/ 25011 w 3332855"/>
              <a:gd name="connsiteY164" fmla="*/ 383238 h 422296"/>
              <a:gd name="connsiteX165" fmla="*/ 4879 w 3332855"/>
              <a:gd name="connsiteY165" fmla="*/ 404894 h 422296"/>
              <a:gd name="connsiteX166" fmla="*/ 0 w 3332855"/>
              <a:gd name="connsiteY166" fmla="*/ 402454 h 422296"/>
              <a:gd name="connsiteX167" fmla="*/ 1220 w 3332855"/>
              <a:gd name="connsiteY167" fmla="*/ 136 h 422296"/>
              <a:gd name="connsiteX168" fmla="*/ 75034 w 3332855"/>
              <a:gd name="connsiteY168" fmla="*/ 136 h 422296"/>
              <a:gd name="connsiteX169" fmla="*/ 190635 w 3332855"/>
              <a:gd name="connsiteY169" fmla="*/ 2272 h 422296"/>
              <a:gd name="connsiteX170" fmla="*/ 224797 w 3332855"/>
              <a:gd name="connsiteY170" fmla="*/ 7152 h 422296"/>
              <a:gd name="connsiteX171" fmla="*/ 1183590 w 3332855"/>
              <a:gd name="connsiteY171" fmla="*/ 114519 h 422296"/>
              <a:gd name="connsiteX172" fmla="*/ 1179165 w 3332855"/>
              <a:gd name="connsiteY172" fmla="*/ 114889 h 422296"/>
              <a:gd name="connsiteX173" fmla="*/ 1179994 w 3332855"/>
              <a:gd name="connsiteY173" fmla="*/ 135883 h 422296"/>
              <a:gd name="connsiteX174" fmla="*/ 1163206 w 3332855"/>
              <a:gd name="connsiteY174" fmla="*/ 143762 h 422296"/>
              <a:gd name="connsiteX175" fmla="*/ 1164538 w 3332855"/>
              <a:gd name="connsiteY175" fmla="*/ 149620 h 422296"/>
              <a:gd name="connsiteX176" fmla="*/ 1202951 w 3332855"/>
              <a:gd name="connsiteY176" fmla="*/ 153470 h 422296"/>
              <a:gd name="connsiteX177" fmla="*/ 1183590 w 3332855"/>
              <a:gd name="connsiteY177" fmla="*/ 114519 h 422296"/>
              <a:gd name="connsiteX178" fmla="*/ 2187503 w 3332855"/>
              <a:gd name="connsiteY178" fmla="*/ 252859 h 422296"/>
              <a:gd name="connsiteX179" fmla="*/ 2195434 w 3332855"/>
              <a:gd name="connsiteY179" fmla="*/ 282751 h 422296"/>
              <a:gd name="connsiteX180" fmla="*/ 2187808 w 3332855"/>
              <a:gd name="connsiteY180" fmla="*/ 309898 h 422296"/>
              <a:gd name="connsiteX181" fmla="*/ 2195129 w 3332855"/>
              <a:gd name="connsiteY181" fmla="*/ 312338 h 422296"/>
              <a:gd name="connsiteX182" fmla="*/ 2209465 w 3332855"/>
              <a:gd name="connsiteY182" fmla="*/ 282141 h 422296"/>
              <a:gd name="connsiteX183" fmla="*/ 2187503 w 3332855"/>
              <a:gd name="connsiteY183" fmla="*/ 252859 h 422296"/>
              <a:gd name="connsiteX184" fmla="*/ 1619943 w 3332855"/>
              <a:gd name="connsiteY184" fmla="*/ 166234 h 422296"/>
              <a:gd name="connsiteX185" fmla="*/ 1584865 w 3332855"/>
              <a:gd name="connsiteY185" fmla="*/ 182095 h 422296"/>
              <a:gd name="connsiteX186" fmla="*/ 1586390 w 3332855"/>
              <a:gd name="connsiteY186" fmla="*/ 164709 h 422296"/>
              <a:gd name="connsiteX187" fmla="*/ 1569309 w 3332855"/>
              <a:gd name="connsiteY187" fmla="*/ 174775 h 422296"/>
              <a:gd name="connsiteX188" fmla="*/ 1588830 w 3332855"/>
              <a:gd name="connsiteY188" fmla="*/ 206801 h 422296"/>
              <a:gd name="connsiteX189" fmla="*/ 1595236 w 3332855"/>
              <a:gd name="connsiteY189" fmla="*/ 187585 h 422296"/>
              <a:gd name="connsiteX190" fmla="*/ 1619943 w 3332855"/>
              <a:gd name="connsiteY190" fmla="*/ 166234 h 422296"/>
              <a:gd name="connsiteX191" fmla="*/ 2779815 w 3332855"/>
              <a:gd name="connsiteY191" fmla="*/ 321785 h 422296"/>
              <a:gd name="connsiteX192" fmla="*/ 2767614 w 3332855"/>
              <a:gd name="connsiteY192" fmla="*/ 321174 h 422296"/>
              <a:gd name="connsiteX193" fmla="*/ 2766395 w 3332855"/>
              <a:gd name="connsiteY193" fmla="*/ 333986 h 422296"/>
              <a:gd name="connsiteX194" fmla="*/ 2781341 w 3332855"/>
              <a:gd name="connsiteY194" fmla="*/ 352591 h 422296"/>
              <a:gd name="connsiteX195" fmla="*/ 2795067 w 3332855"/>
              <a:gd name="connsiteY195" fmla="*/ 357777 h 422296"/>
              <a:gd name="connsiteX196" fmla="*/ 2814282 w 3332855"/>
              <a:gd name="connsiteY196" fmla="*/ 347711 h 422296"/>
              <a:gd name="connsiteX197" fmla="*/ 2799031 w 3332855"/>
              <a:gd name="connsiteY197" fmla="*/ 327275 h 422296"/>
              <a:gd name="connsiteX198" fmla="*/ 2779815 w 3332855"/>
              <a:gd name="connsiteY198" fmla="*/ 321785 h 422296"/>
              <a:gd name="connsiteX199" fmla="*/ 650757 w 3332855"/>
              <a:gd name="connsiteY199" fmla="*/ 2255 h 422296"/>
              <a:gd name="connsiteX200" fmla="*/ 661094 w 3332855"/>
              <a:gd name="connsiteY200" fmla="*/ 25031 h 422296"/>
              <a:gd name="connsiteX201" fmla="*/ 706541 w 3332855"/>
              <a:gd name="connsiteY201" fmla="*/ 14356 h 422296"/>
              <a:gd name="connsiteX202" fmla="*/ 719048 w 3332855"/>
              <a:gd name="connsiteY202" fmla="*/ 72613 h 422296"/>
              <a:gd name="connsiteX203" fmla="*/ 690071 w 3332855"/>
              <a:gd name="connsiteY203" fmla="*/ 72308 h 422296"/>
              <a:gd name="connsiteX204" fmla="*/ 723318 w 3332855"/>
              <a:gd name="connsiteY204" fmla="*/ 104336 h 422296"/>
              <a:gd name="connsiteX205" fmla="*/ 704407 w 3332855"/>
              <a:gd name="connsiteY205" fmla="*/ 123246 h 422296"/>
              <a:gd name="connsiteX206" fmla="*/ 722097 w 3332855"/>
              <a:gd name="connsiteY206" fmla="*/ 115621 h 422296"/>
              <a:gd name="connsiteX207" fmla="*/ 730028 w 3332855"/>
              <a:gd name="connsiteY207" fmla="*/ 129652 h 422296"/>
              <a:gd name="connsiteX208" fmla="*/ 744059 w 3332855"/>
              <a:gd name="connsiteY208" fmla="*/ 199806 h 422296"/>
              <a:gd name="connsiteX209" fmla="*/ 726063 w 3332855"/>
              <a:gd name="connsiteY209" fmla="*/ 214447 h 422296"/>
              <a:gd name="connsiteX210" fmla="*/ 720573 w 3332855"/>
              <a:gd name="connsiteY210" fmla="*/ 214141 h 422296"/>
              <a:gd name="connsiteX211" fmla="*/ 737958 w 3332855"/>
              <a:gd name="connsiteY211" fmla="*/ 230917 h 422296"/>
              <a:gd name="connsiteX212" fmla="*/ 750769 w 3332855"/>
              <a:gd name="connsiteY212" fmla="*/ 237933 h 422296"/>
              <a:gd name="connsiteX213" fmla="*/ 784321 w 3332855"/>
              <a:gd name="connsiteY213" fmla="*/ 405081 h 422296"/>
              <a:gd name="connsiteX214" fmla="*/ 639439 w 3332855"/>
              <a:gd name="connsiteY214" fmla="*/ 403862 h 422296"/>
              <a:gd name="connsiteX215" fmla="*/ 641573 w 3332855"/>
              <a:gd name="connsiteY215" fmla="*/ 337978 h 422296"/>
              <a:gd name="connsiteX216" fmla="*/ 636999 w 3332855"/>
              <a:gd name="connsiteY216" fmla="*/ 319677 h 422296"/>
              <a:gd name="connsiteX217" fmla="*/ 616562 w 3332855"/>
              <a:gd name="connsiteY217" fmla="*/ 329743 h 422296"/>
              <a:gd name="connsiteX218" fmla="*/ 593991 w 3332855"/>
              <a:gd name="connsiteY218" fmla="*/ 330658 h 422296"/>
              <a:gd name="connsiteX219" fmla="*/ 580570 w 3332855"/>
              <a:gd name="connsiteY219" fmla="*/ 342553 h 422296"/>
              <a:gd name="connsiteX220" fmla="*/ 574775 w 3332855"/>
              <a:gd name="connsiteY220" fmla="*/ 389526 h 422296"/>
              <a:gd name="connsiteX221" fmla="*/ 565320 w 3332855"/>
              <a:gd name="connsiteY221" fmla="*/ 402641 h 422296"/>
              <a:gd name="connsiteX222" fmla="*/ 549153 w 3332855"/>
              <a:gd name="connsiteY222" fmla="*/ 398371 h 422296"/>
              <a:gd name="connsiteX223" fmla="*/ 519567 w 3332855"/>
              <a:gd name="connsiteY223" fmla="*/ 369090 h 422296"/>
              <a:gd name="connsiteX224" fmla="*/ 500656 w 3332855"/>
              <a:gd name="connsiteY224" fmla="*/ 376105 h 422296"/>
              <a:gd name="connsiteX225" fmla="*/ 511942 w 3332855"/>
              <a:gd name="connsiteY225" fmla="*/ 403556 h 422296"/>
              <a:gd name="connsiteX226" fmla="*/ 427147 w 3332855"/>
              <a:gd name="connsiteY226" fmla="*/ 403556 h 422296"/>
              <a:gd name="connsiteX227" fmla="*/ 448499 w 3332855"/>
              <a:gd name="connsiteY227" fmla="*/ 319067 h 422296"/>
              <a:gd name="connsiteX228" fmla="*/ 450329 w 3332855"/>
              <a:gd name="connsiteY228" fmla="*/ 288260 h 422296"/>
              <a:gd name="connsiteX229" fmla="*/ 499436 w 3332855"/>
              <a:gd name="connsiteY229" fmla="*/ 13746 h 422296"/>
              <a:gd name="connsiteX230" fmla="*/ 516211 w 3332855"/>
              <a:gd name="connsiteY230" fmla="*/ 20 h 422296"/>
              <a:gd name="connsiteX231" fmla="*/ 589416 w 3332855"/>
              <a:gd name="connsiteY231" fmla="*/ 325 h 422296"/>
              <a:gd name="connsiteX232" fmla="*/ 609242 w 3332855"/>
              <a:gd name="connsiteY232" fmla="*/ 14661 h 422296"/>
              <a:gd name="connsiteX233" fmla="*/ 633032 w 3332855"/>
              <a:gd name="connsiteY233" fmla="*/ 48212 h 422296"/>
              <a:gd name="connsiteX234" fmla="*/ 639438 w 3332855"/>
              <a:gd name="connsiteY234" fmla="*/ 46687 h 422296"/>
              <a:gd name="connsiteX235" fmla="*/ 652249 w 3332855"/>
              <a:gd name="connsiteY235" fmla="*/ 16490 h 422296"/>
              <a:gd name="connsiteX236" fmla="*/ 637608 w 3332855"/>
              <a:gd name="connsiteY236" fmla="*/ 2765 h 422296"/>
              <a:gd name="connsiteX237" fmla="*/ 650757 w 3332855"/>
              <a:gd name="connsiteY237" fmla="*/ 2255 h 422296"/>
              <a:gd name="connsiteX238" fmla="*/ 941154 w 3332855"/>
              <a:gd name="connsiteY238" fmla="*/ 34779 h 422296"/>
              <a:gd name="connsiteX239" fmla="*/ 915838 w 3332855"/>
              <a:gd name="connsiteY239" fmla="*/ 47589 h 422296"/>
              <a:gd name="connsiteX240" fmla="*/ 941459 w 3332855"/>
              <a:gd name="connsiteY240" fmla="*/ 56740 h 422296"/>
              <a:gd name="connsiteX241" fmla="*/ 941154 w 3332855"/>
              <a:gd name="connsiteY241" fmla="*/ 34779 h 422296"/>
              <a:gd name="connsiteX242" fmla="*/ 1172179 w 3332855"/>
              <a:gd name="connsiteY242" fmla="*/ 67270 h 422296"/>
              <a:gd name="connsiteX243" fmla="*/ 1155866 w 3332855"/>
              <a:gd name="connsiteY243" fmla="*/ 74310 h 422296"/>
              <a:gd name="connsiteX244" fmla="*/ 1144098 w 3332855"/>
              <a:gd name="connsiteY244" fmla="*/ 127639 h 422296"/>
              <a:gd name="connsiteX245" fmla="*/ 1148229 w 3332855"/>
              <a:gd name="connsiteY245" fmla="*/ 128765 h 422296"/>
              <a:gd name="connsiteX246" fmla="*/ 1170349 w 3332855"/>
              <a:gd name="connsiteY246" fmla="*/ 100176 h 422296"/>
              <a:gd name="connsiteX247" fmla="*/ 1177183 w 3332855"/>
              <a:gd name="connsiteY247" fmla="*/ 82870 h 422296"/>
              <a:gd name="connsiteX248" fmla="*/ 1172179 w 3332855"/>
              <a:gd name="connsiteY248" fmla="*/ 67270 h 422296"/>
              <a:gd name="connsiteX249" fmla="*/ 1179187 w 3332855"/>
              <a:gd name="connsiteY249" fmla="*/ 47925 h 422296"/>
              <a:gd name="connsiteX250" fmla="*/ 1174474 w 3332855"/>
              <a:gd name="connsiteY250" fmla="*/ 52902 h 422296"/>
              <a:gd name="connsiteX251" fmla="*/ 1186090 w 3332855"/>
              <a:gd name="connsiteY251" fmla="*/ 80689 h 422296"/>
              <a:gd name="connsiteX252" fmla="*/ 1193626 w 3332855"/>
              <a:gd name="connsiteY252" fmla="*/ 80310 h 422296"/>
              <a:gd name="connsiteX253" fmla="*/ 1201591 w 3332855"/>
              <a:gd name="connsiteY253" fmla="*/ 60431 h 422296"/>
              <a:gd name="connsiteX254" fmla="*/ 1179187 w 3332855"/>
              <a:gd name="connsiteY254" fmla="*/ 47925 h 422296"/>
              <a:gd name="connsiteX255" fmla="*/ 1616282 w 3332855"/>
              <a:gd name="connsiteY255" fmla="*/ 98520 h 422296"/>
              <a:gd name="connsiteX256" fmla="*/ 1612013 w 3332855"/>
              <a:gd name="connsiteY256" fmla="*/ 99741 h 422296"/>
              <a:gd name="connsiteX257" fmla="*/ 1616891 w 3332855"/>
              <a:gd name="connsiteY257" fmla="*/ 120176 h 422296"/>
              <a:gd name="connsiteX258" fmla="*/ 1601946 w 3332855"/>
              <a:gd name="connsiteY258" fmla="*/ 131157 h 422296"/>
              <a:gd name="connsiteX259" fmla="*/ 1604081 w 3332855"/>
              <a:gd name="connsiteY259" fmla="*/ 136647 h 422296"/>
              <a:gd name="connsiteX260" fmla="*/ 1642819 w 3332855"/>
              <a:gd name="connsiteY260" fmla="*/ 132987 h 422296"/>
              <a:gd name="connsiteX261" fmla="*/ 1616282 w 3332855"/>
              <a:gd name="connsiteY261" fmla="*/ 98520 h 422296"/>
              <a:gd name="connsiteX262" fmla="*/ 2234782 w 3332855"/>
              <a:gd name="connsiteY262" fmla="*/ 158915 h 422296"/>
              <a:gd name="connsiteX263" fmla="*/ 2218920 w 3332855"/>
              <a:gd name="connsiteY263" fmla="*/ 163794 h 422296"/>
              <a:gd name="connsiteX264" fmla="*/ 2243321 w 3332855"/>
              <a:gd name="connsiteY264" fmla="*/ 189111 h 422296"/>
              <a:gd name="connsiteX265" fmla="*/ 2249116 w 3332855"/>
              <a:gd name="connsiteY265" fmla="*/ 186061 h 422296"/>
              <a:gd name="connsiteX266" fmla="*/ 2246982 w 3332855"/>
              <a:gd name="connsiteY266" fmla="*/ 178436 h 422296"/>
              <a:gd name="connsiteX267" fmla="*/ 2234782 w 3332855"/>
              <a:gd name="connsiteY267" fmla="*/ 158915 h 422296"/>
              <a:gd name="connsiteX268" fmla="*/ 1389655 w 3332855"/>
              <a:gd name="connsiteY268" fmla="*/ 30502 h 422296"/>
              <a:gd name="connsiteX269" fmla="*/ 1364339 w 3332855"/>
              <a:gd name="connsiteY269" fmla="*/ 43312 h 422296"/>
              <a:gd name="connsiteX270" fmla="*/ 1389960 w 3332855"/>
              <a:gd name="connsiteY270" fmla="*/ 52463 h 422296"/>
              <a:gd name="connsiteX271" fmla="*/ 1389655 w 3332855"/>
              <a:gd name="connsiteY271" fmla="*/ 30502 h 422296"/>
              <a:gd name="connsiteX272" fmla="*/ 1221628 w 3332855"/>
              <a:gd name="connsiteY272" fmla="*/ 1 h 422296"/>
              <a:gd name="connsiteX273" fmla="*/ 1221628 w 3332855"/>
              <a:gd name="connsiteY273" fmla="*/ 401022 h 422296"/>
              <a:gd name="connsiteX274" fmla="*/ 1134110 w 3332855"/>
              <a:gd name="connsiteY274" fmla="*/ 401022 h 422296"/>
              <a:gd name="connsiteX275" fmla="*/ 1044317 w 3332855"/>
              <a:gd name="connsiteY275" fmla="*/ 235833 h 422296"/>
              <a:gd name="connsiteX276" fmla="*/ 1078525 w 3332855"/>
              <a:gd name="connsiteY276" fmla="*/ 241915 h 422296"/>
              <a:gd name="connsiteX277" fmla="*/ 1079480 w 3332855"/>
              <a:gd name="connsiteY277" fmla="*/ 237742 h 422296"/>
              <a:gd name="connsiteX278" fmla="*/ 1050003 w 3332855"/>
              <a:gd name="connsiteY278" fmla="*/ 216818 h 422296"/>
              <a:gd name="connsiteX279" fmla="*/ 1032432 w 3332855"/>
              <a:gd name="connsiteY279" fmla="*/ 210702 h 422296"/>
              <a:gd name="connsiteX280" fmla="*/ 1030952 w 3332855"/>
              <a:gd name="connsiteY280" fmla="*/ 211245 h 422296"/>
              <a:gd name="connsiteX281" fmla="*/ 997542 w 3332855"/>
              <a:gd name="connsiteY281" fmla="*/ 149781 h 422296"/>
              <a:gd name="connsiteX282" fmla="*/ 1006011 w 3332855"/>
              <a:gd name="connsiteY282" fmla="*/ 145824 h 422296"/>
              <a:gd name="connsiteX283" fmla="*/ 1005323 w 3332855"/>
              <a:gd name="connsiteY283" fmla="*/ 138310 h 422296"/>
              <a:gd name="connsiteX284" fmla="*/ 985131 w 3332855"/>
              <a:gd name="connsiteY284" fmla="*/ 131170 h 422296"/>
              <a:gd name="connsiteX285" fmla="*/ 973559 w 3332855"/>
              <a:gd name="connsiteY285" fmla="*/ 154071 h 422296"/>
              <a:gd name="connsiteX286" fmla="*/ 978726 w 3332855"/>
              <a:gd name="connsiteY286" fmla="*/ 158575 h 422296"/>
              <a:gd name="connsiteX287" fmla="*/ 992161 w 3332855"/>
              <a:gd name="connsiteY287" fmla="*/ 152296 h 422296"/>
              <a:gd name="connsiteX288" fmla="*/ 992891 w 3332855"/>
              <a:gd name="connsiteY288" fmla="*/ 162143 h 422296"/>
              <a:gd name="connsiteX289" fmla="*/ 992890 w 3332855"/>
              <a:gd name="connsiteY289" fmla="*/ 189844 h 422296"/>
              <a:gd name="connsiteX290" fmla="*/ 968414 w 3332855"/>
              <a:gd name="connsiteY290" fmla="*/ 172470 h 422296"/>
              <a:gd name="connsiteX291" fmla="*/ 950842 w 3332855"/>
              <a:gd name="connsiteY291" fmla="*/ 166354 h 422296"/>
              <a:gd name="connsiteX292" fmla="*/ 935461 w 3332855"/>
              <a:gd name="connsiteY292" fmla="*/ 171998 h 422296"/>
              <a:gd name="connsiteX293" fmla="*/ 943167 w 3332855"/>
              <a:gd name="connsiteY293" fmla="*/ 188007 h 422296"/>
              <a:gd name="connsiteX294" fmla="*/ 992891 w 3332855"/>
              <a:gd name="connsiteY294" fmla="*/ 196848 h 422296"/>
              <a:gd name="connsiteX295" fmla="*/ 992890 w 3332855"/>
              <a:gd name="connsiteY295" fmla="*/ 260834 h 422296"/>
              <a:gd name="connsiteX296" fmla="*/ 991845 w 3332855"/>
              <a:gd name="connsiteY296" fmla="*/ 260696 h 422296"/>
              <a:gd name="connsiteX297" fmla="*/ 983438 w 3332855"/>
              <a:gd name="connsiteY297" fmla="*/ 279397 h 422296"/>
              <a:gd name="connsiteX298" fmla="*/ 992891 w 3332855"/>
              <a:gd name="connsiteY298" fmla="*/ 279645 h 422296"/>
              <a:gd name="connsiteX299" fmla="*/ 992890 w 3332855"/>
              <a:gd name="connsiteY299" fmla="*/ 401022 h 422296"/>
              <a:gd name="connsiteX300" fmla="*/ 909950 w 3332855"/>
              <a:gd name="connsiteY300" fmla="*/ 401022 h 422296"/>
              <a:gd name="connsiteX301" fmla="*/ 909950 w 3332855"/>
              <a:gd name="connsiteY301" fmla="*/ 1 h 422296"/>
              <a:gd name="connsiteX302" fmla="*/ 1017531 w 3332855"/>
              <a:gd name="connsiteY302" fmla="*/ 1 h 422296"/>
              <a:gd name="connsiteX303" fmla="*/ 1039920 w 3332855"/>
              <a:gd name="connsiteY303" fmla="*/ 41637 h 422296"/>
              <a:gd name="connsiteX304" fmla="*/ 1018018 w 3332855"/>
              <a:gd name="connsiteY304" fmla="*/ 47895 h 422296"/>
              <a:gd name="connsiteX305" fmla="*/ 1047003 w 3332855"/>
              <a:gd name="connsiteY305" fmla="*/ 54809 h 422296"/>
              <a:gd name="connsiteX306" fmla="*/ 1078849 w 3332855"/>
              <a:gd name="connsiteY306" fmla="*/ 114029 h 422296"/>
              <a:gd name="connsiteX307" fmla="*/ 1066219 w 3332855"/>
              <a:gd name="connsiteY307" fmla="*/ 116999 h 422296"/>
              <a:gd name="connsiteX308" fmla="*/ 1045271 w 3332855"/>
              <a:gd name="connsiteY308" fmla="*/ 167435 h 422296"/>
              <a:gd name="connsiteX309" fmla="*/ 1049140 w 3332855"/>
              <a:gd name="connsiteY309" fmla="*/ 169268 h 422296"/>
              <a:gd name="connsiteX310" fmla="*/ 1075936 w 3332855"/>
              <a:gd name="connsiteY310" fmla="*/ 145006 h 422296"/>
              <a:gd name="connsiteX311" fmla="*/ 1085702 w 3332855"/>
              <a:gd name="connsiteY311" fmla="*/ 129169 h 422296"/>
              <a:gd name="connsiteX312" fmla="*/ 1085271 w 3332855"/>
              <a:gd name="connsiteY312" fmla="*/ 125971 h 422296"/>
              <a:gd name="connsiteX313" fmla="*/ 1141017 w 3332855"/>
              <a:gd name="connsiteY313" fmla="*/ 229635 h 422296"/>
              <a:gd name="connsiteX314" fmla="*/ 1139271 w 3332855"/>
              <a:gd name="connsiteY314" fmla="*/ 209497 h 422296"/>
              <a:gd name="connsiteX315" fmla="*/ 1139271 w 3332855"/>
              <a:gd name="connsiteY315" fmla="*/ 1 h 422296"/>
              <a:gd name="connsiteX316" fmla="*/ 1602861 w 3332855"/>
              <a:gd name="connsiteY316" fmla="*/ 49108 h 422296"/>
              <a:gd name="connsiteX317" fmla="*/ 1588220 w 3332855"/>
              <a:gd name="connsiteY317" fmla="*/ 59173 h 422296"/>
              <a:gd name="connsiteX318" fmla="*/ 1587001 w 3332855"/>
              <a:gd name="connsiteY318" fmla="*/ 113771 h 422296"/>
              <a:gd name="connsiteX319" fmla="*/ 1591271 w 3332855"/>
              <a:gd name="connsiteY319" fmla="*/ 114076 h 422296"/>
              <a:gd name="connsiteX320" fmla="*/ 1607436 w 3332855"/>
              <a:gd name="connsiteY320" fmla="*/ 81744 h 422296"/>
              <a:gd name="connsiteX321" fmla="*/ 1610792 w 3332855"/>
              <a:gd name="connsiteY321" fmla="*/ 63443 h 422296"/>
              <a:gd name="connsiteX322" fmla="*/ 1602861 w 3332855"/>
              <a:gd name="connsiteY322" fmla="*/ 49108 h 422296"/>
              <a:gd name="connsiteX323" fmla="*/ 1509222 w 3332855"/>
              <a:gd name="connsiteY323" fmla="*/ 31417 h 422296"/>
              <a:gd name="connsiteX324" fmla="*/ 1466824 w 3332855"/>
              <a:gd name="connsiteY324" fmla="*/ 43312 h 422296"/>
              <a:gd name="connsiteX325" fmla="*/ 1500071 w 3332855"/>
              <a:gd name="connsiteY325" fmla="*/ 51243 h 422296"/>
              <a:gd name="connsiteX326" fmla="*/ 1509222 w 3332855"/>
              <a:gd name="connsiteY326" fmla="*/ 31417 h 422296"/>
              <a:gd name="connsiteX327" fmla="*/ 1613232 w 3332855"/>
              <a:gd name="connsiteY327" fmla="*/ 32637 h 422296"/>
              <a:gd name="connsiteX328" fmla="*/ 1609573 w 3332855"/>
              <a:gd name="connsiteY328" fmla="*/ 38432 h 422296"/>
              <a:gd name="connsiteX329" fmla="*/ 1626347 w 3332855"/>
              <a:gd name="connsiteY329" fmla="*/ 63443 h 422296"/>
              <a:gd name="connsiteX330" fmla="*/ 1633668 w 3332855"/>
              <a:gd name="connsiteY330" fmla="*/ 61613 h 422296"/>
              <a:gd name="connsiteX331" fmla="*/ 1637633 w 3332855"/>
              <a:gd name="connsiteY331" fmla="*/ 40568 h 422296"/>
              <a:gd name="connsiteX332" fmla="*/ 1613232 w 3332855"/>
              <a:gd name="connsiteY332" fmla="*/ 32637 h 422296"/>
              <a:gd name="connsiteX333" fmla="*/ 1601946 w 3332855"/>
              <a:gd name="connsiteY333" fmla="*/ 9456 h 422296"/>
              <a:gd name="connsiteX334" fmla="*/ 1596456 w 3332855"/>
              <a:gd name="connsiteY334" fmla="*/ 34162 h 422296"/>
              <a:gd name="connsiteX335" fmla="*/ 1624822 w 3332855"/>
              <a:gd name="connsiteY335" fmla="*/ 19521 h 422296"/>
              <a:gd name="connsiteX336" fmla="*/ 1671794 w 3332855"/>
              <a:gd name="connsiteY336" fmla="*/ 87844 h 422296"/>
              <a:gd name="connsiteX337" fmla="*/ 1669354 w 3332855"/>
              <a:gd name="connsiteY337" fmla="*/ 340703 h 422296"/>
              <a:gd name="connsiteX338" fmla="*/ 1637938 w 3332855"/>
              <a:gd name="connsiteY338" fmla="*/ 387676 h 422296"/>
              <a:gd name="connsiteX339" fmla="*/ 1622992 w 3332855"/>
              <a:gd name="connsiteY339" fmla="*/ 389201 h 422296"/>
              <a:gd name="connsiteX340" fmla="*/ 1610487 w 3332855"/>
              <a:gd name="connsiteY340" fmla="*/ 391641 h 422296"/>
              <a:gd name="connsiteX341" fmla="*/ 1565039 w 3332855"/>
              <a:gd name="connsiteY341" fmla="*/ 402622 h 422296"/>
              <a:gd name="connsiteX342" fmla="*/ 1513187 w 3332855"/>
              <a:gd name="connsiteY342" fmla="*/ 397742 h 422296"/>
              <a:gd name="connsiteX343" fmla="*/ 1500377 w 3332855"/>
              <a:gd name="connsiteY343" fmla="*/ 390725 h 422296"/>
              <a:gd name="connsiteX344" fmla="*/ 1472009 w 3332855"/>
              <a:gd name="connsiteY344" fmla="*/ 400791 h 422296"/>
              <a:gd name="connsiteX345" fmla="*/ 1496716 w 3332855"/>
              <a:gd name="connsiteY345" fmla="*/ 366324 h 422296"/>
              <a:gd name="connsiteX346" fmla="*/ 1496106 w 3332855"/>
              <a:gd name="connsiteY346" fmla="*/ 357784 h 422296"/>
              <a:gd name="connsiteX347" fmla="*/ 1506477 w 3332855"/>
              <a:gd name="connsiteY347" fmla="*/ 336433 h 422296"/>
              <a:gd name="connsiteX348" fmla="*/ 1518372 w 3332855"/>
              <a:gd name="connsiteY348" fmla="*/ 359309 h 422296"/>
              <a:gd name="connsiteX349" fmla="*/ 1537283 w 3332855"/>
              <a:gd name="connsiteY349" fmla="*/ 317522 h 422296"/>
              <a:gd name="connsiteX350" fmla="*/ 1532708 w 3332855"/>
              <a:gd name="connsiteY350" fmla="*/ 305017 h 422296"/>
              <a:gd name="connsiteX351" fmla="*/ 1533317 w 3332855"/>
              <a:gd name="connsiteY351" fmla="*/ 96386 h 422296"/>
              <a:gd name="connsiteX352" fmla="*/ 1492445 w 3332855"/>
              <a:gd name="connsiteY352" fmla="*/ 68628 h 422296"/>
              <a:gd name="connsiteX353" fmla="*/ 1487260 w 3332855"/>
              <a:gd name="connsiteY353" fmla="*/ 80525 h 422296"/>
              <a:gd name="connsiteX354" fmla="*/ 1486650 w 3332855"/>
              <a:gd name="connsiteY354" fmla="*/ 185755 h 422296"/>
              <a:gd name="connsiteX355" fmla="*/ 1485125 w 3332855"/>
              <a:gd name="connsiteY355" fmla="*/ 202226 h 422296"/>
              <a:gd name="connsiteX356" fmla="*/ 1484821 w 3332855"/>
              <a:gd name="connsiteY356" fmla="*/ 202226 h 422296"/>
              <a:gd name="connsiteX357" fmla="*/ 1466824 w 3332855"/>
              <a:gd name="connsiteY357" fmla="*/ 219611 h 422296"/>
              <a:gd name="connsiteX358" fmla="*/ 1484821 w 3332855"/>
              <a:gd name="connsiteY358" fmla="*/ 202226 h 422296"/>
              <a:gd name="connsiteX359" fmla="*/ 1486040 w 3332855"/>
              <a:gd name="connsiteY359" fmla="*/ 303491 h 422296"/>
              <a:gd name="connsiteX360" fmla="*/ 1479330 w 3332855"/>
              <a:gd name="connsiteY360" fmla="*/ 348938 h 422296"/>
              <a:gd name="connsiteX361" fmla="*/ 1481465 w 3332855"/>
              <a:gd name="connsiteY361" fmla="*/ 355954 h 422296"/>
              <a:gd name="connsiteX362" fmla="*/ 1475060 w 3332855"/>
              <a:gd name="connsiteY362" fmla="*/ 367545 h 422296"/>
              <a:gd name="connsiteX363" fmla="*/ 1443033 w 3332855"/>
              <a:gd name="connsiteY363" fmla="*/ 388286 h 422296"/>
              <a:gd name="connsiteX364" fmla="*/ 1464690 w 3332855"/>
              <a:gd name="connsiteY364" fmla="*/ 403842 h 422296"/>
              <a:gd name="connsiteX365" fmla="*/ 1347258 w 3332855"/>
              <a:gd name="connsiteY365" fmla="*/ 403537 h 422296"/>
              <a:gd name="connsiteX366" fmla="*/ 1348173 w 3332855"/>
              <a:gd name="connsiteY366" fmla="*/ 96080 h 422296"/>
              <a:gd name="connsiteX367" fmla="*/ 1364339 w 3332855"/>
              <a:gd name="connsiteY367" fmla="*/ 93335 h 422296"/>
              <a:gd name="connsiteX368" fmla="*/ 1373794 w 3332855"/>
              <a:gd name="connsiteY368" fmla="*/ 82965 h 422296"/>
              <a:gd name="connsiteX369" fmla="*/ 1370439 w 3332855"/>
              <a:gd name="connsiteY369" fmla="*/ 75339 h 422296"/>
              <a:gd name="connsiteX370" fmla="*/ 1360374 w 3332855"/>
              <a:gd name="connsiteY370" fmla="*/ 84185 h 422296"/>
              <a:gd name="connsiteX371" fmla="*/ 1350918 w 3332855"/>
              <a:gd name="connsiteY371" fmla="*/ 91505 h 422296"/>
              <a:gd name="connsiteX372" fmla="*/ 1347867 w 3332855"/>
              <a:gd name="connsiteY372" fmla="*/ 0 h 422296"/>
              <a:gd name="connsiteX373" fmla="*/ 1601946 w 3332855"/>
              <a:gd name="connsiteY373" fmla="*/ 9456 h 422296"/>
              <a:gd name="connsiteX374" fmla="*/ 2453477 w 3332855"/>
              <a:gd name="connsiteY374" fmla="*/ 67104 h 422296"/>
              <a:gd name="connsiteX375" fmla="*/ 2433346 w 3332855"/>
              <a:gd name="connsiteY375" fmla="*/ 77170 h 422296"/>
              <a:gd name="connsiteX376" fmla="*/ 2444060 w 3332855"/>
              <a:gd name="connsiteY376" fmla="*/ 106909 h 422296"/>
              <a:gd name="connsiteX377" fmla="*/ 2447826 w 3332855"/>
              <a:gd name="connsiteY377" fmla="*/ 109241 h 422296"/>
              <a:gd name="connsiteX378" fmla="*/ 2447987 w 3332855"/>
              <a:gd name="connsiteY378" fmla="*/ 110112 h 422296"/>
              <a:gd name="connsiteX379" fmla="*/ 2459577 w 3332855"/>
              <a:gd name="connsiteY379" fmla="*/ 116518 h 422296"/>
              <a:gd name="connsiteX380" fmla="*/ 2447826 w 3332855"/>
              <a:gd name="connsiteY380" fmla="*/ 109241 h 422296"/>
              <a:gd name="connsiteX381" fmla="*/ 2442802 w 3332855"/>
              <a:gd name="connsiteY381" fmla="*/ 82050 h 422296"/>
              <a:gd name="connsiteX382" fmla="*/ 2455612 w 3332855"/>
              <a:gd name="connsiteY382" fmla="*/ 69850 h 422296"/>
              <a:gd name="connsiteX383" fmla="*/ 2453477 w 3332855"/>
              <a:gd name="connsiteY383" fmla="*/ 67104 h 422296"/>
              <a:gd name="connsiteX384" fmla="*/ 2034118 w 3332855"/>
              <a:gd name="connsiteY384" fmla="*/ 916 h 422296"/>
              <a:gd name="connsiteX385" fmla="*/ 2034118 w 3332855"/>
              <a:gd name="connsiteY385" fmla="*/ 79305 h 422296"/>
              <a:gd name="connsiteX386" fmla="*/ 1965794 w 3332855"/>
              <a:gd name="connsiteY386" fmla="*/ 79611 h 422296"/>
              <a:gd name="connsiteX387" fmla="*/ 1939562 w 3332855"/>
              <a:gd name="connsiteY387" fmla="*/ 105231 h 422296"/>
              <a:gd name="connsiteX388" fmla="*/ 1939563 w 3332855"/>
              <a:gd name="connsiteY388" fmla="*/ 161355 h 422296"/>
              <a:gd name="connsiteX389" fmla="*/ 1924007 w 3332855"/>
              <a:gd name="connsiteY389" fmla="*/ 144884 h 422296"/>
              <a:gd name="connsiteX390" fmla="*/ 1898690 w 3332855"/>
              <a:gd name="connsiteY390" fmla="*/ 119873 h 422296"/>
              <a:gd name="connsiteX391" fmla="*/ 1901436 w 3332855"/>
              <a:gd name="connsiteY391" fmla="*/ 147020 h 422296"/>
              <a:gd name="connsiteX392" fmla="*/ 1880084 w 3332855"/>
              <a:gd name="connsiteY392" fmla="*/ 182707 h 422296"/>
              <a:gd name="connsiteX393" fmla="*/ 1885880 w 3332855"/>
              <a:gd name="connsiteY393" fmla="*/ 187586 h 422296"/>
              <a:gd name="connsiteX394" fmla="*/ 1902655 w 3332855"/>
              <a:gd name="connsiteY394" fmla="*/ 173251 h 422296"/>
              <a:gd name="connsiteX395" fmla="*/ 1956339 w 3332855"/>
              <a:gd name="connsiteY395" fmla="*/ 167455 h 422296"/>
              <a:gd name="connsiteX396" fmla="*/ 1979215 w 3332855"/>
              <a:gd name="connsiteY396" fmla="*/ 159524 h 422296"/>
              <a:gd name="connsiteX397" fmla="*/ 2021918 w 3332855"/>
              <a:gd name="connsiteY397" fmla="*/ 159525 h 422296"/>
              <a:gd name="connsiteX398" fmla="*/ 2027712 w 3332855"/>
              <a:gd name="connsiteY398" fmla="*/ 161660 h 422296"/>
              <a:gd name="connsiteX399" fmla="*/ 2027407 w 3332855"/>
              <a:gd name="connsiteY399" fmla="*/ 233034 h 422296"/>
              <a:gd name="connsiteX400" fmla="*/ 1966709 w 3332855"/>
              <a:gd name="connsiteY400" fmla="*/ 215343 h 422296"/>
              <a:gd name="connsiteX401" fmla="*/ 1966709 w 3332855"/>
              <a:gd name="connsiteY401" fmla="*/ 231204 h 422296"/>
              <a:gd name="connsiteX402" fmla="*/ 1963964 w 3332855"/>
              <a:gd name="connsiteY402" fmla="*/ 232424 h 422296"/>
              <a:gd name="connsiteX403" fmla="*/ 1938648 w 3332855"/>
              <a:gd name="connsiteY403" fmla="*/ 263231 h 422296"/>
              <a:gd name="connsiteX404" fmla="*/ 1934683 w 3332855"/>
              <a:gd name="connsiteY404" fmla="*/ 306543 h 422296"/>
              <a:gd name="connsiteX405" fmla="*/ 1924922 w 3332855"/>
              <a:gd name="connsiteY405" fmla="*/ 313559 h 422296"/>
              <a:gd name="connsiteX406" fmla="*/ 1907536 w 3332855"/>
              <a:gd name="connsiteY406" fmla="*/ 331860 h 422296"/>
              <a:gd name="connsiteX407" fmla="*/ 2007581 w 3332855"/>
              <a:gd name="connsiteY407" fmla="*/ 324844 h 422296"/>
              <a:gd name="connsiteX408" fmla="*/ 2011242 w 3332855"/>
              <a:gd name="connsiteY408" fmla="*/ 372426 h 422296"/>
              <a:gd name="connsiteX409" fmla="*/ 2035948 w 3332855"/>
              <a:gd name="connsiteY409" fmla="*/ 370902 h 422296"/>
              <a:gd name="connsiteX410" fmla="*/ 2045098 w 3332855"/>
              <a:gd name="connsiteY410" fmla="*/ 404454 h 422296"/>
              <a:gd name="connsiteX411" fmla="*/ 2011851 w 3332855"/>
              <a:gd name="connsiteY411" fmla="*/ 403539 h 422296"/>
              <a:gd name="connsiteX412" fmla="*/ 2019782 w 3332855"/>
              <a:gd name="connsiteY412" fmla="*/ 391338 h 422296"/>
              <a:gd name="connsiteX413" fmla="*/ 2018257 w 3332855"/>
              <a:gd name="connsiteY413" fmla="*/ 387068 h 422296"/>
              <a:gd name="connsiteX414" fmla="*/ 1969760 w 3332855"/>
              <a:gd name="connsiteY414" fmla="*/ 401403 h 422296"/>
              <a:gd name="connsiteX415" fmla="*/ 1946883 w 3332855"/>
              <a:gd name="connsiteY415" fmla="*/ 346806 h 422296"/>
              <a:gd name="connsiteX416" fmla="*/ 1912721 w 3332855"/>
              <a:gd name="connsiteY416" fmla="*/ 366631 h 422296"/>
              <a:gd name="connsiteX417" fmla="*/ 1912722 w 3332855"/>
              <a:gd name="connsiteY417" fmla="*/ 403539 h 422296"/>
              <a:gd name="connsiteX418" fmla="*/ 1799865 w 3332855"/>
              <a:gd name="connsiteY418" fmla="*/ 402014 h 422296"/>
              <a:gd name="connsiteX419" fmla="*/ 1800170 w 3332855"/>
              <a:gd name="connsiteY419" fmla="*/ 257435 h 422296"/>
              <a:gd name="connsiteX420" fmla="*/ 1844094 w 3332855"/>
              <a:gd name="connsiteY420" fmla="*/ 274517 h 422296"/>
              <a:gd name="connsiteX421" fmla="*/ 1846533 w 3332855"/>
              <a:gd name="connsiteY421" fmla="*/ 265061 h 422296"/>
              <a:gd name="connsiteX422" fmla="*/ 1825181 w 3332855"/>
              <a:gd name="connsiteY422" fmla="*/ 255301 h 422296"/>
              <a:gd name="connsiteX423" fmla="*/ 1797425 w 3332855"/>
              <a:gd name="connsiteY423" fmla="*/ 247980 h 422296"/>
              <a:gd name="connsiteX424" fmla="*/ 1805355 w 3332855"/>
              <a:gd name="connsiteY424" fmla="*/ 205887 h 422296"/>
              <a:gd name="connsiteX425" fmla="*/ 1802916 w 3332855"/>
              <a:gd name="connsiteY425" fmla="*/ 175995 h 422296"/>
              <a:gd name="connsiteX426" fmla="*/ 1800171 w 3332855"/>
              <a:gd name="connsiteY426" fmla="*/ 168065 h 422296"/>
              <a:gd name="connsiteX427" fmla="*/ 1800476 w 3332855"/>
              <a:gd name="connsiteY427" fmla="*/ 34468 h 422296"/>
              <a:gd name="connsiteX428" fmla="*/ 1819691 w 3332855"/>
              <a:gd name="connsiteY428" fmla="*/ 8541 h 422296"/>
              <a:gd name="connsiteX429" fmla="*/ 1804440 w 3332855"/>
              <a:gd name="connsiteY429" fmla="*/ 86321 h 422296"/>
              <a:gd name="connsiteX430" fmla="*/ 1842873 w 3332855"/>
              <a:gd name="connsiteY430" fmla="*/ 59174 h 422296"/>
              <a:gd name="connsiteX431" fmla="*/ 1837688 w 3332855"/>
              <a:gd name="connsiteY431" fmla="*/ 42703 h 422296"/>
              <a:gd name="connsiteX432" fmla="*/ 1831892 w 3332855"/>
              <a:gd name="connsiteY432" fmla="*/ 23793 h 422296"/>
              <a:gd name="connsiteX433" fmla="*/ 1825791 w 3332855"/>
              <a:gd name="connsiteY433" fmla="*/ 2441 h 422296"/>
              <a:gd name="connsiteX434" fmla="*/ 1831892 w 3332855"/>
              <a:gd name="connsiteY434" fmla="*/ 306 h 422296"/>
              <a:gd name="connsiteX435" fmla="*/ 1860258 w 3332855"/>
              <a:gd name="connsiteY435" fmla="*/ 1 h 422296"/>
              <a:gd name="connsiteX436" fmla="*/ 1881610 w 3332855"/>
              <a:gd name="connsiteY436" fmla="*/ 13117 h 422296"/>
              <a:gd name="connsiteX437" fmla="*/ 1897470 w 3332855"/>
              <a:gd name="connsiteY437" fmla="*/ 14642 h 422296"/>
              <a:gd name="connsiteX438" fmla="*/ 1928582 w 3332855"/>
              <a:gd name="connsiteY438" fmla="*/ 18912 h 422296"/>
              <a:gd name="connsiteX439" fmla="*/ 1949323 w 3332855"/>
              <a:gd name="connsiteY439" fmla="*/ 5186 h 422296"/>
              <a:gd name="connsiteX440" fmla="*/ 1946883 w 3332855"/>
              <a:gd name="connsiteY440" fmla="*/ 611 h 422296"/>
              <a:gd name="connsiteX441" fmla="*/ 2034118 w 3332855"/>
              <a:gd name="connsiteY441" fmla="*/ 916 h 422296"/>
              <a:gd name="connsiteX442" fmla="*/ 3240739 w 3332855"/>
              <a:gd name="connsiteY442" fmla="*/ 156703 h 422296"/>
              <a:gd name="connsiteX443" fmla="*/ 3240434 w 3332855"/>
              <a:gd name="connsiteY443" fmla="*/ 157008 h 422296"/>
              <a:gd name="connsiteX444" fmla="*/ 3240421 w 3332855"/>
              <a:gd name="connsiteY444" fmla="*/ 156719 h 422296"/>
              <a:gd name="connsiteX445" fmla="*/ 3240434 w 3332855"/>
              <a:gd name="connsiteY445" fmla="*/ 156703 h 422296"/>
              <a:gd name="connsiteX446" fmla="*/ 3240739 w 3332855"/>
              <a:gd name="connsiteY446" fmla="*/ 156703 h 422296"/>
              <a:gd name="connsiteX447" fmla="*/ 2237221 w 3332855"/>
              <a:gd name="connsiteY447" fmla="*/ 7626 h 422296"/>
              <a:gd name="connsiteX448" fmla="*/ 2202144 w 3332855"/>
              <a:gd name="connsiteY448" fmla="*/ 25623 h 422296"/>
              <a:gd name="connsiteX449" fmla="*/ 2196349 w 3332855"/>
              <a:gd name="connsiteY449" fmla="*/ 12201 h 422296"/>
              <a:gd name="connsiteX450" fmla="*/ 2192994 w 3332855"/>
              <a:gd name="connsiteY450" fmla="*/ 11896 h 422296"/>
              <a:gd name="connsiteX451" fmla="*/ 2187503 w 3332855"/>
              <a:gd name="connsiteY451" fmla="*/ 44533 h 422296"/>
              <a:gd name="connsiteX452" fmla="*/ 2200313 w 3332855"/>
              <a:gd name="connsiteY452" fmla="*/ 50634 h 422296"/>
              <a:gd name="connsiteX453" fmla="*/ 2224411 w 3332855"/>
              <a:gd name="connsiteY453" fmla="*/ 44228 h 422296"/>
              <a:gd name="connsiteX454" fmla="*/ 2220445 w 3332855"/>
              <a:gd name="connsiteY454" fmla="*/ 26842 h 422296"/>
              <a:gd name="connsiteX455" fmla="*/ 2237221 w 3332855"/>
              <a:gd name="connsiteY455" fmla="*/ 7626 h 422296"/>
              <a:gd name="connsiteX456" fmla="*/ 3260870 w 3332855"/>
              <a:gd name="connsiteY456" fmla="*/ 148162 h 422296"/>
              <a:gd name="connsiteX457" fmla="*/ 3265140 w 3332855"/>
              <a:gd name="connsiteY457" fmla="*/ 164633 h 422296"/>
              <a:gd name="connsiteX458" fmla="*/ 3251110 w 3332855"/>
              <a:gd name="connsiteY458" fmla="*/ 162193 h 422296"/>
              <a:gd name="connsiteX459" fmla="*/ 3254160 w 3332855"/>
              <a:gd name="connsiteY459" fmla="*/ 171649 h 422296"/>
              <a:gd name="connsiteX460" fmla="*/ 3250804 w 3332855"/>
              <a:gd name="connsiteY460" fmla="*/ 173478 h 422296"/>
              <a:gd name="connsiteX461" fmla="*/ 3241044 w 3332855"/>
              <a:gd name="connsiteY461" fmla="*/ 155483 h 422296"/>
              <a:gd name="connsiteX462" fmla="*/ 3260870 w 3332855"/>
              <a:gd name="connsiteY462" fmla="*/ 148162 h 422296"/>
              <a:gd name="connsiteX463" fmla="*/ 2822213 w 3332855"/>
              <a:gd name="connsiteY463" fmla="*/ 73806 h 422296"/>
              <a:gd name="connsiteX464" fmla="*/ 2820078 w 3332855"/>
              <a:gd name="connsiteY464" fmla="*/ 104002 h 422296"/>
              <a:gd name="connsiteX465" fmla="*/ 2782866 w 3332855"/>
              <a:gd name="connsiteY465" fmla="*/ 105223 h 422296"/>
              <a:gd name="connsiteX466" fmla="*/ 2766089 w 3332855"/>
              <a:gd name="connsiteY466" fmla="*/ 106748 h 422296"/>
              <a:gd name="connsiteX467" fmla="*/ 2742298 w 3332855"/>
              <a:gd name="connsiteY467" fmla="*/ 136029 h 422296"/>
              <a:gd name="connsiteX468" fmla="*/ 2812758 w 3332855"/>
              <a:gd name="connsiteY468" fmla="*/ 143044 h 422296"/>
              <a:gd name="connsiteX469" fmla="*/ 2819467 w 3332855"/>
              <a:gd name="connsiteY469" fmla="*/ 160735 h 422296"/>
              <a:gd name="connsiteX470" fmla="*/ 2862475 w 3332855"/>
              <a:gd name="connsiteY470" fmla="*/ 149450 h 422296"/>
              <a:gd name="connsiteX471" fmla="*/ 2837464 w 3332855"/>
              <a:gd name="connsiteY471" fmla="*/ 121084 h 422296"/>
              <a:gd name="connsiteX472" fmla="*/ 2850579 w 3332855"/>
              <a:gd name="connsiteY472" fmla="*/ 130843 h 422296"/>
              <a:gd name="connsiteX473" fmla="*/ 2843564 w 3332855"/>
              <a:gd name="connsiteY473" fmla="*/ 93632 h 422296"/>
              <a:gd name="connsiteX474" fmla="*/ 2822213 w 3332855"/>
              <a:gd name="connsiteY474" fmla="*/ 73806 h 422296"/>
              <a:gd name="connsiteX475" fmla="*/ 2803607 w 3332855"/>
              <a:gd name="connsiteY475" fmla="*/ 34153 h 422296"/>
              <a:gd name="connsiteX476" fmla="*/ 2798116 w 3332855"/>
              <a:gd name="connsiteY476" fmla="*/ 39339 h 422296"/>
              <a:gd name="connsiteX477" fmla="*/ 2813977 w 3332855"/>
              <a:gd name="connsiteY477" fmla="*/ 63436 h 422296"/>
              <a:gd name="connsiteX478" fmla="*/ 2819163 w 3332855"/>
              <a:gd name="connsiteY478" fmla="*/ 62520 h 422296"/>
              <a:gd name="connsiteX479" fmla="*/ 2817638 w 3332855"/>
              <a:gd name="connsiteY479" fmla="*/ 44524 h 422296"/>
              <a:gd name="connsiteX480" fmla="*/ 2803607 w 3332855"/>
              <a:gd name="connsiteY480" fmla="*/ 34153 h 422296"/>
              <a:gd name="connsiteX481" fmla="*/ 2607205 w 3332855"/>
              <a:gd name="connsiteY481" fmla="*/ 1831 h 422296"/>
              <a:gd name="connsiteX482" fmla="*/ 2605986 w 3332855"/>
              <a:gd name="connsiteY482" fmla="*/ 404148 h 422296"/>
              <a:gd name="connsiteX483" fmla="*/ 2499230 w 3332855"/>
              <a:gd name="connsiteY483" fmla="*/ 400487 h 422296"/>
              <a:gd name="connsiteX484" fmla="*/ 2485199 w 3332855"/>
              <a:gd name="connsiteY484" fmla="*/ 406588 h 422296"/>
              <a:gd name="connsiteX485" fmla="*/ 2485504 w 3332855"/>
              <a:gd name="connsiteY485" fmla="*/ 143969 h 422296"/>
              <a:gd name="connsiteX486" fmla="*/ 2481234 w 3332855"/>
              <a:gd name="connsiteY486" fmla="*/ 143054 h 422296"/>
              <a:gd name="connsiteX487" fmla="*/ 2465983 w 3332855"/>
              <a:gd name="connsiteY487" fmla="*/ 223578 h 422296"/>
              <a:gd name="connsiteX488" fmla="*/ 2434566 w 3332855"/>
              <a:gd name="connsiteY488" fmla="*/ 394387 h 422296"/>
              <a:gd name="connsiteX489" fmla="*/ 2423281 w 3332855"/>
              <a:gd name="connsiteY489" fmla="*/ 404148 h 422296"/>
              <a:gd name="connsiteX490" fmla="*/ 2356178 w 3332855"/>
              <a:gd name="connsiteY490" fmla="*/ 403843 h 422296"/>
              <a:gd name="connsiteX491" fmla="*/ 2345806 w 3332855"/>
              <a:gd name="connsiteY491" fmla="*/ 394998 h 422296"/>
              <a:gd name="connsiteX492" fmla="*/ 2306154 w 3332855"/>
              <a:gd name="connsiteY492" fmla="*/ 186976 h 422296"/>
              <a:gd name="connsiteX493" fmla="*/ 2312865 w 3332855"/>
              <a:gd name="connsiteY493" fmla="*/ 153424 h 422296"/>
              <a:gd name="connsiteX494" fmla="*/ 2283583 w 3332855"/>
              <a:gd name="connsiteY494" fmla="*/ 104927 h 422296"/>
              <a:gd name="connsiteX495" fmla="*/ 2257046 w 3332855"/>
              <a:gd name="connsiteY495" fmla="*/ 86930 h 422296"/>
              <a:gd name="connsiteX496" fmla="*/ 2241796 w 3332855"/>
              <a:gd name="connsiteY496" fmla="*/ 88456 h 422296"/>
              <a:gd name="connsiteX497" fmla="*/ 2241491 w 3332855"/>
              <a:gd name="connsiteY497" fmla="*/ 107977 h 422296"/>
              <a:gd name="connsiteX498" fmla="*/ 2250642 w 3332855"/>
              <a:gd name="connsiteY498" fmla="*/ 122007 h 422296"/>
              <a:gd name="connsiteX499" fmla="*/ 2258877 w 3332855"/>
              <a:gd name="connsiteY499" fmla="*/ 117127 h 422296"/>
              <a:gd name="connsiteX500" fmla="*/ 2261927 w 3332855"/>
              <a:gd name="connsiteY500" fmla="*/ 129023 h 422296"/>
              <a:gd name="connsiteX501" fmla="*/ 2267113 w 3332855"/>
              <a:gd name="connsiteY501" fmla="*/ 147323 h 422296"/>
              <a:gd name="connsiteX502" fmla="*/ 2293345 w 3332855"/>
              <a:gd name="connsiteY502" fmla="*/ 169895 h 422296"/>
              <a:gd name="connsiteX503" fmla="*/ 2292124 w 3332855"/>
              <a:gd name="connsiteY503" fmla="*/ 400183 h 422296"/>
              <a:gd name="connsiteX504" fmla="*/ 2189944 w 3332855"/>
              <a:gd name="connsiteY504" fmla="*/ 394998 h 422296"/>
              <a:gd name="connsiteX505" fmla="*/ 2174387 w 3332855"/>
              <a:gd name="connsiteY505" fmla="*/ 403233 h 422296"/>
              <a:gd name="connsiteX506" fmla="*/ 2170727 w 3332855"/>
              <a:gd name="connsiteY506" fmla="*/ 401098 h 422296"/>
              <a:gd name="connsiteX507" fmla="*/ 2179267 w 3332855"/>
              <a:gd name="connsiteY507" fmla="*/ 378222 h 422296"/>
              <a:gd name="connsiteX508" fmla="*/ 2171948 w 3332855"/>
              <a:gd name="connsiteY508" fmla="*/ 379137 h 422296"/>
              <a:gd name="connsiteX509" fmla="*/ 2172558 w 3332855"/>
              <a:gd name="connsiteY509" fmla="*/ 916 h 422296"/>
              <a:gd name="connsiteX510" fmla="*/ 2186589 w 3332855"/>
              <a:gd name="connsiteY510" fmla="*/ 1 h 422296"/>
              <a:gd name="connsiteX511" fmla="*/ 2339096 w 3332855"/>
              <a:gd name="connsiteY511" fmla="*/ 1 h 422296"/>
              <a:gd name="connsiteX512" fmla="*/ 2357397 w 3332855"/>
              <a:gd name="connsiteY512" fmla="*/ 15862 h 422296"/>
              <a:gd name="connsiteX513" fmla="*/ 2384544 w 3332855"/>
              <a:gd name="connsiteY513" fmla="*/ 161050 h 422296"/>
              <a:gd name="connsiteX514" fmla="*/ 2392779 w 3332855"/>
              <a:gd name="connsiteY514" fmla="*/ 183010 h 422296"/>
              <a:gd name="connsiteX515" fmla="*/ 2397965 w 3332855"/>
              <a:gd name="connsiteY515" fmla="*/ 158914 h 422296"/>
              <a:gd name="connsiteX516" fmla="*/ 2415960 w 3332855"/>
              <a:gd name="connsiteY516" fmla="*/ 71985 h 422296"/>
              <a:gd name="connsiteX517" fmla="*/ 2423585 w 3332855"/>
              <a:gd name="connsiteY517" fmla="*/ 11896 h 422296"/>
              <a:gd name="connsiteX518" fmla="*/ 2433955 w 3332855"/>
              <a:gd name="connsiteY518" fmla="*/ 1221 h 422296"/>
              <a:gd name="connsiteX519" fmla="*/ 2607205 w 3332855"/>
              <a:gd name="connsiteY519" fmla="*/ 1831 h 422296"/>
              <a:gd name="connsiteX520" fmla="*/ 2872846 w 3332855"/>
              <a:gd name="connsiteY520" fmla="*/ 1822 h 422296"/>
              <a:gd name="connsiteX521" fmla="*/ 2871931 w 3332855"/>
              <a:gd name="connsiteY521" fmla="*/ 405969 h 422296"/>
              <a:gd name="connsiteX522" fmla="*/ 2755719 w 3332855"/>
              <a:gd name="connsiteY522" fmla="*/ 402310 h 422296"/>
              <a:gd name="connsiteX523" fmla="*/ 2753279 w 3332855"/>
              <a:gd name="connsiteY523" fmla="*/ 381568 h 422296"/>
              <a:gd name="connsiteX524" fmla="*/ 2732843 w 3332855"/>
              <a:gd name="connsiteY524" fmla="*/ 358691 h 422296"/>
              <a:gd name="connsiteX525" fmla="*/ 2734063 w 3332855"/>
              <a:gd name="connsiteY525" fmla="*/ 71061 h 422296"/>
              <a:gd name="connsiteX526" fmla="*/ 2734064 w 3332855"/>
              <a:gd name="connsiteY526" fmla="*/ 11888 h 422296"/>
              <a:gd name="connsiteX527" fmla="*/ 2744434 w 3332855"/>
              <a:gd name="connsiteY527" fmla="*/ 1212 h 422296"/>
              <a:gd name="connsiteX528" fmla="*/ 2800252 w 3332855"/>
              <a:gd name="connsiteY528" fmla="*/ 2736 h 422296"/>
              <a:gd name="connsiteX529" fmla="*/ 2842039 w 3332855"/>
              <a:gd name="connsiteY529" fmla="*/ 1517 h 422296"/>
              <a:gd name="connsiteX530" fmla="*/ 2872846 w 3332855"/>
              <a:gd name="connsiteY530" fmla="*/ 1822 h 422296"/>
              <a:gd name="connsiteX531" fmla="*/ 3177792 w 3332855"/>
              <a:gd name="connsiteY531" fmla="*/ 230 h 422296"/>
              <a:gd name="connsiteX532" fmla="*/ 3283442 w 3332855"/>
              <a:gd name="connsiteY532" fmla="*/ 28902 h 422296"/>
              <a:gd name="connsiteX533" fmla="*/ 3324924 w 3332855"/>
              <a:gd name="connsiteY533" fmla="*/ 85939 h 422296"/>
              <a:gd name="connsiteX534" fmla="*/ 3332855 w 3332855"/>
              <a:gd name="connsiteY534" fmla="*/ 184459 h 422296"/>
              <a:gd name="connsiteX535" fmla="*/ 3287711 w 3332855"/>
              <a:gd name="connsiteY535" fmla="*/ 184765 h 422296"/>
              <a:gd name="connsiteX536" fmla="*/ 3287102 w 3332855"/>
              <a:gd name="connsiteY536" fmla="*/ 174089 h 422296"/>
              <a:gd name="connsiteX537" fmla="*/ 3277951 w 3332855"/>
              <a:gd name="connsiteY537" fmla="*/ 133217 h 422296"/>
              <a:gd name="connsiteX538" fmla="*/ 3273681 w 3332855"/>
              <a:gd name="connsiteY538" fmla="*/ 123762 h 422296"/>
              <a:gd name="connsiteX539" fmla="*/ 3263615 w 3332855"/>
              <a:gd name="connsiteY539" fmla="*/ 107901 h 422296"/>
              <a:gd name="connsiteX540" fmla="*/ 3253855 w 3332855"/>
              <a:gd name="connsiteY540" fmla="*/ 92650 h 422296"/>
              <a:gd name="connsiteX541" fmla="*/ 3256600 w 3332855"/>
              <a:gd name="connsiteY541" fmla="*/ 88990 h 422296"/>
              <a:gd name="connsiteX542" fmla="*/ 3220304 w 3332855"/>
              <a:gd name="connsiteY542" fmla="*/ 83499 h 422296"/>
              <a:gd name="connsiteX543" fmla="*/ 3222133 w 3332855"/>
              <a:gd name="connsiteY543" fmla="*/ 66114 h 422296"/>
              <a:gd name="connsiteX544" fmla="*/ 3210848 w 3332855"/>
              <a:gd name="connsiteY544" fmla="*/ 132302 h 422296"/>
              <a:gd name="connsiteX545" fmla="*/ 3217863 w 3332855"/>
              <a:gd name="connsiteY545" fmla="*/ 130472 h 422296"/>
              <a:gd name="connsiteX546" fmla="*/ 3237079 w 3332855"/>
              <a:gd name="connsiteY546" fmla="*/ 129862 h 422296"/>
              <a:gd name="connsiteX547" fmla="*/ 3240129 w 3332855"/>
              <a:gd name="connsiteY547" fmla="*/ 149689 h 422296"/>
              <a:gd name="connsiteX548" fmla="*/ 3240421 w 3332855"/>
              <a:gd name="connsiteY548" fmla="*/ 156719 h 422296"/>
              <a:gd name="connsiteX549" fmla="*/ 3231589 w 3332855"/>
              <a:gd name="connsiteY549" fmla="*/ 168294 h 422296"/>
              <a:gd name="connsiteX550" fmla="*/ 3206883 w 3332855"/>
              <a:gd name="connsiteY550" fmla="*/ 183850 h 422296"/>
              <a:gd name="connsiteX551" fmla="*/ 3192851 w 3332855"/>
              <a:gd name="connsiteY551" fmla="*/ 183240 h 422296"/>
              <a:gd name="connsiteX552" fmla="*/ 3192547 w 3332855"/>
              <a:gd name="connsiteY552" fmla="*/ 128947 h 422296"/>
              <a:gd name="connsiteX553" fmla="*/ 3184616 w 3332855"/>
              <a:gd name="connsiteY553" fmla="*/ 63978 h 422296"/>
              <a:gd name="connsiteX554" fmla="*/ 3171500 w 3332855"/>
              <a:gd name="connsiteY554" fmla="*/ 50253 h 422296"/>
              <a:gd name="connsiteX555" fmla="*/ 3173330 w 3332855"/>
              <a:gd name="connsiteY555" fmla="*/ 36832 h 422296"/>
              <a:gd name="connsiteX556" fmla="*/ 3136424 w 3332855"/>
              <a:gd name="connsiteY556" fmla="*/ 36832 h 422296"/>
              <a:gd name="connsiteX557" fmla="*/ 3136119 w 3332855"/>
              <a:gd name="connsiteY557" fmla="*/ 54828 h 422296"/>
              <a:gd name="connsiteX558" fmla="*/ 3155640 w 3332855"/>
              <a:gd name="connsiteY558" fmla="*/ 41407 h 422296"/>
              <a:gd name="connsiteX559" fmla="*/ 3144355 w 3332855"/>
              <a:gd name="connsiteY559" fmla="*/ 56964 h 422296"/>
              <a:gd name="connsiteX560" fmla="*/ 3138864 w 3332855"/>
              <a:gd name="connsiteY560" fmla="*/ 62453 h 422296"/>
              <a:gd name="connsiteX561" fmla="*/ 3128188 w 3332855"/>
              <a:gd name="connsiteY561" fmla="*/ 94785 h 422296"/>
              <a:gd name="connsiteX562" fmla="*/ 3137948 w 3332855"/>
              <a:gd name="connsiteY562" fmla="*/ 91735 h 422296"/>
              <a:gd name="connsiteX563" fmla="*/ 3123918 w 3332855"/>
              <a:gd name="connsiteY563" fmla="*/ 108206 h 422296"/>
              <a:gd name="connsiteX564" fmla="*/ 3102262 w 3332855"/>
              <a:gd name="connsiteY564" fmla="*/ 99055 h 422296"/>
              <a:gd name="connsiteX565" fmla="*/ 3137949 w 3332855"/>
              <a:gd name="connsiteY565" fmla="*/ 122846 h 422296"/>
              <a:gd name="connsiteX566" fmla="*/ 3137949 w 3332855"/>
              <a:gd name="connsiteY566" fmla="*/ 219536 h 422296"/>
              <a:gd name="connsiteX567" fmla="*/ 3139168 w 3332855"/>
              <a:gd name="connsiteY567" fmla="*/ 329038 h 422296"/>
              <a:gd name="connsiteX568" fmla="*/ 3166620 w 3332855"/>
              <a:gd name="connsiteY568" fmla="*/ 353745 h 422296"/>
              <a:gd name="connsiteX569" fmla="*/ 3189802 w 3332855"/>
              <a:gd name="connsiteY569" fmla="*/ 332698 h 422296"/>
              <a:gd name="connsiteX570" fmla="*/ 3191936 w 3332855"/>
              <a:gd name="connsiteY570" fmla="*/ 272000 h 422296"/>
              <a:gd name="connsiteX571" fmla="*/ 3191327 w 3332855"/>
              <a:gd name="connsiteY571" fmla="*/ 253394 h 422296"/>
              <a:gd name="connsiteX572" fmla="*/ 3330414 w 3332855"/>
              <a:gd name="connsiteY572" fmla="*/ 253394 h 422296"/>
              <a:gd name="connsiteX573" fmla="*/ 3327974 w 3332855"/>
              <a:gd name="connsiteY573" fmla="*/ 312567 h 422296"/>
              <a:gd name="connsiteX574" fmla="*/ 3260565 w 3332855"/>
              <a:gd name="connsiteY574" fmla="*/ 404377 h 422296"/>
              <a:gd name="connsiteX575" fmla="*/ 3065660 w 3332855"/>
              <a:gd name="connsiteY575" fmla="*/ 404987 h 422296"/>
              <a:gd name="connsiteX576" fmla="*/ 3002522 w 3332855"/>
              <a:gd name="connsiteY576" fmla="*/ 325377 h 422296"/>
              <a:gd name="connsiteX577" fmla="*/ 2998556 w 3332855"/>
              <a:gd name="connsiteY577" fmla="*/ 177749 h 422296"/>
              <a:gd name="connsiteX578" fmla="*/ 2999166 w 3332855"/>
              <a:gd name="connsiteY578" fmla="*/ 118271 h 422296"/>
              <a:gd name="connsiteX579" fmla="*/ 3069625 w 3332855"/>
              <a:gd name="connsiteY579" fmla="*/ 17311 h 422296"/>
              <a:gd name="connsiteX580" fmla="*/ 3177792 w 3332855"/>
              <a:gd name="connsiteY580" fmla="*/ 230 h 42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Lst>
            <a:rect l="l" t="t" r="r" b="b"/>
            <a:pathLst>
              <a:path w="3332855" h="422296">
                <a:moveTo>
                  <a:pt x="453073" y="336758"/>
                </a:moveTo>
                <a:cubicBezTo>
                  <a:pt x="452158" y="336147"/>
                  <a:pt x="447278" y="339808"/>
                  <a:pt x="444228" y="341333"/>
                </a:cubicBezTo>
                <a:cubicBezTo>
                  <a:pt x="448499" y="348653"/>
                  <a:pt x="452463" y="355974"/>
                  <a:pt x="457649" y="364819"/>
                </a:cubicBezTo>
                <a:cubicBezTo>
                  <a:pt x="464664" y="361464"/>
                  <a:pt x="468934" y="359329"/>
                  <a:pt x="472900" y="357194"/>
                </a:cubicBezTo>
                <a:cubicBezTo>
                  <a:pt x="466494" y="350484"/>
                  <a:pt x="460089" y="343163"/>
                  <a:pt x="453073" y="336758"/>
                </a:cubicBezTo>
                <a:close/>
                <a:moveTo>
                  <a:pt x="671160" y="321507"/>
                </a:moveTo>
                <a:cubicBezTo>
                  <a:pt x="658655" y="317542"/>
                  <a:pt x="652249" y="320287"/>
                  <a:pt x="649199" y="333098"/>
                </a:cubicBezTo>
                <a:cubicBezTo>
                  <a:pt x="648590" y="335538"/>
                  <a:pt x="644318" y="337062"/>
                  <a:pt x="641573" y="338588"/>
                </a:cubicBezTo>
                <a:cubicBezTo>
                  <a:pt x="647979" y="346823"/>
                  <a:pt x="654385" y="355363"/>
                  <a:pt x="660485" y="363599"/>
                </a:cubicBezTo>
                <a:cubicBezTo>
                  <a:pt x="669634" y="355059"/>
                  <a:pt x="676650" y="348348"/>
                  <a:pt x="683970" y="341333"/>
                </a:cubicBezTo>
                <a:cubicBezTo>
                  <a:pt x="685495" y="344688"/>
                  <a:pt x="685191" y="346214"/>
                  <a:pt x="684886" y="347433"/>
                </a:cubicBezTo>
                <a:cubicBezTo>
                  <a:pt x="683971" y="352008"/>
                  <a:pt x="682750" y="356279"/>
                  <a:pt x="682751" y="360549"/>
                </a:cubicBezTo>
                <a:cubicBezTo>
                  <a:pt x="682751" y="361464"/>
                  <a:pt x="688851" y="363905"/>
                  <a:pt x="690071" y="362989"/>
                </a:cubicBezTo>
                <a:cubicBezTo>
                  <a:pt x="694646" y="360244"/>
                  <a:pt x="700136" y="356584"/>
                  <a:pt x="701356" y="352008"/>
                </a:cubicBezTo>
                <a:cubicBezTo>
                  <a:pt x="703492" y="344078"/>
                  <a:pt x="702577" y="335538"/>
                  <a:pt x="702881" y="326997"/>
                </a:cubicBezTo>
                <a:cubicBezTo>
                  <a:pt x="693121" y="325472"/>
                  <a:pt x="681531" y="324862"/>
                  <a:pt x="671160" y="321507"/>
                </a:cubicBezTo>
                <a:close/>
                <a:moveTo>
                  <a:pt x="922854" y="313869"/>
                </a:moveTo>
                <a:cubicBezTo>
                  <a:pt x="918278" y="324545"/>
                  <a:pt x="910957" y="334610"/>
                  <a:pt x="910043" y="345286"/>
                </a:cubicBezTo>
                <a:cubicBezTo>
                  <a:pt x="909127" y="354741"/>
                  <a:pt x="915228" y="364502"/>
                  <a:pt x="918279" y="374263"/>
                </a:cubicBezTo>
                <a:cubicBezTo>
                  <a:pt x="919803" y="375178"/>
                  <a:pt x="921328" y="375787"/>
                  <a:pt x="922854" y="376702"/>
                </a:cubicBezTo>
                <a:cubicBezTo>
                  <a:pt x="920413" y="357181"/>
                  <a:pt x="930783" y="355656"/>
                  <a:pt x="942069" y="359926"/>
                </a:cubicBezTo>
                <a:cubicBezTo>
                  <a:pt x="952441" y="363892"/>
                  <a:pt x="953660" y="357181"/>
                  <a:pt x="957320" y="350776"/>
                </a:cubicBezTo>
                <a:cubicBezTo>
                  <a:pt x="951525" y="348335"/>
                  <a:pt x="946645" y="346201"/>
                  <a:pt x="940240" y="343150"/>
                </a:cubicBezTo>
                <a:cubicBezTo>
                  <a:pt x="944205" y="336135"/>
                  <a:pt x="947560" y="330340"/>
                  <a:pt x="952441" y="322409"/>
                </a:cubicBezTo>
                <a:cubicBezTo>
                  <a:pt x="942069" y="319359"/>
                  <a:pt x="932920" y="316920"/>
                  <a:pt x="922854" y="313869"/>
                </a:cubicBezTo>
                <a:close/>
                <a:moveTo>
                  <a:pt x="1186223" y="343028"/>
                </a:moveTo>
                <a:cubicBezTo>
                  <a:pt x="1174266" y="345332"/>
                  <a:pt x="1161951" y="347876"/>
                  <a:pt x="1146705" y="351084"/>
                </a:cubicBezTo>
                <a:cubicBezTo>
                  <a:pt x="1148989" y="355266"/>
                  <a:pt x="1150138" y="360467"/>
                  <a:pt x="1153498" y="363929"/>
                </a:cubicBezTo>
                <a:cubicBezTo>
                  <a:pt x="1161773" y="372402"/>
                  <a:pt x="1170798" y="369209"/>
                  <a:pt x="1178078" y="362251"/>
                </a:cubicBezTo>
                <a:cubicBezTo>
                  <a:pt x="1183091" y="357333"/>
                  <a:pt x="1186602" y="350564"/>
                  <a:pt x="1190835" y="344871"/>
                </a:cubicBezTo>
                <a:cubicBezTo>
                  <a:pt x="1189158" y="343918"/>
                  <a:pt x="1187722" y="343323"/>
                  <a:pt x="1186223" y="343028"/>
                </a:cubicBezTo>
                <a:close/>
                <a:moveTo>
                  <a:pt x="725758" y="239152"/>
                </a:moveTo>
                <a:cubicBezTo>
                  <a:pt x="723318" y="239763"/>
                  <a:pt x="719048" y="240982"/>
                  <a:pt x="719353" y="241288"/>
                </a:cubicBezTo>
                <a:cubicBezTo>
                  <a:pt x="720267" y="248303"/>
                  <a:pt x="721794" y="255318"/>
                  <a:pt x="723012" y="262334"/>
                </a:cubicBezTo>
                <a:cubicBezTo>
                  <a:pt x="726063" y="261724"/>
                  <a:pt x="728809" y="260809"/>
                  <a:pt x="731858" y="260198"/>
                </a:cubicBezTo>
                <a:cubicBezTo>
                  <a:pt x="729723" y="253183"/>
                  <a:pt x="727893" y="246168"/>
                  <a:pt x="725758" y="239152"/>
                </a:cubicBezTo>
                <a:close/>
                <a:moveTo>
                  <a:pt x="197650" y="159355"/>
                </a:moveTo>
                <a:cubicBezTo>
                  <a:pt x="196735" y="158746"/>
                  <a:pt x="189109" y="162406"/>
                  <a:pt x="189109" y="164540"/>
                </a:cubicBezTo>
                <a:cubicBezTo>
                  <a:pt x="188195" y="178877"/>
                  <a:pt x="188499" y="192907"/>
                  <a:pt x="188195" y="206938"/>
                </a:cubicBezTo>
                <a:cubicBezTo>
                  <a:pt x="188195" y="213343"/>
                  <a:pt x="187890" y="219443"/>
                  <a:pt x="187584" y="227679"/>
                </a:cubicBezTo>
                <a:cubicBezTo>
                  <a:pt x="190635" y="225849"/>
                  <a:pt x="197039" y="222798"/>
                  <a:pt x="196735" y="221883"/>
                </a:cubicBezTo>
                <a:cubicBezTo>
                  <a:pt x="191854" y="203278"/>
                  <a:pt x="196735" y="187111"/>
                  <a:pt x="207715" y="171556"/>
                </a:cubicBezTo>
                <a:cubicBezTo>
                  <a:pt x="208325" y="170335"/>
                  <a:pt x="201920" y="162710"/>
                  <a:pt x="197650" y="159355"/>
                </a:cubicBezTo>
                <a:close/>
                <a:moveTo>
                  <a:pt x="970400" y="254264"/>
                </a:moveTo>
                <a:cubicBezTo>
                  <a:pt x="958242" y="261024"/>
                  <a:pt x="945087" y="268245"/>
                  <a:pt x="932279" y="275213"/>
                </a:cubicBezTo>
                <a:cubicBezTo>
                  <a:pt x="932348" y="276768"/>
                  <a:pt x="932763" y="278066"/>
                  <a:pt x="932832" y="279619"/>
                </a:cubicBezTo>
                <a:cubicBezTo>
                  <a:pt x="940044" y="278885"/>
                  <a:pt x="946909" y="278405"/>
                  <a:pt x="953774" y="277924"/>
                </a:cubicBezTo>
                <a:cubicBezTo>
                  <a:pt x="956389" y="282960"/>
                  <a:pt x="959515" y="288691"/>
                  <a:pt x="962338" y="294375"/>
                </a:cubicBezTo>
                <a:cubicBezTo>
                  <a:pt x="964540" y="294098"/>
                  <a:pt x="966490" y="293475"/>
                  <a:pt x="968136" y="292804"/>
                </a:cubicBezTo>
                <a:cubicBezTo>
                  <a:pt x="963674" y="279766"/>
                  <a:pt x="987196" y="271371"/>
                  <a:pt x="970400" y="254264"/>
                </a:cubicBezTo>
                <a:close/>
                <a:moveTo>
                  <a:pt x="1371353" y="309287"/>
                </a:moveTo>
                <a:cubicBezTo>
                  <a:pt x="1366779" y="319963"/>
                  <a:pt x="1359458" y="330028"/>
                  <a:pt x="1358543" y="340704"/>
                </a:cubicBezTo>
                <a:cubicBezTo>
                  <a:pt x="1357628" y="350159"/>
                  <a:pt x="1363729" y="359920"/>
                  <a:pt x="1366779" y="369680"/>
                </a:cubicBezTo>
                <a:cubicBezTo>
                  <a:pt x="1368304" y="370595"/>
                  <a:pt x="1369829" y="371205"/>
                  <a:pt x="1371353" y="372120"/>
                </a:cubicBezTo>
                <a:cubicBezTo>
                  <a:pt x="1368914" y="352599"/>
                  <a:pt x="1379284" y="351074"/>
                  <a:pt x="1390570" y="355344"/>
                </a:cubicBezTo>
                <a:cubicBezTo>
                  <a:pt x="1400941" y="359309"/>
                  <a:pt x="1402161" y="352904"/>
                  <a:pt x="1405821" y="345889"/>
                </a:cubicBezTo>
                <a:cubicBezTo>
                  <a:pt x="1400026" y="343449"/>
                  <a:pt x="1395145" y="341313"/>
                  <a:pt x="1388740" y="338263"/>
                </a:cubicBezTo>
                <a:cubicBezTo>
                  <a:pt x="1392705" y="331248"/>
                  <a:pt x="1396060" y="325452"/>
                  <a:pt x="1400941" y="317522"/>
                </a:cubicBezTo>
                <a:cubicBezTo>
                  <a:pt x="1390875" y="314777"/>
                  <a:pt x="1381725" y="312337"/>
                  <a:pt x="1371353" y="309287"/>
                </a:cubicBezTo>
                <a:close/>
                <a:moveTo>
                  <a:pt x="735518" y="194925"/>
                </a:moveTo>
                <a:cubicBezTo>
                  <a:pt x="725452" y="194010"/>
                  <a:pt x="714166" y="190655"/>
                  <a:pt x="705017" y="193400"/>
                </a:cubicBezTo>
                <a:cubicBezTo>
                  <a:pt x="700136" y="194620"/>
                  <a:pt x="696781" y="206820"/>
                  <a:pt x="695866" y="214447"/>
                </a:cubicBezTo>
                <a:cubicBezTo>
                  <a:pt x="694342" y="228477"/>
                  <a:pt x="689156" y="235493"/>
                  <a:pt x="674515" y="232442"/>
                </a:cubicBezTo>
                <a:cubicBezTo>
                  <a:pt x="664450" y="230307"/>
                  <a:pt x="659570" y="233357"/>
                  <a:pt x="658045" y="244033"/>
                </a:cubicBezTo>
                <a:cubicBezTo>
                  <a:pt x="656824" y="251964"/>
                  <a:pt x="663230" y="277890"/>
                  <a:pt x="670245" y="281550"/>
                </a:cubicBezTo>
                <a:cubicBezTo>
                  <a:pt x="672380" y="282769"/>
                  <a:pt x="676649" y="280329"/>
                  <a:pt x="679701" y="278805"/>
                </a:cubicBezTo>
                <a:cubicBezTo>
                  <a:pt x="682750" y="277280"/>
                  <a:pt x="684886" y="274840"/>
                  <a:pt x="687631" y="272704"/>
                </a:cubicBezTo>
                <a:cubicBezTo>
                  <a:pt x="688241" y="273619"/>
                  <a:pt x="689156" y="274229"/>
                  <a:pt x="689766" y="275144"/>
                </a:cubicBezTo>
                <a:cubicBezTo>
                  <a:pt x="686716" y="281245"/>
                  <a:pt x="683361" y="287040"/>
                  <a:pt x="680310" y="293141"/>
                </a:cubicBezTo>
                <a:cubicBezTo>
                  <a:pt x="680921" y="293751"/>
                  <a:pt x="681835" y="294360"/>
                  <a:pt x="682750" y="294970"/>
                </a:cubicBezTo>
                <a:cubicBezTo>
                  <a:pt x="685496" y="293141"/>
                  <a:pt x="688241" y="291615"/>
                  <a:pt x="690986" y="289785"/>
                </a:cubicBezTo>
                <a:cubicBezTo>
                  <a:pt x="693121" y="294056"/>
                  <a:pt x="695562" y="298326"/>
                  <a:pt x="698307" y="303816"/>
                </a:cubicBezTo>
                <a:cubicBezTo>
                  <a:pt x="706847" y="289480"/>
                  <a:pt x="714167" y="277280"/>
                  <a:pt x="719353" y="268740"/>
                </a:cubicBezTo>
                <a:cubicBezTo>
                  <a:pt x="713252" y="252268"/>
                  <a:pt x="708372" y="238542"/>
                  <a:pt x="703186" y="224512"/>
                </a:cubicBezTo>
                <a:cubicBezTo>
                  <a:pt x="708372" y="221157"/>
                  <a:pt x="714472" y="217801"/>
                  <a:pt x="720268" y="214141"/>
                </a:cubicBezTo>
                <a:cubicBezTo>
                  <a:pt x="725758" y="209566"/>
                  <a:pt x="730943" y="204991"/>
                  <a:pt x="736434" y="200416"/>
                </a:cubicBezTo>
                <a:cubicBezTo>
                  <a:pt x="736129" y="198586"/>
                  <a:pt x="735824" y="196755"/>
                  <a:pt x="735518" y="194925"/>
                </a:cubicBezTo>
                <a:close/>
                <a:moveTo>
                  <a:pt x="1145935" y="246359"/>
                </a:moveTo>
                <a:cubicBezTo>
                  <a:pt x="1143921" y="246005"/>
                  <a:pt x="1142329" y="246634"/>
                  <a:pt x="1140994" y="247788"/>
                </a:cubicBezTo>
                <a:cubicBezTo>
                  <a:pt x="1138324" y="250098"/>
                  <a:pt x="1136674" y="254514"/>
                  <a:pt x="1134708" y="257391"/>
                </a:cubicBezTo>
                <a:cubicBezTo>
                  <a:pt x="1138984" y="268805"/>
                  <a:pt x="1142839" y="279203"/>
                  <a:pt x="1147659" y="292591"/>
                </a:cubicBezTo>
                <a:cubicBezTo>
                  <a:pt x="1152422" y="284205"/>
                  <a:pt x="1155222" y="279472"/>
                  <a:pt x="1157663" y="274979"/>
                </a:cubicBezTo>
                <a:cubicBezTo>
                  <a:pt x="1178504" y="284377"/>
                  <a:pt x="1183103" y="281554"/>
                  <a:pt x="1186036" y="258815"/>
                </a:cubicBezTo>
                <a:cubicBezTo>
                  <a:pt x="1174318" y="261477"/>
                  <a:pt x="1162600" y="264140"/>
                  <a:pt x="1148552" y="267585"/>
                </a:cubicBezTo>
                <a:cubicBezTo>
                  <a:pt x="1150686" y="259922"/>
                  <a:pt x="1152230" y="255252"/>
                  <a:pt x="1153414" y="250824"/>
                </a:cubicBezTo>
                <a:cubicBezTo>
                  <a:pt x="1150386" y="248050"/>
                  <a:pt x="1147949" y="246713"/>
                  <a:pt x="1145935" y="246359"/>
                </a:cubicBezTo>
                <a:close/>
                <a:moveTo>
                  <a:pt x="162883" y="68160"/>
                </a:moveTo>
                <a:cubicBezTo>
                  <a:pt x="156759" y="67488"/>
                  <a:pt x="149381" y="67927"/>
                  <a:pt x="140612" y="69375"/>
                </a:cubicBezTo>
                <a:cubicBezTo>
                  <a:pt x="140307" y="101097"/>
                  <a:pt x="140002" y="131904"/>
                  <a:pt x="140307" y="162710"/>
                </a:cubicBezTo>
                <a:cubicBezTo>
                  <a:pt x="140307" y="166065"/>
                  <a:pt x="142442" y="171251"/>
                  <a:pt x="145187" y="172471"/>
                </a:cubicBezTo>
                <a:cubicBezTo>
                  <a:pt x="161049" y="180096"/>
                  <a:pt x="184839" y="167286"/>
                  <a:pt x="186669" y="149290"/>
                </a:cubicBezTo>
                <a:cubicBezTo>
                  <a:pt x="187890" y="135259"/>
                  <a:pt x="187584" y="120923"/>
                  <a:pt x="187890" y="106892"/>
                </a:cubicBezTo>
                <a:cubicBezTo>
                  <a:pt x="188347" y="82186"/>
                  <a:pt x="181256" y="70176"/>
                  <a:pt x="162883" y="68160"/>
                </a:cubicBezTo>
                <a:close/>
                <a:moveTo>
                  <a:pt x="2042658" y="322709"/>
                </a:moveTo>
                <a:cubicBezTo>
                  <a:pt x="2042658" y="337960"/>
                  <a:pt x="2042353" y="348025"/>
                  <a:pt x="2042353" y="360531"/>
                </a:cubicBezTo>
                <a:cubicBezTo>
                  <a:pt x="2028627" y="353820"/>
                  <a:pt x="2014901" y="349246"/>
                  <a:pt x="2020391" y="332774"/>
                </a:cubicBezTo>
                <a:cubicBezTo>
                  <a:pt x="2021917" y="328199"/>
                  <a:pt x="2032896" y="326979"/>
                  <a:pt x="2042658" y="322709"/>
                </a:cubicBezTo>
                <a:close/>
                <a:moveTo>
                  <a:pt x="1620552" y="251943"/>
                </a:moveTo>
                <a:cubicBezTo>
                  <a:pt x="1609267" y="256519"/>
                  <a:pt x="1597675" y="261399"/>
                  <a:pt x="1583341" y="267500"/>
                </a:cubicBezTo>
                <a:cubicBezTo>
                  <a:pt x="1586391" y="271160"/>
                  <a:pt x="1588526" y="276040"/>
                  <a:pt x="1592491" y="278785"/>
                </a:cubicBezTo>
                <a:cubicBezTo>
                  <a:pt x="1602251" y="285495"/>
                  <a:pt x="1610487" y="280615"/>
                  <a:pt x="1616283" y="272380"/>
                </a:cubicBezTo>
                <a:cubicBezTo>
                  <a:pt x="1620247" y="266585"/>
                  <a:pt x="1622383" y="259569"/>
                  <a:pt x="1625738" y="253164"/>
                </a:cubicBezTo>
                <a:cubicBezTo>
                  <a:pt x="1623908" y="252858"/>
                  <a:pt x="1622383" y="252249"/>
                  <a:pt x="1620552" y="251943"/>
                </a:cubicBezTo>
                <a:close/>
                <a:moveTo>
                  <a:pt x="610156" y="98540"/>
                </a:moveTo>
                <a:cubicBezTo>
                  <a:pt x="608937" y="98540"/>
                  <a:pt x="607717" y="98539"/>
                  <a:pt x="606497" y="98540"/>
                </a:cubicBezTo>
                <a:cubicBezTo>
                  <a:pt x="601616" y="123552"/>
                  <a:pt x="597041" y="148563"/>
                  <a:pt x="592161" y="173574"/>
                </a:cubicBezTo>
                <a:cubicBezTo>
                  <a:pt x="584230" y="156798"/>
                  <a:pt x="584230" y="156798"/>
                  <a:pt x="555864" y="173269"/>
                </a:cubicBezTo>
                <a:cubicBezTo>
                  <a:pt x="558914" y="180589"/>
                  <a:pt x="561050" y="188215"/>
                  <a:pt x="565014" y="194620"/>
                </a:cubicBezTo>
                <a:cubicBezTo>
                  <a:pt x="574165" y="209261"/>
                  <a:pt x="569284" y="224207"/>
                  <a:pt x="551289" y="229087"/>
                </a:cubicBezTo>
                <a:cubicBezTo>
                  <a:pt x="550068" y="224512"/>
                  <a:pt x="549763" y="218411"/>
                  <a:pt x="546714" y="215362"/>
                </a:cubicBezTo>
                <a:cubicBezTo>
                  <a:pt x="542749" y="211396"/>
                  <a:pt x="536343" y="208651"/>
                  <a:pt x="530852" y="207431"/>
                </a:cubicBezTo>
                <a:cubicBezTo>
                  <a:pt x="528107" y="206820"/>
                  <a:pt x="521702" y="210481"/>
                  <a:pt x="521703" y="212007"/>
                </a:cubicBezTo>
                <a:cubicBezTo>
                  <a:pt x="521703" y="216887"/>
                  <a:pt x="523228" y="222072"/>
                  <a:pt x="525667" y="226342"/>
                </a:cubicBezTo>
                <a:cubicBezTo>
                  <a:pt x="529937" y="234272"/>
                  <a:pt x="536648" y="240982"/>
                  <a:pt x="540003" y="248913"/>
                </a:cubicBezTo>
                <a:cubicBezTo>
                  <a:pt x="543968" y="258064"/>
                  <a:pt x="545188" y="258979"/>
                  <a:pt x="553119" y="253794"/>
                </a:cubicBezTo>
                <a:cubicBezTo>
                  <a:pt x="558304" y="250438"/>
                  <a:pt x="564100" y="247998"/>
                  <a:pt x="569590" y="245252"/>
                </a:cubicBezTo>
                <a:cubicBezTo>
                  <a:pt x="570504" y="246168"/>
                  <a:pt x="571115" y="246778"/>
                  <a:pt x="571724" y="247693"/>
                </a:cubicBezTo>
                <a:cubicBezTo>
                  <a:pt x="575081" y="239763"/>
                  <a:pt x="578436" y="232137"/>
                  <a:pt x="581790" y="224207"/>
                </a:cubicBezTo>
                <a:cubicBezTo>
                  <a:pt x="582400" y="224207"/>
                  <a:pt x="583315" y="224512"/>
                  <a:pt x="584230" y="224817"/>
                </a:cubicBezTo>
                <a:cubicBezTo>
                  <a:pt x="583010" y="236408"/>
                  <a:pt x="582096" y="248303"/>
                  <a:pt x="580569" y="262334"/>
                </a:cubicBezTo>
                <a:cubicBezTo>
                  <a:pt x="598870" y="262028"/>
                  <a:pt x="614122" y="262028"/>
                  <a:pt x="630593" y="262334"/>
                </a:cubicBezTo>
                <a:cubicBezTo>
                  <a:pt x="623578" y="206211"/>
                  <a:pt x="616868" y="152223"/>
                  <a:pt x="610156" y="98540"/>
                </a:cubicBezTo>
                <a:close/>
                <a:moveTo>
                  <a:pt x="249808" y="32773"/>
                </a:moveTo>
                <a:cubicBezTo>
                  <a:pt x="240353" y="66020"/>
                  <a:pt x="242487" y="69375"/>
                  <a:pt x="271769" y="63580"/>
                </a:cubicBezTo>
                <a:cubicBezTo>
                  <a:pt x="264144" y="52904"/>
                  <a:pt x="257738" y="43753"/>
                  <a:pt x="249808" y="32773"/>
                </a:cubicBezTo>
                <a:close/>
                <a:moveTo>
                  <a:pt x="224797" y="7152"/>
                </a:moveTo>
                <a:cubicBezTo>
                  <a:pt x="231202" y="8982"/>
                  <a:pt x="236082" y="14472"/>
                  <a:pt x="241572" y="18437"/>
                </a:cubicBezTo>
                <a:cubicBezTo>
                  <a:pt x="241572" y="20573"/>
                  <a:pt x="241267" y="22403"/>
                  <a:pt x="241268" y="24233"/>
                </a:cubicBezTo>
                <a:cubicBezTo>
                  <a:pt x="245842" y="21793"/>
                  <a:pt x="250113" y="19352"/>
                  <a:pt x="258043" y="14778"/>
                </a:cubicBezTo>
                <a:cubicBezTo>
                  <a:pt x="265669" y="19963"/>
                  <a:pt x="276649" y="26978"/>
                  <a:pt x="287630" y="34298"/>
                </a:cubicBezTo>
                <a:cubicBezTo>
                  <a:pt x="287019" y="35519"/>
                  <a:pt x="286104" y="36738"/>
                  <a:pt x="285494" y="37958"/>
                </a:cubicBezTo>
                <a:cubicBezTo>
                  <a:pt x="280919" y="35519"/>
                  <a:pt x="276345" y="32773"/>
                  <a:pt x="267193" y="27588"/>
                </a:cubicBezTo>
                <a:cubicBezTo>
                  <a:pt x="269024" y="36738"/>
                  <a:pt x="268414" y="45584"/>
                  <a:pt x="271158" y="46499"/>
                </a:cubicBezTo>
                <a:cubicBezTo>
                  <a:pt x="277259" y="48940"/>
                  <a:pt x="284885" y="47719"/>
                  <a:pt x="294950" y="48024"/>
                </a:cubicBezTo>
                <a:cubicBezTo>
                  <a:pt x="296170" y="52295"/>
                  <a:pt x="300440" y="60225"/>
                  <a:pt x="300746" y="68155"/>
                </a:cubicBezTo>
                <a:cubicBezTo>
                  <a:pt x="301660" y="105673"/>
                  <a:pt x="302270" y="143190"/>
                  <a:pt x="299525" y="180401"/>
                </a:cubicBezTo>
                <a:cubicBezTo>
                  <a:pt x="298610" y="203278"/>
                  <a:pt x="284579" y="219139"/>
                  <a:pt x="263228" y="227069"/>
                </a:cubicBezTo>
                <a:cubicBezTo>
                  <a:pt x="241268" y="235304"/>
                  <a:pt x="219611" y="240490"/>
                  <a:pt x="195210" y="237744"/>
                </a:cubicBezTo>
                <a:cubicBezTo>
                  <a:pt x="177519" y="235610"/>
                  <a:pt x="159219" y="240185"/>
                  <a:pt x="138782" y="242015"/>
                </a:cubicBezTo>
                <a:cubicBezTo>
                  <a:pt x="138782" y="288988"/>
                  <a:pt x="138477" y="336570"/>
                  <a:pt x="138172" y="387508"/>
                </a:cubicBezTo>
                <a:cubicBezTo>
                  <a:pt x="122617" y="366462"/>
                  <a:pt x="107975" y="349380"/>
                  <a:pt x="119871" y="324064"/>
                </a:cubicBezTo>
                <a:cubicBezTo>
                  <a:pt x="123226" y="317049"/>
                  <a:pt x="108890" y="298748"/>
                  <a:pt x="101265" y="300578"/>
                </a:cubicBezTo>
                <a:cubicBezTo>
                  <a:pt x="97910" y="301188"/>
                  <a:pt x="94555" y="308814"/>
                  <a:pt x="94249" y="313693"/>
                </a:cubicBezTo>
                <a:cubicBezTo>
                  <a:pt x="93335" y="322235"/>
                  <a:pt x="94859" y="331079"/>
                  <a:pt x="91809" y="339925"/>
                </a:cubicBezTo>
                <a:cubicBezTo>
                  <a:pt x="96385" y="346331"/>
                  <a:pt x="100959" y="352431"/>
                  <a:pt x="103705" y="356091"/>
                </a:cubicBezTo>
                <a:cubicBezTo>
                  <a:pt x="95165" y="368292"/>
                  <a:pt x="88455" y="378357"/>
                  <a:pt x="82659" y="386593"/>
                </a:cubicBezTo>
                <a:cubicBezTo>
                  <a:pt x="89674" y="387508"/>
                  <a:pt x="96689" y="388118"/>
                  <a:pt x="103400" y="388728"/>
                </a:cubicBezTo>
                <a:cubicBezTo>
                  <a:pt x="103095" y="390253"/>
                  <a:pt x="103095" y="391473"/>
                  <a:pt x="102790" y="392998"/>
                </a:cubicBezTo>
                <a:cubicBezTo>
                  <a:pt x="79914" y="390558"/>
                  <a:pt x="60393" y="413739"/>
                  <a:pt x="35077" y="400624"/>
                </a:cubicBezTo>
                <a:cubicBezTo>
                  <a:pt x="36602" y="399098"/>
                  <a:pt x="38126" y="396048"/>
                  <a:pt x="39652" y="396048"/>
                </a:cubicBezTo>
                <a:cubicBezTo>
                  <a:pt x="53378" y="396963"/>
                  <a:pt x="53072" y="387812"/>
                  <a:pt x="51547" y="378968"/>
                </a:cubicBezTo>
                <a:cubicBezTo>
                  <a:pt x="50023" y="370426"/>
                  <a:pt x="49717" y="363411"/>
                  <a:pt x="58563" y="358531"/>
                </a:cubicBezTo>
                <a:cubicBezTo>
                  <a:pt x="60393" y="357311"/>
                  <a:pt x="61308" y="351821"/>
                  <a:pt x="60698" y="348771"/>
                </a:cubicBezTo>
                <a:cubicBezTo>
                  <a:pt x="59478" y="340840"/>
                  <a:pt x="60088" y="335045"/>
                  <a:pt x="71984" y="334740"/>
                </a:cubicBezTo>
                <a:cubicBezTo>
                  <a:pt x="69543" y="340230"/>
                  <a:pt x="67409" y="344195"/>
                  <a:pt x="65273" y="348770"/>
                </a:cubicBezTo>
                <a:cubicBezTo>
                  <a:pt x="73204" y="346636"/>
                  <a:pt x="79915" y="344806"/>
                  <a:pt x="87539" y="342975"/>
                </a:cubicBezTo>
                <a:cubicBezTo>
                  <a:pt x="61613" y="330164"/>
                  <a:pt x="69543" y="301798"/>
                  <a:pt x="61308" y="279837"/>
                </a:cubicBezTo>
                <a:cubicBezTo>
                  <a:pt x="50938" y="281972"/>
                  <a:pt x="44227" y="294783"/>
                  <a:pt x="32941" y="285937"/>
                </a:cubicBezTo>
                <a:cubicBezTo>
                  <a:pt x="32637" y="285632"/>
                  <a:pt x="18606" y="286852"/>
                  <a:pt x="21351" y="299968"/>
                </a:cubicBezTo>
                <a:cubicBezTo>
                  <a:pt x="24401" y="316134"/>
                  <a:pt x="23791" y="333215"/>
                  <a:pt x="10065" y="346331"/>
                </a:cubicBezTo>
                <a:cubicBezTo>
                  <a:pt x="8845" y="347550"/>
                  <a:pt x="8845" y="352736"/>
                  <a:pt x="10065" y="353956"/>
                </a:cubicBezTo>
                <a:cubicBezTo>
                  <a:pt x="12200" y="356091"/>
                  <a:pt x="16165" y="357922"/>
                  <a:pt x="18911" y="357311"/>
                </a:cubicBezTo>
                <a:cubicBezTo>
                  <a:pt x="24096" y="356091"/>
                  <a:pt x="28671" y="353346"/>
                  <a:pt x="36907" y="352736"/>
                </a:cubicBezTo>
                <a:cubicBezTo>
                  <a:pt x="34771" y="356701"/>
                  <a:pt x="33552" y="363411"/>
                  <a:pt x="30501" y="364326"/>
                </a:cubicBezTo>
                <a:cubicBezTo>
                  <a:pt x="17080" y="367987"/>
                  <a:pt x="19826" y="375307"/>
                  <a:pt x="25011" y="383238"/>
                </a:cubicBezTo>
                <a:cubicBezTo>
                  <a:pt x="17995" y="390863"/>
                  <a:pt x="11285" y="397879"/>
                  <a:pt x="4879" y="404894"/>
                </a:cubicBezTo>
                <a:cubicBezTo>
                  <a:pt x="3355" y="404284"/>
                  <a:pt x="1525" y="403369"/>
                  <a:pt x="0" y="402454"/>
                </a:cubicBezTo>
                <a:cubicBezTo>
                  <a:pt x="609" y="268856"/>
                  <a:pt x="915" y="135259"/>
                  <a:pt x="1220" y="136"/>
                </a:cubicBezTo>
                <a:cubicBezTo>
                  <a:pt x="26537" y="136"/>
                  <a:pt x="50938" y="-168"/>
                  <a:pt x="75034" y="136"/>
                </a:cubicBezTo>
                <a:cubicBezTo>
                  <a:pt x="113466" y="747"/>
                  <a:pt x="152203" y="1051"/>
                  <a:pt x="190635" y="2272"/>
                </a:cubicBezTo>
                <a:cubicBezTo>
                  <a:pt x="202225" y="2577"/>
                  <a:pt x="213815" y="4102"/>
                  <a:pt x="224797" y="7152"/>
                </a:cubicBezTo>
                <a:close/>
                <a:moveTo>
                  <a:pt x="1183590" y="114519"/>
                </a:moveTo>
                <a:cubicBezTo>
                  <a:pt x="1182034" y="114522"/>
                  <a:pt x="1180719" y="114884"/>
                  <a:pt x="1179165" y="114889"/>
                </a:cubicBezTo>
                <a:cubicBezTo>
                  <a:pt x="1179601" y="122125"/>
                  <a:pt x="1179798" y="129005"/>
                  <a:pt x="1179994" y="135883"/>
                </a:cubicBezTo>
                <a:cubicBezTo>
                  <a:pt x="1174858" y="138288"/>
                  <a:pt x="1169002" y="141175"/>
                  <a:pt x="1163206" y="143762"/>
                </a:cubicBezTo>
                <a:cubicBezTo>
                  <a:pt x="1163391" y="145974"/>
                  <a:pt x="1163934" y="147947"/>
                  <a:pt x="1164538" y="149620"/>
                </a:cubicBezTo>
                <a:cubicBezTo>
                  <a:pt x="1177746" y="145699"/>
                  <a:pt x="1185166" y="169547"/>
                  <a:pt x="1202951" y="153470"/>
                </a:cubicBezTo>
                <a:cubicBezTo>
                  <a:pt x="1196698" y="141044"/>
                  <a:pt x="1190024" y="127602"/>
                  <a:pt x="1183590" y="114519"/>
                </a:cubicBezTo>
                <a:close/>
                <a:moveTo>
                  <a:pt x="2187503" y="252859"/>
                </a:moveTo>
                <a:cubicBezTo>
                  <a:pt x="2185673" y="266586"/>
                  <a:pt x="2180488" y="277871"/>
                  <a:pt x="2195434" y="282751"/>
                </a:cubicBezTo>
                <a:cubicBezTo>
                  <a:pt x="2192689" y="292207"/>
                  <a:pt x="2190249" y="301052"/>
                  <a:pt x="2187808" y="309898"/>
                </a:cubicBezTo>
                <a:cubicBezTo>
                  <a:pt x="2190249" y="310507"/>
                  <a:pt x="2192689" y="311423"/>
                  <a:pt x="2195129" y="312338"/>
                </a:cubicBezTo>
                <a:cubicBezTo>
                  <a:pt x="2200009" y="302273"/>
                  <a:pt x="2207329" y="292817"/>
                  <a:pt x="2209465" y="282141"/>
                </a:cubicBezTo>
                <a:cubicBezTo>
                  <a:pt x="2212820" y="266890"/>
                  <a:pt x="2198179" y="262316"/>
                  <a:pt x="2187503" y="252859"/>
                </a:cubicBezTo>
                <a:close/>
                <a:moveTo>
                  <a:pt x="1619943" y="166234"/>
                </a:moveTo>
                <a:cubicBezTo>
                  <a:pt x="1608961" y="171114"/>
                  <a:pt x="1598287" y="175994"/>
                  <a:pt x="1584865" y="182095"/>
                </a:cubicBezTo>
                <a:cubicBezTo>
                  <a:pt x="1585475" y="174165"/>
                  <a:pt x="1586086" y="169284"/>
                  <a:pt x="1586390" y="164709"/>
                </a:cubicBezTo>
                <a:cubicBezTo>
                  <a:pt x="1572360" y="156169"/>
                  <a:pt x="1572055" y="168369"/>
                  <a:pt x="1569309" y="174775"/>
                </a:cubicBezTo>
                <a:cubicBezTo>
                  <a:pt x="1575714" y="185145"/>
                  <a:pt x="1581510" y="194600"/>
                  <a:pt x="1588830" y="206801"/>
                </a:cubicBezTo>
                <a:cubicBezTo>
                  <a:pt x="1591881" y="197651"/>
                  <a:pt x="1593711" y="192466"/>
                  <a:pt x="1595236" y="187585"/>
                </a:cubicBezTo>
                <a:cubicBezTo>
                  <a:pt x="1617503" y="192770"/>
                  <a:pt x="1621467" y="189110"/>
                  <a:pt x="1619943" y="166234"/>
                </a:cubicBezTo>
                <a:close/>
                <a:moveTo>
                  <a:pt x="2779815" y="321785"/>
                </a:moveTo>
                <a:cubicBezTo>
                  <a:pt x="2777376" y="319649"/>
                  <a:pt x="2769445" y="319040"/>
                  <a:pt x="2767614" y="321174"/>
                </a:cubicBezTo>
                <a:cubicBezTo>
                  <a:pt x="2765175" y="323615"/>
                  <a:pt x="2764565" y="330631"/>
                  <a:pt x="2766395" y="333986"/>
                </a:cubicBezTo>
                <a:cubicBezTo>
                  <a:pt x="2770360" y="341001"/>
                  <a:pt x="2775545" y="347406"/>
                  <a:pt x="2781341" y="352591"/>
                </a:cubicBezTo>
                <a:cubicBezTo>
                  <a:pt x="2784696" y="355642"/>
                  <a:pt x="2791101" y="358997"/>
                  <a:pt x="2795067" y="357777"/>
                </a:cubicBezTo>
                <a:cubicBezTo>
                  <a:pt x="2802691" y="355642"/>
                  <a:pt x="2809707" y="350456"/>
                  <a:pt x="2814282" y="347711"/>
                </a:cubicBezTo>
                <a:cubicBezTo>
                  <a:pt x="2817333" y="335205"/>
                  <a:pt x="2807572" y="323919"/>
                  <a:pt x="2799031" y="327275"/>
                </a:cubicBezTo>
                <a:cubicBezTo>
                  <a:pt x="2789576" y="331240"/>
                  <a:pt x="2785611" y="327275"/>
                  <a:pt x="2779815" y="321785"/>
                </a:cubicBezTo>
                <a:close/>
                <a:moveTo>
                  <a:pt x="650757" y="2255"/>
                </a:moveTo>
                <a:cubicBezTo>
                  <a:pt x="660294" y="4614"/>
                  <a:pt x="660179" y="14737"/>
                  <a:pt x="661094" y="25031"/>
                </a:cubicBezTo>
                <a:cubicBezTo>
                  <a:pt x="675735" y="21676"/>
                  <a:pt x="689766" y="18320"/>
                  <a:pt x="706541" y="14356"/>
                </a:cubicBezTo>
                <a:cubicBezTo>
                  <a:pt x="710202" y="31742"/>
                  <a:pt x="714167" y="49433"/>
                  <a:pt x="719048" y="72613"/>
                </a:cubicBezTo>
                <a:cubicBezTo>
                  <a:pt x="706237" y="60413"/>
                  <a:pt x="697392" y="58888"/>
                  <a:pt x="690071" y="72308"/>
                </a:cubicBezTo>
                <a:cubicBezTo>
                  <a:pt x="701051" y="82374"/>
                  <a:pt x="727893" y="77189"/>
                  <a:pt x="723318" y="104336"/>
                </a:cubicBezTo>
                <a:cubicBezTo>
                  <a:pt x="713557" y="104945"/>
                  <a:pt x="701357" y="104640"/>
                  <a:pt x="704407" y="123246"/>
                </a:cubicBezTo>
                <a:cubicBezTo>
                  <a:pt x="710202" y="120806"/>
                  <a:pt x="714472" y="118976"/>
                  <a:pt x="722097" y="115621"/>
                </a:cubicBezTo>
                <a:cubicBezTo>
                  <a:pt x="723928" y="118671"/>
                  <a:pt x="728809" y="123856"/>
                  <a:pt x="730028" y="129652"/>
                </a:cubicBezTo>
                <a:cubicBezTo>
                  <a:pt x="735213" y="152833"/>
                  <a:pt x="739483" y="176319"/>
                  <a:pt x="744059" y="199806"/>
                </a:cubicBezTo>
                <a:cubicBezTo>
                  <a:pt x="747413" y="217192"/>
                  <a:pt x="744059" y="219936"/>
                  <a:pt x="726063" y="214447"/>
                </a:cubicBezTo>
                <a:cubicBezTo>
                  <a:pt x="724233" y="213836"/>
                  <a:pt x="722403" y="214141"/>
                  <a:pt x="720573" y="214141"/>
                </a:cubicBezTo>
                <a:cubicBezTo>
                  <a:pt x="718437" y="227562"/>
                  <a:pt x="720878" y="235797"/>
                  <a:pt x="737958" y="230917"/>
                </a:cubicBezTo>
                <a:cubicBezTo>
                  <a:pt x="741313" y="230002"/>
                  <a:pt x="750159" y="234578"/>
                  <a:pt x="750769" y="237933"/>
                </a:cubicBezTo>
                <a:cubicBezTo>
                  <a:pt x="762360" y="292836"/>
                  <a:pt x="773035" y="348043"/>
                  <a:pt x="784321" y="405081"/>
                </a:cubicBezTo>
                <a:cubicBezTo>
                  <a:pt x="736128" y="405081"/>
                  <a:pt x="689766" y="405081"/>
                  <a:pt x="639439" y="403862"/>
                </a:cubicBezTo>
                <a:cubicBezTo>
                  <a:pt x="640048" y="381290"/>
                  <a:pt x="640963" y="359633"/>
                  <a:pt x="641573" y="337978"/>
                </a:cubicBezTo>
                <a:cubicBezTo>
                  <a:pt x="640354" y="333098"/>
                  <a:pt x="639133" y="328217"/>
                  <a:pt x="636999" y="319677"/>
                </a:cubicBezTo>
                <a:cubicBezTo>
                  <a:pt x="630898" y="322727"/>
                  <a:pt x="624187" y="327607"/>
                  <a:pt x="616562" y="329743"/>
                </a:cubicBezTo>
                <a:cubicBezTo>
                  <a:pt x="609547" y="331573"/>
                  <a:pt x="601616" y="331267"/>
                  <a:pt x="593991" y="330658"/>
                </a:cubicBezTo>
                <a:cubicBezTo>
                  <a:pt x="585145" y="330352"/>
                  <a:pt x="581181" y="333402"/>
                  <a:pt x="580570" y="342553"/>
                </a:cubicBezTo>
                <a:cubicBezTo>
                  <a:pt x="579351" y="358414"/>
                  <a:pt x="577521" y="373970"/>
                  <a:pt x="574775" y="389526"/>
                </a:cubicBezTo>
                <a:cubicBezTo>
                  <a:pt x="573555" y="394406"/>
                  <a:pt x="569590" y="401116"/>
                  <a:pt x="565320" y="402641"/>
                </a:cubicBezTo>
                <a:cubicBezTo>
                  <a:pt x="560744" y="404166"/>
                  <a:pt x="553119" y="401726"/>
                  <a:pt x="549153" y="398371"/>
                </a:cubicBezTo>
                <a:cubicBezTo>
                  <a:pt x="539088" y="390136"/>
                  <a:pt x="530548" y="380070"/>
                  <a:pt x="519567" y="369090"/>
                </a:cubicBezTo>
                <a:cubicBezTo>
                  <a:pt x="516212" y="370309"/>
                  <a:pt x="509196" y="372749"/>
                  <a:pt x="500656" y="376105"/>
                </a:cubicBezTo>
                <a:cubicBezTo>
                  <a:pt x="504317" y="384950"/>
                  <a:pt x="507672" y="393491"/>
                  <a:pt x="511942" y="403556"/>
                </a:cubicBezTo>
                <a:cubicBezTo>
                  <a:pt x="486320" y="403556"/>
                  <a:pt x="459174" y="403556"/>
                  <a:pt x="427147" y="403556"/>
                </a:cubicBezTo>
                <a:cubicBezTo>
                  <a:pt x="434772" y="373970"/>
                  <a:pt x="442398" y="346518"/>
                  <a:pt x="448499" y="319067"/>
                </a:cubicBezTo>
                <a:cubicBezTo>
                  <a:pt x="450938" y="309001"/>
                  <a:pt x="448498" y="298326"/>
                  <a:pt x="450329" y="288260"/>
                </a:cubicBezTo>
                <a:cubicBezTo>
                  <a:pt x="466494" y="196755"/>
                  <a:pt x="483270" y="105251"/>
                  <a:pt x="499436" y="13746"/>
                </a:cubicBezTo>
                <a:cubicBezTo>
                  <a:pt x="501571" y="3070"/>
                  <a:pt x="505536" y="-285"/>
                  <a:pt x="516211" y="20"/>
                </a:cubicBezTo>
                <a:cubicBezTo>
                  <a:pt x="540613" y="935"/>
                  <a:pt x="565014" y="935"/>
                  <a:pt x="589416" y="325"/>
                </a:cubicBezTo>
                <a:cubicBezTo>
                  <a:pt x="600396" y="19"/>
                  <a:pt x="604667" y="5815"/>
                  <a:pt x="609242" y="14661"/>
                </a:cubicBezTo>
                <a:cubicBezTo>
                  <a:pt x="615647" y="26556"/>
                  <a:pt x="625102" y="36927"/>
                  <a:pt x="633032" y="48212"/>
                </a:cubicBezTo>
                <a:cubicBezTo>
                  <a:pt x="635169" y="47603"/>
                  <a:pt x="637303" y="47297"/>
                  <a:pt x="639438" y="46687"/>
                </a:cubicBezTo>
                <a:cubicBezTo>
                  <a:pt x="644014" y="36012"/>
                  <a:pt x="648284" y="25336"/>
                  <a:pt x="652249" y="16490"/>
                </a:cubicBezTo>
                <a:cubicBezTo>
                  <a:pt x="646759" y="11305"/>
                  <a:pt x="643099" y="7950"/>
                  <a:pt x="637608" y="2765"/>
                </a:cubicBezTo>
                <a:cubicBezTo>
                  <a:pt x="643327" y="1545"/>
                  <a:pt x="647578" y="1468"/>
                  <a:pt x="650757" y="2255"/>
                </a:cubicBezTo>
                <a:close/>
                <a:moveTo>
                  <a:pt x="941154" y="34779"/>
                </a:moveTo>
                <a:cubicBezTo>
                  <a:pt x="933224" y="38743"/>
                  <a:pt x="926818" y="42099"/>
                  <a:pt x="915838" y="47589"/>
                </a:cubicBezTo>
                <a:cubicBezTo>
                  <a:pt x="926818" y="51859"/>
                  <a:pt x="927733" y="66805"/>
                  <a:pt x="941459" y="56740"/>
                </a:cubicBezTo>
                <a:cubicBezTo>
                  <a:pt x="953660" y="47894"/>
                  <a:pt x="941154" y="42709"/>
                  <a:pt x="941154" y="34779"/>
                </a:cubicBezTo>
                <a:close/>
                <a:moveTo>
                  <a:pt x="1172179" y="67270"/>
                </a:moveTo>
                <a:cubicBezTo>
                  <a:pt x="1167458" y="69136"/>
                  <a:pt x="1162020" y="71483"/>
                  <a:pt x="1155866" y="74310"/>
                </a:cubicBezTo>
                <a:cubicBezTo>
                  <a:pt x="1151901" y="91249"/>
                  <a:pt x="1147701" y="109385"/>
                  <a:pt x="1144098" y="127639"/>
                </a:cubicBezTo>
                <a:cubicBezTo>
                  <a:pt x="1145536" y="128233"/>
                  <a:pt x="1146732" y="128470"/>
                  <a:pt x="1148229" y="128765"/>
                </a:cubicBezTo>
                <a:cubicBezTo>
                  <a:pt x="1155442" y="118996"/>
                  <a:pt x="1161396" y="107735"/>
                  <a:pt x="1170349" y="100176"/>
                </a:cubicBezTo>
                <a:cubicBezTo>
                  <a:pt x="1178526" y="93395"/>
                  <a:pt x="1180975" y="92012"/>
                  <a:pt x="1177183" y="82870"/>
                </a:cubicBezTo>
                <a:cubicBezTo>
                  <a:pt x="1174837" y="77432"/>
                  <a:pt x="1173565" y="71274"/>
                  <a:pt x="1172179" y="67270"/>
                </a:cubicBezTo>
                <a:close/>
                <a:moveTo>
                  <a:pt x="1179187" y="47925"/>
                </a:moveTo>
                <a:cubicBezTo>
                  <a:pt x="1177636" y="49484"/>
                  <a:pt x="1176026" y="51343"/>
                  <a:pt x="1174474" y="52902"/>
                </a:cubicBezTo>
                <a:cubicBezTo>
                  <a:pt x="1178266" y="62045"/>
                  <a:pt x="1182298" y="71546"/>
                  <a:pt x="1186090" y="80689"/>
                </a:cubicBezTo>
                <a:cubicBezTo>
                  <a:pt x="1188602" y="80562"/>
                  <a:pt x="1191114" y="80436"/>
                  <a:pt x="1193626" y="80310"/>
                </a:cubicBezTo>
                <a:cubicBezTo>
                  <a:pt x="1196539" y="73424"/>
                  <a:pt x="1203871" y="63056"/>
                  <a:pt x="1201591" y="60431"/>
                </a:cubicBezTo>
                <a:cubicBezTo>
                  <a:pt x="1196611" y="54162"/>
                  <a:pt x="1186794" y="51914"/>
                  <a:pt x="1179187" y="47925"/>
                </a:cubicBezTo>
                <a:close/>
                <a:moveTo>
                  <a:pt x="1616282" y="98520"/>
                </a:moveTo>
                <a:cubicBezTo>
                  <a:pt x="1614757" y="98826"/>
                  <a:pt x="1613536" y="99435"/>
                  <a:pt x="1612013" y="99741"/>
                </a:cubicBezTo>
                <a:cubicBezTo>
                  <a:pt x="1613843" y="106756"/>
                  <a:pt x="1615367" y="113466"/>
                  <a:pt x="1616891" y="120176"/>
                </a:cubicBezTo>
                <a:cubicBezTo>
                  <a:pt x="1612317" y="123532"/>
                  <a:pt x="1607131" y="127497"/>
                  <a:pt x="1601946" y="131157"/>
                </a:cubicBezTo>
                <a:cubicBezTo>
                  <a:pt x="1602557" y="132988"/>
                  <a:pt x="1603472" y="134818"/>
                  <a:pt x="1604081" y="136647"/>
                </a:cubicBezTo>
                <a:cubicBezTo>
                  <a:pt x="1616588" y="130242"/>
                  <a:pt x="1628483" y="152204"/>
                  <a:pt x="1642819" y="132987"/>
                </a:cubicBezTo>
                <a:cubicBezTo>
                  <a:pt x="1634278" y="122006"/>
                  <a:pt x="1625128" y="110111"/>
                  <a:pt x="1616282" y="98520"/>
                </a:cubicBezTo>
                <a:close/>
                <a:moveTo>
                  <a:pt x="2234782" y="158915"/>
                </a:moveTo>
                <a:cubicBezTo>
                  <a:pt x="2230816" y="160439"/>
                  <a:pt x="2224715" y="161965"/>
                  <a:pt x="2218920" y="163794"/>
                </a:cubicBezTo>
                <a:cubicBezTo>
                  <a:pt x="2218920" y="172945"/>
                  <a:pt x="2234475" y="189416"/>
                  <a:pt x="2243321" y="189111"/>
                </a:cubicBezTo>
                <a:cubicBezTo>
                  <a:pt x="2245456" y="189111"/>
                  <a:pt x="2248812" y="187586"/>
                  <a:pt x="2249116" y="186061"/>
                </a:cubicBezTo>
                <a:cubicBezTo>
                  <a:pt x="2249422" y="183621"/>
                  <a:pt x="2248201" y="180570"/>
                  <a:pt x="2246982" y="178436"/>
                </a:cubicBezTo>
                <a:cubicBezTo>
                  <a:pt x="2243016" y="172030"/>
                  <a:pt x="2239051" y="165625"/>
                  <a:pt x="2234782" y="158915"/>
                </a:cubicBezTo>
                <a:close/>
                <a:moveTo>
                  <a:pt x="1389655" y="30502"/>
                </a:moveTo>
                <a:cubicBezTo>
                  <a:pt x="1381725" y="34466"/>
                  <a:pt x="1375319" y="37822"/>
                  <a:pt x="1364339" y="43312"/>
                </a:cubicBezTo>
                <a:cubicBezTo>
                  <a:pt x="1375319" y="47583"/>
                  <a:pt x="1376235" y="62528"/>
                  <a:pt x="1389960" y="52463"/>
                </a:cubicBezTo>
                <a:cubicBezTo>
                  <a:pt x="1402160" y="43617"/>
                  <a:pt x="1389655" y="38432"/>
                  <a:pt x="1389655" y="30502"/>
                </a:cubicBezTo>
                <a:close/>
                <a:moveTo>
                  <a:pt x="1221628" y="1"/>
                </a:moveTo>
                <a:lnTo>
                  <a:pt x="1221628" y="401022"/>
                </a:lnTo>
                <a:lnTo>
                  <a:pt x="1134110" y="401022"/>
                </a:lnTo>
                <a:lnTo>
                  <a:pt x="1044317" y="235833"/>
                </a:lnTo>
                <a:lnTo>
                  <a:pt x="1078525" y="241915"/>
                </a:lnTo>
                <a:cubicBezTo>
                  <a:pt x="1079061" y="240455"/>
                  <a:pt x="1079248" y="239249"/>
                  <a:pt x="1079480" y="237742"/>
                </a:cubicBezTo>
                <a:cubicBezTo>
                  <a:pt x="1069422" y="230937"/>
                  <a:pt x="1057925" y="225452"/>
                  <a:pt x="1050003" y="216818"/>
                </a:cubicBezTo>
                <a:cubicBezTo>
                  <a:pt x="1042892" y="208927"/>
                  <a:pt x="1041410" y="206537"/>
                  <a:pt x="1032432" y="210702"/>
                </a:cubicBezTo>
                <a:lnTo>
                  <a:pt x="1030952" y="211245"/>
                </a:lnTo>
                <a:lnTo>
                  <a:pt x="997542" y="149781"/>
                </a:lnTo>
                <a:lnTo>
                  <a:pt x="1006011" y="145824"/>
                </a:lnTo>
                <a:cubicBezTo>
                  <a:pt x="1005780" y="143319"/>
                  <a:pt x="1005551" y="140815"/>
                  <a:pt x="1005323" y="138310"/>
                </a:cubicBezTo>
                <a:cubicBezTo>
                  <a:pt x="998321" y="135683"/>
                  <a:pt x="987661" y="128785"/>
                  <a:pt x="985131" y="131170"/>
                </a:cubicBezTo>
                <a:cubicBezTo>
                  <a:pt x="979073" y="136406"/>
                  <a:pt x="977230" y="146307"/>
                  <a:pt x="973559" y="154071"/>
                </a:cubicBezTo>
                <a:cubicBezTo>
                  <a:pt x="975182" y="155557"/>
                  <a:pt x="977105" y="157089"/>
                  <a:pt x="978726" y="158575"/>
                </a:cubicBezTo>
                <a:lnTo>
                  <a:pt x="992161" y="152296"/>
                </a:lnTo>
                <a:lnTo>
                  <a:pt x="992891" y="162143"/>
                </a:lnTo>
                <a:lnTo>
                  <a:pt x="992890" y="189844"/>
                </a:lnTo>
                <a:lnTo>
                  <a:pt x="968414" y="172470"/>
                </a:lnTo>
                <a:cubicBezTo>
                  <a:pt x="961302" y="164580"/>
                  <a:pt x="959821" y="162189"/>
                  <a:pt x="950842" y="166354"/>
                </a:cubicBezTo>
                <a:cubicBezTo>
                  <a:pt x="945505" y="168923"/>
                  <a:pt x="939406" y="170449"/>
                  <a:pt x="935461" y="171998"/>
                </a:cubicBezTo>
                <a:cubicBezTo>
                  <a:pt x="937521" y="176637"/>
                  <a:pt x="940089" y="181974"/>
                  <a:pt x="943167" y="188007"/>
                </a:cubicBezTo>
                <a:lnTo>
                  <a:pt x="992891" y="196848"/>
                </a:lnTo>
                <a:lnTo>
                  <a:pt x="992890" y="260834"/>
                </a:lnTo>
                <a:lnTo>
                  <a:pt x="991845" y="260696"/>
                </a:lnTo>
                <a:cubicBezTo>
                  <a:pt x="985268" y="262640"/>
                  <a:pt x="987099" y="272992"/>
                  <a:pt x="983438" y="279397"/>
                </a:cubicBezTo>
                <a:lnTo>
                  <a:pt x="992891" y="279645"/>
                </a:lnTo>
                <a:lnTo>
                  <a:pt x="992890" y="401022"/>
                </a:lnTo>
                <a:lnTo>
                  <a:pt x="909950" y="401022"/>
                </a:lnTo>
                <a:lnTo>
                  <a:pt x="909950" y="1"/>
                </a:lnTo>
                <a:lnTo>
                  <a:pt x="1017531" y="1"/>
                </a:lnTo>
                <a:lnTo>
                  <a:pt x="1039920" y="41637"/>
                </a:lnTo>
                <a:lnTo>
                  <a:pt x="1018018" y="47895"/>
                </a:lnTo>
                <a:lnTo>
                  <a:pt x="1047003" y="54809"/>
                </a:lnTo>
                <a:lnTo>
                  <a:pt x="1078849" y="114029"/>
                </a:lnTo>
                <a:lnTo>
                  <a:pt x="1066219" y="116999"/>
                </a:lnTo>
                <a:cubicBezTo>
                  <a:pt x="1059342" y="132980"/>
                  <a:pt x="1052022" y="150097"/>
                  <a:pt x="1045271" y="167435"/>
                </a:cubicBezTo>
                <a:cubicBezTo>
                  <a:pt x="1046582" y="168272"/>
                  <a:pt x="1047718" y="168715"/>
                  <a:pt x="1049140" y="169268"/>
                </a:cubicBezTo>
                <a:cubicBezTo>
                  <a:pt x="1057956" y="160917"/>
                  <a:pt x="1065793" y="150875"/>
                  <a:pt x="1075936" y="145006"/>
                </a:cubicBezTo>
                <a:cubicBezTo>
                  <a:pt x="1085177" y="139766"/>
                  <a:pt x="1087830" y="138835"/>
                  <a:pt x="1085702" y="129169"/>
                </a:cubicBezTo>
                <a:lnTo>
                  <a:pt x="1085271" y="125971"/>
                </a:lnTo>
                <a:lnTo>
                  <a:pt x="1141017" y="229635"/>
                </a:lnTo>
                <a:cubicBezTo>
                  <a:pt x="1139853" y="222523"/>
                  <a:pt x="1139271" y="215811"/>
                  <a:pt x="1139271" y="209497"/>
                </a:cubicBezTo>
                <a:lnTo>
                  <a:pt x="1139271" y="1"/>
                </a:lnTo>
                <a:close/>
                <a:moveTo>
                  <a:pt x="1602861" y="49108"/>
                </a:moveTo>
                <a:cubicBezTo>
                  <a:pt x="1598591" y="51853"/>
                  <a:pt x="1593711" y="55208"/>
                  <a:pt x="1588220" y="59173"/>
                </a:cubicBezTo>
                <a:cubicBezTo>
                  <a:pt x="1587611" y="76559"/>
                  <a:pt x="1587001" y="95165"/>
                  <a:pt x="1587001" y="113771"/>
                </a:cubicBezTo>
                <a:cubicBezTo>
                  <a:pt x="1588526" y="114076"/>
                  <a:pt x="1589746" y="114076"/>
                  <a:pt x="1591271" y="114076"/>
                </a:cubicBezTo>
                <a:cubicBezTo>
                  <a:pt x="1596456" y="103096"/>
                  <a:pt x="1600116" y="90895"/>
                  <a:pt x="1607436" y="81744"/>
                </a:cubicBezTo>
                <a:cubicBezTo>
                  <a:pt x="1614147" y="73509"/>
                  <a:pt x="1616282" y="71679"/>
                  <a:pt x="1610792" y="63443"/>
                </a:cubicBezTo>
                <a:cubicBezTo>
                  <a:pt x="1607437" y="58563"/>
                  <a:pt x="1604997" y="52768"/>
                  <a:pt x="1602861" y="49108"/>
                </a:cubicBezTo>
                <a:close/>
                <a:moveTo>
                  <a:pt x="1509222" y="31417"/>
                </a:moveTo>
                <a:cubicBezTo>
                  <a:pt x="1494276" y="35382"/>
                  <a:pt x="1480550" y="39347"/>
                  <a:pt x="1466824" y="43312"/>
                </a:cubicBezTo>
                <a:cubicBezTo>
                  <a:pt x="1478110" y="47888"/>
                  <a:pt x="1489091" y="51243"/>
                  <a:pt x="1500071" y="51243"/>
                </a:cubicBezTo>
                <a:cubicBezTo>
                  <a:pt x="1510747" y="51548"/>
                  <a:pt x="1514407" y="44533"/>
                  <a:pt x="1509222" y="31417"/>
                </a:cubicBezTo>
                <a:close/>
                <a:moveTo>
                  <a:pt x="1613232" y="32637"/>
                </a:moveTo>
                <a:cubicBezTo>
                  <a:pt x="1612012" y="34772"/>
                  <a:pt x="1610487" y="36602"/>
                  <a:pt x="1609573" y="38432"/>
                </a:cubicBezTo>
                <a:cubicBezTo>
                  <a:pt x="1615061" y="46668"/>
                  <a:pt x="1620857" y="55208"/>
                  <a:pt x="1626347" y="63443"/>
                </a:cubicBezTo>
                <a:cubicBezTo>
                  <a:pt x="1628789" y="62833"/>
                  <a:pt x="1631228" y="62224"/>
                  <a:pt x="1633668" y="61613"/>
                </a:cubicBezTo>
                <a:cubicBezTo>
                  <a:pt x="1635193" y="54293"/>
                  <a:pt x="1640378" y="42702"/>
                  <a:pt x="1637633" y="40568"/>
                </a:cubicBezTo>
                <a:cubicBezTo>
                  <a:pt x="1631532" y="35382"/>
                  <a:pt x="1621468" y="35077"/>
                  <a:pt x="1613232" y="32637"/>
                </a:cubicBezTo>
                <a:close/>
                <a:moveTo>
                  <a:pt x="1601946" y="9456"/>
                </a:moveTo>
                <a:cubicBezTo>
                  <a:pt x="1600116" y="17386"/>
                  <a:pt x="1598896" y="23486"/>
                  <a:pt x="1596456" y="34162"/>
                </a:cubicBezTo>
                <a:cubicBezTo>
                  <a:pt x="1608046" y="28062"/>
                  <a:pt x="1615673" y="24096"/>
                  <a:pt x="1624822" y="19521"/>
                </a:cubicBezTo>
                <a:cubicBezTo>
                  <a:pt x="1655019" y="31111"/>
                  <a:pt x="1671490" y="54598"/>
                  <a:pt x="1671794" y="87844"/>
                </a:cubicBezTo>
                <a:cubicBezTo>
                  <a:pt x="1671490" y="172335"/>
                  <a:pt x="1670880" y="256519"/>
                  <a:pt x="1669354" y="340703"/>
                </a:cubicBezTo>
                <a:cubicBezTo>
                  <a:pt x="1668745" y="361750"/>
                  <a:pt x="1657154" y="378220"/>
                  <a:pt x="1637938" y="387676"/>
                </a:cubicBezTo>
                <a:cubicBezTo>
                  <a:pt x="1633668" y="389811"/>
                  <a:pt x="1627873" y="388591"/>
                  <a:pt x="1622992" y="389201"/>
                </a:cubicBezTo>
                <a:cubicBezTo>
                  <a:pt x="1618722" y="389811"/>
                  <a:pt x="1613231" y="389201"/>
                  <a:pt x="1610487" y="391641"/>
                </a:cubicBezTo>
                <a:cubicBezTo>
                  <a:pt x="1597372" y="404146"/>
                  <a:pt x="1580901" y="402926"/>
                  <a:pt x="1565039" y="402622"/>
                </a:cubicBezTo>
                <a:cubicBezTo>
                  <a:pt x="1547654" y="402622"/>
                  <a:pt x="1530267" y="399876"/>
                  <a:pt x="1513187" y="397742"/>
                </a:cubicBezTo>
                <a:cubicBezTo>
                  <a:pt x="1509221" y="397131"/>
                  <a:pt x="1505256" y="393471"/>
                  <a:pt x="1500377" y="390725"/>
                </a:cubicBezTo>
                <a:cubicBezTo>
                  <a:pt x="1496715" y="403842"/>
                  <a:pt x="1486650" y="404146"/>
                  <a:pt x="1472009" y="400791"/>
                </a:cubicBezTo>
                <a:cubicBezTo>
                  <a:pt x="1485734" y="391336"/>
                  <a:pt x="1497631" y="382796"/>
                  <a:pt x="1496716" y="366324"/>
                </a:cubicBezTo>
                <a:cubicBezTo>
                  <a:pt x="1496411" y="363580"/>
                  <a:pt x="1497326" y="360224"/>
                  <a:pt x="1496106" y="357784"/>
                </a:cubicBezTo>
                <a:cubicBezTo>
                  <a:pt x="1487565" y="340398"/>
                  <a:pt x="1489700" y="337043"/>
                  <a:pt x="1506477" y="336433"/>
                </a:cubicBezTo>
                <a:cubicBezTo>
                  <a:pt x="1510746" y="344668"/>
                  <a:pt x="1514712" y="351989"/>
                  <a:pt x="1518372" y="359309"/>
                </a:cubicBezTo>
                <a:cubicBezTo>
                  <a:pt x="1539418" y="355954"/>
                  <a:pt x="1548568" y="334603"/>
                  <a:pt x="1537283" y="317522"/>
                </a:cubicBezTo>
                <a:cubicBezTo>
                  <a:pt x="1534842" y="313862"/>
                  <a:pt x="1532708" y="309287"/>
                  <a:pt x="1532708" y="305017"/>
                </a:cubicBezTo>
                <a:cubicBezTo>
                  <a:pt x="1532708" y="235472"/>
                  <a:pt x="1533623" y="165929"/>
                  <a:pt x="1533317" y="96386"/>
                </a:cubicBezTo>
                <a:cubicBezTo>
                  <a:pt x="1533012" y="75339"/>
                  <a:pt x="1511662" y="61309"/>
                  <a:pt x="1492445" y="68628"/>
                </a:cubicBezTo>
                <a:cubicBezTo>
                  <a:pt x="1489701" y="69544"/>
                  <a:pt x="1487261" y="76255"/>
                  <a:pt x="1487260" y="80525"/>
                </a:cubicBezTo>
                <a:cubicBezTo>
                  <a:pt x="1486650" y="115602"/>
                  <a:pt x="1486955" y="150678"/>
                  <a:pt x="1486650" y="185755"/>
                </a:cubicBezTo>
                <a:cubicBezTo>
                  <a:pt x="1486650" y="191245"/>
                  <a:pt x="1485735" y="196736"/>
                  <a:pt x="1485125" y="202226"/>
                </a:cubicBezTo>
                <a:cubicBezTo>
                  <a:pt x="1485125" y="202226"/>
                  <a:pt x="1484821" y="202226"/>
                  <a:pt x="1484821" y="202226"/>
                </a:cubicBezTo>
                <a:cubicBezTo>
                  <a:pt x="1466824" y="195821"/>
                  <a:pt x="1471705" y="211071"/>
                  <a:pt x="1466824" y="219611"/>
                </a:cubicBezTo>
                <a:cubicBezTo>
                  <a:pt x="1485430" y="223882"/>
                  <a:pt x="1483295" y="211377"/>
                  <a:pt x="1484821" y="202226"/>
                </a:cubicBezTo>
                <a:cubicBezTo>
                  <a:pt x="1485125" y="236083"/>
                  <a:pt x="1486345" y="269634"/>
                  <a:pt x="1486040" y="303491"/>
                </a:cubicBezTo>
                <a:cubicBezTo>
                  <a:pt x="1485735" y="318742"/>
                  <a:pt x="1490616" y="334907"/>
                  <a:pt x="1479330" y="348938"/>
                </a:cubicBezTo>
                <a:cubicBezTo>
                  <a:pt x="1478415" y="349853"/>
                  <a:pt x="1482076" y="354124"/>
                  <a:pt x="1481465" y="355954"/>
                </a:cubicBezTo>
                <a:cubicBezTo>
                  <a:pt x="1480245" y="360224"/>
                  <a:pt x="1478415" y="365409"/>
                  <a:pt x="1475060" y="367545"/>
                </a:cubicBezTo>
                <a:cubicBezTo>
                  <a:pt x="1464689" y="374255"/>
                  <a:pt x="1453709" y="380051"/>
                  <a:pt x="1443033" y="388286"/>
                </a:cubicBezTo>
                <a:cubicBezTo>
                  <a:pt x="1455233" y="387370"/>
                  <a:pt x="1464385" y="387981"/>
                  <a:pt x="1464690" y="403842"/>
                </a:cubicBezTo>
                <a:cubicBezTo>
                  <a:pt x="1426562" y="403537"/>
                  <a:pt x="1388130" y="403537"/>
                  <a:pt x="1347258" y="403537"/>
                </a:cubicBezTo>
                <a:cubicBezTo>
                  <a:pt x="1347563" y="300746"/>
                  <a:pt x="1347868" y="199176"/>
                  <a:pt x="1348173" y="96080"/>
                </a:cubicBezTo>
                <a:cubicBezTo>
                  <a:pt x="1353967" y="95165"/>
                  <a:pt x="1359764" y="95471"/>
                  <a:pt x="1364339" y="93335"/>
                </a:cubicBezTo>
                <a:cubicBezTo>
                  <a:pt x="1368304" y="91505"/>
                  <a:pt x="1371658" y="86929"/>
                  <a:pt x="1373794" y="82965"/>
                </a:cubicBezTo>
                <a:cubicBezTo>
                  <a:pt x="1374710" y="81440"/>
                  <a:pt x="1371659" y="78085"/>
                  <a:pt x="1370439" y="75339"/>
                </a:cubicBezTo>
                <a:cubicBezTo>
                  <a:pt x="1367083" y="78389"/>
                  <a:pt x="1363729" y="81440"/>
                  <a:pt x="1360374" y="84185"/>
                </a:cubicBezTo>
                <a:cubicBezTo>
                  <a:pt x="1358544" y="85710"/>
                  <a:pt x="1356408" y="87235"/>
                  <a:pt x="1350918" y="91505"/>
                </a:cubicBezTo>
                <a:cubicBezTo>
                  <a:pt x="1345733" y="59784"/>
                  <a:pt x="1349394" y="31112"/>
                  <a:pt x="1347867" y="0"/>
                </a:cubicBezTo>
                <a:cubicBezTo>
                  <a:pt x="1433882" y="2440"/>
                  <a:pt x="1518371" y="-3660"/>
                  <a:pt x="1601946" y="9456"/>
                </a:cubicBezTo>
                <a:close/>
                <a:moveTo>
                  <a:pt x="2453477" y="67104"/>
                </a:moveTo>
                <a:cubicBezTo>
                  <a:pt x="2446767" y="70459"/>
                  <a:pt x="2440057" y="73814"/>
                  <a:pt x="2433346" y="77170"/>
                </a:cubicBezTo>
                <a:cubicBezTo>
                  <a:pt x="2436549" y="90896"/>
                  <a:pt x="2439904" y="100580"/>
                  <a:pt x="2444060" y="106909"/>
                </a:cubicBezTo>
                <a:lnTo>
                  <a:pt x="2447826" y="109241"/>
                </a:lnTo>
                <a:lnTo>
                  <a:pt x="2447987" y="110112"/>
                </a:lnTo>
                <a:cubicBezTo>
                  <a:pt x="2451343" y="111942"/>
                  <a:pt x="2454393" y="113772"/>
                  <a:pt x="2459577" y="116518"/>
                </a:cubicBezTo>
                <a:lnTo>
                  <a:pt x="2447826" y="109241"/>
                </a:lnTo>
                <a:lnTo>
                  <a:pt x="2442802" y="82050"/>
                </a:lnTo>
                <a:cubicBezTo>
                  <a:pt x="2447072" y="78086"/>
                  <a:pt x="2451343" y="73814"/>
                  <a:pt x="2455612" y="69850"/>
                </a:cubicBezTo>
                <a:cubicBezTo>
                  <a:pt x="2455002" y="68935"/>
                  <a:pt x="2454087" y="68019"/>
                  <a:pt x="2453477" y="67104"/>
                </a:cubicBezTo>
                <a:close/>
                <a:moveTo>
                  <a:pt x="2034118" y="916"/>
                </a:moveTo>
                <a:cubicBezTo>
                  <a:pt x="2034118" y="26842"/>
                  <a:pt x="2034118" y="51854"/>
                  <a:pt x="2034118" y="79305"/>
                </a:cubicBezTo>
                <a:cubicBezTo>
                  <a:pt x="2010936" y="79610"/>
                  <a:pt x="1988365" y="79611"/>
                  <a:pt x="1965794" y="79611"/>
                </a:cubicBezTo>
                <a:cubicBezTo>
                  <a:pt x="1936207" y="79611"/>
                  <a:pt x="1939868" y="75950"/>
                  <a:pt x="1939562" y="105231"/>
                </a:cubicBezTo>
                <a:cubicBezTo>
                  <a:pt x="1939259" y="123534"/>
                  <a:pt x="1939563" y="141529"/>
                  <a:pt x="1939563" y="161355"/>
                </a:cubicBezTo>
                <a:cubicBezTo>
                  <a:pt x="1925837" y="165015"/>
                  <a:pt x="1924313" y="152509"/>
                  <a:pt x="1924007" y="144884"/>
                </a:cubicBezTo>
                <a:cubicBezTo>
                  <a:pt x="1923701" y="128108"/>
                  <a:pt x="1915467" y="121398"/>
                  <a:pt x="1898690" y="119873"/>
                </a:cubicBezTo>
                <a:cubicBezTo>
                  <a:pt x="1902655" y="128718"/>
                  <a:pt x="1881914" y="138784"/>
                  <a:pt x="1901436" y="147020"/>
                </a:cubicBezTo>
                <a:cubicBezTo>
                  <a:pt x="1898080" y="160440"/>
                  <a:pt x="1901740" y="177826"/>
                  <a:pt x="1880084" y="182707"/>
                </a:cubicBezTo>
                <a:cubicBezTo>
                  <a:pt x="1881915" y="184537"/>
                  <a:pt x="1884050" y="186062"/>
                  <a:pt x="1885880" y="187586"/>
                </a:cubicBezTo>
                <a:cubicBezTo>
                  <a:pt x="1891370" y="182706"/>
                  <a:pt x="1897165" y="178131"/>
                  <a:pt x="1902655" y="173251"/>
                </a:cubicBezTo>
                <a:cubicBezTo>
                  <a:pt x="1915772" y="180571"/>
                  <a:pt x="1942614" y="176911"/>
                  <a:pt x="1956339" y="167455"/>
                </a:cubicBezTo>
                <a:cubicBezTo>
                  <a:pt x="1962744" y="163185"/>
                  <a:pt x="1971285" y="160135"/>
                  <a:pt x="1979215" y="159524"/>
                </a:cubicBezTo>
                <a:cubicBezTo>
                  <a:pt x="1993551" y="158305"/>
                  <a:pt x="2007582" y="159220"/>
                  <a:pt x="2021918" y="159525"/>
                </a:cubicBezTo>
                <a:cubicBezTo>
                  <a:pt x="2023442" y="159525"/>
                  <a:pt x="2024663" y="160440"/>
                  <a:pt x="2027712" y="161660"/>
                </a:cubicBezTo>
                <a:cubicBezTo>
                  <a:pt x="2027713" y="184841"/>
                  <a:pt x="2027407" y="208633"/>
                  <a:pt x="2027407" y="233034"/>
                </a:cubicBezTo>
                <a:cubicBezTo>
                  <a:pt x="2005446" y="233034"/>
                  <a:pt x="1983789" y="241880"/>
                  <a:pt x="1966709" y="215343"/>
                </a:cubicBezTo>
                <a:cubicBezTo>
                  <a:pt x="1966710" y="224494"/>
                  <a:pt x="1966709" y="227849"/>
                  <a:pt x="1966709" y="231204"/>
                </a:cubicBezTo>
                <a:cubicBezTo>
                  <a:pt x="1965794" y="231509"/>
                  <a:pt x="1964880" y="232424"/>
                  <a:pt x="1963964" y="232424"/>
                </a:cubicBezTo>
                <a:cubicBezTo>
                  <a:pt x="1938343" y="236085"/>
                  <a:pt x="1938953" y="236085"/>
                  <a:pt x="1938648" y="263231"/>
                </a:cubicBezTo>
                <a:cubicBezTo>
                  <a:pt x="1938648" y="277872"/>
                  <a:pt x="1936817" y="292207"/>
                  <a:pt x="1934683" y="306543"/>
                </a:cubicBezTo>
                <a:cubicBezTo>
                  <a:pt x="1934072" y="309289"/>
                  <a:pt x="1927972" y="311119"/>
                  <a:pt x="1924922" y="313559"/>
                </a:cubicBezTo>
                <a:cubicBezTo>
                  <a:pt x="1918821" y="318744"/>
                  <a:pt x="1912721" y="323929"/>
                  <a:pt x="1907536" y="331860"/>
                </a:cubicBezTo>
                <a:cubicBezTo>
                  <a:pt x="1939868" y="317829"/>
                  <a:pt x="1972809" y="329420"/>
                  <a:pt x="2007581" y="324844"/>
                </a:cubicBezTo>
                <a:cubicBezTo>
                  <a:pt x="2009106" y="343145"/>
                  <a:pt x="2010327" y="359006"/>
                  <a:pt x="2011242" y="372426"/>
                </a:cubicBezTo>
                <a:cubicBezTo>
                  <a:pt x="2020392" y="371817"/>
                  <a:pt x="2034118" y="367852"/>
                  <a:pt x="2035948" y="370902"/>
                </a:cubicBezTo>
                <a:cubicBezTo>
                  <a:pt x="2041439" y="379747"/>
                  <a:pt x="2042049" y="391643"/>
                  <a:pt x="2045098" y="404454"/>
                </a:cubicBezTo>
                <a:cubicBezTo>
                  <a:pt x="2031982" y="404454"/>
                  <a:pt x="2023137" y="404454"/>
                  <a:pt x="2011851" y="403539"/>
                </a:cubicBezTo>
                <a:cubicBezTo>
                  <a:pt x="2015511" y="397743"/>
                  <a:pt x="2017647" y="394693"/>
                  <a:pt x="2019782" y="391338"/>
                </a:cubicBezTo>
                <a:cubicBezTo>
                  <a:pt x="2019172" y="390118"/>
                  <a:pt x="2018867" y="388593"/>
                  <a:pt x="2018257" y="387068"/>
                </a:cubicBezTo>
                <a:cubicBezTo>
                  <a:pt x="2002396" y="391643"/>
                  <a:pt x="1986535" y="396523"/>
                  <a:pt x="1969760" y="401403"/>
                </a:cubicBezTo>
                <a:cubicBezTo>
                  <a:pt x="1962439" y="383713"/>
                  <a:pt x="1955424" y="366937"/>
                  <a:pt x="1946883" y="346806"/>
                </a:cubicBezTo>
                <a:cubicBezTo>
                  <a:pt x="1935598" y="353210"/>
                  <a:pt x="1923398" y="358701"/>
                  <a:pt x="1912721" y="366631"/>
                </a:cubicBezTo>
                <a:cubicBezTo>
                  <a:pt x="1899301" y="376392"/>
                  <a:pt x="1901131" y="389203"/>
                  <a:pt x="1912722" y="403539"/>
                </a:cubicBezTo>
                <a:cubicBezTo>
                  <a:pt x="1873680" y="402928"/>
                  <a:pt x="1837382" y="402624"/>
                  <a:pt x="1799865" y="402014"/>
                </a:cubicBezTo>
                <a:cubicBezTo>
                  <a:pt x="1799865" y="352906"/>
                  <a:pt x="1800170" y="306543"/>
                  <a:pt x="1800170" y="257435"/>
                </a:cubicBezTo>
                <a:cubicBezTo>
                  <a:pt x="1815727" y="263536"/>
                  <a:pt x="1829147" y="268721"/>
                  <a:pt x="1844094" y="274517"/>
                </a:cubicBezTo>
                <a:cubicBezTo>
                  <a:pt x="1844703" y="272381"/>
                  <a:pt x="1847448" y="265671"/>
                  <a:pt x="1846533" y="265061"/>
                </a:cubicBezTo>
                <a:cubicBezTo>
                  <a:pt x="1840737" y="261401"/>
                  <a:pt x="1834027" y="258960"/>
                  <a:pt x="1825181" y="255301"/>
                </a:cubicBezTo>
                <a:cubicBezTo>
                  <a:pt x="1823352" y="244625"/>
                  <a:pt x="1813896" y="243100"/>
                  <a:pt x="1797425" y="247980"/>
                </a:cubicBezTo>
                <a:cubicBezTo>
                  <a:pt x="1800476" y="232119"/>
                  <a:pt x="1803220" y="219003"/>
                  <a:pt x="1805355" y="205887"/>
                </a:cubicBezTo>
                <a:cubicBezTo>
                  <a:pt x="1806880" y="195822"/>
                  <a:pt x="1812981" y="185452"/>
                  <a:pt x="1802916" y="175995"/>
                </a:cubicBezTo>
                <a:cubicBezTo>
                  <a:pt x="1801085" y="174471"/>
                  <a:pt x="1800171" y="170810"/>
                  <a:pt x="1800171" y="168065"/>
                </a:cubicBezTo>
                <a:cubicBezTo>
                  <a:pt x="1800171" y="123533"/>
                  <a:pt x="1800171" y="79001"/>
                  <a:pt x="1800476" y="34468"/>
                </a:cubicBezTo>
                <a:cubicBezTo>
                  <a:pt x="1800476" y="17692"/>
                  <a:pt x="1807186" y="9456"/>
                  <a:pt x="1819691" y="8541"/>
                </a:cubicBezTo>
                <a:cubicBezTo>
                  <a:pt x="1814811" y="34163"/>
                  <a:pt x="1809626" y="60394"/>
                  <a:pt x="1804440" y="86321"/>
                </a:cubicBezTo>
                <a:cubicBezTo>
                  <a:pt x="1829757" y="98521"/>
                  <a:pt x="1839822" y="91811"/>
                  <a:pt x="1842873" y="59174"/>
                </a:cubicBezTo>
                <a:cubicBezTo>
                  <a:pt x="1841043" y="53684"/>
                  <a:pt x="1839517" y="48194"/>
                  <a:pt x="1837688" y="42703"/>
                </a:cubicBezTo>
                <a:cubicBezTo>
                  <a:pt x="1835857" y="36603"/>
                  <a:pt x="1833722" y="30197"/>
                  <a:pt x="1831892" y="23793"/>
                </a:cubicBezTo>
                <a:cubicBezTo>
                  <a:pt x="1829758" y="16777"/>
                  <a:pt x="1827927" y="9456"/>
                  <a:pt x="1825791" y="2441"/>
                </a:cubicBezTo>
                <a:cubicBezTo>
                  <a:pt x="1829148" y="1222"/>
                  <a:pt x="1830367" y="306"/>
                  <a:pt x="1831892" y="306"/>
                </a:cubicBezTo>
                <a:cubicBezTo>
                  <a:pt x="1841043" y="1"/>
                  <a:pt x="1850193" y="1"/>
                  <a:pt x="1860258" y="1"/>
                </a:cubicBezTo>
                <a:cubicBezTo>
                  <a:pt x="1861479" y="14032"/>
                  <a:pt x="1871238" y="13726"/>
                  <a:pt x="1881610" y="13117"/>
                </a:cubicBezTo>
                <a:cubicBezTo>
                  <a:pt x="1887100" y="12811"/>
                  <a:pt x="1894420" y="11896"/>
                  <a:pt x="1897470" y="14642"/>
                </a:cubicBezTo>
                <a:cubicBezTo>
                  <a:pt x="1907231" y="24097"/>
                  <a:pt x="1917297" y="25317"/>
                  <a:pt x="1928582" y="18912"/>
                </a:cubicBezTo>
                <a:cubicBezTo>
                  <a:pt x="1935598" y="14642"/>
                  <a:pt x="1942308" y="9762"/>
                  <a:pt x="1949323" y="5186"/>
                </a:cubicBezTo>
                <a:cubicBezTo>
                  <a:pt x="1948408" y="3661"/>
                  <a:pt x="1947799" y="2137"/>
                  <a:pt x="1946883" y="611"/>
                </a:cubicBezTo>
                <a:cubicBezTo>
                  <a:pt x="1975249" y="916"/>
                  <a:pt x="2003617" y="916"/>
                  <a:pt x="2034118" y="916"/>
                </a:cubicBezTo>
                <a:close/>
                <a:moveTo>
                  <a:pt x="3240739" y="156703"/>
                </a:moveTo>
                <a:cubicBezTo>
                  <a:pt x="3240739" y="156703"/>
                  <a:pt x="3240434" y="157008"/>
                  <a:pt x="3240434" y="157008"/>
                </a:cubicBezTo>
                <a:lnTo>
                  <a:pt x="3240421" y="156719"/>
                </a:lnTo>
                <a:lnTo>
                  <a:pt x="3240434" y="156703"/>
                </a:lnTo>
                <a:cubicBezTo>
                  <a:pt x="3240434" y="156703"/>
                  <a:pt x="3240739" y="156703"/>
                  <a:pt x="3240739" y="156703"/>
                </a:cubicBezTo>
                <a:close/>
                <a:moveTo>
                  <a:pt x="2237221" y="7626"/>
                </a:moveTo>
                <a:cubicBezTo>
                  <a:pt x="2225020" y="13726"/>
                  <a:pt x="2213734" y="19522"/>
                  <a:pt x="2202144" y="25623"/>
                </a:cubicBezTo>
                <a:cubicBezTo>
                  <a:pt x="2200314" y="21047"/>
                  <a:pt x="2198180" y="16777"/>
                  <a:pt x="2196349" y="12201"/>
                </a:cubicBezTo>
                <a:cubicBezTo>
                  <a:pt x="2195129" y="12201"/>
                  <a:pt x="2194214" y="11896"/>
                  <a:pt x="2192994" y="11896"/>
                </a:cubicBezTo>
                <a:cubicBezTo>
                  <a:pt x="2191164" y="22877"/>
                  <a:pt x="2188419" y="33553"/>
                  <a:pt x="2187503" y="44533"/>
                </a:cubicBezTo>
                <a:cubicBezTo>
                  <a:pt x="2187504" y="46669"/>
                  <a:pt x="2196044" y="50939"/>
                  <a:pt x="2200313" y="50634"/>
                </a:cubicBezTo>
                <a:cubicBezTo>
                  <a:pt x="2208244" y="50024"/>
                  <a:pt x="2215869" y="46669"/>
                  <a:pt x="2224411" y="44228"/>
                </a:cubicBezTo>
                <a:cubicBezTo>
                  <a:pt x="2222885" y="38127"/>
                  <a:pt x="2221666" y="32942"/>
                  <a:pt x="2220445" y="26842"/>
                </a:cubicBezTo>
                <a:cubicBezTo>
                  <a:pt x="2232951" y="26538"/>
                  <a:pt x="2239356" y="21047"/>
                  <a:pt x="2237221" y="7626"/>
                </a:cubicBezTo>
                <a:close/>
                <a:moveTo>
                  <a:pt x="3260870" y="148162"/>
                </a:moveTo>
                <a:cubicBezTo>
                  <a:pt x="3262396" y="153653"/>
                  <a:pt x="3263615" y="159143"/>
                  <a:pt x="3265140" y="164633"/>
                </a:cubicBezTo>
                <a:cubicBezTo>
                  <a:pt x="3260870" y="164023"/>
                  <a:pt x="3256600" y="163108"/>
                  <a:pt x="3251110" y="162193"/>
                </a:cubicBezTo>
                <a:cubicBezTo>
                  <a:pt x="3252024" y="165243"/>
                  <a:pt x="3253245" y="168599"/>
                  <a:pt x="3254160" y="171649"/>
                </a:cubicBezTo>
                <a:cubicBezTo>
                  <a:pt x="3252940" y="172563"/>
                  <a:pt x="3251720" y="173173"/>
                  <a:pt x="3250804" y="173478"/>
                </a:cubicBezTo>
                <a:cubicBezTo>
                  <a:pt x="3247450" y="167378"/>
                  <a:pt x="3244400" y="161583"/>
                  <a:pt x="3241044" y="155483"/>
                </a:cubicBezTo>
                <a:cubicBezTo>
                  <a:pt x="3246839" y="153348"/>
                  <a:pt x="3252635" y="151213"/>
                  <a:pt x="3260870" y="148162"/>
                </a:cubicBezTo>
                <a:close/>
                <a:moveTo>
                  <a:pt x="2822213" y="73806"/>
                </a:moveTo>
                <a:cubicBezTo>
                  <a:pt x="2821298" y="86311"/>
                  <a:pt x="2820687" y="96072"/>
                  <a:pt x="2820078" y="104002"/>
                </a:cubicBezTo>
                <a:cubicBezTo>
                  <a:pt x="2805743" y="104612"/>
                  <a:pt x="2794152" y="104917"/>
                  <a:pt x="2782866" y="105223"/>
                </a:cubicBezTo>
                <a:cubicBezTo>
                  <a:pt x="2777070" y="105527"/>
                  <a:pt x="2769141" y="103697"/>
                  <a:pt x="2766089" y="106748"/>
                </a:cubicBezTo>
                <a:cubicBezTo>
                  <a:pt x="2757550" y="114983"/>
                  <a:pt x="2750534" y="125658"/>
                  <a:pt x="2742298" y="136029"/>
                </a:cubicBezTo>
                <a:cubicBezTo>
                  <a:pt x="2764259" y="159211"/>
                  <a:pt x="2788966" y="157990"/>
                  <a:pt x="2812758" y="143044"/>
                </a:cubicBezTo>
                <a:cubicBezTo>
                  <a:pt x="2815807" y="151280"/>
                  <a:pt x="2818248" y="157380"/>
                  <a:pt x="2819467" y="160735"/>
                </a:cubicBezTo>
                <a:cubicBezTo>
                  <a:pt x="2834718" y="156771"/>
                  <a:pt x="2847834" y="153416"/>
                  <a:pt x="2862475" y="149450"/>
                </a:cubicBezTo>
                <a:cubicBezTo>
                  <a:pt x="2853630" y="141215"/>
                  <a:pt x="2837463" y="138774"/>
                  <a:pt x="2837464" y="121084"/>
                </a:cubicBezTo>
                <a:cubicBezTo>
                  <a:pt x="2841430" y="124134"/>
                  <a:pt x="2844479" y="126269"/>
                  <a:pt x="2850579" y="130843"/>
                </a:cubicBezTo>
                <a:cubicBezTo>
                  <a:pt x="2847529" y="115898"/>
                  <a:pt x="2842954" y="104612"/>
                  <a:pt x="2843564" y="93632"/>
                </a:cubicBezTo>
                <a:cubicBezTo>
                  <a:pt x="2844784" y="74416"/>
                  <a:pt x="2828619" y="81736"/>
                  <a:pt x="2822213" y="73806"/>
                </a:cubicBezTo>
                <a:close/>
                <a:moveTo>
                  <a:pt x="2803607" y="34153"/>
                </a:moveTo>
                <a:cubicBezTo>
                  <a:pt x="2801777" y="35984"/>
                  <a:pt x="2799947" y="37508"/>
                  <a:pt x="2798116" y="39339"/>
                </a:cubicBezTo>
                <a:cubicBezTo>
                  <a:pt x="2803302" y="47269"/>
                  <a:pt x="2808792" y="55505"/>
                  <a:pt x="2813977" y="63436"/>
                </a:cubicBezTo>
                <a:cubicBezTo>
                  <a:pt x="2815503" y="63130"/>
                  <a:pt x="2817332" y="62825"/>
                  <a:pt x="2819163" y="62520"/>
                </a:cubicBezTo>
                <a:cubicBezTo>
                  <a:pt x="2818858" y="56420"/>
                  <a:pt x="2820383" y="49405"/>
                  <a:pt x="2817638" y="44524"/>
                </a:cubicBezTo>
                <a:cubicBezTo>
                  <a:pt x="2815198" y="39949"/>
                  <a:pt x="2808486" y="37508"/>
                  <a:pt x="2803607" y="34153"/>
                </a:cubicBezTo>
                <a:close/>
                <a:moveTo>
                  <a:pt x="2607205" y="1831"/>
                </a:moveTo>
                <a:cubicBezTo>
                  <a:pt x="2606899" y="135734"/>
                  <a:pt x="2606291" y="269026"/>
                  <a:pt x="2605986" y="404148"/>
                </a:cubicBezTo>
                <a:cubicBezTo>
                  <a:pt x="2569689" y="404148"/>
                  <a:pt x="2534001" y="408723"/>
                  <a:pt x="2499230" y="400487"/>
                </a:cubicBezTo>
                <a:cubicBezTo>
                  <a:pt x="2495875" y="401708"/>
                  <a:pt x="2491605" y="403842"/>
                  <a:pt x="2485199" y="406588"/>
                </a:cubicBezTo>
                <a:cubicBezTo>
                  <a:pt x="2485504" y="316913"/>
                  <a:pt x="2485504" y="230288"/>
                  <a:pt x="2485504" y="143969"/>
                </a:cubicBezTo>
                <a:cubicBezTo>
                  <a:pt x="2483979" y="143663"/>
                  <a:pt x="2482759" y="143359"/>
                  <a:pt x="2481234" y="143054"/>
                </a:cubicBezTo>
                <a:cubicBezTo>
                  <a:pt x="2476048" y="169895"/>
                  <a:pt x="2470863" y="196737"/>
                  <a:pt x="2465983" y="223578"/>
                </a:cubicBezTo>
                <a:cubicBezTo>
                  <a:pt x="2455613" y="280617"/>
                  <a:pt x="2445547" y="337654"/>
                  <a:pt x="2434566" y="394387"/>
                </a:cubicBezTo>
                <a:cubicBezTo>
                  <a:pt x="2433652" y="398353"/>
                  <a:pt x="2427246" y="403843"/>
                  <a:pt x="2423281" y="404148"/>
                </a:cubicBezTo>
                <a:cubicBezTo>
                  <a:pt x="2401014" y="404758"/>
                  <a:pt x="2378443" y="404758"/>
                  <a:pt x="2356178" y="403843"/>
                </a:cubicBezTo>
                <a:cubicBezTo>
                  <a:pt x="2352518" y="403843"/>
                  <a:pt x="2346417" y="398657"/>
                  <a:pt x="2345806" y="394998"/>
                </a:cubicBezTo>
                <a:cubicBezTo>
                  <a:pt x="2332081" y="325759"/>
                  <a:pt x="2318355" y="256520"/>
                  <a:pt x="2306154" y="186976"/>
                </a:cubicBezTo>
                <a:cubicBezTo>
                  <a:pt x="2304630" y="177521"/>
                  <a:pt x="2309814" y="167150"/>
                  <a:pt x="2312865" y="153424"/>
                </a:cubicBezTo>
                <a:cubicBezTo>
                  <a:pt x="2300664" y="142748"/>
                  <a:pt x="2274738" y="134819"/>
                  <a:pt x="2283583" y="104927"/>
                </a:cubicBezTo>
                <a:cubicBezTo>
                  <a:pt x="2274738" y="98826"/>
                  <a:pt x="2266502" y="91811"/>
                  <a:pt x="2257046" y="86930"/>
                </a:cubicBezTo>
                <a:cubicBezTo>
                  <a:pt x="2252777" y="85101"/>
                  <a:pt x="2242712" y="86320"/>
                  <a:pt x="2241796" y="88456"/>
                </a:cubicBezTo>
                <a:cubicBezTo>
                  <a:pt x="2239661" y="94251"/>
                  <a:pt x="2239661" y="101876"/>
                  <a:pt x="2241491" y="107977"/>
                </a:cubicBezTo>
                <a:cubicBezTo>
                  <a:pt x="2243016" y="113467"/>
                  <a:pt x="2247591" y="117737"/>
                  <a:pt x="2250642" y="122007"/>
                </a:cubicBezTo>
                <a:cubicBezTo>
                  <a:pt x="2252776" y="120788"/>
                  <a:pt x="2255827" y="118958"/>
                  <a:pt x="2258877" y="117127"/>
                </a:cubicBezTo>
                <a:cubicBezTo>
                  <a:pt x="2260097" y="121092"/>
                  <a:pt x="2263453" y="127193"/>
                  <a:pt x="2261927" y="129023"/>
                </a:cubicBezTo>
                <a:cubicBezTo>
                  <a:pt x="2253082" y="138783"/>
                  <a:pt x="2254912" y="142444"/>
                  <a:pt x="2267113" y="147323"/>
                </a:cubicBezTo>
                <a:cubicBezTo>
                  <a:pt x="2275958" y="150679"/>
                  <a:pt x="2282669" y="160135"/>
                  <a:pt x="2293345" y="169895"/>
                </a:cubicBezTo>
                <a:cubicBezTo>
                  <a:pt x="2293039" y="243404"/>
                  <a:pt x="2292429" y="321793"/>
                  <a:pt x="2292124" y="400183"/>
                </a:cubicBezTo>
                <a:cubicBezTo>
                  <a:pt x="2270467" y="407808"/>
                  <a:pt x="2193604" y="404453"/>
                  <a:pt x="2189944" y="394998"/>
                </a:cubicBezTo>
                <a:cubicBezTo>
                  <a:pt x="2184758" y="397742"/>
                  <a:pt x="2179573" y="400488"/>
                  <a:pt x="2174387" y="403233"/>
                </a:cubicBezTo>
                <a:cubicBezTo>
                  <a:pt x="2173167" y="402318"/>
                  <a:pt x="2171948" y="401708"/>
                  <a:pt x="2170727" y="401098"/>
                </a:cubicBezTo>
                <a:cubicBezTo>
                  <a:pt x="2173472" y="393472"/>
                  <a:pt x="2176218" y="385847"/>
                  <a:pt x="2179267" y="378222"/>
                </a:cubicBezTo>
                <a:cubicBezTo>
                  <a:pt x="2178353" y="378222"/>
                  <a:pt x="2175913" y="378526"/>
                  <a:pt x="2171948" y="379137"/>
                </a:cubicBezTo>
                <a:cubicBezTo>
                  <a:pt x="2171948" y="253470"/>
                  <a:pt x="2172252" y="127803"/>
                  <a:pt x="2172558" y="916"/>
                </a:cubicBezTo>
                <a:cubicBezTo>
                  <a:pt x="2177743" y="610"/>
                  <a:pt x="2182319" y="1"/>
                  <a:pt x="2186589" y="1"/>
                </a:cubicBezTo>
                <a:cubicBezTo>
                  <a:pt x="2237525" y="1"/>
                  <a:pt x="2288463" y="611"/>
                  <a:pt x="2339096" y="1"/>
                </a:cubicBezTo>
                <a:cubicBezTo>
                  <a:pt x="2351297" y="1"/>
                  <a:pt x="2355262" y="4271"/>
                  <a:pt x="2357397" y="15862"/>
                </a:cubicBezTo>
                <a:cubicBezTo>
                  <a:pt x="2365937" y="64359"/>
                  <a:pt x="2375393" y="112552"/>
                  <a:pt x="2384544" y="161050"/>
                </a:cubicBezTo>
                <a:cubicBezTo>
                  <a:pt x="2386068" y="168370"/>
                  <a:pt x="2387594" y="175691"/>
                  <a:pt x="2392779" y="183010"/>
                </a:cubicBezTo>
                <a:cubicBezTo>
                  <a:pt x="2394609" y="174775"/>
                  <a:pt x="2396134" y="166845"/>
                  <a:pt x="2397965" y="158914"/>
                </a:cubicBezTo>
                <a:cubicBezTo>
                  <a:pt x="2404065" y="129938"/>
                  <a:pt x="2410775" y="101266"/>
                  <a:pt x="2415960" y="71985"/>
                </a:cubicBezTo>
                <a:cubicBezTo>
                  <a:pt x="2419620" y="52158"/>
                  <a:pt x="2420230" y="31723"/>
                  <a:pt x="2423585" y="11896"/>
                </a:cubicBezTo>
                <a:cubicBezTo>
                  <a:pt x="2424196" y="7931"/>
                  <a:pt x="2430296" y="1221"/>
                  <a:pt x="2433955" y="1221"/>
                </a:cubicBezTo>
                <a:cubicBezTo>
                  <a:pt x="2490994" y="611"/>
                  <a:pt x="2547727" y="916"/>
                  <a:pt x="2607205" y="1831"/>
                </a:cubicBezTo>
                <a:close/>
                <a:moveTo>
                  <a:pt x="2872846" y="1822"/>
                </a:moveTo>
                <a:cubicBezTo>
                  <a:pt x="2872541" y="136944"/>
                  <a:pt x="2872237" y="270237"/>
                  <a:pt x="2871931" y="405969"/>
                </a:cubicBezTo>
                <a:cubicBezTo>
                  <a:pt x="2832278" y="404750"/>
                  <a:pt x="2794456" y="403529"/>
                  <a:pt x="2755719" y="402310"/>
                </a:cubicBezTo>
                <a:cubicBezTo>
                  <a:pt x="2754804" y="393464"/>
                  <a:pt x="2753889" y="387364"/>
                  <a:pt x="2753279" y="381568"/>
                </a:cubicBezTo>
                <a:cubicBezTo>
                  <a:pt x="2741079" y="379128"/>
                  <a:pt x="2732539" y="374248"/>
                  <a:pt x="2732843" y="358691"/>
                </a:cubicBezTo>
                <a:cubicBezTo>
                  <a:pt x="2733758" y="262916"/>
                  <a:pt x="2733758" y="166836"/>
                  <a:pt x="2734063" y="71061"/>
                </a:cubicBezTo>
                <a:cubicBezTo>
                  <a:pt x="2734063" y="51235"/>
                  <a:pt x="2734368" y="31713"/>
                  <a:pt x="2734064" y="11888"/>
                </a:cubicBezTo>
                <a:cubicBezTo>
                  <a:pt x="2733758" y="4261"/>
                  <a:pt x="2736198" y="906"/>
                  <a:pt x="2744434" y="1212"/>
                </a:cubicBezTo>
                <a:cubicBezTo>
                  <a:pt x="2763040" y="1822"/>
                  <a:pt x="2783170" y="-2754"/>
                  <a:pt x="2800252" y="2736"/>
                </a:cubicBezTo>
                <a:cubicBezTo>
                  <a:pt x="2815808" y="7617"/>
                  <a:pt x="2828313" y="1517"/>
                  <a:pt x="2842039" y="1517"/>
                </a:cubicBezTo>
                <a:cubicBezTo>
                  <a:pt x="2851494" y="1517"/>
                  <a:pt x="2861255" y="1517"/>
                  <a:pt x="2872846" y="1822"/>
                </a:cubicBezTo>
                <a:close/>
                <a:moveTo>
                  <a:pt x="3177792" y="230"/>
                </a:moveTo>
                <a:cubicBezTo>
                  <a:pt x="3213517" y="1756"/>
                  <a:pt x="3248823" y="10906"/>
                  <a:pt x="3283442" y="28902"/>
                </a:cubicBezTo>
                <a:cubicBezTo>
                  <a:pt x="3306318" y="40797"/>
                  <a:pt x="3321874" y="59708"/>
                  <a:pt x="3324924" y="85939"/>
                </a:cubicBezTo>
                <a:cubicBezTo>
                  <a:pt x="3328584" y="117967"/>
                  <a:pt x="3330110" y="150298"/>
                  <a:pt x="3332855" y="184459"/>
                </a:cubicBezTo>
                <a:cubicBezTo>
                  <a:pt x="3315469" y="184459"/>
                  <a:pt x="3302048" y="184765"/>
                  <a:pt x="3287711" y="184765"/>
                </a:cubicBezTo>
                <a:cubicBezTo>
                  <a:pt x="3287408" y="180800"/>
                  <a:pt x="3286492" y="177445"/>
                  <a:pt x="3287102" y="174089"/>
                </a:cubicBezTo>
                <a:cubicBezTo>
                  <a:pt x="3289542" y="159144"/>
                  <a:pt x="3288322" y="145418"/>
                  <a:pt x="3277951" y="133217"/>
                </a:cubicBezTo>
                <a:cubicBezTo>
                  <a:pt x="3275817" y="130777"/>
                  <a:pt x="3275511" y="126812"/>
                  <a:pt x="3273681" y="123762"/>
                </a:cubicBezTo>
                <a:cubicBezTo>
                  <a:pt x="3270632" y="118271"/>
                  <a:pt x="3266971" y="113086"/>
                  <a:pt x="3263615" y="107901"/>
                </a:cubicBezTo>
                <a:cubicBezTo>
                  <a:pt x="3260565" y="102715"/>
                  <a:pt x="3257210" y="97836"/>
                  <a:pt x="3253855" y="92650"/>
                </a:cubicBezTo>
                <a:cubicBezTo>
                  <a:pt x="3254770" y="91430"/>
                  <a:pt x="3255686" y="90209"/>
                  <a:pt x="3256600" y="88990"/>
                </a:cubicBezTo>
                <a:cubicBezTo>
                  <a:pt x="3244400" y="87161"/>
                  <a:pt x="3232199" y="85329"/>
                  <a:pt x="3220304" y="83499"/>
                </a:cubicBezTo>
                <a:cubicBezTo>
                  <a:pt x="3220608" y="80754"/>
                  <a:pt x="3221218" y="74044"/>
                  <a:pt x="3222133" y="66114"/>
                </a:cubicBezTo>
                <a:cubicBezTo>
                  <a:pt x="3197732" y="73129"/>
                  <a:pt x="3195597" y="91430"/>
                  <a:pt x="3210848" y="132302"/>
                </a:cubicBezTo>
                <a:cubicBezTo>
                  <a:pt x="3213288" y="131693"/>
                  <a:pt x="3215423" y="130777"/>
                  <a:pt x="3217863" y="130472"/>
                </a:cubicBezTo>
                <a:cubicBezTo>
                  <a:pt x="3224574" y="129862"/>
                  <a:pt x="3234029" y="126812"/>
                  <a:pt x="3237079" y="129862"/>
                </a:cubicBezTo>
                <a:cubicBezTo>
                  <a:pt x="3241044" y="133827"/>
                  <a:pt x="3239517" y="142672"/>
                  <a:pt x="3240129" y="149689"/>
                </a:cubicBezTo>
                <a:lnTo>
                  <a:pt x="3240421" y="156719"/>
                </a:lnTo>
                <a:lnTo>
                  <a:pt x="3231589" y="168294"/>
                </a:lnTo>
                <a:cubicBezTo>
                  <a:pt x="3227318" y="180495"/>
                  <a:pt x="3219999" y="186291"/>
                  <a:pt x="3206883" y="183850"/>
                </a:cubicBezTo>
                <a:cubicBezTo>
                  <a:pt x="3202917" y="182935"/>
                  <a:pt x="3198952" y="183545"/>
                  <a:pt x="3192851" y="183240"/>
                </a:cubicBezTo>
                <a:cubicBezTo>
                  <a:pt x="3192852" y="164939"/>
                  <a:pt x="3192242" y="146942"/>
                  <a:pt x="3192547" y="128947"/>
                </a:cubicBezTo>
                <a:cubicBezTo>
                  <a:pt x="3192852" y="106986"/>
                  <a:pt x="3194072" y="84720"/>
                  <a:pt x="3184616" y="63978"/>
                </a:cubicBezTo>
                <a:cubicBezTo>
                  <a:pt x="3182481" y="59098"/>
                  <a:pt x="3177296" y="56048"/>
                  <a:pt x="3171500" y="50253"/>
                </a:cubicBezTo>
                <a:cubicBezTo>
                  <a:pt x="3171805" y="48422"/>
                  <a:pt x="3172415" y="43848"/>
                  <a:pt x="3173330" y="36832"/>
                </a:cubicBezTo>
                <a:cubicBezTo>
                  <a:pt x="3160214" y="36527"/>
                  <a:pt x="3147404" y="33782"/>
                  <a:pt x="3136424" y="36832"/>
                </a:cubicBezTo>
                <a:cubicBezTo>
                  <a:pt x="3124224" y="40187"/>
                  <a:pt x="3130628" y="48422"/>
                  <a:pt x="3136119" y="54828"/>
                </a:cubicBezTo>
                <a:cubicBezTo>
                  <a:pt x="3142219" y="50558"/>
                  <a:pt x="3147710" y="46897"/>
                  <a:pt x="3155640" y="41407"/>
                </a:cubicBezTo>
                <a:cubicBezTo>
                  <a:pt x="3154113" y="50863"/>
                  <a:pt x="3155945" y="58793"/>
                  <a:pt x="3144355" y="56964"/>
                </a:cubicBezTo>
                <a:cubicBezTo>
                  <a:pt x="3142829" y="56658"/>
                  <a:pt x="3138558" y="61843"/>
                  <a:pt x="3138864" y="62453"/>
                </a:cubicBezTo>
                <a:cubicBezTo>
                  <a:pt x="3147405" y="77095"/>
                  <a:pt x="3136424" y="84720"/>
                  <a:pt x="3128188" y="94785"/>
                </a:cubicBezTo>
                <a:cubicBezTo>
                  <a:pt x="3131238" y="93870"/>
                  <a:pt x="3134288" y="92650"/>
                  <a:pt x="3137948" y="91735"/>
                </a:cubicBezTo>
                <a:cubicBezTo>
                  <a:pt x="3140694" y="103325"/>
                  <a:pt x="3130627" y="107596"/>
                  <a:pt x="3123918" y="108206"/>
                </a:cubicBezTo>
                <a:cubicBezTo>
                  <a:pt x="3117208" y="108510"/>
                  <a:pt x="3109887" y="102410"/>
                  <a:pt x="3102262" y="99055"/>
                </a:cubicBezTo>
                <a:cubicBezTo>
                  <a:pt x="3101652" y="116442"/>
                  <a:pt x="3106226" y="119492"/>
                  <a:pt x="3137949" y="122846"/>
                </a:cubicBezTo>
                <a:cubicBezTo>
                  <a:pt x="3137949" y="154873"/>
                  <a:pt x="3137949" y="187205"/>
                  <a:pt x="3137949" y="219536"/>
                </a:cubicBezTo>
                <a:cubicBezTo>
                  <a:pt x="3138254" y="255834"/>
                  <a:pt x="3137948" y="292436"/>
                  <a:pt x="3139168" y="329038"/>
                </a:cubicBezTo>
                <a:cubicBezTo>
                  <a:pt x="3140083" y="348254"/>
                  <a:pt x="3148624" y="354355"/>
                  <a:pt x="3166620" y="353745"/>
                </a:cubicBezTo>
                <a:cubicBezTo>
                  <a:pt x="3180651" y="353135"/>
                  <a:pt x="3188887" y="346729"/>
                  <a:pt x="3189802" y="332698"/>
                </a:cubicBezTo>
                <a:cubicBezTo>
                  <a:pt x="3190716" y="312568"/>
                  <a:pt x="3191327" y="292131"/>
                  <a:pt x="3191936" y="272000"/>
                </a:cubicBezTo>
                <a:cubicBezTo>
                  <a:pt x="3192242" y="266204"/>
                  <a:pt x="3192242" y="260104"/>
                  <a:pt x="3191327" y="253394"/>
                </a:cubicBezTo>
                <a:cubicBezTo>
                  <a:pt x="3237079" y="253394"/>
                  <a:pt x="3282222" y="253394"/>
                  <a:pt x="3330414" y="253394"/>
                </a:cubicBezTo>
                <a:cubicBezTo>
                  <a:pt x="3329499" y="273830"/>
                  <a:pt x="3328279" y="293047"/>
                  <a:pt x="3327974" y="312567"/>
                </a:cubicBezTo>
                <a:cubicBezTo>
                  <a:pt x="3327059" y="359234"/>
                  <a:pt x="3302048" y="388822"/>
                  <a:pt x="3260565" y="404377"/>
                </a:cubicBezTo>
                <a:cubicBezTo>
                  <a:pt x="3196206" y="428473"/>
                  <a:pt x="3130628" y="427863"/>
                  <a:pt x="3065660" y="404987"/>
                </a:cubicBezTo>
                <a:cubicBezTo>
                  <a:pt x="3028143" y="391871"/>
                  <a:pt x="3004961" y="365335"/>
                  <a:pt x="3002522" y="325377"/>
                </a:cubicBezTo>
                <a:cubicBezTo>
                  <a:pt x="2999471" y="276270"/>
                  <a:pt x="2999471" y="226857"/>
                  <a:pt x="2998556" y="177749"/>
                </a:cubicBezTo>
                <a:cubicBezTo>
                  <a:pt x="2998251" y="157924"/>
                  <a:pt x="2998861" y="138098"/>
                  <a:pt x="2999166" y="118271"/>
                </a:cubicBezTo>
                <a:cubicBezTo>
                  <a:pt x="2999776" y="68859"/>
                  <a:pt x="3022347" y="33476"/>
                  <a:pt x="3069625" y="17311"/>
                </a:cubicBezTo>
                <a:cubicBezTo>
                  <a:pt x="3105922" y="4806"/>
                  <a:pt x="3142066" y="-1295"/>
                  <a:pt x="3177792" y="230"/>
                </a:cubicBezTo>
                <a:close/>
              </a:path>
            </a:pathLst>
          </a:custGeom>
          <a:solidFill>
            <a:schemeClr val="accent3">
              <a:alpha val="10000"/>
            </a:schemeClr>
          </a:solidFill>
          <a:ln w="3133" cap="flat">
            <a:noFill/>
            <a:prstDash val="solid"/>
            <a:miter/>
          </a:ln>
        </p:spPr>
        <p:txBody>
          <a:bodyPr rtlCol="0" anchor="ctr"/>
          <a:lstStyle/>
          <a:p>
            <a:endParaRPr lang="en-US"/>
          </a:p>
        </p:txBody>
      </p:sp>
    </p:spTree>
    <p:extLst>
      <p:ext uri="{BB962C8B-B14F-4D97-AF65-F5344CB8AC3E}">
        <p14:creationId xmlns:p14="http://schemas.microsoft.com/office/powerpoint/2010/main" val="39748309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7F824D07-1D7F-43A0-A9B8-18F3529EB454}"/>
              </a:ext>
            </a:extLst>
          </p:cNvPr>
          <p:cNvSpPr/>
          <p:nvPr userDrawn="1"/>
        </p:nvSpPr>
        <p:spPr>
          <a:xfrm>
            <a:off x="0" y="0"/>
            <a:ext cx="12192000" cy="6858000"/>
          </a:xfrm>
          <a:custGeom>
            <a:avLst/>
            <a:gdLst>
              <a:gd name="connsiteX0" fmla="*/ 9392433 w 12192000"/>
              <a:gd name="connsiteY0" fmla="*/ 6323276 h 6858000"/>
              <a:gd name="connsiteX1" fmla="*/ 9416431 w 12192000"/>
              <a:gd name="connsiteY1" fmla="*/ 6339923 h 6858000"/>
              <a:gd name="connsiteX2" fmla="*/ 9430367 w 12192000"/>
              <a:gd name="connsiteY2" fmla="*/ 6451826 h 6858000"/>
              <a:gd name="connsiteX3" fmla="*/ 9330256 w 12192000"/>
              <a:gd name="connsiteY3" fmla="*/ 6498913 h 6858000"/>
              <a:gd name="connsiteX4" fmla="*/ 9317015 w 12192000"/>
              <a:gd name="connsiteY4" fmla="*/ 6493620 h 6858000"/>
              <a:gd name="connsiteX5" fmla="*/ 9408670 w 12192000"/>
              <a:gd name="connsiteY5" fmla="*/ 6074766 h 6858000"/>
              <a:gd name="connsiteX6" fmla="*/ 9465918 w 12192000"/>
              <a:gd name="connsiteY6" fmla="*/ 6078055 h 6858000"/>
              <a:gd name="connsiteX7" fmla="*/ 9502082 w 12192000"/>
              <a:gd name="connsiteY7" fmla="*/ 6075615 h 6858000"/>
              <a:gd name="connsiteX8" fmla="*/ 9392433 w 12192000"/>
              <a:gd name="connsiteY8" fmla="*/ 6323276 h 6858000"/>
              <a:gd name="connsiteX9" fmla="*/ 9379936 w 12192000"/>
              <a:gd name="connsiteY9" fmla="*/ 6314606 h 6858000"/>
              <a:gd name="connsiteX10" fmla="*/ 9408670 w 12192000"/>
              <a:gd name="connsiteY10" fmla="*/ 6074766 h 6858000"/>
              <a:gd name="connsiteX11" fmla="*/ 9402806 w 12192000"/>
              <a:gd name="connsiteY11" fmla="*/ 5850170 h 6858000"/>
              <a:gd name="connsiteX12" fmla="*/ 9470243 w 12192000"/>
              <a:gd name="connsiteY12" fmla="*/ 5917607 h 6858000"/>
              <a:gd name="connsiteX13" fmla="*/ 9402219 w 12192000"/>
              <a:gd name="connsiteY13" fmla="*/ 5983871 h 6858000"/>
              <a:gd name="connsiteX14" fmla="*/ 9336542 w 12192000"/>
              <a:gd name="connsiteY14" fmla="*/ 5917021 h 6858000"/>
              <a:gd name="connsiteX15" fmla="*/ 9402806 w 12192000"/>
              <a:gd name="connsiteY15" fmla="*/ 5850170 h 6858000"/>
              <a:gd name="connsiteX16" fmla="*/ 9561136 w 12192000"/>
              <a:gd name="connsiteY16" fmla="*/ 5711778 h 6858000"/>
              <a:gd name="connsiteX17" fmla="*/ 9591043 w 12192000"/>
              <a:gd name="connsiteY17" fmla="*/ 5740512 h 6858000"/>
              <a:gd name="connsiteX18" fmla="*/ 9562895 w 12192000"/>
              <a:gd name="connsiteY18" fmla="*/ 5770419 h 6858000"/>
              <a:gd name="connsiteX19" fmla="*/ 9532988 w 12192000"/>
              <a:gd name="connsiteY19" fmla="*/ 5739339 h 6858000"/>
              <a:gd name="connsiteX20" fmla="*/ 9561136 w 12192000"/>
              <a:gd name="connsiteY20" fmla="*/ 5711778 h 6858000"/>
              <a:gd name="connsiteX21" fmla="*/ 9215741 w 12192000"/>
              <a:gd name="connsiteY21" fmla="*/ 5662520 h 6858000"/>
              <a:gd name="connsiteX22" fmla="*/ 9259722 w 12192000"/>
              <a:gd name="connsiteY22" fmla="*/ 5708260 h 6858000"/>
              <a:gd name="connsiteX23" fmla="*/ 9216914 w 12192000"/>
              <a:gd name="connsiteY23" fmla="*/ 5754000 h 6858000"/>
              <a:gd name="connsiteX24" fmla="*/ 9171760 w 12192000"/>
              <a:gd name="connsiteY24" fmla="*/ 5710019 h 6858000"/>
              <a:gd name="connsiteX25" fmla="*/ 9215741 w 12192000"/>
              <a:gd name="connsiteY25" fmla="*/ 5662520 h 6858000"/>
              <a:gd name="connsiteX26" fmla="*/ 9774003 w 12192000"/>
              <a:gd name="connsiteY26" fmla="*/ 5588632 h 6858000"/>
              <a:gd name="connsiteX27" fmla="*/ 9738818 w 12192000"/>
              <a:gd name="connsiteY27" fmla="*/ 5623817 h 6858000"/>
              <a:gd name="connsiteX28" fmla="*/ 9772243 w 12192000"/>
              <a:gd name="connsiteY28" fmla="*/ 5655483 h 6858000"/>
              <a:gd name="connsiteX29" fmla="*/ 9805669 w 12192000"/>
              <a:gd name="connsiteY29" fmla="*/ 5622644 h 6858000"/>
              <a:gd name="connsiteX30" fmla="*/ 9774003 w 12192000"/>
              <a:gd name="connsiteY30" fmla="*/ 5588632 h 6858000"/>
              <a:gd name="connsiteX31" fmla="*/ 9245062 w 12192000"/>
              <a:gd name="connsiteY31" fmla="*/ 5447895 h 6858000"/>
              <a:gd name="connsiteX32" fmla="*/ 9281419 w 12192000"/>
              <a:gd name="connsiteY32" fmla="*/ 5483666 h 6858000"/>
              <a:gd name="connsiteX33" fmla="*/ 9243889 w 12192000"/>
              <a:gd name="connsiteY33" fmla="*/ 5522955 h 6858000"/>
              <a:gd name="connsiteX34" fmla="*/ 9208118 w 12192000"/>
              <a:gd name="connsiteY34" fmla="*/ 5484252 h 6858000"/>
              <a:gd name="connsiteX35" fmla="*/ 9245062 w 12192000"/>
              <a:gd name="connsiteY35" fmla="*/ 5447895 h 6858000"/>
              <a:gd name="connsiteX36" fmla="*/ 9459687 w 12192000"/>
              <a:gd name="connsiteY36" fmla="*/ 5392186 h 6858000"/>
              <a:gd name="connsiteX37" fmla="*/ 9535921 w 12192000"/>
              <a:gd name="connsiteY37" fmla="*/ 5471938 h 6858000"/>
              <a:gd name="connsiteX38" fmla="*/ 9456169 w 12192000"/>
              <a:gd name="connsiteY38" fmla="*/ 5548757 h 6858000"/>
              <a:gd name="connsiteX39" fmla="*/ 9383454 w 12192000"/>
              <a:gd name="connsiteY39" fmla="*/ 5468419 h 6858000"/>
              <a:gd name="connsiteX40" fmla="*/ 9459687 w 12192000"/>
              <a:gd name="connsiteY40" fmla="*/ 5392186 h 6858000"/>
              <a:gd name="connsiteX41" fmla="*/ 10051960 w 12192000"/>
              <a:gd name="connsiteY41" fmla="*/ 5366971 h 6858000"/>
              <a:gd name="connsiteX42" fmla="*/ 10149890 w 12192000"/>
              <a:gd name="connsiteY42" fmla="*/ 5434994 h 6858000"/>
              <a:gd name="connsiteX43" fmla="*/ 10103564 w 12192000"/>
              <a:gd name="connsiteY43" fmla="*/ 5547585 h 6858000"/>
              <a:gd name="connsiteX44" fmla="*/ 9983937 w 12192000"/>
              <a:gd name="connsiteY44" fmla="*/ 5524715 h 6858000"/>
              <a:gd name="connsiteX45" fmla="*/ 9965172 w 12192000"/>
              <a:gd name="connsiteY45" fmla="*/ 5507123 h 6858000"/>
              <a:gd name="connsiteX46" fmla="*/ 9858446 w 12192000"/>
              <a:gd name="connsiteY46" fmla="*/ 5540548 h 6858000"/>
              <a:gd name="connsiteX47" fmla="*/ 9859032 w 12192000"/>
              <a:gd name="connsiteY47" fmla="*/ 5562831 h 6858000"/>
              <a:gd name="connsiteX48" fmla="*/ 9869587 w 12192000"/>
              <a:gd name="connsiteY48" fmla="*/ 5727612 h 6858000"/>
              <a:gd name="connsiteX49" fmla="*/ 9875451 w 12192000"/>
              <a:gd name="connsiteY49" fmla="*/ 5754000 h 6858000"/>
              <a:gd name="connsiteX50" fmla="*/ 10068380 w 12192000"/>
              <a:gd name="connsiteY50" fmla="*/ 5883010 h 6858000"/>
              <a:gd name="connsiteX51" fmla="*/ 10105323 w 12192000"/>
              <a:gd name="connsiteY51" fmla="*/ 5905880 h 6858000"/>
              <a:gd name="connsiteX52" fmla="*/ 10211464 w 12192000"/>
              <a:gd name="connsiteY52" fmla="*/ 5891806 h 6858000"/>
              <a:gd name="connsiteX53" fmla="*/ 10265413 w 12192000"/>
              <a:gd name="connsiteY53" fmla="*/ 5975076 h 6858000"/>
              <a:gd name="connsiteX54" fmla="*/ 10168069 w 12192000"/>
              <a:gd name="connsiteY54" fmla="*/ 6073593 h 6858000"/>
              <a:gd name="connsiteX55" fmla="*/ 10074244 w 12192000"/>
              <a:gd name="connsiteY55" fmla="*/ 5969212 h 6858000"/>
              <a:gd name="connsiteX56" fmla="*/ 10077176 w 12192000"/>
              <a:gd name="connsiteY56" fmla="*/ 5932268 h 6858000"/>
              <a:gd name="connsiteX57" fmla="*/ 9884834 w 12192000"/>
              <a:gd name="connsiteY57" fmla="*/ 5800913 h 6858000"/>
              <a:gd name="connsiteX58" fmla="*/ 9854340 w 12192000"/>
              <a:gd name="connsiteY58" fmla="*/ 5790357 h 6858000"/>
              <a:gd name="connsiteX59" fmla="*/ 9671967 w 12192000"/>
              <a:gd name="connsiteY59" fmla="*/ 6021402 h 6858000"/>
              <a:gd name="connsiteX60" fmla="*/ 9770484 w 12192000"/>
              <a:gd name="connsiteY60" fmla="*/ 6144548 h 6858000"/>
              <a:gd name="connsiteX61" fmla="*/ 9793940 w 12192000"/>
              <a:gd name="connsiteY61" fmla="*/ 6174455 h 6858000"/>
              <a:gd name="connsiteX62" fmla="*/ 9827952 w 12192000"/>
              <a:gd name="connsiteY62" fmla="*/ 6168004 h 6858000"/>
              <a:gd name="connsiteX63" fmla="*/ 9931746 w 12192000"/>
              <a:gd name="connsiteY63" fmla="*/ 6226645 h 6858000"/>
              <a:gd name="connsiteX64" fmla="*/ 9898321 w 12192000"/>
              <a:gd name="connsiteY64" fmla="*/ 6340995 h 6858000"/>
              <a:gd name="connsiteX65" fmla="*/ 9779280 w 12192000"/>
              <a:gd name="connsiteY65" fmla="*/ 6335131 h 6858000"/>
              <a:gd name="connsiteX66" fmla="*/ 9758169 w 12192000"/>
              <a:gd name="connsiteY66" fmla="*/ 6217849 h 6858000"/>
              <a:gd name="connsiteX67" fmla="*/ 9767552 w 12192000"/>
              <a:gd name="connsiteY67" fmla="*/ 6203189 h 6858000"/>
              <a:gd name="connsiteX68" fmla="*/ 9631505 w 12192000"/>
              <a:gd name="connsiteY68" fmla="*/ 6042513 h 6858000"/>
              <a:gd name="connsiteX69" fmla="*/ 9522287 w 12192000"/>
              <a:gd name="connsiteY69" fmla="*/ 6074252 h 6858000"/>
              <a:gd name="connsiteX70" fmla="*/ 9502082 w 12192000"/>
              <a:gd name="connsiteY70" fmla="*/ 6075615 h 6858000"/>
              <a:gd name="connsiteX71" fmla="*/ 9789793 w 12192000"/>
              <a:gd name="connsiteY71" fmla="*/ 5425774 h 6858000"/>
              <a:gd name="connsiteX72" fmla="*/ 9836162 w 12192000"/>
              <a:gd name="connsiteY72" fmla="*/ 5503604 h 6858000"/>
              <a:gd name="connsiteX73" fmla="*/ 9905358 w 12192000"/>
              <a:gd name="connsiteY73" fmla="*/ 5488944 h 6858000"/>
              <a:gd name="connsiteX74" fmla="*/ 9946993 w 12192000"/>
              <a:gd name="connsiteY74" fmla="*/ 5477802 h 6858000"/>
              <a:gd name="connsiteX75" fmla="*/ 9963412 w 12192000"/>
              <a:gd name="connsiteY75" fmla="*/ 5449655 h 6858000"/>
              <a:gd name="connsiteX76" fmla="*/ 10051960 w 12192000"/>
              <a:gd name="connsiteY76" fmla="*/ 5366971 h 6858000"/>
              <a:gd name="connsiteX77" fmla="*/ 10479589 w 12192000"/>
              <a:gd name="connsiteY77" fmla="*/ 4475676 h 6858000"/>
              <a:gd name="connsiteX78" fmla="*/ 10422043 w 12192000"/>
              <a:gd name="connsiteY78" fmla="*/ 4533730 h 6858000"/>
              <a:gd name="connsiteX79" fmla="*/ 10479079 w 12192000"/>
              <a:gd name="connsiteY79" fmla="*/ 4591785 h 6858000"/>
              <a:gd name="connsiteX80" fmla="*/ 10538153 w 12192000"/>
              <a:gd name="connsiteY80" fmla="*/ 4534239 h 6858000"/>
              <a:gd name="connsiteX81" fmla="*/ 10479589 w 12192000"/>
              <a:gd name="connsiteY81" fmla="*/ 4475676 h 6858000"/>
              <a:gd name="connsiteX82" fmla="*/ 10617086 w 12192000"/>
              <a:gd name="connsiteY82" fmla="*/ 4355492 h 6858000"/>
              <a:gd name="connsiteX83" fmla="*/ 10592642 w 12192000"/>
              <a:gd name="connsiteY83" fmla="*/ 4379427 h 6858000"/>
              <a:gd name="connsiteX84" fmla="*/ 10618614 w 12192000"/>
              <a:gd name="connsiteY84" fmla="*/ 4406418 h 6858000"/>
              <a:gd name="connsiteX85" fmla="*/ 10643059 w 12192000"/>
              <a:gd name="connsiteY85" fmla="*/ 4380445 h 6858000"/>
              <a:gd name="connsiteX86" fmla="*/ 10617086 w 12192000"/>
              <a:gd name="connsiteY86" fmla="*/ 4355492 h 6858000"/>
              <a:gd name="connsiteX87" fmla="*/ 10317137 w 12192000"/>
              <a:gd name="connsiteY87" fmla="*/ 4312715 h 6858000"/>
              <a:gd name="connsiteX88" fmla="*/ 10278943 w 12192000"/>
              <a:gd name="connsiteY88" fmla="*/ 4353965 h 6858000"/>
              <a:gd name="connsiteX89" fmla="*/ 10318156 w 12192000"/>
              <a:gd name="connsiteY89" fmla="*/ 4392159 h 6858000"/>
              <a:gd name="connsiteX90" fmla="*/ 10355331 w 12192000"/>
              <a:gd name="connsiteY90" fmla="*/ 4352437 h 6858000"/>
              <a:gd name="connsiteX91" fmla="*/ 10317137 w 12192000"/>
              <a:gd name="connsiteY91" fmla="*/ 4312715 h 6858000"/>
              <a:gd name="connsiteX92" fmla="*/ 10801945 w 12192000"/>
              <a:gd name="connsiteY92" fmla="*/ 4248550 h 6858000"/>
              <a:gd name="connsiteX93" fmla="*/ 10771390 w 12192000"/>
              <a:gd name="connsiteY93" fmla="*/ 4279105 h 6858000"/>
              <a:gd name="connsiteX94" fmla="*/ 10800417 w 12192000"/>
              <a:gd name="connsiteY94" fmla="*/ 4306604 h 6858000"/>
              <a:gd name="connsiteX95" fmla="*/ 10829445 w 12192000"/>
              <a:gd name="connsiteY95" fmla="*/ 4278086 h 6858000"/>
              <a:gd name="connsiteX96" fmla="*/ 10801945 w 12192000"/>
              <a:gd name="connsiteY96" fmla="*/ 4248550 h 6858000"/>
              <a:gd name="connsiteX97" fmla="*/ 10342600 w 12192000"/>
              <a:gd name="connsiteY97" fmla="*/ 4126329 h 6858000"/>
              <a:gd name="connsiteX98" fmla="*/ 10361413 w 12192000"/>
              <a:gd name="connsiteY98" fmla="*/ 4134678 h 6858000"/>
              <a:gd name="connsiteX99" fmla="*/ 10337118 w 12192000"/>
              <a:gd name="connsiteY99" fmla="*/ 4189552 h 6858000"/>
              <a:gd name="connsiteX100" fmla="*/ 10318983 w 12192000"/>
              <a:gd name="connsiteY100" fmla="*/ 4181583 h 6858000"/>
              <a:gd name="connsiteX101" fmla="*/ 10310517 w 12192000"/>
              <a:gd name="connsiteY101" fmla="*/ 4157903 h 6858000"/>
              <a:gd name="connsiteX102" fmla="*/ 10342600 w 12192000"/>
              <a:gd name="connsiteY102" fmla="*/ 4126329 h 6858000"/>
              <a:gd name="connsiteX103" fmla="*/ 10528986 w 12192000"/>
              <a:gd name="connsiteY103" fmla="*/ 4077951 h 6858000"/>
              <a:gd name="connsiteX104" fmla="*/ 10462783 w 12192000"/>
              <a:gd name="connsiteY104" fmla="*/ 4144153 h 6858000"/>
              <a:gd name="connsiteX105" fmla="*/ 10525931 w 12192000"/>
              <a:gd name="connsiteY105" fmla="*/ 4213921 h 6858000"/>
              <a:gd name="connsiteX106" fmla="*/ 10595189 w 12192000"/>
              <a:gd name="connsiteY106" fmla="*/ 4147209 h 6858000"/>
              <a:gd name="connsiteX107" fmla="*/ 10528986 w 12192000"/>
              <a:gd name="connsiteY107" fmla="*/ 4077951 h 6858000"/>
              <a:gd name="connsiteX108" fmla="*/ 10859745 w 12192000"/>
              <a:gd name="connsiteY108" fmla="*/ 3680608 h 6858000"/>
              <a:gd name="connsiteX109" fmla="*/ 10914999 w 12192000"/>
              <a:gd name="connsiteY109" fmla="*/ 3691429 h 6858000"/>
              <a:gd name="connsiteX110" fmla="*/ 10950137 w 12192000"/>
              <a:gd name="connsiteY110" fmla="*/ 3793279 h 6858000"/>
              <a:gd name="connsiteX111" fmla="*/ 10855416 w 12192000"/>
              <a:gd name="connsiteY111" fmla="*/ 3845223 h 6858000"/>
              <a:gd name="connsiteX112" fmla="*/ 10835556 w 12192000"/>
              <a:gd name="connsiteY112" fmla="*/ 3842677 h 6858000"/>
              <a:gd name="connsiteX113" fmla="*/ 10723520 w 12192000"/>
              <a:gd name="connsiteY113" fmla="*/ 4015313 h 6858000"/>
              <a:gd name="connsiteX114" fmla="*/ 10743381 w 12192000"/>
              <a:gd name="connsiteY114" fmla="*/ 4034156 h 6858000"/>
              <a:gd name="connsiteX115" fmla="*/ 10855926 w 12192000"/>
              <a:gd name="connsiteY115" fmla="*/ 4174709 h 6858000"/>
              <a:gd name="connsiteX116" fmla="*/ 10916018 w 12192000"/>
              <a:gd name="connsiteY116" fmla="*/ 4161977 h 6858000"/>
              <a:gd name="connsiteX117" fmla="*/ 10952174 w 12192000"/>
              <a:gd name="connsiteY117" fmla="*/ 4152302 h 6858000"/>
              <a:gd name="connsiteX118" fmla="*/ 10966433 w 12192000"/>
              <a:gd name="connsiteY118" fmla="*/ 4127858 h 6858000"/>
              <a:gd name="connsiteX119" fmla="*/ 11043330 w 12192000"/>
              <a:gd name="connsiteY119" fmla="*/ 4056053 h 6858000"/>
              <a:gd name="connsiteX120" fmla="*/ 11128375 w 12192000"/>
              <a:gd name="connsiteY120" fmla="*/ 4115126 h 6858000"/>
              <a:gd name="connsiteX121" fmla="*/ 11088145 w 12192000"/>
              <a:gd name="connsiteY121" fmla="*/ 4212903 h 6858000"/>
              <a:gd name="connsiteX122" fmla="*/ 10984257 w 12192000"/>
              <a:gd name="connsiteY122" fmla="*/ 4193042 h 6858000"/>
              <a:gd name="connsiteX123" fmla="*/ 10967961 w 12192000"/>
              <a:gd name="connsiteY123" fmla="*/ 4177764 h 6858000"/>
              <a:gd name="connsiteX124" fmla="*/ 10875277 w 12192000"/>
              <a:gd name="connsiteY124" fmla="*/ 4206792 h 6858000"/>
              <a:gd name="connsiteX125" fmla="*/ 10875786 w 12192000"/>
              <a:gd name="connsiteY125" fmla="*/ 4226143 h 6858000"/>
              <a:gd name="connsiteX126" fmla="*/ 10884953 w 12192000"/>
              <a:gd name="connsiteY126" fmla="*/ 4369243 h 6858000"/>
              <a:gd name="connsiteX127" fmla="*/ 10890045 w 12192000"/>
              <a:gd name="connsiteY127" fmla="*/ 4392159 h 6858000"/>
              <a:gd name="connsiteX128" fmla="*/ 11057590 w 12192000"/>
              <a:gd name="connsiteY128" fmla="*/ 4504194 h 6858000"/>
              <a:gd name="connsiteX129" fmla="*/ 11089672 w 12192000"/>
              <a:gd name="connsiteY129" fmla="*/ 4524055 h 6858000"/>
              <a:gd name="connsiteX130" fmla="*/ 11181847 w 12192000"/>
              <a:gd name="connsiteY130" fmla="*/ 4511833 h 6858000"/>
              <a:gd name="connsiteX131" fmla="*/ 11228698 w 12192000"/>
              <a:gd name="connsiteY131" fmla="*/ 4584147 h 6858000"/>
              <a:gd name="connsiteX132" fmla="*/ 11144162 w 12192000"/>
              <a:gd name="connsiteY132" fmla="*/ 4669701 h 6858000"/>
              <a:gd name="connsiteX133" fmla="*/ 11062682 w 12192000"/>
              <a:gd name="connsiteY133" fmla="*/ 4579055 h 6858000"/>
              <a:gd name="connsiteX134" fmla="*/ 11065228 w 12192000"/>
              <a:gd name="connsiteY134" fmla="*/ 4546971 h 6858000"/>
              <a:gd name="connsiteX135" fmla="*/ 10898194 w 12192000"/>
              <a:gd name="connsiteY135" fmla="*/ 4432899 h 6858000"/>
              <a:gd name="connsiteX136" fmla="*/ 10871712 w 12192000"/>
              <a:gd name="connsiteY136" fmla="*/ 4423733 h 6858000"/>
              <a:gd name="connsiteX137" fmla="*/ 10713335 w 12192000"/>
              <a:gd name="connsiteY137" fmla="*/ 4624378 h 6858000"/>
              <a:gd name="connsiteX138" fmla="*/ 10798890 w 12192000"/>
              <a:gd name="connsiteY138" fmla="*/ 4731320 h 6858000"/>
              <a:gd name="connsiteX139" fmla="*/ 10819260 w 12192000"/>
              <a:gd name="connsiteY139" fmla="*/ 4757292 h 6858000"/>
              <a:gd name="connsiteX140" fmla="*/ 10848796 w 12192000"/>
              <a:gd name="connsiteY140" fmla="*/ 4751690 h 6858000"/>
              <a:gd name="connsiteX141" fmla="*/ 10938934 w 12192000"/>
              <a:gd name="connsiteY141" fmla="*/ 4802616 h 6858000"/>
              <a:gd name="connsiteX142" fmla="*/ 10909906 w 12192000"/>
              <a:gd name="connsiteY142" fmla="*/ 4901920 h 6858000"/>
              <a:gd name="connsiteX143" fmla="*/ 10806528 w 12192000"/>
              <a:gd name="connsiteY143" fmla="*/ 4896827 h 6858000"/>
              <a:gd name="connsiteX144" fmla="*/ 10788195 w 12192000"/>
              <a:gd name="connsiteY144" fmla="*/ 4794977 h 6858000"/>
              <a:gd name="connsiteX145" fmla="*/ 10796343 w 12192000"/>
              <a:gd name="connsiteY145" fmla="*/ 4782246 h 6858000"/>
              <a:gd name="connsiteX146" fmla="*/ 10678197 w 12192000"/>
              <a:gd name="connsiteY146" fmla="*/ 4642711 h 6858000"/>
              <a:gd name="connsiteX147" fmla="*/ 10484681 w 12192000"/>
              <a:gd name="connsiteY147" fmla="*/ 4670720 h 6858000"/>
              <a:gd name="connsiteX148" fmla="*/ 10459728 w 12192000"/>
              <a:gd name="connsiteY148" fmla="*/ 4879003 h 6858000"/>
              <a:gd name="connsiteX149" fmla="*/ 10503524 w 12192000"/>
              <a:gd name="connsiteY149" fmla="*/ 4998168 h 6858000"/>
              <a:gd name="connsiteX150" fmla="*/ 10384359 w 12192000"/>
              <a:gd name="connsiteY150" fmla="*/ 5026177 h 6858000"/>
              <a:gd name="connsiteX151" fmla="*/ 10365007 w 12192000"/>
              <a:gd name="connsiteY151" fmla="*/ 4905484 h 6858000"/>
              <a:gd name="connsiteX152" fmla="*/ 10408803 w 12192000"/>
              <a:gd name="connsiteY152" fmla="*/ 4876457 h 6858000"/>
              <a:gd name="connsiteX153" fmla="*/ 10429173 w 12192000"/>
              <a:gd name="connsiteY153" fmla="*/ 4864744 h 6858000"/>
              <a:gd name="connsiteX154" fmla="*/ 10451070 w 12192000"/>
              <a:gd name="connsiteY154" fmla="*/ 4687525 h 6858000"/>
              <a:gd name="connsiteX155" fmla="*/ 10453107 w 12192000"/>
              <a:gd name="connsiteY155" fmla="*/ 4674794 h 6858000"/>
              <a:gd name="connsiteX156" fmla="*/ 10437830 w 12192000"/>
              <a:gd name="connsiteY156" fmla="*/ 4660535 h 6858000"/>
              <a:gd name="connsiteX157" fmla="*/ 10310008 w 12192000"/>
              <a:gd name="connsiteY157" fmla="*/ 4593823 h 6858000"/>
              <a:gd name="connsiteX158" fmla="*/ 10286582 w 12192000"/>
              <a:gd name="connsiteY158" fmla="*/ 4596369 h 6858000"/>
              <a:gd name="connsiteX159" fmla="*/ 10274869 w 12192000"/>
              <a:gd name="connsiteY159" fmla="*/ 4613174 h 6858000"/>
              <a:gd name="connsiteX160" fmla="*/ 10267231 w 12192000"/>
              <a:gd name="connsiteY160" fmla="*/ 4673266 h 6858000"/>
              <a:gd name="connsiteX161" fmla="*/ 10240750 w 12192000"/>
              <a:gd name="connsiteY161" fmla="*/ 4770533 h 6858000"/>
              <a:gd name="connsiteX162" fmla="*/ 10140936 w 12192000"/>
              <a:gd name="connsiteY162" fmla="*/ 4770533 h 6858000"/>
              <a:gd name="connsiteX163" fmla="*/ 10110763 w 12192000"/>
              <a:gd name="connsiteY163" fmla="*/ 4726419 h 6858000"/>
              <a:gd name="connsiteX164" fmla="*/ 10112201 w 12192000"/>
              <a:gd name="connsiteY164" fmla="*/ 4697564 h 6858000"/>
              <a:gd name="connsiteX165" fmla="*/ 10137373 w 12192000"/>
              <a:gd name="connsiteY165" fmla="*/ 4640708 h 6858000"/>
              <a:gd name="connsiteX166" fmla="*/ 10147747 w 12192000"/>
              <a:gd name="connsiteY166" fmla="*/ 4631635 h 6858000"/>
              <a:gd name="connsiteX167" fmla="*/ 10198481 w 12192000"/>
              <a:gd name="connsiteY167" fmla="*/ 4621832 h 6858000"/>
              <a:gd name="connsiteX168" fmla="*/ 10246861 w 12192000"/>
              <a:gd name="connsiteY168" fmla="*/ 4599425 h 6858000"/>
              <a:gd name="connsiteX169" fmla="*/ 10246861 w 12192000"/>
              <a:gd name="connsiteY169" fmla="*/ 4527620 h 6858000"/>
              <a:gd name="connsiteX170" fmla="*/ 10214773 w 12192000"/>
              <a:gd name="connsiteY170" fmla="*/ 4465887 h 6858000"/>
              <a:gd name="connsiteX171" fmla="*/ 10337118 w 12192000"/>
              <a:gd name="connsiteY171" fmla="*/ 4189552 h 6858000"/>
              <a:gd name="connsiteX172" fmla="*/ 10341581 w 12192000"/>
              <a:gd name="connsiteY172" fmla="*/ 4191513 h 6858000"/>
              <a:gd name="connsiteX173" fmla="*/ 10374174 w 12192000"/>
              <a:gd name="connsiteY173" fmla="*/ 4157394 h 6858000"/>
              <a:gd name="connsiteX174" fmla="*/ 10364689 w 12192000"/>
              <a:gd name="connsiteY174" fmla="*/ 4136132 h 6858000"/>
              <a:gd name="connsiteX175" fmla="*/ 10361413 w 12192000"/>
              <a:gd name="connsiteY175" fmla="*/ 4134678 h 6858000"/>
              <a:gd name="connsiteX176" fmla="*/ 10428234 w 12192000"/>
              <a:gd name="connsiteY176" fmla="*/ 3983752 h 6858000"/>
              <a:gd name="connsiteX177" fmla="*/ 10442922 w 12192000"/>
              <a:gd name="connsiteY177" fmla="*/ 3978138 h 6858000"/>
              <a:gd name="connsiteX178" fmla="*/ 10467876 w 12192000"/>
              <a:gd name="connsiteY178" fmla="*/ 3959805 h 6858000"/>
              <a:gd name="connsiteX179" fmla="*/ 10464311 w 12192000"/>
              <a:gd name="connsiteY179" fmla="*/ 3938225 h 6858000"/>
              <a:gd name="connsiteX180" fmla="*/ 10452557 w 12192000"/>
              <a:gd name="connsiteY180" fmla="*/ 3928814 h 6858000"/>
              <a:gd name="connsiteX181" fmla="*/ 10520213 w 12192000"/>
              <a:gd name="connsiteY181" fmla="*/ 3776003 h 6858000"/>
              <a:gd name="connsiteX182" fmla="*/ 10520583 w 12192000"/>
              <a:gd name="connsiteY182" fmla="*/ 3776148 h 6858000"/>
              <a:gd name="connsiteX183" fmla="*/ 10559541 w 12192000"/>
              <a:gd name="connsiteY183" fmla="*/ 3851844 h 6858000"/>
              <a:gd name="connsiteX184" fmla="*/ 10516764 w 12192000"/>
              <a:gd name="connsiteY184" fmla="*/ 3919065 h 6858000"/>
              <a:gd name="connsiteX185" fmla="*/ 10499958 w 12192000"/>
              <a:gd name="connsiteY185" fmla="*/ 3957768 h 6858000"/>
              <a:gd name="connsiteX186" fmla="*/ 10530005 w 12192000"/>
              <a:gd name="connsiteY186" fmla="*/ 3965916 h 6858000"/>
              <a:gd name="connsiteX187" fmla="*/ 10697039 w 12192000"/>
              <a:gd name="connsiteY187" fmla="*/ 4004109 h 6858000"/>
              <a:gd name="connsiteX188" fmla="*/ 10798890 w 12192000"/>
              <a:gd name="connsiteY188" fmla="*/ 3843696 h 6858000"/>
              <a:gd name="connsiteX189" fmla="*/ 10809075 w 12192000"/>
              <a:gd name="connsiteY189" fmla="*/ 3816196 h 6858000"/>
              <a:gd name="connsiteX190" fmla="*/ 10810602 w 12192000"/>
              <a:gd name="connsiteY190" fmla="*/ 3707216 h 6858000"/>
              <a:gd name="connsiteX191" fmla="*/ 10859745 w 12192000"/>
              <a:gd name="connsiteY191" fmla="*/ 3680608 h 6858000"/>
              <a:gd name="connsiteX192" fmla="*/ 682584 w 12192000"/>
              <a:gd name="connsiteY192" fmla="*/ 2135590 h 6858000"/>
              <a:gd name="connsiteX193" fmla="*/ 813210 w 12192000"/>
              <a:gd name="connsiteY193" fmla="*/ 2163115 h 6858000"/>
              <a:gd name="connsiteX194" fmla="*/ 990784 w 12192000"/>
              <a:gd name="connsiteY194" fmla="*/ 2237104 h 6858000"/>
              <a:gd name="connsiteX195" fmla="*/ 1020379 w 12192000"/>
              <a:gd name="connsiteY195" fmla="*/ 2282842 h 6858000"/>
              <a:gd name="connsiteX196" fmla="*/ 1107148 w 12192000"/>
              <a:gd name="connsiteY196" fmla="*/ 2342034 h 6858000"/>
              <a:gd name="connsiteX197" fmla="*/ 1121273 w 12192000"/>
              <a:gd name="connsiteY197" fmla="*/ 2356832 h 6858000"/>
              <a:gd name="connsiteX198" fmla="*/ 1358038 w 12192000"/>
              <a:gd name="connsiteY198" fmla="*/ 2677674 h 6858000"/>
              <a:gd name="connsiteX199" fmla="*/ 1487182 w 12192000"/>
              <a:gd name="connsiteY199" fmla="*/ 2797402 h 6858000"/>
              <a:gd name="connsiteX200" fmla="*/ 1543010 w 12192000"/>
              <a:gd name="connsiteY200" fmla="*/ 2861974 h 6858000"/>
              <a:gd name="connsiteX201" fmla="*/ 1571260 w 12192000"/>
              <a:gd name="connsiteY201" fmla="*/ 2962867 h 6858000"/>
              <a:gd name="connsiteX202" fmla="*/ 1527540 w 12192000"/>
              <a:gd name="connsiteY202" fmla="*/ 3056363 h 6858000"/>
              <a:gd name="connsiteX203" fmla="*/ 1413193 w 12192000"/>
              <a:gd name="connsiteY203" fmla="*/ 3116899 h 6858000"/>
              <a:gd name="connsiteX204" fmla="*/ 1395032 w 12192000"/>
              <a:gd name="connsiteY204" fmla="*/ 3134387 h 6858000"/>
              <a:gd name="connsiteX205" fmla="*/ 1360728 w 12192000"/>
              <a:gd name="connsiteY205" fmla="*/ 3220484 h 6858000"/>
              <a:gd name="connsiteX206" fmla="*/ 1359383 w 12192000"/>
              <a:gd name="connsiteY206" fmla="*/ 3268240 h 6858000"/>
              <a:gd name="connsiteX207" fmla="*/ 1368127 w 12192000"/>
              <a:gd name="connsiteY207" fmla="*/ 3477427 h 6858000"/>
              <a:gd name="connsiteX208" fmla="*/ 1369473 w 12192000"/>
              <a:gd name="connsiteY208" fmla="*/ 3466665 h 6858000"/>
              <a:gd name="connsiteX209" fmla="*/ 1377628 w 12192000"/>
              <a:gd name="connsiteY209" fmla="*/ 3645163 h 6858000"/>
              <a:gd name="connsiteX210" fmla="*/ 1383847 w 12192000"/>
              <a:gd name="connsiteY210" fmla="*/ 3732357 h 6858000"/>
              <a:gd name="connsiteX211" fmla="*/ 1319097 w 12192000"/>
              <a:gd name="connsiteY211" fmla="*/ 3878607 h 6858000"/>
              <a:gd name="connsiteX212" fmla="*/ 1310281 w 12192000"/>
              <a:gd name="connsiteY212" fmla="*/ 3882937 h 6858000"/>
              <a:gd name="connsiteX213" fmla="*/ 1306918 w 12192000"/>
              <a:gd name="connsiteY213" fmla="*/ 3893110 h 6858000"/>
              <a:gd name="connsiteX214" fmla="*/ 1305774 w 12192000"/>
              <a:gd name="connsiteY214" fmla="*/ 3908700 h 6858000"/>
              <a:gd name="connsiteX215" fmla="*/ 552112 w 12192000"/>
              <a:gd name="connsiteY215" fmla="*/ 5610966 h 6858000"/>
              <a:gd name="connsiteX216" fmla="*/ 564338 w 12192000"/>
              <a:gd name="connsiteY216" fmla="*/ 5510104 h 6858000"/>
              <a:gd name="connsiteX217" fmla="*/ 570392 w 12192000"/>
              <a:gd name="connsiteY217" fmla="*/ 5351364 h 6858000"/>
              <a:gd name="connsiteX218" fmla="*/ 571064 w 12192000"/>
              <a:gd name="connsiteY218" fmla="*/ 5340602 h 6858000"/>
              <a:gd name="connsiteX219" fmla="*/ 571737 w 12192000"/>
              <a:gd name="connsiteY219" fmla="*/ 4908776 h 6858000"/>
              <a:gd name="connsiteX220" fmla="*/ 573082 w 12192000"/>
              <a:gd name="connsiteY220" fmla="*/ 4937026 h 6858000"/>
              <a:gd name="connsiteX221" fmla="*/ 578463 w 12192000"/>
              <a:gd name="connsiteY221" fmla="*/ 4781649 h 6858000"/>
              <a:gd name="connsiteX222" fmla="*/ 591243 w 12192000"/>
              <a:gd name="connsiteY222" fmla="*/ 4665958 h 6858000"/>
              <a:gd name="connsiteX223" fmla="*/ 643036 w 12192000"/>
              <a:gd name="connsiteY223" fmla="*/ 4320901 h 6858000"/>
              <a:gd name="connsiteX224" fmla="*/ 641018 w 12192000"/>
              <a:gd name="connsiteY224" fmla="*/ 4265072 h 6858000"/>
              <a:gd name="connsiteX225" fmla="*/ 593934 w 12192000"/>
              <a:gd name="connsiteY225" fmla="*/ 4098261 h 6858000"/>
              <a:gd name="connsiteX226" fmla="*/ 580481 w 12192000"/>
              <a:gd name="connsiteY226" fmla="*/ 3902527 h 6858000"/>
              <a:gd name="connsiteX227" fmla="*/ 608059 w 12192000"/>
              <a:gd name="connsiteY227" fmla="*/ 3818448 h 6858000"/>
              <a:gd name="connsiteX228" fmla="*/ 647744 w 12192000"/>
              <a:gd name="connsiteY228" fmla="*/ 3382587 h 6858000"/>
              <a:gd name="connsiteX229" fmla="*/ 587207 w 12192000"/>
              <a:gd name="connsiteY229" fmla="*/ 3071833 h 6858000"/>
              <a:gd name="connsiteX230" fmla="*/ 468825 w 12192000"/>
              <a:gd name="connsiteY230" fmla="*/ 2578125 h 6858000"/>
              <a:gd name="connsiteX231" fmla="*/ 511873 w 12192000"/>
              <a:gd name="connsiteY231" fmla="*/ 2369611 h 6858000"/>
              <a:gd name="connsiteX232" fmla="*/ 615458 w 12192000"/>
              <a:gd name="connsiteY232" fmla="*/ 2251901 h 6858000"/>
              <a:gd name="connsiteX233" fmla="*/ 633619 w 12192000"/>
              <a:gd name="connsiteY233" fmla="*/ 2225669 h 6858000"/>
              <a:gd name="connsiteX234" fmla="*/ 657161 w 12192000"/>
              <a:gd name="connsiteY234" fmla="*/ 2144954 h 6858000"/>
              <a:gd name="connsiteX235" fmla="*/ 682584 w 12192000"/>
              <a:gd name="connsiteY235" fmla="*/ 2135590 h 6858000"/>
              <a:gd name="connsiteX236" fmla="*/ 3036311 w 12192000"/>
              <a:gd name="connsiteY236" fmla="*/ 0 h 6858000"/>
              <a:gd name="connsiteX237" fmla="*/ 12192000 w 12192000"/>
              <a:gd name="connsiteY237" fmla="*/ 0 h 6858000"/>
              <a:gd name="connsiteX238" fmla="*/ 10520213 w 12192000"/>
              <a:gd name="connsiteY238" fmla="*/ 3776003 h 6858000"/>
              <a:gd name="connsiteX239" fmla="*/ 10492829 w 12192000"/>
              <a:gd name="connsiteY239" fmla="*/ 3765271 h 6858000"/>
              <a:gd name="connsiteX240" fmla="*/ 10397090 w 12192000"/>
              <a:gd name="connsiteY240" fmla="*/ 3821797 h 6858000"/>
              <a:gd name="connsiteX241" fmla="*/ 10445469 w 12192000"/>
              <a:gd name="connsiteY241" fmla="*/ 3923139 h 6858000"/>
              <a:gd name="connsiteX242" fmla="*/ 10452557 w 12192000"/>
              <a:gd name="connsiteY242" fmla="*/ 3928814 h 6858000"/>
              <a:gd name="connsiteX243" fmla="*/ 10428234 w 12192000"/>
              <a:gd name="connsiteY243" fmla="*/ 3983752 h 6858000"/>
              <a:gd name="connsiteX244" fmla="*/ 10374301 w 12192000"/>
              <a:gd name="connsiteY244" fmla="*/ 4004364 h 6858000"/>
              <a:gd name="connsiteX245" fmla="*/ 10312554 w 12192000"/>
              <a:gd name="connsiteY245" fmla="*/ 4044341 h 6858000"/>
              <a:gd name="connsiteX246" fmla="*/ 10197463 w 12192000"/>
              <a:gd name="connsiteY246" fmla="*/ 3846751 h 6858000"/>
              <a:gd name="connsiteX247" fmla="*/ 10192880 w 12192000"/>
              <a:gd name="connsiteY247" fmla="*/ 3829946 h 6858000"/>
              <a:gd name="connsiteX248" fmla="*/ 10191352 w 12192000"/>
              <a:gd name="connsiteY248" fmla="*/ 3708235 h 6858000"/>
              <a:gd name="connsiteX249" fmla="*/ 10071678 w 12192000"/>
              <a:gd name="connsiteY249" fmla="*/ 3716892 h 6858000"/>
              <a:gd name="connsiteX250" fmla="*/ 10083390 w 12192000"/>
              <a:gd name="connsiteY250" fmla="*/ 3835038 h 6858000"/>
              <a:gd name="connsiteX251" fmla="*/ 10162834 w 12192000"/>
              <a:gd name="connsiteY251" fmla="*/ 3850825 h 6858000"/>
              <a:gd name="connsiteX252" fmla="*/ 10275888 w 12192000"/>
              <a:gd name="connsiteY252" fmla="*/ 4043831 h 6858000"/>
              <a:gd name="connsiteX253" fmla="*/ 10284545 w 12192000"/>
              <a:gd name="connsiteY253" fmla="*/ 4069294 h 6858000"/>
              <a:gd name="connsiteX254" fmla="*/ 10198991 w 12192000"/>
              <a:gd name="connsiteY254" fmla="*/ 4207301 h 6858000"/>
              <a:gd name="connsiteX255" fmla="*/ 10111400 w 12192000"/>
              <a:gd name="connsiteY255" fmla="*/ 4157903 h 6858000"/>
              <a:gd name="connsiteX256" fmla="*/ 10107835 w 12192000"/>
              <a:gd name="connsiteY256" fmla="*/ 4134478 h 6858000"/>
              <a:gd name="connsiteX257" fmla="*/ 10098159 w 12192000"/>
              <a:gd name="connsiteY257" fmla="*/ 4077951 h 6858000"/>
              <a:gd name="connsiteX258" fmla="*/ 9981540 w 12192000"/>
              <a:gd name="connsiteY258" fmla="*/ 4048924 h 6858000"/>
              <a:gd name="connsiteX259" fmla="*/ 9958624 w 12192000"/>
              <a:gd name="connsiteY259" fmla="*/ 4169107 h 6858000"/>
              <a:gd name="connsiteX260" fmla="*/ 10081353 w 12192000"/>
              <a:gd name="connsiteY260" fmla="*/ 4180820 h 6858000"/>
              <a:gd name="connsiteX261" fmla="*/ 10187787 w 12192000"/>
              <a:gd name="connsiteY261" fmla="*/ 4243967 h 6858000"/>
              <a:gd name="connsiteX262" fmla="*/ 10184732 w 12192000"/>
              <a:gd name="connsiteY262" fmla="*/ 4375354 h 6858000"/>
              <a:gd name="connsiteX263" fmla="*/ 10162834 w 12192000"/>
              <a:gd name="connsiteY263" fmla="*/ 4386558 h 6858000"/>
              <a:gd name="connsiteX264" fmla="*/ 9995290 w 12192000"/>
              <a:gd name="connsiteY264" fmla="*/ 4397252 h 6858000"/>
              <a:gd name="connsiteX265" fmla="*/ 9990198 w 12192000"/>
              <a:gd name="connsiteY265" fmla="*/ 4385539 h 6858000"/>
              <a:gd name="connsiteX266" fmla="*/ 9894458 w 12192000"/>
              <a:gd name="connsiteY266" fmla="*/ 4337160 h 6858000"/>
              <a:gd name="connsiteX267" fmla="*/ 9830801 w 12192000"/>
              <a:gd name="connsiteY267" fmla="*/ 4420677 h 6858000"/>
              <a:gd name="connsiteX268" fmla="*/ 9896495 w 12192000"/>
              <a:gd name="connsiteY268" fmla="*/ 4500120 h 6858000"/>
              <a:gd name="connsiteX269" fmla="*/ 9990198 w 12192000"/>
              <a:gd name="connsiteY269" fmla="*/ 4448686 h 6858000"/>
              <a:gd name="connsiteX270" fmla="*/ 10020243 w 12192000"/>
              <a:gd name="connsiteY270" fmla="*/ 4428316 h 6858000"/>
              <a:gd name="connsiteX271" fmla="*/ 10045706 w 12192000"/>
              <a:gd name="connsiteY271" fmla="*/ 4425770 h 6858000"/>
              <a:gd name="connsiteX272" fmla="*/ 10166399 w 12192000"/>
              <a:gd name="connsiteY272" fmla="*/ 4418640 h 6858000"/>
              <a:gd name="connsiteX273" fmla="*/ 10184222 w 12192000"/>
              <a:gd name="connsiteY273" fmla="*/ 4416603 h 6858000"/>
              <a:gd name="connsiteX274" fmla="*/ 10200009 w 12192000"/>
              <a:gd name="connsiteY274" fmla="*/ 4437483 h 6858000"/>
              <a:gd name="connsiteX275" fmla="*/ 10214773 w 12192000"/>
              <a:gd name="connsiteY275" fmla="*/ 4465887 h 6858000"/>
              <a:gd name="connsiteX276" fmla="*/ 10137373 w 12192000"/>
              <a:gd name="connsiteY276" fmla="*/ 4640708 h 6858000"/>
              <a:gd name="connsiteX277" fmla="*/ 10127513 w 12192000"/>
              <a:gd name="connsiteY277" fmla="*/ 4649332 h 6858000"/>
              <a:gd name="connsiteX278" fmla="*/ 10113437 w 12192000"/>
              <a:gd name="connsiteY278" fmla="*/ 4672757 h 6858000"/>
              <a:gd name="connsiteX279" fmla="*/ 10112201 w 12192000"/>
              <a:gd name="connsiteY279" fmla="*/ 4697564 h 6858000"/>
              <a:gd name="connsiteX280" fmla="*/ 9789793 w 12192000"/>
              <a:gd name="connsiteY280" fmla="*/ 5425774 h 6858000"/>
              <a:gd name="connsiteX281" fmla="*/ 9782579 w 12192000"/>
              <a:gd name="connsiteY281" fmla="*/ 5413664 h 6858000"/>
              <a:gd name="connsiteX282" fmla="*/ 9706565 w 12192000"/>
              <a:gd name="connsiteY282" fmla="*/ 5341756 h 6858000"/>
              <a:gd name="connsiteX283" fmla="*/ 9683696 w 12192000"/>
              <a:gd name="connsiteY283" fmla="*/ 5320058 h 6858000"/>
              <a:gd name="connsiteX284" fmla="*/ 9812706 w 12192000"/>
              <a:gd name="connsiteY284" fmla="*/ 5121266 h 6858000"/>
              <a:gd name="connsiteX285" fmla="*/ 9835575 w 12192000"/>
              <a:gd name="connsiteY285" fmla="*/ 5124198 h 6858000"/>
              <a:gd name="connsiteX286" fmla="*/ 9944647 w 12192000"/>
              <a:gd name="connsiteY286" fmla="*/ 5064384 h 6858000"/>
              <a:gd name="connsiteX287" fmla="*/ 9904185 w 12192000"/>
              <a:gd name="connsiteY287" fmla="*/ 4947103 h 6858000"/>
              <a:gd name="connsiteX288" fmla="*/ 9840560 w 12192000"/>
              <a:gd name="connsiteY288" fmla="*/ 4934642 h 6858000"/>
              <a:gd name="connsiteX289" fmla="*/ 9783971 w 12192000"/>
              <a:gd name="connsiteY289" fmla="*/ 4965282 h 6858000"/>
              <a:gd name="connsiteX290" fmla="*/ 9782212 w 12192000"/>
              <a:gd name="connsiteY290" fmla="*/ 5090773 h 6858000"/>
              <a:gd name="connsiteX291" fmla="*/ 9770484 w 12192000"/>
              <a:gd name="connsiteY291" fmla="*/ 5122439 h 6858000"/>
              <a:gd name="connsiteX292" fmla="*/ 9653202 w 12192000"/>
              <a:gd name="connsiteY292" fmla="*/ 5307157 h 6858000"/>
              <a:gd name="connsiteX293" fmla="*/ 9460860 w 12192000"/>
              <a:gd name="connsiteY293" fmla="*/ 5263177 h 6858000"/>
              <a:gd name="connsiteX294" fmla="*/ 9426262 w 12192000"/>
              <a:gd name="connsiteY294" fmla="*/ 5253795 h 6858000"/>
              <a:gd name="connsiteX295" fmla="*/ 9445614 w 12192000"/>
              <a:gd name="connsiteY295" fmla="*/ 5209228 h 6858000"/>
              <a:gd name="connsiteX296" fmla="*/ 9494872 w 12192000"/>
              <a:gd name="connsiteY296" fmla="*/ 5131822 h 6858000"/>
              <a:gd name="connsiteX297" fmla="*/ 9418052 w 12192000"/>
              <a:gd name="connsiteY297" fmla="*/ 5032132 h 6858000"/>
              <a:gd name="connsiteX298" fmla="*/ 9307807 w 12192000"/>
              <a:gd name="connsiteY298" fmla="*/ 5097223 h 6858000"/>
              <a:gd name="connsiteX299" fmla="*/ 9363516 w 12192000"/>
              <a:gd name="connsiteY299" fmla="*/ 5213919 h 6858000"/>
              <a:gd name="connsiteX300" fmla="*/ 9389318 w 12192000"/>
              <a:gd name="connsiteY300" fmla="*/ 5256140 h 6858000"/>
              <a:gd name="connsiteX301" fmla="*/ 9360584 w 12192000"/>
              <a:gd name="connsiteY301" fmla="*/ 5277251 h 6858000"/>
              <a:gd name="connsiteX302" fmla="*/ 9210463 w 12192000"/>
              <a:gd name="connsiteY302" fmla="*/ 5353484 h 6858000"/>
              <a:gd name="connsiteX303" fmla="*/ 9077935 w 12192000"/>
              <a:gd name="connsiteY303" fmla="*/ 5125958 h 6858000"/>
              <a:gd name="connsiteX304" fmla="*/ 9072658 w 12192000"/>
              <a:gd name="connsiteY304" fmla="*/ 5106606 h 6858000"/>
              <a:gd name="connsiteX305" fmla="*/ 9070898 w 12192000"/>
              <a:gd name="connsiteY305" fmla="*/ 4966455 h 6858000"/>
              <a:gd name="connsiteX306" fmla="*/ 8933092 w 12192000"/>
              <a:gd name="connsiteY306" fmla="*/ 4976423 h 6858000"/>
              <a:gd name="connsiteX307" fmla="*/ 8946579 w 12192000"/>
              <a:gd name="connsiteY307" fmla="*/ 5112470 h 6858000"/>
              <a:gd name="connsiteX308" fmla="*/ 9038059 w 12192000"/>
              <a:gd name="connsiteY308" fmla="*/ 5130649 h 6858000"/>
              <a:gd name="connsiteX309" fmla="*/ 9168242 w 12192000"/>
              <a:gd name="connsiteY309" fmla="*/ 5352897 h 6858000"/>
              <a:gd name="connsiteX310" fmla="*/ 9178211 w 12192000"/>
              <a:gd name="connsiteY310" fmla="*/ 5382218 h 6858000"/>
              <a:gd name="connsiteX311" fmla="*/ 9079695 w 12192000"/>
              <a:gd name="connsiteY311" fmla="*/ 5541134 h 6858000"/>
              <a:gd name="connsiteX312" fmla="*/ 8978832 w 12192000"/>
              <a:gd name="connsiteY312" fmla="*/ 5484252 h 6858000"/>
              <a:gd name="connsiteX313" fmla="*/ 8974727 w 12192000"/>
              <a:gd name="connsiteY313" fmla="*/ 5457278 h 6858000"/>
              <a:gd name="connsiteX314" fmla="*/ 8963586 w 12192000"/>
              <a:gd name="connsiteY314" fmla="*/ 5392187 h 6858000"/>
              <a:gd name="connsiteX315" fmla="*/ 8829298 w 12192000"/>
              <a:gd name="connsiteY315" fmla="*/ 5358761 h 6858000"/>
              <a:gd name="connsiteX316" fmla="*/ 8802910 w 12192000"/>
              <a:gd name="connsiteY316" fmla="*/ 5497153 h 6858000"/>
              <a:gd name="connsiteX317" fmla="*/ 8944234 w 12192000"/>
              <a:gd name="connsiteY317" fmla="*/ 5510641 h 6858000"/>
              <a:gd name="connsiteX318" fmla="*/ 9066794 w 12192000"/>
              <a:gd name="connsiteY318" fmla="*/ 5583356 h 6858000"/>
              <a:gd name="connsiteX319" fmla="*/ 9063275 w 12192000"/>
              <a:gd name="connsiteY319" fmla="*/ 5734649 h 6858000"/>
              <a:gd name="connsiteX320" fmla="*/ 9038059 w 12192000"/>
              <a:gd name="connsiteY320" fmla="*/ 5747550 h 6858000"/>
              <a:gd name="connsiteX321" fmla="*/ 8845131 w 12192000"/>
              <a:gd name="connsiteY321" fmla="*/ 5759864 h 6858000"/>
              <a:gd name="connsiteX322" fmla="*/ 8839267 w 12192000"/>
              <a:gd name="connsiteY322" fmla="*/ 5746377 h 6858000"/>
              <a:gd name="connsiteX323" fmla="*/ 8729022 w 12192000"/>
              <a:gd name="connsiteY323" fmla="*/ 5690668 h 6858000"/>
              <a:gd name="connsiteX324" fmla="*/ 8655721 w 12192000"/>
              <a:gd name="connsiteY324" fmla="*/ 5786839 h 6858000"/>
              <a:gd name="connsiteX325" fmla="*/ 8731368 w 12192000"/>
              <a:gd name="connsiteY325" fmla="*/ 5878319 h 6858000"/>
              <a:gd name="connsiteX326" fmla="*/ 8839267 w 12192000"/>
              <a:gd name="connsiteY326" fmla="*/ 5819092 h 6858000"/>
              <a:gd name="connsiteX327" fmla="*/ 8873865 w 12192000"/>
              <a:gd name="connsiteY327" fmla="*/ 5795635 h 6858000"/>
              <a:gd name="connsiteX328" fmla="*/ 8903185 w 12192000"/>
              <a:gd name="connsiteY328" fmla="*/ 5792703 h 6858000"/>
              <a:gd name="connsiteX329" fmla="*/ 9042164 w 12192000"/>
              <a:gd name="connsiteY329" fmla="*/ 5784493 h 6858000"/>
              <a:gd name="connsiteX330" fmla="*/ 9062688 w 12192000"/>
              <a:gd name="connsiteY330" fmla="*/ 5782148 h 6858000"/>
              <a:gd name="connsiteX331" fmla="*/ 9080867 w 12192000"/>
              <a:gd name="connsiteY331" fmla="*/ 5806191 h 6858000"/>
              <a:gd name="connsiteX332" fmla="*/ 9134817 w 12192000"/>
              <a:gd name="connsiteY332" fmla="*/ 5909985 h 6858000"/>
              <a:gd name="connsiteX333" fmla="*/ 9134817 w 12192000"/>
              <a:gd name="connsiteY333" fmla="*/ 5992668 h 6858000"/>
              <a:gd name="connsiteX334" fmla="*/ 9079108 w 12192000"/>
              <a:gd name="connsiteY334" fmla="*/ 6018470 h 6858000"/>
              <a:gd name="connsiteX335" fmla="*/ 8981178 w 12192000"/>
              <a:gd name="connsiteY335" fmla="*/ 6077111 h 6858000"/>
              <a:gd name="connsiteX336" fmla="*/ 9012844 w 12192000"/>
              <a:gd name="connsiteY336" fmla="*/ 6189701 h 6858000"/>
              <a:gd name="connsiteX337" fmla="*/ 9127780 w 12192000"/>
              <a:gd name="connsiteY337" fmla="*/ 6189701 h 6858000"/>
              <a:gd name="connsiteX338" fmla="*/ 9158273 w 12192000"/>
              <a:gd name="connsiteY338" fmla="*/ 6077697 h 6858000"/>
              <a:gd name="connsiteX339" fmla="*/ 9167069 w 12192000"/>
              <a:gd name="connsiteY339" fmla="*/ 6008501 h 6858000"/>
              <a:gd name="connsiteX340" fmla="*/ 9180557 w 12192000"/>
              <a:gd name="connsiteY340" fmla="*/ 5989150 h 6858000"/>
              <a:gd name="connsiteX341" fmla="*/ 9207532 w 12192000"/>
              <a:gd name="connsiteY341" fmla="*/ 5986218 h 6858000"/>
              <a:gd name="connsiteX342" fmla="*/ 9354720 w 12192000"/>
              <a:gd name="connsiteY342" fmla="*/ 6063037 h 6858000"/>
              <a:gd name="connsiteX343" fmla="*/ 9372312 w 12192000"/>
              <a:gd name="connsiteY343" fmla="*/ 6079457 h 6858000"/>
              <a:gd name="connsiteX344" fmla="*/ 9369967 w 12192000"/>
              <a:gd name="connsiteY344" fmla="*/ 6094117 h 6858000"/>
              <a:gd name="connsiteX345" fmla="*/ 9344751 w 12192000"/>
              <a:gd name="connsiteY345" fmla="*/ 6298187 h 6858000"/>
              <a:gd name="connsiteX346" fmla="*/ 9321295 w 12192000"/>
              <a:gd name="connsiteY346" fmla="*/ 6311674 h 6858000"/>
              <a:gd name="connsiteX347" fmla="*/ 9270864 w 12192000"/>
              <a:gd name="connsiteY347" fmla="*/ 6345099 h 6858000"/>
              <a:gd name="connsiteX348" fmla="*/ 9293147 w 12192000"/>
              <a:gd name="connsiteY348" fmla="*/ 6484078 h 6858000"/>
              <a:gd name="connsiteX349" fmla="*/ 9317015 w 12192000"/>
              <a:gd name="connsiteY349" fmla="*/ 6493620 h 6858000"/>
              <a:gd name="connsiteX350" fmla="*/ 9155689 w 12192000"/>
              <a:gd name="connsiteY350" fmla="*/ 6858000 h 6858000"/>
              <a:gd name="connsiteX351" fmla="*/ 0 w 12192000"/>
              <a:gd name="connsiteY351" fmla="*/ 6858000 h 6858000"/>
              <a:gd name="connsiteX352" fmla="*/ 552112 w 12192000"/>
              <a:gd name="connsiteY352" fmla="*/ 5610966 h 6858000"/>
              <a:gd name="connsiteX353" fmla="*/ 550885 w 12192000"/>
              <a:gd name="connsiteY353" fmla="*/ 5621088 h 6858000"/>
              <a:gd name="connsiteX354" fmla="*/ 550213 w 12192000"/>
              <a:gd name="connsiteY354" fmla="*/ 5631177 h 6858000"/>
              <a:gd name="connsiteX355" fmla="*/ 548195 w 12192000"/>
              <a:gd name="connsiteY355" fmla="*/ 5643284 h 6858000"/>
              <a:gd name="connsiteX356" fmla="*/ 546177 w 12192000"/>
              <a:gd name="connsiteY356" fmla="*/ 5656737 h 6858000"/>
              <a:gd name="connsiteX357" fmla="*/ 547523 w 12192000"/>
              <a:gd name="connsiteY357" fmla="*/ 5779155 h 6858000"/>
              <a:gd name="connsiteX358" fmla="*/ 546850 w 12192000"/>
              <a:gd name="connsiteY358" fmla="*/ 5845072 h 6858000"/>
              <a:gd name="connsiteX359" fmla="*/ 545505 w 12192000"/>
              <a:gd name="connsiteY359" fmla="*/ 5863233 h 6858000"/>
              <a:gd name="connsiteX360" fmla="*/ 509855 w 12192000"/>
              <a:gd name="connsiteY360" fmla="*/ 6005157 h 6858000"/>
              <a:gd name="connsiteX361" fmla="*/ 517255 w 12192000"/>
              <a:gd name="connsiteY361" fmla="*/ 6112777 h 6858000"/>
              <a:gd name="connsiteX362" fmla="*/ 570392 w 12192000"/>
              <a:gd name="connsiteY362" fmla="*/ 6164569 h 6858000"/>
              <a:gd name="connsiteX363" fmla="*/ 606714 w 12192000"/>
              <a:gd name="connsiteY363" fmla="*/ 6152462 h 6858000"/>
              <a:gd name="connsiteX364" fmla="*/ 688101 w 12192000"/>
              <a:gd name="connsiteY364" fmla="*/ 6120848 h 6858000"/>
              <a:gd name="connsiteX365" fmla="*/ 899979 w 12192000"/>
              <a:gd name="connsiteY365" fmla="*/ 6040134 h 6858000"/>
              <a:gd name="connsiteX366" fmla="*/ 904015 w 12192000"/>
              <a:gd name="connsiteY366" fmla="*/ 6052240 h 6858000"/>
              <a:gd name="connsiteX367" fmla="*/ 929574 w 12192000"/>
              <a:gd name="connsiteY367" fmla="*/ 6040134 h 6858000"/>
              <a:gd name="connsiteX368" fmla="*/ 933610 w 12192000"/>
              <a:gd name="connsiteY368" fmla="*/ 6013901 h 6858000"/>
              <a:gd name="connsiteX369" fmla="*/ 898634 w 12192000"/>
              <a:gd name="connsiteY369" fmla="*/ 5927805 h 6858000"/>
              <a:gd name="connsiteX370" fmla="*/ 901324 w 12192000"/>
              <a:gd name="connsiteY370" fmla="*/ 5878703 h 6858000"/>
              <a:gd name="connsiteX371" fmla="*/ 910741 w 12192000"/>
              <a:gd name="connsiteY371" fmla="*/ 5873322 h 6858000"/>
              <a:gd name="connsiteX372" fmla="*/ 944372 w 12192000"/>
              <a:gd name="connsiteY372" fmla="*/ 5863233 h 6858000"/>
              <a:gd name="connsiteX373" fmla="*/ 1084279 w 12192000"/>
              <a:gd name="connsiteY373" fmla="*/ 5741488 h 6858000"/>
              <a:gd name="connsiteX374" fmla="*/ 1095713 w 12192000"/>
              <a:gd name="connsiteY374" fmla="*/ 5717273 h 6858000"/>
              <a:gd name="connsiteX375" fmla="*/ 1097058 w 12192000"/>
              <a:gd name="connsiteY375" fmla="*/ 5711892 h 6858000"/>
              <a:gd name="connsiteX376" fmla="*/ 1092350 w 12192000"/>
              <a:gd name="connsiteY376" fmla="*/ 5686332 h 6858000"/>
              <a:gd name="connsiteX377" fmla="*/ 1044594 w 12192000"/>
              <a:gd name="connsiteY377" fmla="*/ 5644629 h 6858000"/>
              <a:gd name="connsiteX378" fmla="*/ 1037195 w 12192000"/>
              <a:gd name="connsiteY378" fmla="*/ 5624450 h 6858000"/>
              <a:gd name="connsiteX379" fmla="*/ 1058046 w 12192000"/>
              <a:gd name="connsiteY379" fmla="*/ 5511449 h 6858000"/>
              <a:gd name="connsiteX380" fmla="*/ 1093695 w 12192000"/>
              <a:gd name="connsiteY380" fmla="*/ 5343966 h 6858000"/>
              <a:gd name="connsiteX381" fmla="*/ 1226203 w 12192000"/>
              <a:gd name="connsiteY381" fmla="*/ 4793084 h 6858000"/>
              <a:gd name="connsiteX382" fmla="*/ 1273287 w 12192000"/>
              <a:gd name="connsiteY382" fmla="*/ 4351169 h 6858000"/>
              <a:gd name="connsiteX383" fmla="*/ 1305774 w 12192000"/>
              <a:gd name="connsiteY383" fmla="*/ 3908700 h 6858000"/>
              <a:gd name="connsiteX384" fmla="*/ 1319097 w 12192000"/>
              <a:gd name="connsiteY384" fmla="*/ 3878607 h 6858000"/>
              <a:gd name="connsiteX385" fmla="*/ 1319698 w 12192000"/>
              <a:gd name="connsiteY385" fmla="*/ 3878312 h 6858000"/>
              <a:gd name="connsiteX386" fmla="*/ 1388306 w 12192000"/>
              <a:gd name="connsiteY386" fmla="*/ 3861497 h 6858000"/>
              <a:gd name="connsiteX387" fmla="*/ 1390324 w 12192000"/>
              <a:gd name="connsiteY387" fmla="*/ 3831229 h 6858000"/>
              <a:gd name="connsiteX388" fmla="*/ 1390324 w 12192000"/>
              <a:gd name="connsiteY388" fmla="*/ 3823157 h 6858000"/>
              <a:gd name="connsiteX389" fmla="*/ 1383847 w 12192000"/>
              <a:gd name="connsiteY389" fmla="*/ 373235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Lst>
            <a:rect l="l" t="t" r="r" b="b"/>
            <a:pathLst>
              <a:path w="12192000" h="6858000">
                <a:moveTo>
                  <a:pt x="9392433" y="6323276"/>
                </a:moveTo>
                <a:lnTo>
                  <a:pt x="9416431" y="6339923"/>
                </a:lnTo>
                <a:cubicBezTo>
                  <a:pt x="9445650" y="6370132"/>
                  <a:pt x="9452357" y="6413123"/>
                  <a:pt x="9430367" y="6451826"/>
                </a:cubicBezTo>
                <a:cubicBezTo>
                  <a:pt x="9409696" y="6487890"/>
                  <a:pt x="9368904" y="6505482"/>
                  <a:pt x="9330256" y="6498913"/>
                </a:cubicBezTo>
                <a:lnTo>
                  <a:pt x="9317015" y="6493620"/>
                </a:lnTo>
                <a:close/>
                <a:moveTo>
                  <a:pt x="9408670" y="6074766"/>
                </a:moveTo>
                <a:cubicBezTo>
                  <a:pt x="9427875" y="6076965"/>
                  <a:pt x="9446970" y="6078101"/>
                  <a:pt x="9465918" y="6078055"/>
                </a:cubicBezTo>
                <a:lnTo>
                  <a:pt x="9502082" y="6075615"/>
                </a:lnTo>
                <a:lnTo>
                  <a:pt x="9392433" y="6323276"/>
                </a:lnTo>
                <a:lnTo>
                  <a:pt x="9379936" y="6314606"/>
                </a:lnTo>
                <a:cubicBezTo>
                  <a:pt x="9389318" y="6234855"/>
                  <a:pt x="9399287" y="6154517"/>
                  <a:pt x="9408670" y="6074766"/>
                </a:cubicBezTo>
                <a:close/>
                <a:moveTo>
                  <a:pt x="9402806" y="5850170"/>
                </a:moveTo>
                <a:cubicBezTo>
                  <a:pt x="9437990" y="5850757"/>
                  <a:pt x="9470830" y="5883009"/>
                  <a:pt x="9470243" y="5917607"/>
                </a:cubicBezTo>
                <a:cubicBezTo>
                  <a:pt x="9469070" y="5955724"/>
                  <a:pt x="9440336" y="5983285"/>
                  <a:pt x="9402219" y="5983871"/>
                </a:cubicBezTo>
                <a:cubicBezTo>
                  <a:pt x="9364689" y="5984457"/>
                  <a:pt x="9336542" y="5956310"/>
                  <a:pt x="9336542" y="5917021"/>
                </a:cubicBezTo>
                <a:cubicBezTo>
                  <a:pt x="9336542" y="5879491"/>
                  <a:pt x="9365862" y="5849584"/>
                  <a:pt x="9402806" y="5850170"/>
                </a:cubicBezTo>
                <a:close/>
                <a:moveTo>
                  <a:pt x="9561136" y="5711778"/>
                </a:moveTo>
                <a:cubicBezTo>
                  <a:pt x="9579315" y="5711191"/>
                  <a:pt x="9591043" y="5722333"/>
                  <a:pt x="9591043" y="5740512"/>
                </a:cubicBezTo>
                <a:cubicBezTo>
                  <a:pt x="9591629" y="5758691"/>
                  <a:pt x="9579315" y="5768073"/>
                  <a:pt x="9562895" y="5770419"/>
                </a:cubicBezTo>
                <a:cubicBezTo>
                  <a:pt x="9544130" y="5767487"/>
                  <a:pt x="9532402" y="5758104"/>
                  <a:pt x="9532988" y="5739339"/>
                </a:cubicBezTo>
                <a:cubicBezTo>
                  <a:pt x="9533575" y="5722920"/>
                  <a:pt x="9544130" y="5711778"/>
                  <a:pt x="9561136" y="5711778"/>
                </a:cubicBezTo>
                <a:close/>
                <a:moveTo>
                  <a:pt x="9215741" y="5662520"/>
                </a:moveTo>
                <a:cubicBezTo>
                  <a:pt x="9240957" y="5663106"/>
                  <a:pt x="9259722" y="5683044"/>
                  <a:pt x="9259722" y="5708260"/>
                </a:cubicBezTo>
                <a:cubicBezTo>
                  <a:pt x="9259722" y="5733476"/>
                  <a:pt x="9240957" y="5753413"/>
                  <a:pt x="9216914" y="5754000"/>
                </a:cubicBezTo>
                <a:cubicBezTo>
                  <a:pt x="9192871" y="5754586"/>
                  <a:pt x="9172933" y="5735234"/>
                  <a:pt x="9171760" y="5710019"/>
                </a:cubicBezTo>
                <a:cubicBezTo>
                  <a:pt x="9171174" y="5683631"/>
                  <a:pt x="9190526" y="5662520"/>
                  <a:pt x="9215741" y="5662520"/>
                </a:cubicBezTo>
                <a:close/>
                <a:moveTo>
                  <a:pt x="9774003" y="5588632"/>
                </a:moveTo>
                <a:cubicBezTo>
                  <a:pt x="9752892" y="5588632"/>
                  <a:pt x="9738818" y="5602706"/>
                  <a:pt x="9738818" y="5623817"/>
                </a:cubicBezTo>
                <a:cubicBezTo>
                  <a:pt x="9738818" y="5644342"/>
                  <a:pt x="9752892" y="5654310"/>
                  <a:pt x="9772243" y="5655483"/>
                </a:cubicBezTo>
                <a:cubicBezTo>
                  <a:pt x="9793354" y="5654896"/>
                  <a:pt x="9805083" y="5644342"/>
                  <a:pt x="9805669" y="5622644"/>
                </a:cubicBezTo>
                <a:cubicBezTo>
                  <a:pt x="9805669" y="5602120"/>
                  <a:pt x="9794527" y="5588632"/>
                  <a:pt x="9774003" y="5588632"/>
                </a:cubicBezTo>
                <a:close/>
                <a:moveTo>
                  <a:pt x="9245062" y="5447895"/>
                </a:moveTo>
                <a:cubicBezTo>
                  <a:pt x="9267345" y="5449654"/>
                  <a:pt x="9278487" y="5464314"/>
                  <a:pt x="9281419" y="5483666"/>
                </a:cubicBezTo>
                <a:cubicBezTo>
                  <a:pt x="9281419" y="5505949"/>
                  <a:pt x="9263241" y="5524714"/>
                  <a:pt x="9243889" y="5522955"/>
                </a:cubicBezTo>
                <a:cubicBezTo>
                  <a:pt x="9221605" y="5521196"/>
                  <a:pt x="9208704" y="5507122"/>
                  <a:pt x="9208118" y="5484252"/>
                </a:cubicBezTo>
                <a:cubicBezTo>
                  <a:pt x="9207532" y="5463141"/>
                  <a:pt x="9224538" y="5446136"/>
                  <a:pt x="9245062" y="5447895"/>
                </a:cubicBezTo>
                <a:close/>
                <a:moveTo>
                  <a:pt x="9459687" y="5392186"/>
                </a:moveTo>
                <a:cubicBezTo>
                  <a:pt x="9503082" y="5392772"/>
                  <a:pt x="9536507" y="5427371"/>
                  <a:pt x="9535921" y="5471938"/>
                </a:cubicBezTo>
                <a:cubicBezTo>
                  <a:pt x="9535334" y="5515918"/>
                  <a:pt x="9500736" y="5549343"/>
                  <a:pt x="9456169" y="5548757"/>
                </a:cubicBezTo>
                <a:cubicBezTo>
                  <a:pt x="9414534" y="5548171"/>
                  <a:pt x="9382282" y="5512400"/>
                  <a:pt x="9383454" y="5468419"/>
                </a:cubicBezTo>
                <a:cubicBezTo>
                  <a:pt x="9384627" y="5425025"/>
                  <a:pt x="9417466" y="5392186"/>
                  <a:pt x="9459687" y="5392186"/>
                </a:cubicBezTo>
                <a:close/>
                <a:moveTo>
                  <a:pt x="10051960" y="5366971"/>
                </a:moveTo>
                <a:cubicBezTo>
                  <a:pt x="10095355" y="5363452"/>
                  <a:pt x="10137576" y="5392773"/>
                  <a:pt x="10149890" y="5434994"/>
                </a:cubicBezTo>
                <a:cubicBezTo>
                  <a:pt x="10162791" y="5479561"/>
                  <a:pt x="10143440" y="5525888"/>
                  <a:pt x="10103564" y="5547585"/>
                </a:cubicBezTo>
                <a:cubicBezTo>
                  <a:pt x="10062516" y="5569282"/>
                  <a:pt x="10015603" y="5560486"/>
                  <a:pt x="9983937" y="5524715"/>
                </a:cubicBezTo>
                <a:cubicBezTo>
                  <a:pt x="9978073" y="5518264"/>
                  <a:pt x="9974554" y="5509468"/>
                  <a:pt x="9965172" y="5507123"/>
                </a:cubicBezTo>
                <a:cubicBezTo>
                  <a:pt x="9930574" y="5521783"/>
                  <a:pt x="9894803" y="5531752"/>
                  <a:pt x="9858446" y="5540548"/>
                </a:cubicBezTo>
                <a:cubicBezTo>
                  <a:pt x="9851995" y="5548171"/>
                  <a:pt x="9857273" y="5555794"/>
                  <a:pt x="9859032" y="5562831"/>
                </a:cubicBezTo>
                <a:cubicBezTo>
                  <a:pt x="9873692" y="5616781"/>
                  <a:pt x="9876038" y="5671903"/>
                  <a:pt x="9869587" y="5727612"/>
                </a:cubicBezTo>
                <a:cubicBezTo>
                  <a:pt x="9868414" y="5736995"/>
                  <a:pt x="9865482" y="5746963"/>
                  <a:pt x="9875451" y="5754000"/>
                </a:cubicBezTo>
                <a:cubicBezTo>
                  <a:pt x="9943474" y="5792117"/>
                  <a:pt x="10003875" y="5840202"/>
                  <a:pt x="10068380" y="5883010"/>
                </a:cubicBezTo>
                <a:cubicBezTo>
                  <a:pt x="10080694" y="5890633"/>
                  <a:pt x="10093009" y="5898256"/>
                  <a:pt x="10105323" y="5905880"/>
                </a:cubicBezTo>
                <a:cubicBezTo>
                  <a:pt x="10137576" y="5879491"/>
                  <a:pt x="10173347" y="5873627"/>
                  <a:pt x="10211464" y="5891806"/>
                </a:cubicBezTo>
                <a:cubicBezTo>
                  <a:pt x="10246062" y="5908226"/>
                  <a:pt x="10264240" y="5936959"/>
                  <a:pt x="10265413" y="5975076"/>
                </a:cubicBezTo>
                <a:cubicBezTo>
                  <a:pt x="10266586" y="6030199"/>
                  <a:pt x="10222606" y="6074179"/>
                  <a:pt x="10168069" y="6073593"/>
                </a:cubicBezTo>
                <a:cubicBezTo>
                  <a:pt x="10112360" y="6073006"/>
                  <a:pt x="10070139" y="6025507"/>
                  <a:pt x="10074244" y="5969212"/>
                </a:cubicBezTo>
                <a:cubicBezTo>
                  <a:pt x="10074830" y="5956897"/>
                  <a:pt x="10083626" y="5945169"/>
                  <a:pt x="10077176" y="5932268"/>
                </a:cubicBezTo>
                <a:cubicBezTo>
                  <a:pt x="10013257" y="5888288"/>
                  <a:pt x="9949338" y="5844307"/>
                  <a:pt x="9884834" y="5800913"/>
                </a:cubicBezTo>
                <a:cubicBezTo>
                  <a:pt x="9876038" y="5795049"/>
                  <a:pt x="9868414" y="5782734"/>
                  <a:pt x="9854340" y="5790357"/>
                </a:cubicBezTo>
                <a:cubicBezTo>
                  <a:pt x="9825020" y="5891806"/>
                  <a:pt x="9762274" y="5967453"/>
                  <a:pt x="9671967" y="6021402"/>
                </a:cubicBezTo>
                <a:cubicBezTo>
                  <a:pt x="9700115" y="6066556"/>
                  <a:pt x="9738231" y="6102913"/>
                  <a:pt x="9770484" y="6144548"/>
                </a:cubicBezTo>
                <a:cubicBezTo>
                  <a:pt x="9778107" y="6154517"/>
                  <a:pt x="9786317" y="6164486"/>
                  <a:pt x="9793940" y="6174455"/>
                </a:cubicBezTo>
                <a:cubicBezTo>
                  <a:pt x="9805082" y="6172109"/>
                  <a:pt x="9816224" y="6169764"/>
                  <a:pt x="9827952" y="6168004"/>
                </a:cubicBezTo>
                <a:cubicBezTo>
                  <a:pt x="9874278" y="6161554"/>
                  <a:pt x="9915327" y="6185596"/>
                  <a:pt x="9931746" y="6226645"/>
                </a:cubicBezTo>
                <a:cubicBezTo>
                  <a:pt x="9948166" y="6267693"/>
                  <a:pt x="9934679" y="6315193"/>
                  <a:pt x="9898321" y="6340995"/>
                </a:cubicBezTo>
                <a:cubicBezTo>
                  <a:pt x="9862550" y="6366797"/>
                  <a:pt x="9812706" y="6364451"/>
                  <a:pt x="9779280" y="6335131"/>
                </a:cubicBezTo>
                <a:cubicBezTo>
                  <a:pt x="9746441" y="6305810"/>
                  <a:pt x="9737645" y="6258311"/>
                  <a:pt x="9758169" y="6217849"/>
                </a:cubicBezTo>
                <a:cubicBezTo>
                  <a:pt x="9760515" y="6212571"/>
                  <a:pt x="9764620" y="6207880"/>
                  <a:pt x="9767552" y="6203189"/>
                </a:cubicBezTo>
                <a:cubicBezTo>
                  <a:pt x="9725330" y="6146893"/>
                  <a:pt x="9681936" y="6091771"/>
                  <a:pt x="9631505" y="6042513"/>
                </a:cubicBezTo>
                <a:cubicBezTo>
                  <a:pt x="9596027" y="6058933"/>
                  <a:pt x="9559523" y="6069195"/>
                  <a:pt x="9522287" y="6074252"/>
                </a:cubicBezTo>
                <a:lnTo>
                  <a:pt x="9502082" y="6075615"/>
                </a:lnTo>
                <a:lnTo>
                  <a:pt x="9789793" y="5425774"/>
                </a:lnTo>
                <a:lnTo>
                  <a:pt x="9836162" y="5503604"/>
                </a:lnTo>
                <a:cubicBezTo>
                  <a:pt x="9861377" y="5510054"/>
                  <a:pt x="9881902" y="5493635"/>
                  <a:pt x="9905358" y="5488944"/>
                </a:cubicBezTo>
                <a:cubicBezTo>
                  <a:pt x="9919432" y="5486012"/>
                  <a:pt x="9932919" y="5481321"/>
                  <a:pt x="9946993" y="5477802"/>
                </a:cubicBezTo>
                <a:cubicBezTo>
                  <a:pt x="9961653" y="5473697"/>
                  <a:pt x="9961653" y="5461383"/>
                  <a:pt x="9963412" y="5449655"/>
                </a:cubicBezTo>
                <a:cubicBezTo>
                  <a:pt x="9971036" y="5402742"/>
                  <a:pt x="10006220" y="5369903"/>
                  <a:pt x="10051960" y="5366971"/>
                </a:cubicBezTo>
                <a:close/>
                <a:moveTo>
                  <a:pt x="10479589" y="4475676"/>
                </a:moveTo>
                <a:cubicBezTo>
                  <a:pt x="10447506" y="4475166"/>
                  <a:pt x="10422043" y="4501138"/>
                  <a:pt x="10422043" y="4533730"/>
                </a:cubicBezTo>
                <a:cubicBezTo>
                  <a:pt x="10422043" y="4567850"/>
                  <a:pt x="10446487" y="4592294"/>
                  <a:pt x="10479079" y="4591785"/>
                </a:cubicBezTo>
                <a:cubicBezTo>
                  <a:pt x="10512181" y="4591276"/>
                  <a:pt x="10537134" y="4567341"/>
                  <a:pt x="10538153" y="4534239"/>
                </a:cubicBezTo>
                <a:cubicBezTo>
                  <a:pt x="10538662" y="4504194"/>
                  <a:pt x="10510144" y="4476185"/>
                  <a:pt x="10479589" y="4475676"/>
                </a:cubicBezTo>
                <a:close/>
                <a:moveTo>
                  <a:pt x="10617086" y="4355492"/>
                </a:moveTo>
                <a:cubicBezTo>
                  <a:pt x="10602318" y="4355492"/>
                  <a:pt x="10593152" y="4365168"/>
                  <a:pt x="10592642" y="4379427"/>
                </a:cubicBezTo>
                <a:cubicBezTo>
                  <a:pt x="10592133" y="4395723"/>
                  <a:pt x="10602318" y="4403871"/>
                  <a:pt x="10618614" y="4406418"/>
                </a:cubicBezTo>
                <a:cubicBezTo>
                  <a:pt x="10632874" y="4404381"/>
                  <a:pt x="10643568" y="4396233"/>
                  <a:pt x="10643059" y="4380445"/>
                </a:cubicBezTo>
                <a:cubicBezTo>
                  <a:pt x="10643059" y="4364659"/>
                  <a:pt x="10632874" y="4354983"/>
                  <a:pt x="10617086" y="4355492"/>
                </a:cubicBezTo>
                <a:close/>
                <a:moveTo>
                  <a:pt x="10317137" y="4312715"/>
                </a:moveTo>
                <a:cubicBezTo>
                  <a:pt x="10295239" y="4312715"/>
                  <a:pt x="10278434" y="4331048"/>
                  <a:pt x="10278943" y="4353965"/>
                </a:cubicBezTo>
                <a:cubicBezTo>
                  <a:pt x="10279962" y="4375862"/>
                  <a:pt x="10297276" y="4392668"/>
                  <a:pt x="10318156" y="4392159"/>
                </a:cubicBezTo>
                <a:cubicBezTo>
                  <a:pt x="10339035" y="4391650"/>
                  <a:pt x="10355331" y="4374335"/>
                  <a:pt x="10355331" y="4352437"/>
                </a:cubicBezTo>
                <a:cubicBezTo>
                  <a:pt x="10355331" y="4330539"/>
                  <a:pt x="10339035" y="4313224"/>
                  <a:pt x="10317137" y="4312715"/>
                </a:cubicBezTo>
                <a:close/>
                <a:moveTo>
                  <a:pt x="10801945" y="4248550"/>
                </a:moveTo>
                <a:cubicBezTo>
                  <a:pt x="10783612" y="4248550"/>
                  <a:pt x="10771390" y="4260772"/>
                  <a:pt x="10771390" y="4279105"/>
                </a:cubicBezTo>
                <a:cubicBezTo>
                  <a:pt x="10771390" y="4296929"/>
                  <a:pt x="10783612" y="4305586"/>
                  <a:pt x="10800417" y="4306604"/>
                </a:cubicBezTo>
                <a:cubicBezTo>
                  <a:pt x="10818751" y="4306095"/>
                  <a:pt x="10828936" y="4296929"/>
                  <a:pt x="10829445" y="4278086"/>
                </a:cubicBezTo>
                <a:cubicBezTo>
                  <a:pt x="10829445" y="4260262"/>
                  <a:pt x="10819769" y="4248550"/>
                  <a:pt x="10801945" y="4248550"/>
                </a:cubicBezTo>
                <a:close/>
                <a:moveTo>
                  <a:pt x="10342600" y="4126329"/>
                </a:moveTo>
                <a:lnTo>
                  <a:pt x="10361413" y="4134678"/>
                </a:lnTo>
                <a:lnTo>
                  <a:pt x="10337118" y="4189552"/>
                </a:lnTo>
                <a:lnTo>
                  <a:pt x="10318983" y="4181583"/>
                </a:lnTo>
                <a:cubicBezTo>
                  <a:pt x="10313700" y="4175854"/>
                  <a:pt x="10310771" y="4167834"/>
                  <a:pt x="10310517" y="4157903"/>
                </a:cubicBezTo>
                <a:cubicBezTo>
                  <a:pt x="10310008" y="4139570"/>
                  <a:pt x="10324776" y="4124802"/>
                  <a:pt x="10342600" y="4126329"/>
                </a:cubicBezTo>
                <a:close/>
                <a:moveTo>
                  <a:pt x="10528986" y="4077951"/>
                </a:moveTo>
                <a:cubicBezTo>
                  <a:pt x="10492320" y="4077951"/>
                  <a:pt x="10463802" y="4106469"/>
                  <a:pt x="10462783" y="4144153"/>
                </a:cubicBezTo>
                <a:cubicBezTo>
                  <a:pt x="10461765" y="4182347"/>
                  <a:pt x="10489774" y="4213412"/>
                  <a:pt x="10525931" y="4213921"/>
                </a:cubicBezTo>
                <a:cubicBezTo>
                  <a:pt x="10564634" y="4214430"/>
                  <a:pt x="10594680" y="4185402"/>
                  <a:pt x="10595189" y="4147209"/>
                </a:cubicBezTo>
                <a:cubicBezTo>
                  <a:pt x="10595698" y="4108506"/>
                  <a:pt x="10566671" y="4078460"/>
                  <a:pt x="10528986" y="4077951"/>
                </a:cubicBezTo>
                <a:close/>
                <a:moveTo>
                  <a:pt x="10859745" y="3680608"/>
                </a:moveTo>
                <a:cubicBezTo>
                  <a:pt x="10878206" y="3677807"/>
                  <a:pt x="10897684" y="3681244"/>
                  <a:pt x="10914999" y="3691429"/>
                </a:cubicBezTo>
                <a:cubicBezTo>
                  <a:pt x="10949628" y="3712309"/>
                  <a:pt x="10964906" y="3755086"/>
                  <a:pt x="10950137" y="3793279"/>
                </a:cubicBezTo>
                <a:cubicBezTo>
                  <a:pt x="10935369" y="3830964"/>
                  <a:pt x="10897175" y="3851844"/>
                  <a:pt x="10855416" y="3845223"/>
                </a:cubicBezTo>
                <a:cubicBezTo>
                  <a:pt x="10848796" y="3844205"/>
                  <a:pt x="10842176" y="3843696"/>
                  <a:pt x="10835556" y="3842677"/>
                </a:cubicBezTo>
                <a:cubicBezTo>
                  <a:pt x="10800927" y="3902259"/>
                  <a:pt x="10763751" y="3959805"/>
                  <a:pt x="10723520" y="4015313"/>
                </a:cubicBezTo>
                <a:cubicBezTo>
                  <a:pt x="10726066" y="4026008"/>
                  <a:pt x="10736251" y="4028554"/>
                  <a:pt x="10743381" y="4034156"/>
                </a:cubicBezTo>
                <a:cubicBezTo>
                  <a:pt x="10792779" y="4071331"/>
                  <a:pt x="10832500" y="4116654"/>
                  <a:pt x="10855926" y="4174709"/>
                </a:cubicBezTo>
                <a:cubicBezTo>
                  <a:pt x="10877823" y="4180310"/>
                  <a:pt x="10895648" y="4166051"/>
                  <a:pt x="10916018" y="4161977"/>
                </a:cubicBezTo>
                <a:cubicBezTo>
                  <a:pt x="10928240" y="4159431"/>
                  <a:pt x="10939952" y="4155357"/>
                  <a:pt x="10952174" y="4152302"/>
                </a:cubicBezTo>
                <a:cubicBezTo>
                  <a:pt x="10964906" y="4148737"/>
                  <a:pt x="10964906" y="4138043"/>
                  <a:pt x="10966433" y="4127858"/>
                </a:cubicBezTo>
                <a:cubicBezTo>
                  <a:pt x="10973054" y="4087118"/>
                  <a:pt x="11003609" y="4058600"/>
                  <a:pt x="11043330" y="4056053"/>
                </a:cubicBezTo>
                <a:cubicBezTo>
                  <a:pt x="11081015" y="4052998"/>
                  <a:pt x="11117681" y="4078460"/>
                  <a:pt x="11128375" y="4115126"/>
                </a:cubicBezTo>
                <a:cubicBezTo>
                  <a:pt x="11139579" y="4153829"/>
                  <a:pt x="11122774" y="4194060"/>
                  <a:pt x="11088145" y="4212903"/>
                </a:cubicBezTo>
                <a:cubicBezTo>
                  <a:pt x="11052497" y="4231745"/>
                  <a:pt x="11011757" y="4224106"/>
                  <a:pt x="10984257" y="4193042"/>
                </a:cubicBezTo>
                <a:cubicBezTo>
                  <a:pt x="10979165" y="4187440"/>
                  <a:pt x="10976109" y="4179801"/>
                  <a:pt x="10967961" y="4177764"/>
                </a:cubicBezTo>
                <a:cubicBezTo>
                  <a:pt x="10937915" y="4190495"/>
                  <a:pt x="10906851" y="4199153"/>
                  <a:pt x="10875277" y="4206792"/>
                </a:cubicBezTo>
                <a:cubicBezTo>
                  <a:pt x="10869675" y="4213412"/>
                  <a:pt x="10874259" y="4220032"/>
                  <a:pt x="10875786" y="4226143"/>
                </a:cubicBezTo>
                <a:cubicBezTo>
                  <a:pt x="10888518" y="4272994"/>
                  <a:pt x="10890555" y="4320864"/>
                  <a:pt x="10884953" y="4369243"/>
                </a:cubicBezTo>
                <a:cubicBezTo>
                  <a:pt x="10883934" y="4377391"/>
                  <a:pt x="10881388" y="4386048"/>
                  <a:pt x="10890045" y="4392159"/>
                </a:cubicBezTo>
                <a:cubicBezTo>
                  <a:pt x="10949119" y="4425261"/>
                  <a:pt x="11001572" y="4467019"/>
                  <a:pt x="11057590" y="4504194"/>
                </a:cubicBezTo>
                <a:cubicBezTo>
                  <a:pt x="11068284" y="4510815"/>
                  <a:pt x="11078978" y="4517435"/>
                  <a:pt x="11089672" y="4524055"/>
                </a:cubicBezTo>
                <a:cubicBezTo>
                  <a:pt x="11117681" y="4501139"/>
                  <a:pt x="11148745" y="4496046"/>
                  <a:pt x="11181847" y="4511833"/>
                </a:cubicBezTo>
                <a:cubicBezTo>
                  <a:pt x="11211893" y="4526092"/>
                  <a:pt x="11227680" y="4551045"/>
                  <a:pt x="11228698" y="4584147"/>
                </a:cubicBezTo>
                <a:cubicBezTo>
                  <a:pt x="11229717" y="4632017"/>
                  <a:pt x="11191523" y="4670210"/>
                  <a:pt x="11144162" y="4669701"/>
                </a:cubicBezTo>
                <a:cubicBezTo>
                  <a:pt x="11095783" y="4669192"/>
                  <a:pt x="11059117" y="4627943"/>
                  <a:pt x="11062682" y="4579055"/>
                </a:cubicBezTo>
                <a:cubicBezTo>
                  <a:pt x="11063191" y="4568360"/>
                  <a:pt x="11070830" y="4558175"/>
                  <a:pt x="11065228" y="4546971"/>
                </a:cubicBezTo>
                <a:cubicBezTo>
                  <a:pt x="11009720" y="4508778"/>
                  <a:pt x="10954211" y="4470584"/>
                  <a:pt x="10898194" y="4432899"/>
                </a:cubicBezTo>
                <a:cubicBezTo>
                  <a:pt x="10890555" y="4427807"/>
                  <a:pt x="10883934" y="4417113"/>
                  <a:pt x="10871712" y="4423733"/>
                </a:cubicBezTo>
                <a:cubicBezTo>
                  <a:pt x="10846250" y="4511833"/>
                  <a:pt x="10791760" y="4577527"/>
                  <a:pt x="10713335" y="4624378"/>
                </a:cubicBezTo>
                <a:cubicBezTo>
                  <a:pt x="10737779" y="4663590"/>
                  <a:pt x="10770880" y="4695164"/>
                  <a:pt x="10798890" y="4731320"/>
                </a:cubicBezTo>
                <a:cubicBezTo>
                  <a:pt x="10805510" y="4739978"/>
                  <a:pt x="10812639" y="4748635"/>
                  <a:pt x="10819260" y="4757292"/>
                </a:cubicBezTo>
                <a:cubicBezTo>
                  <a:pt x="10828935" y="4755255"/>
                  <a:pt x="10838611" y="4753218"/>
                  <a:pt x="10848796" y="4751690"/>
                </a:cubicBezTo>
                <a:cubicBezTo>
                  <a:pt x="10889027" y="4746089"/>
                  <a:pt x="10924675" y="4766968"/>
                  <a:pt x="10938934" y="4802616"/>
                </a:cubicBezTo>
                <a:cubicBezTo>
                  <a:pt x="10953193" y="4838263"/>
                  <a:pt x="10941480" y="4879513"/>
                  <a:pt x="10909906" y="4901920"/>
                </a:cubicBezTo>
                <a:cubicBezTo>
                  <a:pt x="10878842" y="4924327"/>
                  <a:pt x="10835556" y="4922290"/>
                  <a:pt x="10806528" y="4896827"/>
                </a:cubicBezTo>
                <a:cubicBezTo>
                  <a:pt x="10778010" y="4871365"/>
                  <a:pt x="10770372" y="4830115"/>
                  <a:pt x="10788195" y="4794977"/>
                </a:cubicBezTo>
                <a:cubicBezTo>
                  <a:pt x="10790232" y="4790394"/>
                  <a:pt x="10793797" y="4786320"/>
                  <a:pt x="10796343" y="4782246"/>
                </a:cubicBezTo>
                <a:cubicBezTo>
                  <a:pt x="10759677" y="4733357"/>
                  <a:pt x="10721992" y="4685488"/>
                  <a:pt x="10678197" y="4642711"/>
                </a:cubicBezTo>
                <a:cubicBezTo>
                  <a:pt x="10616577" y="4671229"/>
                  <a:pt x="10551393" y="4678358"/>
                  <a:pt x="10484681" y="4670720"/>
                </a:cubicBezTo>
                <a:cubicBezTo>
                  <a:pt x="10476533" y="4739978"/>
                  <a:pt x="10467876" y="4809745"/>
                  <a:pt x="10459728" y="4879003"/>
                </a:cubicBezTo>
                <a:cubicBezTo>
                  <a:pt x="10510144" y="4901920"/>
                  <a:pt x="10528986" y="4953354"/>
                  <a:pt x="10503524" y="4998168"/>
                </a:cubicBezTo>
                <a:cubicBezTo>
                  <a:pt x="10479588" y="5039927"/>
                  <a:pt x="10424589" y="5053167"/>
                  <a:pt x="10384359" y="5026177"/>
                </a:cubicBezTo>
                <a:cubicBezTo>
                  <a:pt x="10344127" y="4999187"/>
                  <a:pt x="10335470" y="4944187"/>
                  <a:pt x="10365007" y="4905484"/>
                </a:cubicBezTo>
                <a:cubicBezTo>
                  <a:pt x="10376720" y="4891225"/>
                  <a:pt x="10391488" y="4882059"/>
                  <a:pt x="10408803" y="4876457"/>
                </a:cubicBezTo>
                <a:cubicBezTo>
                  <a:pt x="10416441" y="4874420"/>
                  <a:pt x="10426626" y="4875948"/>
                  <a:pt x="10429173" y="4864744"/>
                </a:cubicBezTo>
                <a:cubicBezTo>
                  <a:pt x="10434774" y="4805162"/>
                  <a:pt x="10441395" y="4746089"/>
                  <a:pt x="10451070" y="4687525"/>
                </a:cubicBezTo>
                <a:cubicBezTo>
                  <a:pt x="10450052" y="4683960"/>
                  <a:pt x="10451580" y="4678868"/>
                  <a:pt x="10453107" y="4674794"/>
                </a:cubicBezTo>
                <a:cubicBezTo>
                  <a:pt x="10452598" y="4664609"/>
                  <a:pt x="10445469" y="4662572"/>
                  <a:pt x="10437830" y="4660535"/>
                </a:cubicBezTo>
                <a:cubicBezTo>
                  <a:pt x="10390470" y="4647294"/>
                  <a:pt x="10347692" y="4624887"/>
                  <a:pt x="10310008" y="4593823"/>
                </a:cubicBezTo>
                <a:cubicBezTo>
                  <a:pt x="10299823" y="4585166"/>
                  <a:pt x="10293202" y="4584147"/>
                  <a:pt x="10286582" y="4596369"/>
                </a:cubicBezTo>
                <a:cubicBezTo>
                  <a:pt x="10283017" y="4602480"/>
                  <a:pt x="10279453" y="4608082"/>
                  <a:pt x="10274869" y="4613174"/>
                </a:cubicBezTo>
                <a:cubicBezTo>
                  <a:pt x="10259592" y="4631507"/>
                  <a:pt x="10251953" y="4647294"/>
                  <a:pt x="10267231" y="4673266"/>
                </a:cubicBezTo>
                <a:cubicBezTo>
                  <a:pt x="10286073" y="4705858"/>
                  <a:pt x="10271305" y="4748126"/>
                  <a:pt x="10240750" y="4770533"/>
                </a:cubicBezTo>
                <a:cubicBezTo>
                  <a:pt x="10211213" y="4792431"/>
                  <a:pt x="10170473" y="4792431"/>
                  <a:pt x="10140936" y="4770533"/>
                </a:cubicBezTo>
                <a:cubicBezTo>
                  <a:pt x="10125913" y="4759330"/>
                  <a:pt x="10115600" y="4743670"/>
                  <a:pt x="10110763" y="4726419"/>
                </a:cubicBezTo>
                <a:lnTo>
                  <a:pt x="10112201" y="4697564"/>
                </a:lnTo>
                <a:lnTo>
                  <a:pt x="10137373" y="4640708"/>
                </a:lnTo>
                <a:lnTo>
                  <a:pt x="10147747" y="4631635"/>
                </a:lnTo>
                <a:cubicBezTo>
                  <a:pt x="10162834" y="4622214"/>
                  <a:pt x="10180658" y="4618013"/>
                  <a:pt x="10198481" y="4621832"/>
                </a:cubicBezTo>
                <a:cubicBezTo>
                  <a:pt x="10223944" y="4627433"/>
                  <a:pt x="10234638" y="4618267"/>
                  <a:pt x="10246861" y="4599425"/>
                </a:cubicBezTo>
                <a:cubicBezTo>
                  <a:pt x="10271305" y="4561740"/>
                  <a:pt x="10272323" y="4562249"/>
                  <a:pt x="10246861" y="4527620"/>
                </a:cubicBezTo>
                <a:lnTo>
                  <a:pt x="10214773" y="4465887"/>
                </a:lnTo>
                <a:lnTo>
                  <a:pt x="10337118" y="4189552"/>
                </a:lnTo>
                <a:lnTo>
                  <a:pt x="10341581" y="4191513"/>
                </a:lnTo>
                <a:cubicBezTo>
                  <a:pt x="10358387" y="4193041"/>
                  <a:pt x="10374174" y="4176745"/>
                  <a:pt x="10374174" y="4157394"/>
                </a:cubicBezTo>
                <a:cubicBezTo>
                  <a:pt x="10372901" y="4148991"/>
                  <a:pt x="10369846" y="4141607"/>
                  <a:pt x="10364689" y="4136132"/>
                </a:cubicBezTo>
                <a:lnTo>
                  <a:pt x="10361413" y="4134678"/>
                </a:lnTo>
                <a:lnTo>
                  <a:pt x="10428234" y="3983752"/>
                </a:lnTo>
                <a:lnTo>
                  <a:pt x="10442922" y="3978138"/>
                </a:lnTo>
                <a:cubicBezTo>
                  <a:pt x="10452598" y="3975591"/>
                  <a:pt x="10468894" y="3978647"/>
                  <a:pt x="10467876" y="3959805"/>
                </a:cubicBezTo>
                <a:cubicBezTo>
                  <a:pt x="10467366" y="3951657"/>
                  <a:pt x="10467112" y="3944400"/>
                  <a:pt x="10464311" y="3938225"/>
                </a:cubicBezTo>
                <a:lnTo>
                  <a:pt x="10452557" y="3928814"/>
                </a:lnTo>
                <a:lnTo>
                  <a:pt x="10520213" y="3776003"/>
                </a:lnTo>
                <a:lnTo>
                  <a:pt x="10520583" y="3776148"/>
                </a:lnTo>
                <a:cubicBezTo>
                  <a:pt x="10545600" y="3791784"/>
                  <a:pt x="10561450" y="3820525"/>
                  <a:pt x="10559541" y="3851844"/>
                </a:cubicBezTo>
                <a:cubicBezTo>
                  <a:pt x="10557504" y="3881889"/>
                  <a:pt x="10544264" y="3906843"/>
                  <a:pt x="10516764" y="3919065"/>
                </a:cubicBezTo>
                <a:cubicBezTo>
                  <a:pt x="10496394" y="3927722"/>
                  <a:pt x="10495884" y="3941981"/>
                  <a:pt x="10499958" y="3957768"/>
                </a:cubicBezTo>
                <a:cubicBezTo>
                  <a:pt x="10504542" y="3975591"/>
                  <a:pt x="10519820" y="3965916"/>
                  <a:pt x="10530005" y="3965916"/>
                </a:cubicBezTo>
                <a:cubicBezTo>
                  <a:pt x="10588568" y="3965406"/>
                  <a:pt x="10644077" y="3980175"/>
                  <a:pt x="10697039" y="4004109"/>
                </a:cubicBezTo>
                <a:cubicBezTo>
                  <a:pt x="10731159" y="3950638"/>
                  <a:pt x="10765279" y="3897167"/>
                  <a:pt x="10798890" y="3843696"/>
                </a:cubicBezTo>
                <a:cubicBezTo>
                  <a:pt x="10803982" y="3835038"/>
                  <a:pt x="10812639" y="3827909"/>
                  <a:pt x="10809075" y="3816196"/>
                </a:cubicBezTo>
                <a:cubicBezTo>
                  <a:pt x="10782084" y="3781057"/>
                  <a:pt x="10782594" y="3738280"/>
                  <a:pt x="10810602" y="3707216"/>
                </a:cubicBezTo>
                <a:cubicBezTo>
                  <a:pt x="10823843" y="3692448"/>
                  <a:pt x="10841284" y="3683409"/>
                  <a:pt x="10859745" y="3680608"/>
                </a:cubicBezTo>
                <a:close/>
                <a:moveTo>
                  <a:pt x="682584" y="2135590"/>
                </a:moveTo>
                <a:cubicBezTo>
                  <a:pt x="723667" y="2135874"/>
                  <a:pt x="800599" y="2160088"/>
                  <a:pt x="813210" y="2163115"/>
                </a:cubicBezTo>
                <a:cubicBezTo>
                  <a:pt x="852895" y="2173204"/>
                  <a:pt x="983385" y="2190020"/>
                  <a:pt x="990784" y="2237104"/>
                </a:cubicBezTo>
                <a:cubicBezTo>
                  <a:pt x="993474" y="2256610"/>
                  <a:pt x="1002218" y="2272080"/>
                  <a:pt x="1020379" y="2282842"/>
                </a:cubicBezTo>
                <a:cubicBezTo>
                  <a:pt x="1049975" y="2301676"/>
                  <a:pt x="1078225" y="2322527"/>
                  <a:pt x="1107148" y="2342034"/>
                </a:cubicBezTo>
                <a:cubicBezTo>
                  <a:pt x="1113202" y="2346069"/>
                  <a:pt x="1117237" y="2351450"/>
                  <a:pt x="1121273" y="2356832"/>
                </a:cubicBezTo>
                <a:cubicBezTo>
                  <a:pt x="1199298" y="2464452"/>
                  <a:pt x="1276650" y="2572745"/>
                  <a:pt x="1358038" y="2677674"/>
                </a:cubicBezTo>
                <a:cubicBezTo>
                  <a:pt x="1394360" y="2724758"/>
                  <a:pt x="1434717" y="2767806"/>
                  <a:pt x="1487182" y="2797402"/>
                </a:cubicBezTo>
                <a:cubicBezTo>
                  <a:pt x="1514087" y="2812872"/>
                  <a:pt x="1530230" y="2835068"/>
                  <a:pt x="1543010" y="2861974"/>
                </a:cubicBezTo>
                <a:cubicBezTo>
                  <a:pt x="1558481" y="2893587"/>
                  <a:pt x="1567898" y="2927219"/>
                  <a:pt x="1571260" y="2962867"/>
                </a:cubicBezTo>
                <a:cubicBezTo>
                  <a:pt x="1575296" y="3003225"/>
                  <a:pt x="1557135" y="3032149"/>
                  <a:pt x="1527540" y="3056363"/>
                </a:cubicBezTo>
                <a:cubicBezTo>
                  <a:pt x="1493236" y="3083940"/>
                  <a:pt x="1454224" y="3102101"/>
                  <a:pt x="1413193" y="3116899"/>
                </a:cubicBezTo>
                <a:cubicBezTo>
                  <a:pt x="1404449" y="3120262"/>
                  <a:pt x="1399068" y="3124971"/>
                  <a:pt x="1395032" y="3134387"/>
                </a:cubicBezTo>
                <a:cubicBezTo>
                  <a:pt x="1384270" y="3163311"/>
                  <a:pt x="1372163" y="3191561"/>
                  <a:pt x="1360728" y="3220484"/>
                </a:cubicBezTo>
                <a:cubicBezTo>
                  <a:pt x="1354674" y="3235954"/>
                  <a:pt x="1358710" y="3252098"/>
                  <a:pt x="1359383" y="3268240"/>
                </a:cubicBezTo>
                <a:cubicBezTo>
                  <a:pt x="1362746" y="3338193"/>
                  <a:pt x="1367455" y="3407474"/>
                  <a:pt x="1368127" y="3477427"/>
                </a:cubicBezTo>
                <a:cubicBezTo>
                  <a:pt x="1368800" y="3474064"/>
                  <a:pt x="1369473" y="3470701"/>
                  <a:pt x="1369473" y="3466665"/>
                </a:cubicBezTo>
                <a:cubicBezTo>
                  <a:pt x="1369473" y="3525856"/>
                  <a:pt x="1373172" y="3585552"/>
                  <a:pt x="1377628" y="3645163"/>
                </a:cubicBezTo>
                <a:lnTo>
                  <a:pt x="1383847" y="3732357"/>
                </a:lnTo>
                <a:lnTo>
                  <a:pt x="1319097" y="3878607"/>
                </a:lnTo>
                <a:lnTo>
                  <a:pt x="1310281" y="3882937"/>
                </a:lnTo>
                <a:cubicBezTo>
                  <a:pt x="1308263" y="3885207"/>
                  <a:pt x="1307254" y="3888402"/>
                  <a:pt x="1306918" y="3893110"/>
                </a:cubicBezTo>
                <a:lnTo>
                  <a:pt x="1305774" y="3908700"/>
                </a:lnTo>
                <a:lnTo>
                  <a:pt x="552112" y="5610966"/>
                </a:lnTo>
                <a:lnTo>
                  <a:pt x="564338" y="5510104"/>
                </a:lnTo>
                <a:cubicBezTo>
                  <a:pt x="571064" y="5457639"/>
                  <a:pt x="569719" y="5404501"/>
                  <a:pt x="570392" y="5351364"/>
                </a:cubicBezTo>
                <a:cubicBezTo>
                  <a:pt x="571737" y="5348001"/>
                  <a:pt x="571064" y="5343966"/>
                  <a:pt x="571064" y="5340602"/>
                </a:cubicBezTo>
                <a:cubicBezTo>
                  <a:pt x="571064" y="5196660"/>
                  <a:pt x="571064" y="5052718"/>
                  <a:pt x="571737" y="4908776"/>
                </a:cubicBezTo>
                <a:cubicBezTo>
                  <a:pt x="572410" y="4918193"/>
                  <a:pt x="572410" y="4927609"/>
                  <a:pt x="573082" y="4937026"/>
                </a:cubicBezTo>
                <a:cubicBezTo>
                  <a:pt x="573082" y="4885907"/>
                  <a:pt x="572410" y="4832096"/>
                  <a:pt x="578463" y="4781649"/>
                </a:cubicBezTo>
                <a:cubicBezTo>
                  <a:pt x="582499" y="4743309"/>
                  <a:pt x="587207" y="4704970"/>
                  <a:pt x="591243" y="4665958"/>
                </a:cubicBezTo>
                <a:cubicBezTo>
                  <a:pt x="604696" y="4550266"/>
                  <a:pt x="622857" y="4435920"/>
                  <a:pt x="643036" y="4320901"/>
                </a:cubicBezTo>
                <a:cubicBezTo>
                  <a:pt x="646398" y="4302067"/>
                  <a:pt x="646398" y="4283906"/>
                  <a:pt x="641018" y="4265072"/>
                </a:cubicBezTo>
                <a:cubicBezTo>
                  <a:pt x="624202" y="4209917"/>
                  <a:pt x="608732" y="4154089"/>
                  <a:pt x="593934" y="4098261"/>
                </a:cubicBezTo>
                <a:cubicBezTo>
                  <a:pt x="577118" y="4033689"/>
                  <a:pt x="568374" y="3969117"/>
                  <a:pt x="580481" y="3902527"/>
                </a:cubicBezTo>
                <a:cubicBezTo>
                  <a:pt x="585863" y="3872931"/>
                  <a:pt x="597970" y="3846026"/>
                  <a:pt x="608059" y="3818448"/>
                </a:cubicBezTo>
                <a:cubicBezTo>
                  <a:pt x="659851" y="3677870"/>
                  <a:pt x="666577" y="3529892"/>
                  <a:pt x="647744" y="3382587"/>
                </a:cubicBezTo>
                <a:cubicBezTo>
                  <a:pt x="634291" y="3277657"/>
                  <a:pt x="612094" y="3174745"/>
                  <a:pt x="587207" y="3071833"/>
                </a:cubicBezTo>
                <a:cubicBezTo>
                  <a:pt x="547523" y="2910402"/>
                  <a:pt x="462772" y="2748300"/>
                  <a:pt x="468825" y="2578125"/>
                </a:cubicBezTo>
                <a:cubicBezTo>
                  <a:pt x="471516" y="2506155"/>
                  <a:pt x="482951" y="2436201"/>
                  <a:pt x="511873" y="2369611"/>
                </a:cubicBezTo>
                <a:cubicBezTo>
                  <a:pt x="533398" y="2319837"/>
                  <a:pt x="572410" y="2282842"/>
                  <a:pt x="615458" y="2251901"/>
                </a:cubicBezTo>
                <a:cubicBezTo>
                  <a:pt x="624875" y="2245175"/>
                  <a:pt x="630928" y="2237104"/>
                  <a:pt x="633619" y="2225669"/>
                </a:cubicBezTo>
                <a:cubicBezTo>
                  <a:pt x="641018" y="2198764"/>
                  <a:pt x="649089" y="2171859"/>
                  <a:pt x="657161" y="2144954"/>
                </a:cubicBezTo>
                <a:cubicBezTo>
                  <a:pt x="659179" y="2138060"/>
                  <a:pt x="668890" y="2135495"/>
                  <a:pt x="682584" y="2135590"/>
                </a:cubicBezTo>
                <a:close/>
                <a:moveTo>
                  <a:pt x="3036311" y="0"/>
                </a:moveTo>
                <a:lnTo>
                  <a:pt x="12192000" y="0"/>
                </a:lnTo>
                <a:lnTo>
                  <a:pt x="10520213" y="3776003"/>
                </a:lnTo>
                <a:lnTo>
                  <a:pt x="10492829" y="3765271"/>
                </a:lnTo>
                <a:cubicBezTo>
                  <a:pt x="10450052" y="3757123"/>
                  <a:pt x="10409821" y="3781057"/>
                  <a:pt x="10397090" y="3821797"/>
                </a:cubicBezTo>
                <a:cubicBezTo>
                  <a:pt x="10383849" y="3863556"/>
                  <a:pt x="10403201" y="3908370"/>
                  <a:pt x="10445469" y="3923139"/>
                </a:cubicBezTo>
                <a:lnTo>
                  <a:pt x="10452557" y="3928814"/>
                </a:lnTo>
                <a:lnTo>
                  <a:pt x="10428234" y="3983752"/>
                </a:lnTo>
                <a:lnTo>
                  <a:pt x="10374301" y="4004364"/>
                </a:lnTo>
                <a:cubicBezTo>
                  <a:pt x="10352530" y="4015313"/>
                  <a:pt x="10331906" y="4028554"/>
                  <a:pt x="10312554" y="4044341"/>
                </a:cubicBezTo>
                <a:cubicBezTo>
                  <a:pt x="10274360" y="3977628"/>
                  <a:pt x="10235657" y="3911935"/>
                  <a:pt x="10197463" y="3846751"/>
                </a:cubicBezTo>
                <a:cubicBezTo>
                  <a:pt x="10194407" y="3841659"/>
                  <a:pt x="10191861" y="3836566"/>
                  <a:pt x="10192880" y="3829946"/>
                </a:cubicBezTo>
                <a:cubicBezTo>
                  <a:pt x="10228018" y="3791752"/>
                  <a:pt x="10227509" y="3740827"/>
                  <a:pt x="10191352" y="3708235"/>
                </a:cubicBezTo>
                <a:cubicBezTo>
                  <a:pt x="10156723" y="3676661"/>
                  <a:pt x="10101214" y="3680735"/>
                  <a:pt x="10071678" y="3716892"/>
                </a:cubicBezTo>
                <a:cubicBezTo>
                  <a:pt x="10042141" y="3752539"/>
                  <a:pt x="10047234" y="3805501"/>
                  <a:pt x="10083390" y="3835038"/>
                </a:cubicBezTo>
                <a:cubicBezTo>
                  <a:pt x="10106816" y="3854390"/>
                  <a:pt x="10133807" y="3856427"/>
                  <a:pt x="10162834" y="3850825"/>
                </a:cubicBezTo>
                <a:cubicBezTo>
                  <a:pt x="10200518" y="3914991"/>
                  <a:pt x="10238203" y="3979665"/>
                  <a:pt x="10275888" y="4043831"/>
                </a:cubicBezTo>
                <a:cubicBezTo>
                  <a:pt x="10280471" y="4051470"/>
                  <a:pt x="10288110" y="4058600"/>
                  <a:pt x="10284545" y="4069294"/>
                </a:cubicBezTo>
                <a:cubicBezTo>
                  <a:pt x="10243805" y="4107488"/>
                  <a:pt x="10215796" y="4153829"/>
                  <a:pt x="10198991" y="4207301"/>
                </a:cubicBezTo>
                <a:cubicBezTo>
                  <a:pt x="10165889" y="4198135"/>
                  <a:pt x="10141955" y="4171653"/>
                  <a:pt x="10111400" y="4157903"/>
                </a:cubicBezTo>
                <a:cubicBezTo>
                  <a:pt x="10102233" y="4151283"/>
                  <a:pt x="10106816" y="4142626"/>
                  <a:pt x="10107835" y="4134478"/>
                </a:cubicBezTo>
                <a:cubicBezTo>
                  <a:pt x="10110381" y="4114617"/>
                  <a:pt x="10108344" y="4095775"/>
                  <a:pt x="10098159" y="4077951"/>
                </a:cubicBezTo>
                <a:cubicBezTo>
                  <a:pt x="10074733" y="4037211"/>
                  <a:pt x="10021262" y="4023971"/>
                  <a:pt x="9981540" y="4048924"/>
                </a:cubicBezTo>
                <a:cubicBezTo>
                  <a:pt x="9940800" y="4074386"/>
                  <a:pt x="9930615" y="4130404"/>
                  <a:pt x="9958624" y="4169107"/>
                </a:cubicBezTo>
                <a:cubicBezTo>
                  <a:pt x="9987651" y="4208829"/>
                  <a:pt x="10040613" y="4213921"/>
                  <a:pt x="10081353" y="4180820"/>
                </a:cubicBezTo>
                <a:cubicBezTo>
                  <a:pt x="10121075" y="4195079"/>
                  <a:pt x="10151630" y="4223597"/>
                  <a:pt x="10187787" y="4243967"/>
                </a:cubicBezTo>
                <a:cubicBezTo>
                  <a:pt x="10178621" y="4287763"/>
                  <a:pt x="10176584" y="4331049"/>
                  <a:pt x="10184732" y="4375354"/>
                </a:cubicBezTo>
                <a:cubicBezTo>
                  <a:pt x="10182695" y="4389104"/>
                  <a:pt x="10170982" y="4386048"/>
                  <a:pt x="10162834" y="4386558"/>
                </a:cubicBezTo>
                <a:cubicBezTo>
                  <a:pt x="10106816" y="4390122"/>
                  <a:pt x="10051308" y="4393687"/>
                  <a:pt x="9995290" y="4397252"/>
                </a:cubicBezTo>
                <a:cubicBezTo>
                  <a:pt x="9993762" y="4393178"/>
                  <a:pt x="9992235" y="4389104"/>
                  <a:pt x="9990198" y="4385539"/>
                </a:cubicBezTo>
                <a:cubicBezTo>
                  <a:pt x="9972374" y="4347345"/>
                  <a:pt x="9933670" y="4327484"/>
                  <a:pt x="9894458" y="4337160"/>
                </a:cubicBezTo>
                <a:cubicBezTo>
                  <a:pt x="9855246" y="4346836"/>
                  <a:pt x="9830293" y="4379428"/>
                  <a:pt x="9830801" y="4420677"/>
                </a:cubicBezTo>
                <a:cubicBezTo>
                  <a:pt x="9831311" y="4459890"/>
                  <a:pt x="9857792" y="4491972"/>
                  <a:pt x="9896495" y="4500120"/>
                </a:cubicBezTo>
                <a:cubicBezTo>
                  <a:pt x="9935707" y="4508268"/>
                  <a:pt x="9975429" y="4488408"/>
                  <a:pt x="9990198" y="4448686"/>
                </a:cubicBezTo>
                <a:cubicBezTo>
                  <a:pt x="9996309" y="4432390"/>
                  <a:pt x="10005984" y="4428825"/>
                  <a:pt x="10020243" y="4428316"/>
                </a:cubicBezTo>
                <a:cubicBezTo>
                  <a:pt x="10028901" y="4428316"/>
                  <a:pt x="10037049" y="4426788"/>
                  <a:pt x="10045706" y="4425770"/>
                </a:cubicBezTo>
                <a:cubicBezTo>
                  <a:pt x="10085937" y="4424751"/>
                  <a:pt x="10126168" y="4423224"/>
                  <a:pt x="10166399" y="4418640"/>
                </a:cubicBezTo>
                <a:cubicBezTo>
                  <a:pt x="10172510" y="4419150"/>
                  <a:pt x="10178621" y="4419659"/>
                  <a:pt x="10184222" y="4416603"/>
                </a:cubicBezTo>
                <a:cubicBezTo>
                  <a:pt x="10196444" y="4418640"/>
                  <a:pt x="10196954" y="4428825"/>
                  <a:pt x="10200009" y="4437483"/>
                </a:cubicBezTo>
                <a:lnTo>
                  <a:pt x="10214773" y="4465887"/>
                </a:lnTo>
                <a:lnTo>
                  <a:pt x="10137373" y="4640708"/>
                </a:lnTo>
                <a:lnTo>
                  <a:pt x="10127513" y="4649332"/>
                </a:lnTo>
                <a:cubicBezTo>
                  <a:pt x="10121680" y="4656302"/>
                  <a:pt x="10116874" y="4664227"/>
                  <a:pt x="10113437" y="4672757"/>
                </a:cubicBezTo>
                <a:lnTo>
                  <a:pt x="10112201" y="4697564"/>
                </a:lnTo>
                <a:lnTo>
                  <a:pt x="9789793" y="5425774"/>
                </a:lnTo>
                <a:lnTo>
                  <a:pt x="9782579" y="5413664"/>
                </a:lnTo>
                <a:cubicBezTo>
                  <a:pt x="9760661" y="5386909"/>
                  <a:pt x="9735006" y="5363160"/>
                  <a:pt x="9706565" y="5341756"/>
                </a:cubicBezTo>
                <a:cubicBezTo>
                  <a:pt x="9698356" y="5335305"/>
                  <a:pt x="9686627" y="5332373"/>
                  <a:pt x="9683696" y="5320058"/>
                </a:cubicBezTo>
                <a:cubicBezTo>
                  <a:pt x="9730022" y="5256140"/>
                  <a:pt x="9772830" y="5189876"/>
                  <a:pt x="9812706" y="5121266"/>
                </a:cubicBezTo>
                <a:cubicBezTo>
                  <a:pt x="9820329" y="5122439"/>
                  <a:pt x="9827952" y="5123025"/>
                  <a:pt x="9835575" y="5124198"/>
                </a:cubicBezTo>
                <a:cubicBezTo>
                  <a:pt x="9883661" y="5131822"/>
                  <a:pt x="9927642" y="5107779"/>
                  <a:pt x="9944647" y="5064384"/>
                </a:cubicBezTo>
                <a:cubicBezTo>
                  <a:pt x="9961653" y="5020404"/>
                  <a:pt x="9944061" y="4971146"/>
                  <a:pt x="9904185" y="4947103"/>
                </a:cubicBezTo>
                <a:cubicBezTo>
                  <a:pt x="9884248" y="4935375"/>
                  <a:pt x="9861817" y="4931417"/>
                  <a:pt x="9840560" y="4934642"/>
                </a:cubicBezTo>
                <a:cubicBezTo>
                  <a:pt x="9819302" y="4937867"/>
                  <a:pt x="9799218" y="4948276"/>
                  <a:pt x="9783971" y="4965282"/>
                </a:cubicBezTo>
                <a:cubicBezTo>
                  <a:pt x="9751719" y="5001052"/>
                  <a:pt x="9751132" y="5050311"/>
                  <a:pt x="9782212" y="5090773"/>
                </a:cubicBezTo>
                <a:cubicBezTo>
                  <a:pt x="9786317" y="5104260"/>
                  <a:pt x="9776348" y="5112470"/>
                  <a:pt x="9770484" y="5122439"/>
                </a:cubicBezTo>
                <a:cubicBezTo>
                  <a:pt x="9731781" y="5184012"/>
                  <a:pt x="9692491" y="5245585"/>
                  <a:pt x="9653202" y="5307157"/>
                </a:cubicBezTo>
                <a:cubicBezTo>
                  <a:pt x="9592216" y="5279596"/>
                  <a:pt x="9528297" y="5262590"/>
                  <a:pt x="9460860" y="5263177"/>
                </a:cubicBezTo>
                <a:cubicBezTo>
                  <a:pt x="9449132" y="5263177"/>
                  <a:pt x="9431540" y="5274318"/>
                  <a:pt x="9426262" y="5253795"/>
                </a:cubicBezTo>
                <a:cubicBezTo>
                  <a:pt x="9421571" y="5235616"/>
                  <a:pt x="9422157" y="5219196"/>
                  <a:pt x="9445614" y="5209228"/>
                </a:cubicBezTo>
                <a:cubicBezTo>
                  <a:pt x="9477280" y="5195154"/>
                  <a:pt x="9492526" y="5166419"/>
                  <a:pt x="9494872" y="5131822"/>
                </a:cubicBezTo>
                <a:cubicBezTo>
                  <a:pt x="9497804" y="5083736"/>
                  <a:pt x="9464379" y="5040928"/>
                  <a:pt x="9418052" y="5032132"/>
                </a:cubicBezTo>
                <a:cubicBezTo>
                  <a:pt x="9368794" y="5022750"/>
                  <a:pt x="9322468" y="5050311"/>
                  <a:pt x="9307807" y="5097223"/>
                </a:cubicBezTo>
                <a:cubicBezTo>
                  <a:pt x="9292561" y="5145309"/>
                  <a:pt x="9314844" y="5196913"/>
                  <a:pt x="9363516" y="5213919"/>
                </a:cubicBezTo>
                <a:cubicBezTo>
                  <a:pt x="9388146" y="5222715"/>
                  <a:pt x="9388146" y="5237375"/>
                  <a:pt x="9389318" y="5256140"/>
                </a:cubicBezTo>
                <a:cubicBezTo>
                  <a:pt x="9390491" y="5277837"/>
                  <a:pt x="9371726" y="5274318"/>
                  <a:pt x="9360584" y="5277251"/>
                </a:cubicBezTo>
                <a:cubicBezTo>
                  <a:pt x="9305462" y="5292497"/>
                  <a:pt x="9255030" y="5317127"/>
                  <a:pt x="9210463" y="5353484"/>
                </a:cubicBezTo>
                <a:cubicBezTo>
                  <a:pt x="9166483" y="5276664"/>
                  <a:pt x="9121916" y="5201018"/>
                  <a:pt x="9077935" y="5125958"/>
                </a:cubicBezTo>
                <a:cubicBezTo>
                  <a:pt x="9074417" y="5120094"/>
                  <a:pt x="9071485" y="5114229"/>
                  <a:pt x="9072658" y="5106606"/>
                </a:cubicBezTo>
                <a:cubicBezTo>
                  <a:pt x="9113120" y="5062626"/>
                  <a:pt x="9112533" y="5003985"/>
                  <a:pt x="9070898" y="4966455"/>
                </a:cubicBezTo>
                <a:cubicBezTo>
                  <a:pt x="9031022" y="4930097"/>
                  <a:pt x="8967104" y="4934789"/>
                  <a:pt x="8933092" y="4976423"/>
                </a:cubicBezTo>
                <a:cubicBezTo>
                  <a:pt x="8899081" y="5017472"/>
                  <a:pt x="8904945" y="5078458"/>
                  <a:pt x="8946579" y="5112470"/>
                </a:cubicBezTo>
                <a:cubicBezTo>
                  <a:pt x="8973554" y="5134753"/>
                  <a:pt x="9004634" y="5137099"/>
                  <a:pt x="9038059" y="5130649"/>
                </a:cubicBezTo>
                <a:cubicBezTo>
                  <a:pt x="9081453" y="5204536"/>
                  <a:pt x="9124848" y="5279010"/>
                  <a:pt x="9168242" y="5352897"/>
                </a:cubicBezTo>
                <a:cubicBezTo>
                  <a:pt x="9173520" y="5361694"/>
                  <a:pt x="9182316" y="5369903"/>
                  <a:pt x="9178211" y="5382218"/>
                </a:cubicBezTo>
                <a:cubicBezTo>
                  <a:pt x="9131298" y="5426198"/>
                  <a:pt x="9099046" y="5479561"/>
                  <a:pt x="9079695" y="5541134"/>
                </a:cubicBezTo>
                <a:cubicBezTo>
                  <a:pt x="9041578" y="5530579"/>
                  <a:pt x="9014017" y="5500086"/>
                  <a:pt x="8978832" y="5484252"/>
                </a:cubicBezTo>
                <a:cubicBezTo>
                  <a:pt x="8968277" y="5476630"/>
                  <a:pt x="8973554" y="5466660"/>
                  <a:pt x="8974727" y="5457278"/>
                </a:cubicBezTo>
                <a:cubicBezTo>
                  <a:pt x="8977659" y="5434408"/>
                  <a:pt x="8975314" y="5412711"/>
                  <a:pt x="8963586" y="5392187"/>
                </a:cubicBezTo>
                <a:cubicBezTo>
                  <a:pt x="8936611" y="5345274"/>
                  <a:pt x="8875038" y="5330028"/>
                  <a:pt x="8829298" y="5358761"/>
                </a:cubicBezTo>
                <a:cubicBezTo>
                  <a:pt x="8782385" y="5388082"/>
                  <a:pt x="8770657" y="5452586"/>
                  <a:pt x="8802910" y="5497153"/>
                </a:cubicBezTo>
                <a:cubicBezTo>
                  <a:pt x="8836335" y="5542893"/>
                  <a:pt x="8897321" y="5548757"/>
                  <a:pt x="8944234" y="5510641"/>
                </a:cubicBezTo>
                <a:cubicBezTo>
                  <a:pt x="8989974" y="5527061"/>
                  <a:pt x="9025158" y="5559899"/>
                  <a:pt x="9066794" y="5583356"/>
                </a:cubicBezTo>
                <a:cubicBezTo>
                  <a:pt x="9056238" y="5633787"/>
                  <a:pt x="9053893" y="5683631"/>
                  <a:pt x="9063275" y="5734649"/>
                </a:cubicBezTo>
                <a:cubicBezTo>
                  <a:pt x="9060929" y="5750482"/>
                  <a:pt x="9047442" y="5746963"/>
                  <a:pt x="9038059" y="5747550"/>
                </a:cubicBezTo>
                <a:cubicBezTo>
                  <a:pt x="8973554" y="5751655"/>
                  <a:pt x="8909636" y="5755760"/>
                  <a:pt x="8845131" y="5759864"/>
                </a:cubicBezTo>
                <a:cubicBezTo>
                  <a:pt x="8843371" y="5755173"/>
                  <a:pt x="8841613" y="5750482"/>
                  <a:pt x="8839267" y="5746377"/>
                </a:cubicBezTo>
                <a:cubicBezTo>
                  <a:pt x="8818742" y="5702396"/>
                  <a:pt x="8774175" y="5679527"/>
                  <a:pt x="8729022" y="5690668"/>
                </a:cubicBezTo>
                <a:cubicBezTo>
                  <a:pt x="8683868" y="5701810"/>
                  <a:pt x="8655135" y="5739340"/>
                  <a:pt x="8655721" y="5786839"/>
                </a:cubicBezTo>
                <a:cubicBezTo>
                  <a:pt x="8656307" y="5831993"/>
                  <a:pt x="8686801" y="5868936"/>
                  <a:pt x="8731368" y="5878319"/>
                </a:cubicBezTo>
                <a:cubicBezTo>
                  <a:pt x="8776521" y="5887701"/>
                  <a:pt x="8822261" y="5864832"/>
                  <a:pt x="8839267" y="5819092"/>
                </a:cubicBezTo>
                <a:cubicBezTo>
                  <a:pt x="8846304" y="5800327"/>
                  <a:pt x="8857445" y="5796222"/>
                  <a:pt x="8873865" y="5795635"/>
                </a:cubicBezTo>
                <a:cubicBezTo>
                  <a:pt x="8883834" y="5795635"/>
                  <a:pt x="8893217" y="5793876"/>
                  <a:pt x="8903185" y="5792703"/>
                </a:cubicBezTo>
                <a:cubicBezTo>
                  <a:pt x="8949512" y="5791530"/>
                  <a:pt x="8995838" y="5789771"/>
                  <a:pt x="9042164" y="5784493"/>
                </a:cubicBezTo>
                <a:cubicBezTo>
                  <a:pt x="9049201" y="5785080"/>
                  <a:pt x="9056238" y="5785666"/>
                  <a:pt x="9062688" y="5782148"/>
                </a:cubicBezTo>
                <a:cubicBezTo>
                  <a:pt x="9076762" y="5784493"/>
                  <a:pt x="9077349" y="5796222"/>
                  <a:pt x="9080867" y="5806191"/>
                </a:cubicBezTo>
                <a:cubicBezTo>
                  <a:pt x="9094354" y="5843134"/>
                  <a:pt x="9111947" y="5877733"/>
                  <a:pt x="9134817" y="5909985"/>
                </a:cubicBezTo>
                <a:cubicBezTo>
                  <a:pt x="9164137" y="5949860"/>
                  <a:pt x="9162965" y="5949274"/>
                  <a:pt x="9134817" y="5992668"/>
                </a:cubicBezTo>
                <a:cubicBezTo>
                  <a:pt x="9120743" y="6014365"/>
                  <a:pt x="9108428" y="6024921"/>
                  <a:pt x="9079108" y="6018470"/>
                </a:cubicBezTo>
                <a:cubicBezTo>
                  <a:pt x="9038059" y="6009674"/>
                  <a:pt x="8997011" y="6037822"/>
                  <a:pt x="8981178" y="6077111"/>
                </a:cubicBezTo>
                <a:cubicBezTo>
                  <a:pt x="8965344" y="6117573"/>
                  <a:pt x="8978246" y="6163900"/>
                  <a:pt x="9012844" y="6189701"/>
                </a:cubicBezTo>
                <a:cubicBezTo>
                  <a:pt x="9046856" y="6214917"/>
                  <a:pt x="9093768" y="6214917"/>
                  <a:pt x="9127780" y="6189701"/>
                </a:cubicBezTo>
                <a:cubicBezTo>
                  <a:pt x="9162965" y="6163900"/>
                  <a:pt x="9179970" y="6115227"/>
                  <a:pt x="9158273" y="6077697"/>
                </a:cubicBezTo>
                <a:cubicBezTo>
                  <a:pt x="9140681" y="6047791"/>
                  <a:pt x="9149477" y="6029612"/>
                  <a:pt x="9167069" y="6008501"/>
                </a:cubicBezTo>
                <a:cubicBezTo>
                  <a:pt x="9172347" y="6002637"/>
                  <a:pt x="9176452" y="5996187"/>
                  <a:pt x="9180557" y="5989150"/>
                </a:cubicBezTo>
                <a:cubicBezTo>
                  <a:pt x="9188180" y="5975076"/>
                  <a:pt x="9195804" y="5976249"/>
                  <a:pt x="9207532" y="5986218"/>
                </a:cubicBezTo>
                <a:cubicBezTo>
                  <a:pt x="9250926" y="6021989"/>
                  <a:pt x="9300184" y="6047791"/>
                  <a:pt x="9354720" y="6063037"/>
                </a:cubicBezTo>
                <a:cubicBezTo>
                  <a:pt x="9363516" y="6065383"/>
                  <a:pt x="9371726" y="6067729"/>
                  <a:pt x="9372312" y="6079457"/>
                </a:cubicBezTo>
                <a:cubicBezTo>
                  <a:pt x="9370553" y="6084148"/>
                  <a:pt x="9368794" y="6090012"/>
                  <a:pt x="9369967" y="6094117"/>
                </a:cubicBezTo>
                <a:cubicBezTo>
                  <a:pt x="9358825" y="6161554"/>
                  <a:pt x="9351202" y="6229577"/>
                  <a:pt x="9344751" y="6298187"/>
                </a:cubicBezTo>
                <a:cubicBezTo>
                  <a:pt x="9341819" y="6311088"/>
                  <a:pt x="9330091" y="6309329"/>
                  <a:pt x="9321295" y="6311674"/>
                </a:cubicBezTo>
                <a:cubicBezTo>
                  <a:pt x="9301357" y="6318125"/>
                  <a:pt x="9284351" y="6328680"/>
                  <a:pt x="9270864" y="6345099"/>
                </a:cubicBezTo>
                <a:cubicBezTo>
                  <a:pt x="9236852" y="6389666"/>
                  <a:pt x="9246821" y="6452998"/>
                  <a:pt x="9293147" y="6484078"/>
                </a:cubicBezTo>
                <a:lnTo>
                  <a:pt x="9317015" y="6493620"/>
                </a:lnTo>
                <a:lnTo>
                  <a:pt x="9155689" y="6858000"/>
                </a:lnTo>
                <a:lnTo>
                  <a:pt x="0" y="6858000"/>
                </a:lnTo>
                <a:lnTo>
                  <a:pt x="552112" y="5610966"/>
                </a:lnTo>
                <a:lnTo>
                  <a:pt x="550885" y="5621088"/>
                </a:lnTo>
                <a:cubicBezTo>
                  <a:pt x="548195" y="5624450"/>
                  <a:pt x="549541" y="5627814"/>
                  <a:pt x="550213" y="5631177"/>
                </a:cubicBezTo>
                <a:cubicBezTo>
                  <a:pt x="550213" y="5635212"/>
                  <a:pt x="550213" y="5639248"/>
                  <a:pt x="548195" y="5643284"/>
                </a:cubicBezTo>
                <a:cubicBezTo>
                  <a:pt x="544832" y="5647319"/>
                  <a:pt x="546177" y="5652028"/>
                  <a:pt x="546177" y="5656737"/>
                </a:cubicBezTo>
                <a:cubicBezTo>
                  <a:pt x="545505" y="5697767"/>
                  <a:pt x="548195" y="5738124"/>
                  <a:pt x="547523" y="5779155"/>
                </a:cubicBezTo>
                <a:cubicBezTo>
                  <a:pt x="546850" y="5801352"/>
                  <a:pt x="546850" y="5822875"/>
                  <a:pt x="546850" y="5845072"/>
                </a:cubicBezTo>
                <a:cubicBezTo>
                  <a:pt x="546177" y="5851125"/>
                  <a:pt x="546177" y="5857179"/>
                  <a:pt x="545505" y="5863233"/>
                </a:cubicBezTo>
                <a:cubicBezTo>
                  <a:pt x="540796" y="5912334"/>
                  <a:pt x="523308" y="5958073"/>
                  <a:pt x="509855" y="6005157"/>
                </a:cubicBezTo>
                <a:cubicBezTo>
                  <a:pt x="498421" y="6044169"/>
                  <a:pt x="491022" y="6077801"/>
                  <a:pt x="517255" y="6112777"/>
                </a:cubicBezTo>
                <a:cubicBezTo>
                  <a:pt x="528016" y="6139682"/>
                  <a:pt x="546177" y="6153135"/>
                  <a:pt x="570392" y="6164569"/>
                </a:cubicBezTo>
                <a:cubicBezTo>
                  <a:pt x="577118" y="6167933"/>
                  <a:pt x="599988" y="6155152"/>
                  <a:pt x="606714" y="6152462"/>
                </a:cubicBezTo>
                <a:cubicBezTo>
                  <a:pt x="628237" y="6143718"/>
                  <a:pt x="665905" y="6129593"/>
                  <a:pt x="688101" y="6120848"/>
                </a:cubicBezTo>
                <a:cubicBezTo>
                  <a:pt x="764109" y="6091926"/>
                  <a:pt x="823972" y="6068384"/>
                  <a:pt x="899979" y="6040134"/>
                </a:cubicBezTo>
                <a:cubicBezTo>
                  <a:pt x="901997" y="6046860"/>
                  <a:pt x="900651" y="6060985"/>
                  <a:pt x="904015" y="6052240"/>
                </a:cubicBezTo>
                <a:cubicBezTo>
                  <a:pt x="907378" y="6050896"/>
                  <a:pt x="925538" y="6040806"/>
                  <a:pt x="929574" y="6040134"/>
                </a:cubicBezTo>
                <a:cubicBezTo>
                  <a:pt x="943027" y="6037443"/>
                  <a:pt x="939664" y="6027354"/>
                  <a:pt x="933610" y="6013901"/>
                </a:cubicBezTo>
                <a:cubicBezTo>
                  <a:pt x="920830" y="5985650"/>
                  <a:pt x="910069" y="5956728"/>
                  <a:pt x="898634" y="5927805"/>
                </a:cubicBezTo>
                <a:cubicBezTo>
                  <a:pt x="896616" y="5922424"/>
                  <a:pt x="889217" y="5888120"/>
                  <a:pt x="901324" y="5878703"/>
                </a:cubicBezTo>
                <a:cubicBezTo>
                  <a:pt x="904687" y="5876686"/>
                  <a:pt x="908051" y="5876012"/>
                  <a:pt x="910741" y="5873322"/>
                </a:cubicBezTo>
                <a:cubicBezTo>
                  <a:pt x="912086" y="5871304"/>
                  <a:pt x="935628" y="5867269"/>
                  <a:pt x="944372" y="5863233"/>
                </a:cubicBezTo>
                <a:cubicBezTo>
                  <a:pt x="1002218" y="5835655"/>
                  <a:pt x="1047285" y="5792607"/>
                  <a:pt x="1084279" y="5741488"/>
                </a:cubicBezTo>
                <a:cubicBezTo>
                  <a:pt x="1089660" y="5734088"/>
                  <a:pt x="1096386" y="5727362"/>
                  <a:pt x="1095713" y="5717273"/>
                </a:cubicBezTo>
                <a:cubicBezTo>
                  <a:pt x="1096386" y="5715255"/>
                  <a:pt x="1095713" y="5713237"/>
                  <a:pt x="1097058" y="5711892"/>
                </a:cubicBezTo>
                <a:cubicBezTo>
                  <a:pt x="1107820" y="5700458"/>
                  <a:pt x="1101094" y="5693731"/>
                  <a:pt x="1092350" y="5686332"/>
                </a:cubicBezTo>
                <a:cubicBezTo>
                  <a:pt x="1076207" y="5672880"/>
                  <a:pt x="1060737" y="5658082"/>
                  <a:pt x="1044594" y="5644629"/>
                </a:cubicBezTo>
                <a:cubicBezTo>
                  <a:pt x="1037867" y="5639248"/>
                  <a:pt x="1035177" y="5633867"/>
                  <a:pt x="1037195" y="5624450"/>
                </a:cubicBezTo>
                <a:cubicBezTo>
                  <a:pt x="1044594" y="5586783"/>
                  <a:pt x="1050647" y="5549116"/>
                  <a:pt x="1058046" y="5511449"/>
                </a:cubicBezTo>
                <a:cubicBezTo>
                  <a:pt x="1069481" y="5455621"/>
                  <a:pt x="1075534" y="5398448"/>
                  <a:pt x="1093695" y="5343966"/>
                </a:cubicBezTo>
                <a:cubicBezTo>
                  <a:pt x="1154905" y="5164374"/>
                  <a:pt x="1199970" y="4980747"/>
                  <a:pt x="1226203" y="4793084"/>
                </a:cubicBezTo>
                <a:cubicBezTo>
                  <a:pt x="1247054" y="4646452"/>
                  <a:pt x="1260507" y="4498473"/>
                  <a:pt x="1273287" y="4351169"/>
                </a:cubicBezTo>
                <a:lnTo>
                  <a:pt x="1305774" y="3908700"/>
                </a:lnTo>
                <a:lnTo>
                  <a:pt x="1319097" y="3878607"/>
                </a:lnTo>
                <a:lnTo>
                  <a:pt x="1319698" y="3878312"/>
                </a:lnTo>
                <a:cubicBezTo>
                  <a:pt x="1342567" y="3872931"/>
                  <a:pt x="1365437" y="3866877"/>
                  <a:pt x="1388306" y="3861497"/>
                </a:cubicBezTo>
                <a:cubicBezTo>
                  <a:pt x="1390996" y="3851407"/>
                  <a:pt x="1388306" y="3841318"/>
                  <a:pt x="1390324" y="3831229"/>
                </a:cubicBezTo>
                <a:cubicBezTo>
                  <a:pt x="1390324" y="3828538"/>
                  <a:pt x="1390324" y="3825847"/>
                  <a:pt x="1390324" y="3823157"/>
                </a:cubicBezTo>
                <a:lnTo>
                  <a:pt x="1383847" y="3732357"/>
                </a:lnTo>
                <a:close/>
              </a:path>
            </a:pathLst>
          </a:custGeom>
          <a:solidFill>
            <a:schemeClr val="accent4"/>
          </a:solidFill>
          <a:ln w="9293"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447548EA-DD17-43F9-AACD-F23CB7F25EAD}"/>
              </a:ext>
            </a:extLst>
          </p:cNvPr>
          <p:cNvSpPr/>
          <p:nvPr userDrawn="1"/>
        </p:nvSpPr>
        <p:spPr>
          <a:xfrm>
            <a:off x="10644056" y="5716915"/>
            <a:ext cx="873784" cy="85043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4"/>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D3D5115-8999-478C-BF76-47C5692CB962}"/>
              </a:ext>
            </a:extLst>
          </p:cNvPr>
          <p:cNvSpPr/>
          <p:nvPr userDrawn="1"/>
        </p:nvSpPr>
        <p:spPr>
          <a:xfrm>
            <a:off x="893813" y="5721307"/>
            <a:ext cx="470839" cy="188335"/>
          </a:xfrm>
          <a:custGeom>
            <a:avLst/>
            <a:gdLst>
              <a:gd name="connsiteX0" fmla="*/ 2960 w 654032"/>
              <a:gd name="connsiteY0" fmla="*/ 269088 h 261613"/>
              <a:gd name="connsiteX1" fmla="*/ 7631 w 654032"/>
              <a:gd name="connsiteY1" fmla="*/ 222371 h 261613"/>
              <a:gd name="connsiteX2" fmla="*/ 43136 w 654032"/>
              <a:gd name="connsiteY2" fmla="*/ 205553 h 261613"/>
              <a:gd name="connsiteX3" fmla="*/ 154321 w 654032"/>
              <a:gd name="connsiteY3" fmla="*/ 143887 h 261613"/>
              <a:gd name="connsiteX4" fmla="*/ 282325 w 654032"/>
              <a:gd name="connsiteY4" fmla="*/ 0 h 261613"/>
              <a:gd name="connsiteX5" fmla="*/ 477600 w 654032"/>
              <a:gd name="connsiteY5" fmla="*/ 64469 h 261613"/>
              <a:gd name="connsiteX6" fmla="*/ 576640 w 654032"/>
              <a:gd name="connsiteY6" fmla="*/ 72878 h 261613"/>
              <a:gd name="connsiteX7" fmla="*/ 653255 w 654032"/>
              <a:gd name="connsiteY7" fmla="*/ 196210 h 261613"/>
              <a:gd name="connsiteX8" fmla="*/ 456111 w 654032"/>
              <a:gd name="connsiteY8" fmla="*/ 269088 h 261613"/>
              <a:gd name="connsiteX9" fmla="*/ 177680 w 654032"/>
              <a:gd name="connsiteY9" fmla="*/ 258810 h 261613"/>
              <a:gd name="connsiteX10" fmla="*/ 2960 w 654032"/>
              <a:gd name="connsiteY10" fmla="*/ 269088 h 26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4032" h="261613">
                <a:moveTo>
                  <a:pt x="2960" y="269088"/>
                </a:moveTo>
                <a:cubicBezTo>
                  <a:pt x="-2646" y="256941"/>
                  <a:pt x="157" y="230780"/>
                  <a:pt x="7631" y="222371"/>
                </a:cubicBezTo>
                <a:cubicBezTo>
                  <a:pt x="14172" y="214896"/>
                  <a:pt x="36596" y="207422"/>
                  <a:pt x="43136" y="205553"/>
                </a:cubicBezTo>
                <a:cubicBezTo>
                  <a:pt x="87049" y="196210"/>
                  <a:pt x="119751" y="170049"/>
                  <a:pt x="154321" y="143887"/>
                </a:cubicBezTo>
                <a:cubicBezTo>
                  <a:pt x="209447" y="101842"/>
                  <a:pt x="240280" y="53257"/>
                  <a:pt x="282325" y="0"/>
                </a:cubicBezTo>
                <a:cubicBezTo>
                  <a:pt x="343991" y="51388"/>
                  <a:pt x="399116" y="65403"/>
                  <a:pt x="477600" y="64469"/>
                </a:cubicBezTo>
                <a:cubicBezTo>
                  <a:pt x="510302" y="64469"/>
                  <a:pt x="543938" y="63534"/>
                  <a:pt x="576640" y="72878"/>
                </a:cubicBezTo>
                <a:cubicBezTo>
                  <a:pt x="629897" y="87827"/>
                  <a:pt x="664467" y="142019"/>
                  <a:pt x="653255" y="196210"/>
                </a:cubicBezTo>
                <a:cubicBezTo>
                  <a:pt x="636437" y="280300"/>
                  <a:pt x="520580" y="269088"/>
                  <a:pt x="456111" y="269088"/>
                </a:cubicBezTo>
                <a:cubicBezTo>
                  <a:pt x="363612" y="268154"/>
                  <a:pt x="270179" y="258810"/>
                  <a:pt x="177680" y="258810"/>
                </a:cubicBezTo>
                <a:cubicBezTo>
                  <a:pt x="117882" y="257876"/>
                  <a:pt x="64625" y="265351"/>
                  <a:pt x="2960" y="269088"/>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FA44E46-E220-4C0D-BAFF-7A21112D0D41}"/>
              </a:ext>
            </a:extLst>
          </p:cNvPr>
          <p:cNvSpPr/>
          <p:nvPr userDrawn="1"/>
        </p:nvSpPr>
        <p:spPr>
          <a:xfrm>
            <a:off x="489961" y="6040132"/>
            <a:ext cx="699532" cy="349766"/>
          </a:xfrm>
          <a:custGeom>
            <a:avLst/>
            <a:gdLst>
              <a:gd name="connsiteX0" fmla="*/ 33240 w 971705"/>
              <a:gd name="connsiteY0" fmla="*/ 94367 h 485852"/>
              <a:gd name="connsiteX1" fmla="*/ 93971 w 971705"/>
              <a:gd name="connsiteY1" fmla="*/ 163508 h 485852"/>
              <a:gd name="connsiteX2" fmla="*/ 129476 w 971705"/>
              <a:gd name="connsiteY2" fmla="*/ 168180 h 485852"/>
              <a:gd name="connsiteX3" fmla="*/ 569547 w 971705"/>
              <a:gd name="connsiteY3" fmla="*/ 0 h 485852"/>
              <a:gd name="connsiteX4" fmla="*/ 726514 w 971705"/>
              <a:gd name="connsiteY4" fmla="*/ 161639 h 485852"/>
              <a:gd name="connsiteX5" fmla="*/ 866664 w 971705"/>
              <a:gd name="connsiteY5" fmla="*/ 214896 h 485852"/>
              <a:gd name="connsiteX6" fmla="*/ 934871 w 971705"/>
              <a:gd name="connsiteY6" fmla="*/ 249467 h 485852"/>
              <a:gd name="connsiteX7" fmla="*/ 954492 w 971705"/>
              <a:gd name="connsiteY7" fmla="*/ 390551 h 485852"/>
              <a:gd name="connsiteX8" fmla="*/ 801261 w 971705"/>
              <a:gd name="connsiteY8" fmla="*/ 475575 h 485852"/>
              <a:gd name="connsiteX9" fmla="*/ 609723 w 971705"/>
              <a:gd name="connsiteY9" fmla="*/ 482115 h 485852"/>
              <a:gd name="connsiteX10" fmla="*/ 421922 w 971705"/>
              <a:gd name="connsiteY10" fmla="*/ 416712 h 485852"/>
              <a:gd name="connsiteX11" fmla="*/ 250005 w 971705"/>
              <a:gd name="connsiteY11" fmla="*/ 347572 h 485852"/>
              <a:gd name="connsiteX12" fmla="*/ 182733 w 971705"/>
              <a:gd name="connsiteY12" fmla="*/ 330753 h 485852"/>
              <a:gd name="connsiteX13" fmla="*/ 94906 w 971705"/>
              <a:gd name="connsiteY13" fmla="*/ 306461 h 485852"/>
              <a:gd name="connsiteX14" fmla="*/ 57532 w 971705"/>
              <a:gd name="connsiteY14" fmla="*/ 292446 h 485852"/>
              <a:gd name="connsiteX15" fmla="*/ 2407 w 971705"/>
              <a:gd name="connsiteY15" fmla="*/ 187801 h 485852"/>
              <a:gd name="connsiteX16" fmla="*/ 33240 w 971705"/>
              <a:gd name="connsiteY16" fmla="*/ 94367 h 485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1705" h="485852">
                <a:moveTo>
                  <a:pt x="33240" y="94367"/>
                </a:moveTo>
                <a:cubicBezTo>
                  <a:pt x="55664" y="113989"/>
                  <a:pt x="67810" y="148559"/>
                  <a:pt x="93971" y="163508"/>
                </a:cubicBezTo>
                <a:cubicBezTo>
                  <a:pt x="106118" y="170983"/>
                  <a:pt x="116395" y="172852"/>
                  <a:pt x="129476" y="168180"/>
                </a:cubicBezTo>
                <a:cubicBezTo>
                  <a:pt x="276166" y="112120"/>
                  <a:pt x="422856" y="56060"/>
                  <a:pt x="569547" y="0"/>
                </a:cubicBezTo>
                <a:cubicBezTo>
                  <a:pt x="592905" y="82221"/>
                  <a:pt x="648965" y="131741"/>
                  <a:pt x="726514" y="161639"/>
                </a:cubicBezTo>
                <a:cubicBezTo>
                  <a:pt x="773231" y="179392"/>
                  <a:pt x="819948" y="197144"/>
                  <a:pt x="866664" y="214896"/>
                </a:cubicBezTo>
                <a:cubicBezTo>
                  <a:pt x="890957" y="224240"/>
                  <a:pt x="913381" y="235452"/>
                  <a:pt x="934871" y="249467"/>
                </a:cubicBezTo>
                <a:cubicBezTo>
                  <a:pt x="986259" y="285906"/>
                  <a:pt x="994668" y="341965"/>
                  <a:pt x="954492" y="390551"/>
                </a:cubicBezTo>
                <a:cubicBezTo>
                  <a:pt x="915250" y="439136"/>
                  <a:pt x="859190" y="459692"/>
                  <a:pt x="801261" y="475575"/>
                </a:cubicBezTo>
                <a:cubicBezTo>
                  <a:pt x="740529" y="492393"/>
                  <a:pt x="671389" y="497065"/>
                  <a:pt x="609723" y="482115"/>
                </a:cubicBezTo>
                <a:cubicBezTo>
                  <a:pt x="545254" y="466232"/>
                  <a:pt x="483588" y="441005"/>
                  <a:pt x="421922" y="416712"/>
                </a:cubicBezTo>
                <a:cubicBezTo>
                  <a:pt x="364928" y="393354"/>
                  <a:pt x="306999" y="369995"/>
                  <a:pt x="250005" y="347572"/>
                </a:cubicBezTo>
                <a:cubicBezTo>
                  <a:pt x="227581" y="338228"/>
                  <a:pt x="206091" y="337294"/>
                  <a:pt x="182733" y="330753"/>
                </a:cubicBezTo>
                <a:cubicBezTo>
                  <a:pt x="153769" y="323279"/>
                  <a:pt x="124804" y="314870"/>
                  <a:pt x="94906" y="306461"/>
                </a:cubicBezTo>
                <a:cubicBezTo>
                  <a:pt x="81825" y="302723"/>
                  <a:pt x="69679" y="298052"/>
                  <a:pt x="57532" y="292446"/>
                </a:cubicBezTo>
                <a:cubicBezTo>
                  <a:pt x="10816" y="271891"/>
                  <a:pt x="-6936" y="238255"/>
                  <a:pt x="2407" y="187801"/>
                </a:cubicBezTo>
                <a:cubicBezTo>
                  <a:pt x="7079" y="159771"/>
                  <a:pt x="23897" y="120529"/>
                  <a:pt x="33240" y="94367"/>
                </a:cubicBezTo>
                <a:close/>
              </a:path>
            </a:pathLst>
          </a:custGeom>
          <a:solidFill>
            <a:schemeClr val="accent4">
              <a:lumMod val="50000"/>
            </a:schemeClr>
          </a:solidFill>
          <a:ln w="929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79E7B5-FE81-414C-BC66-62FE693A21CD}"/>
              </a:ext>
            </a:extLst>
          </p:cNvPr>
          <p:cNvSpPr/>
          <p:nvPr userDrawn="1"/>
        </p:nvSpPr>
        <p:spPr>
          <a:xfrm>
            <a:off x="616803" y="2305711"/>
            <a:ext cx="803790" cy="3565153"/>
          </a:xfrm>
          <a:custGeom>
            <a:avLst/>
            <a:gdLst>
              <a:gd name="connsiteX0" fmla="*/ 303469 w 880209"/>
              <a:gd name="connsiteY0" fmla="*/ 3751377 h 3904105"/>
              <a:gd name="connsiteX1" fmla="*/ 301997 w 880209"/>
              <a:gd name="connsiteY1" fmla="*/ 3883961 h 3904105"/>
              <a:gd name="connsiteX2" fmla="*/ 310099 w 880209"/>
              <a:gd name="connsiteY2" fmla="*/ 3903849 h 3904105"/>
              <a:gd name="connsiteX3" fmla="*/ 320412 w 880209"/>
              <a:gd name="connsiteY3" fmla="*/ 3900166 h 3904105"/>
              <a:gd name="connsiteX4" fmla="*/ 303469 w 880209"/>
              <a:gd name="connsiteY4" fmla="*/ 3751377 h 3904105"/>
              <a:gd name="connsiteX5" fmla="*/ 342509 w 880209"/>
              <a:gd name="connsiteY5" fmla="*/ 3458957 h 3904105"/>
              <a:gd name="connsiteX6" fmla="*/ 303469 w 880209"/>
              <a:gd name="connsiteY6" fmla="*/ 3724125 h 3904105"/>
              <a:gd name="connsiteX7" fmla="*/ 342509 w 880209"/>
              <a:gd name="connsiteY7" fmla="*/ 3458957 h 3904105"/>
              <a:gd name="connsiteX8" fmla="*/ 556115 w 880209"/>
              <a:gd name="connsiteY8" fmla="*/ 2540448 h 3904105"/>
              <a:gd name="connsiteX9" fmla="*/ 350609 w 880209"/>
              <a:gd name="connsiteY9" fmla="*/ 3431705 h 3904105"/>
              <a:gd name="connsiteX10" fmla="*/ 394067 w 880209"/>
              <a:gd name="connsiteY10" fmla="*/ 3325637 h 3904105"/>
              <a:gd name="connsiteX11" fmla="*/ 480246 w 880209"/>
              <a:gd name="connsiteY11" fmla="*/ 2977237 h 3904105"/>
              <a:gd name="connsiteX12" fmla="*/ 543593 w 880209"/>
              <a:gd name="connsiteY12" fmla="*/ 2619262 h 3904105"/>
              <a:gd name="connsiteX13" fmla="*/ 556115 w 880209"/>
              <a:gd name="connsiteY13" fmla="*/ 2540448 h 3904105"/>
              <a:gd name="connsiteX14" fmla="*/ 620933 w 880209"/>
              <a:gd name="connsiteY14" fmla="*/ 2125020 h 3904105"/>
              <a:gd name="connsiteX15" fmla="*/ 565690 w 880209"/>
              <a:gd name="connsiteY15" fmla="*/ 2481524 h 3904105"/>
              <a:gd name="connsiteX16" fmla="*/ 620933 w 880209"/>
              <a:gd name="connsiteY16" fmla="*/ 2125020 h 3904105"/>
              <a:gd name="connsiteX17" fmla="*/ 224655 w 880209"/>
              <a:gd name="connsiteY17" fmla="*/ 1768105 h 3904105"/>
              <a:gd name="connsiteX18" fmla="*/ 256327 w 880209"/>
              <a:gd name="connsiteY18" fmla="*/ 1775579 h 3904105"/>
              <a:gd name="connsiteX19" fmla="*/ 257626 w 880209"/>
              <a:gd name="connsiteY19" fmla="*/ 1773933 h 3904105"/>
              <a:gd name="connsiteX20" fmla="*/ 348401 w 880209"/>
              <a:gd name="connsiteY20" fmla="*/ 1792088 h 3904105"/>
              <a:gd name="connsiteX21" fmla="*/ 477302 w 880209"/>
              <a:gd name="connsiteY21" fmla="*/ 1779566 h 3904105"/>
              <a:gd name="connsiteX22" fmla="*/ 259274 w 880209"/>
              <a:gd name="connsiteY22" fmla="*/ 1770727 h 3904105"/>
              <a:gd name="connsiteX23" fmla="*/ 258268 w 880209"/>
              <a:gd name="connsiteY23" fmla="*/ 1771734 h 3904105"/>
              <a:gd name="connsiteX24" fmla="*/ 0 w 880209"/>
              <a:gd name="connsiteY24" fmla="*/ 1722113 h 3904105"/>
              <a:gd name="connsiteX25" fmla="*/ 92072 w 880209"/>
              <a:gd name="connsiteY25" fmla="*/ 1743476 h 3904105"/>
              <a:gd name="connsiteX26" fmla="*/ 92074 w 880209"/>
              <a:gd name="connsiteY26" fmla="*/ 1743475 h 3904105"/>
              <a:gd name="connsiteX27" fmla="*/ 176779 w 880209"/>
              <a:gd name="connsiteY27" fmla="*/ 1758943 h 3904105"/>
              <a:gd name="connsiteX28" fmla="*/ 95594 w 880209"/>
              <a:gd name="connsiteY28" fmla="*/ 1740657 h 3904105"/>
              <a:gd name="connsiteX29" fmla="*/ 95755 w 880209"/>
              <a:gd name="connsiteY29" fmla="*/ 1740529 h 3904105"/>
              <a:gd name="connsiteX30" fmla="*/ 0 w 880209"/>
              <a:gd name="connsiteY30" fmla="*/ 1722113 h 3904105"/>
              <a:gd name="connsiteX31" fmla="*/ 517076 w 880209"/>
              <a:gd name="connsiteY31" fmla="*/ 1055512 h 3904105"/>
              <a:gd name="connsiteX32" fmla="*/ 516339 w 880209"/>
              <a:gd name="connsiteY32" fmla="*/ 1061405 h 3904105"/>
              <a:gd name="connsiteX33" fmla="*/ 591470 w 880209"/>
              <a:gd name="connsiteY33" fmla="*/ 1467995 h 3904105"/>
              <a:gd name="connsiteX34" fmla="*/ 629035 w 880209"/>
              <a:gd name="connsiteY34" fmla="*/ 1673500 h 3904105"/>
              <a:gd name="connsiteX35" fmla="*/ 632258 w 880209"/>
              <a:gd name="connsiteY35" fmla="*/ 1689335 h 3904105"/>
              <a:gd name="connsiteX36" fmla="*/ 637138 w 880209"/>
              <a:gd name="connsiteY36" fmla="*/ 1705172 h 3904105"/>
              <a:gd name="connsiteX37" fmla="*/ 635665 w 880209"/>
              <a:gd name="connsiteY37" fmla="*/ 1686389 h 3904105"/>
              <a:gd name="connsiteX38" fmla="*/ 632895 w 880209"/>
              <a:gd name="connsiteY38" fmla="*/ 1672265 h 3904105"/>
              <a:gd name="connsiteX39" fmla="*/ 633639 w 880209"/>
              <a:gd name="connsiteY39" fmla="*/ 1672027 h 3904105"/>
              <a:gd name="connsiteX40" fmla="*/ 632719 w 880209"/>
              <a:gd name="connsiteY40" fmla="*/ 1668344 h 3904105"/>
              <a:gd name="connsiteX41" fmla="*/ 623143 w 880209"/>
              <a:gd name="connsiteY41" fmla="*/ 1476098 h 3904105"/>
              <a:gd name="connsiteX42" fmla="*/ 622406 w 880209"/>
              <a:gd name="connsiteY42" fmla="*/ 1468732 h 3904105"/>
              <a:gd name="connsiteX43" fmla="*/ 589997 w 880209"/>
              <a:gd name="connsiteY43" fmla="*/ 1364875 h 3904105"/>
              <a:gd name="connsiteX44" fmla="*/ 558324 w 880209"/>
              <a:gd name="connsiteY44" fmla="*/ 1262490 h 3904105"/>
              <a:gd name="connsiteX45" fmla="*/ 556851 w 880209"/>
              <a:gd name="connsiteY45" fmla="*/ 1169682 h 3904105"/>
              <a:gd name="connsiteX46" fmla="*/ 517076 w 880209"/>
              <a:gd name="connsiteY46" fmla="*/ 1055512 h 3904105"/>
              <a:gd name="connsiteX47" fmla="*/ 778562 w 880209"/>
              <a:gd name="connsiteY47" fmla="*/ 943552 h 3904105"/>
              <a:gd name="connsiteX48" fmla="*/ 729946 w 880209"/>
              <a:gd name="connsiteY48" fmla="*/ 1009845 h 3904105"/>
              <a:gd name="connsiteX49" fmla="*/ 778562 w 880209"/>
              <a:gd name="connsiteY49" fmla="*/ 943552 h 3904105"/>
              <a:gd name="connsiteX50" fmla="*/ 278425 w 880209"/>
              <a:gd name="connsiteY50" fmla="*/ 849271 h 3904105"/>
              <a:gd name="connsiteX51" fmla="*/ 275479 w 880209"/>
              <a:gd name="connsiteY51" fmla="*/ 852217 h 3904105"/>
              <a:gd name="connsiteX52" fmla="*/ 283581 w 880209"/>
              <a:gd name="connsiteY52" fmla="*/ 858110 h 3904105"/>
              <a:gd name="connsiteX53" fmla="*/ 568636 w 880209"/>
              <a:gd name="connsiteY53" fmla="*/ 1076136 h 3904105"/>
              <a:gd name="connsiteX54" fmla="*/ 595890 w 880209"/>
              <a:gd name="connsiteY54" fmla="*/ 1080555 h 3904105"/>
              <a:gd name="connsiteX55" fmla="*/ 665128 w 880209"/>
              <a:gd name="connsiteY55" fmla="*/ 1057722 h 3904105"/>
              <a:gd name="connsiteX56" fmla="*/ 665864 w 880209"/>
              <a:gd name="connsiteY56" fmla="*/ 1056248 h 3904105"/>
              <a:gd name="connsiteX57" fmla="*/ 665128 w 880209"/>
              <a:gd name="connsiteY57" fmla="*/ 1054038 h 3904105"/>
              <a:gd name="connsiteX58" fmla="*/ 620196 w 880209"/>
              <a:gd name="connsiteY58" fmla="*/ 1058459 h 3904105"/>
              <a:gd name="connsiteX59" fmla="*/ 502344 w 880209"/>
              <a:gd name="connsiteY59" fmla="*/ 1004688 h 3904105"/>
              <a:gd name="connsiteX60" fmla="*/ 309361 w 880209"/>
              <a:gd name="connsiteY60" fmla="*/ 871368 h 3904105"/>
              <a:gd name="connsiteX61" fmla="*/ 278425 w 880209"/>
              <a:gd name="connsiteY61" fmla="*/ 849271 h 3904105"/>
              <a:gd name="connsiteX62" fmla="*/ 811706 w 880209"/>
              <a:gd name="connsiteY62" fmla="*/ 826437 h 3904105"/>
              <a:gd name="connsiteX63" fmla="*/ 880209 w 880209"/>
              <a:gd name="connsiteY63" fmla="*/ 847798 h 3904105"/>
              <a:gd name="connsiteX64" fmla="*/ 811706 w 880209"/>
              <a:gd name="connsiteY64" fmla="*/ 826437 h 3904105"/>
              <a:gd name="connsiteX65" fmla="*/ 706376 w 880209"/>
              <a:gd name="connsiteY65" fmla="*/ 698273 h 3904105"/>
              <a:gd name="connsiteX66" fmla="*/ 796976 w 880209"/>
              <a:gd name="connsiteY66" fmla="*/ 810233 h 3904105"/>
              <a:gd name="connsiteX67" fmla="*/ 706376 w 880209"/>
              <a:gd name="connsiteY67" fmla="*/ 698273 h 3904105"/>
              <a:gd name="connsiteX68" fmla="*/ 643767 w 880209"/>
              <a:gd name="connsiteY68" fmla="*/ 584104 h 3904105"/>
              <a:gd name="connsiteX69" fmla="*/ 727738 w 880209"/>
              <a:gd name="connsiteY69" fmla="*/ 612094 h 3904105"/>
              <a:gd name="connsiteX70" fmla="*/ 643767 w 880209"/>
              <a:gd name="connsiteY70" fmla="*/ 584104 h 3904105"/>
              <a:gd name="connsiteX71" fmla="*/ 828649 w 880209"/>
              <a:gd name="connsiteY71" fmla="*/ 555377 h 3904105"/>
              <a:gd name="connsiteX72" fmla="*/ 734366 w 880209"/>
              <a:gd name="connsiteY72" fmla="*/ 611357 h 3904105"/>
              <a:gd name="connsiteX73" fmla="*/ 771196 w 880209"/>
              <a:gd name="connsiteY73" fmla="*/ 608411 h 3904105"/>
              <a:gd name="connsiteX74" fmla="*/ 816863 w 880209"/>
              <a:gd name="connsiteY74" fmla="*/ 570845 h 3904105"/>
              <a:gd name="connsiteX75" fmla="*/ 828649 w 880209"/>
              <a:gd name="connsiteY75" fmla="*/ 555377 h 3904105"/>
              <a:gd name="connsiteX76" fmla="*/ 686488 w 880209"/>
              <a:gd name="connsiteY76" fmla="*/ 385965 h 3904105"/>
              <a:gd name="connsiteX77" fmla="*/ 683542 w 880209"/>
              <a:gd name="connsiteY77" fmla="*/ 387438 h 3904105"/>
              <a:gd name="connsiteX78" fmla="*/ 695327 w 880209"/>
              <a:gd name="connsiteY78" fmla="*/ 452993 h 3904105"/>
              <a:gd name="connsiteX79" fmla="*/ 717425 w 880209"/>
              <a:gd name="connsiteY79" fmla="*/ 573793 h 3904105"/>
              <a:gd name="connsiteX80" fmla="*/ 734367 w 880209"/>
              <a:gd name="connsiteY80" fmla="*/ 584842 h 3904105"/>
              <a:gd name="connsiteX81" fmla="*/ 743206 w 880209"/>
              <a:gd name="connsiteY81" fmla="*/ 582632 h 3904105"/>
              <a:gd name="connsiteX82" fmla="*/ 751308 w 880209"/>
              <a:gd name="connsiteY82" fmla="*/ 568637 h 3904105"/>
              <a:gd name="connsiteX83" fmla="*/ 723318 w 880209"/>
              <a:gd name="connsiteY83" fmla="*/ 488349 h 3904105"/>
              <a:gd name="connsiteX84" fmla="*/ 686488 w 880209"/>
              <a:gd name="connsiteY84" fmla="*/ 385965 h 3904105"/>
              <a:gd name="connsiteX85" fmla="*/ 373943 w 880209"/>
              <a:gd name="connsiteY85" fmla="*/ 235704 h 3904105"/>
              <a:gd name="connsiteX86" fmla="*/ 389687 w 880209"/>
              <a:gd name="connsiteY86" fmla="*/ 268482 h 3904105"/>
              <a:gd name="connsiteX87" fmla="*/ 398210 w 880209"/>
              <a:gd name="connsiteY87" fmla="*/ 283454 h 3904105"/>
              <a:gd name="connsiteX88" fmla="*/ 383756 w 880209"/>
              <a:gd name="connsiteY88" fmla="*/ 268850 h 3904105"/>
              <a:gd name="connsiteX89" fmla="*/ 390385 w 880209"/>
              <a:gd name="connsiteY89" fmla="*/ 280635 h 3904105"/>
              <a:gd name="connsiteX90" fmla="*/ 542119 w 880209"/>
              <a:gd name="connsiteY90" fmla="*/ 465515 h 3904105"/>
              <a:gd name="connsiteX91" fmla="*/ 617250 w 880209"/>
              <a:gd name="connsiteY91" fmla="*/ 554641 h 3904105"/>
              <a:gd name="connsiteX92" fmla="*/ 626826 w 880209"/>
              <a:gd name="connsiteY92" fmla="*/ 563479 h 3904105"/>
              <a:gd name="connsiteX93" fmla="*/ 617250 w 880209"/>
              <a:gd name="connsiteY93" fmla="*/ 550958 h 3904105"/>
              <a:gd name="connsiteX94" fmla="*/ 617250 w 880209"/>
              <a:gd name="connsiteY94" fmla="*/ 551695 h 3904105"/>
              <a:gd name="connsiteX95" fmla="*/ 576738 w 880209"/>
              <a:gd name="connsiteY95" fmla="*/ 491295 h 3904105"/>
              <a:gd name="connsiteX96" fmla="*/ 470671 w 880209"/>
              <a:gd name="connsiteY96" fmla="*/ 361658 h 3904105"/>
              <a:gd name="connsiteX97" fmla="*/ 428318 w 880209"/>
              <a:gd name="connsiteY97" fmla="*/ 313873 h 3904105"/>
              <a:gd name="connsiteX98" fmla="*/ 405989 w 880209"/>
              <a:gd name="connsiteY98" fmla="*/ 291313 h 3904105"/>
              <a:gd name="connsiteX99" fmla="*/ 401565 w 880209"/>
              <a:gd name="connsiteY99" fmla="*/ 260195 h 3904105"/>
              <a:gd name="connsiteX100" fmla="*/ 373943 w 880209"/>
              <a:gd name="connsiteY100" fmla="*/ 235704 h 3904105"/>
              <a:gd name="connsiteX101" fmla="*/ 283344 w 880209"/>
              <a:gd name="connsiteY101" fmla="*/ 131846 h 3904105"/>
              <a:gd name="connsiteX102" fmla="*/ 362894 w 880209"/>
              <a:gd name="connsiteY102" fmla="*/ 216553 h 3904105"/>
              <a:gd name="connsiteX103" fmla="*/ 283344 w 880209"/>
              <a:gd name="connsiteY103" fmla="*/ 131846 h 3904105"/>
              <a:gd name="connsiteX104" fmla="*/ 93308 w 880209"/>
              <a:gd name="connsiteY104" fmla="*/ 0 h 3904105"/>
              <a:gd name="connsiteX105" fmla="*/ 216316 w 880209"/>
              <a:gd name="connsiteY105" fmla="*/ 95755 h 3904105"/>
              <a:gd name="connsiteX106" fmla="*/ 264929 w 880209"/>
              <a:gd name="connsiteY106" fmla="*/ 119325 h 3904105"/>
              <a:gd name="connsiteX107" fmla="*/ 93308 w 880209"/>
              <a:gd name="connsiteY107" fmla="*/ 0 h 390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80209" h="3904105">
                <a:moveTo>
                  <a:pt x="303469" y="3751377"/>
                </a:moveTo>
                <a:cubicBezTo>
                  <a:pt x="297577" y="3795572"/>
                  <a:pt x="296840" y="3839767"/>
                  <a:pt x="301997" y="3883961"/>
                </a:cubicBezTo>
                <a:cubicBezTo>
                  <a:pt x="302733" y="3891327"/>
                  <a:pt x="301997" y="3899429"/>
                  <a:pt x="310099" y="3903849"/>
                </a:cubicBezTo>
                <a:cubicBezTo>
                  <a:pt x="316729" y="3904585"/>
                  <a:pt x="319676" y="3903849"/>
                  <a:pt x="320412" y="3900166"/>
                </a:cubicBezTo>
                <a:cubicBezTo>
                  <a:pt x="318939" y="3850079"/>
                  <a:pt x="310099" y="3800728"/>
                  <a:pt x="303469" y="3751377"/>
                </a:cubicBezTo>
                <a:close/>
                <a:moveTo>
                  <a:pt x="342509" y="3458957"/>
                </a:moveTo>
                <a:cubicBezTo>
                  <a:pt x="299050" y="3525249"/>
                  <a:pt x="280635" y="3654887"/>
                  <a:pt x="303469" y="3724125"/>
                </a:cubicBezTo>
                <a:cubicBezTo>
                  <a:pt x="312308" y="3634999"/>
                  <a:pt x="327777" y="3547347"/>
                  <a:pt x="342509" y="3458957"/>
                </a:cubicBezTo>
                <a:close/>
                <a:moveTo>
                  <a:pt x="556115" y="2540448"/>
                </a:moveTo>
                <a:cubicBezTo>
                  <a:pt x="482457" y="2836552"/>
                  <a:pt x="408798" y="3131918"/>
                  <a:pt x="350609" y="3431705"/>
                </a:cubicBezTo>
                <a:cubicBezTo>
                  <a:pt x="369023" y="3397822"/>
                  <a:pt x="381545" y="3361730"/>
                  <a:pt x="394067" y="3325637"/>
                </a:cubicBezTo>
                <a:cubicBezTo>
                  <a:pt x="433106" y="3212205"/>
                  <a:pt x="457413" y="3095090"/>
                  <a:pt x="480246" y="2977237"/>
                </a:cubicBezTo>
                <a:cubicBezTo>
                  <a:pt x="503817" y="2857912"/>
                  <a:pt x="523705" y="2738587"/>
                  <a:pt x="543593" y="2619262"/>
                </a:cubicBezTo>
                <a:cubicBezTo>
                  <a:pt x="548012" y="2592745"/>
                  <a:pt x="551695" y="2566965"/>
                  <a:pt x="556115" y="2540448"/>
                </a:cubicBezTo>
                <a:close/>
                <a:moveTo>
                  <a:pt x="620933" y="2125020"/>
                </a:moveTo>
                <a:cubicBezTo>
                  <a:pt x="602519" y="2244346"/>
                  <a:pt x="584104" y="2362935"/>
                  <a:pt x="565690" y="2481524"/>
                </a:cubicBezTo>
                <a:cubicBezTo>
                  <a:pt x="607675" y="2366618"/>
                  <a:pt x="608411" y="2245082"/>
                  <a:pt x="620933" y="2125020"/>
                </a:cubicBezTo>
                <a:close/>
                <a:moveTo>
                  <a:pt x="224655" y="1768105"/>
                </a:moveTo>
                <a:cubicBezTo>
                  <a:pt x="234967" y="1769973"/>
                  <a:pt x="246016" y="1772776"/>
                  <a:pt x="256327" y="1775579"/>
                </a:cubicBezTo>
                <a:lnTo>
                  <a:pt x="257626" y="1773933"/>
                </a:lnTo>
                <a:lnTo>
                  <a:pt x="348401" y="1792088"/>
                </a:lnTo>
                <a:cubicBezTo>
                  <a:pt x="385967" y="1800928"/>
                  <a:pt x="438263" y="1796508"/>
                  <a:pt x="477302" y="1779566"/>
                </a:cubicBezTo>
                <a:cubicBezTo>
                  <a:pt x="402907" y="1781776"/>
                  <a:pt x="330723" y="1780303"/>
                  <a:pt x="259274" y="1770727"/>
                </a:cubicBezTo>
                <a:lnTo>
                  <a:pt x="258268" y="1771734"/>
                </a:lnTo>
                <a:close/>
                <a:moveTo>
                  <a:pt x="0" y="1722113"/>
                </a:moveTo>
                <a:cubicBezTo>
                  <a:pt x="30200" y="1728743"/>
                  <a:pt x="61136" y="1736110"/>
                  <a:pt x="92072" y="1743476"/>
                </a:cubicBezTo>
                <a:lnTo>
                  <a:pt x="92074" y="1743475"/>
                </a:lnTo>
                <a:lnTo>
                  <a:pt x="176779" y="1758943"/>
                </a:lnTo>
                <a:lnTo>
                  <a:pt x="95594" y="1740657"/>
                </a:lnTo>
                <a:lnTo>
                  <a:pt x="95755" y="1740529"/>
                </a:lnTo>
                <a:cubicBezTo>
                  <a:pt x="64818" y="1730216"/>
                  <a:pt x="32409" y="1726533"/>
                  <a:pt x="0" y="1722113"/>
                </a:cubicBezTo>
                <a:close/>
                <a:moveTo>
                  <a:pt x="517076" y="1055512"/>
                </a:moveTo>
                <a:cubicBezTo>
                  <a:pt x="515602" y="1057722"/>
                  <a:pt x="516339" y="1059195"/>
                  <a:pt x="516339" y="1061405"/>
                </a:cubicBezTo>
                <a:cubicBezTo>
                  <a:pt x="541383" y="1196935"/>
                  <a:pt x="566426" y="1332465"/>
                  <a:pt x="591470" y="1467995"/>
                </a:cubicBezTo>
                <a:cubicBezTo>
                  <a:pt x="603992" y="1536497"/>
                  <a:pt x="616514" y="1604998"/>
                  <a:pt x="629035" y="1673500"/>
                </a:cubicBezTo>
                <a:lnTo>
                  <a:pt x="632258" y="1689335"/>
                </a:lnTo>
                <a:cubicBezTo>
                  <a:pt x="633087" y="1694676"/>
                  <a:pt x="634192" y="1700016"/>
                  <a:pt x="637138" y="1705172"/>
                </a:cubicBezTo>
                <a:cubicBezTo>
                  <a:pt x="636401" y="1698911"/>
                  <a:pt x="636217" y="1692650"/>
                  <a:pt x="635665" y="1686389"/>
                </a:cubicBezTo>
                <a:lnTo>
                  <a:pt x="632895" y="1672265"/>
                </a:lnTo>
                <a:lnTo>
                  <a:pt x="633639" y="1672027"/>
                </a:lnTo>
                <a:cubicBezTo>
                  <a:pt x="634008" y="1671106"/>
                  <a:pt x="633455" y="1669817"/>
                  <a:pt x="632719" y="1668344"/>
                </a:cubicBezTo>
                <a:cubicBezTo>
                  <a:pt x="627563" y="1604262"/>
                  <a:pt x="622406" y="1540180"/>
                  <a:pt x="623143" y="1476098"/>
                </a:cubicBezTo>
                <a:cubicBezTo>
                  <a:pt x="623143" y="1473888"/>
                  <a:pt x="622406" y="1470942"/>
                  <a:pt x="622406" y="1468732"/>
                </a:cubicBezTo>
                <a:cubicBezTo>
                  <a:pt x="617987" y="1431903"/>
                  <a:pt x="603255" y="1398757"/>
                  <a:pt x="589997" y="1364875"/>
                </a:cubicBezTo>
                <a:cubicBezTo>
                  <a:pt x="577475" y="1330992"/>
                  <a:pt x="560534" y="1299319"/>
                  <a:pt x="558324" y="1262490"/>
                </a:cubicBezTo>
                <a:cubicBezTo>
                  <a:pt x="556851" y="1231554"/>
                  <a:pt x="558324" y="1200618"/>
                  <a:pt x="556851" y="1169682"/>
                </a:cubicBezTo>
                <a:cubicBezTo>
                  <a:pt x="554641" y="1127697"/>
                  <a:pt x="535490" y="1091605"/>
                  <a:pt x="517076" y="1055512"/>
                </a:cubicBezTo>
                <a:close/>
                <a:moveTo>
                  <a:pt x="778562" y="943552"/>
                </a:moveTo>
                <a:cubicBezTo>
                  <a:pt x="763093" y="966386"/>
                  <a:pt x="748361" y="989220"/>
                  <a:pt x="729946" y="1009845"/>
                </a:cubicBezTo>
                <a:cubicBezTo>
                  <a:pt x="759410" y="997323"/>
                  <a:pt x="766776" y="969333"/>
                  <a:pt x="778562" y="943552"/>
                </a:cubicBezTo>
                <a:close/>
                <a:moveTo>
                  <a:pt x="278425" y="849271"/>
                </a:moveTo>
                <a:cubicBezTo>
                  <a:pt x="277688" y="850007"/>
                  <a:pt x="276215" y="851481"/>
                  <a:pt x="275479" y="852217"/>
                </a:cubicBezTo>
                <a:cubicBezTo>
                  <a:pt x="278425" y="854427"/>
                  <a:pt x="280635" y="855900"/>
                  <a:pt x="283581" y="858110"/>
                </a:cubicBezTo>
                <a:cubicBezTo>
                  <a:pt x="378600" y="931031"/>
                  <a:pt x="473617" y="1003216"/>
                  <a:pt x="568636" y="1076136"/>
                </a:cubicBezTo>
                <a:cubicBezTo>
                  <a:pt x="577475" y="1083502"/>
                  <a:pt x="585577" y="1084238"/>
                  <a:pt x="595890" y="1080555"/>
                </a:cubicBezTo>
                <a:cubicBezTo>
                  <a:pt x="618724" y="1072453"/>
                  <a:pt x="642294" y="1065087"/>
                  <a:pt x="665128" y="1057722"/>
                </a:cubicBezTo>
                <a:cubicBezTo>
                  <a:pt x="665864" y="1057722"/>
                  <a:pt x="665864" y="1057722"/>
                  <a:pt x="665864" y="1056248"/>
                </a:cubicBezTo>
                <a:cubicBezTo>
                  <a:pt x="666601" y="1055512"/>
                  <a:pt x="665864" y="1054776"/>
                  <a:pt x="665128" y="1054038"/>
                </a:cubicBezTo>
                <a:cubicBezTo>
                  <a:pt x="650396" y="1055512"/>
                  <a:pt x="636401" y="1061405"/>
                  <a:pt x="620196" y="1058459"/>
                </a:cubicBezTo>
                <a:cubicBezTo>
                  <a:pt x="576002" y="1050356"/>
                  <a:pt x="539173" y="1027522"/>
                  <a:pt x="502344" y="1004688"/>
                </a:cubicBezTo>
                <a:cubicBezTo>
                  <a:pt x="436052" y="962703"/>
                  <a:pt x="372707" y="917773"/>
                  <a:pt x="309361" y="871368"/>
                </a:cubicBezTo>
                <a:cubicBezTo>
                  <a:pt x="299049" y="864003"/>
                  <a:pt x="288737" y="856637"/>
                  <a:pt x="278425" y="849271"/>
                </a:cubicBezTo>
                <a:close/>
                <a:moveTo>
                  <a:pt x="811706" y="826437"/>
                </a:moveTo>
                <a:cubicBezTo>
                  <a:pt x="838223" y="862529"/>
                  <a:pt x="830858" y="861057"/>
                  <a:pt x="880209" y="847798"/>
                </a:cubicBezTo>
                <a:cubicBezTo>
                  <a:pt x="854428" y="845589"/>
                  <a:pt x="834540" y="838222"/>
                  <a:pt x="811706" y="826437"/>
                </a:cubicBezTo>
                <a:close/>
                <a:moveTo>
                  <a:pt x="706376" y="698273"/>
                </a:moveTo>
                <a:cubicBezTo>
                  <a:pt x="730683" y="740994"/>
                  <a:pt x="756464" y="782243"/>
                  <a:pt x="796976" y="810233"/>
                </a:cubicBezTo>
                <a:cubicBezTo>
                  <a:pt x="766776" y="773404"/>
                  <a:pt x="736576" y="735839"/>
                  <a:pt x="706376" y="698273"/>
                </a:cubicBezTo>
                <a:close/>
                <a:moveTo>
                  <a:pt x="643767" y="584104"/>
                </a:moveTo>
                <a:cubicBezTo>
                  <a:pt x="654816" y="613567"/>
                  <a:pt x="700485" y="626826"/>
                  <a:pt x="727738" y="612094"/>
                </a:cubicBezTo>
                <a:cubicBezTo>
                  <a:pt x="699011" y="602518"/>
                  <a:pt x="672494" y="593679"/>
                  <a:pt x="643767" y="584104"/>
                </a:cubicBezTo>
                <a:close/>
                <a:moveTo>
                  <a:pt x="828649" y="555377"/>
                </a:moveTo>
                <a:cubicBezTo>
                  <a:pt x="796975" y="578948"/>
                  <a:pt x="768249" y="597362"/>
                  <a:pt x="734366" y="611357"/>
                </a:cubicBezTo>
                <a:cubicBezTo>
                  <a:pt x="749098" y="623143"/>
                  <a:pt x="760147" y="619460"/>
                  <a:pt x="771196" y="608411"/>
                </a:cubicBezTo>
                <a:cubicBezTo>
                  <a:pt x="785927" y="595153"/>
                  <a:pt x="801395" y="583367"/>
                  <a:pt x="816863" y="570845"/>
                </a:cubicBezTo>
                <a:cubicBezTo>
                  <a:pt x="820546" y="567162"/>
                  <a:pt x="824966" y="564216"/>
                  <a:pt x="828649" y="555377"/>
                </a:cubicBezTo>
                <a:close/>
                <a:moveTo>
                  <a:pt x="686488" y="385965"/>
                </a:moveTo>
                <a:cubicBezTo>
                  <a:pt x="685752" y="385965"/>
                  <a:pt x="685016" y="386701"/>
                  <a:pt x="683542" y="387438"/>
                </a:cubicBezTo>
                <a:cubicBezTo>
                  <a:pt x="687225" y="409536"/>
                  <a:pt x="691645" y="430896"/>
                  <a:pt x="695327" y="452993"/>
                </a:cubicBezTo>
                <a:cubicBezTo>
                  <a:pt x="702694" y="493506"/>
                  <a:pt x="710059" y="533280"/>
                  <a:pt x="717425" y="573793"/>
                </a:cubicBezTo>
                <a:cubicBezTo>
                  <a:pt x="718898" y="584106"/>
                  <a:pt x="723318" y="589261"/>
                  <a:pt x="734367" y="584842"/>
                </a:cubicBezTo>
                <a:cubicBezTo>
                  <a:pt x="737313" y="583368"/>
                  <a:pt x="740260" y="582632"/>
                  <a:pt x="743206" y="582632"/>
                </a:cubicBezTo>
                <a:cubicBezTo>
                  <a:pt x="752781" y="581895"/>
                  <a:pt x="754991" y="578213"/>
                  <a:pt x="751308" y="568637"/>
                </a:cubicBezTo>
                <a:cubicBezTo>
                  <a:pt x="741732" y="542120"/>
                  <a:pt x="732893" y="514866"/>
                  <a:pt x="723318" y="488349"/>
                </a:cubicBezTo>
                <a:cubicBezTo>
                  <a:pt x="711533" y="453731"/>
                  <a:pt x="699011" y="419847"/>
                  <a:pt x="686488" y="385965"/>
                </a:cubicBezTo>
                <a:close/>
                <a:moveTo>
                  <a:pt x="373943" y="235704"/>
                </a:moveTo>
                <a:cubicBezTo>
                  <a:pt x="380204" y="246385"/>
                  <a:pt x="384807" y="257617"/>
                  <a:pt x="389687" y="268482"/>
                </a:cubicBezTo>
                <a:lnTo>
                  <a:pt x="398210" y="283454"/>
                </a:lnTo>
                <a:lnTo>
                  <a:pt x="383756" y="268850"/>
                </a:lnTo>
                <a:cubicBezTo>
                  <a:pt x="383756" y="274006"/>
                  <a:pt x="387439" y="276952"/>
                  <a:pt x="390385" y="280635"/>
                </a:cubicBezTo>
                <a:cubicBezTo>
                  <a:pt x="441209" y="342507"/>
                  <a:pt x="491296" y="404379"/>
                  <a:pt x="542119" y="465515"/>
                </a:cubicBezTo>
                <a:cubicBezTo>
                  <a:pt x="567163" y="495714"/>
                  <a:pt x="589997" y="526651"/>
                  <a:pt x="617250" y="554641"/>
                </a:cubicBezTo>
                <a:cubicBezTo>
                  <a:pt x="617987" y="558323"/>
                  <a:pt x="618724" y="562006"/>
                  <a:pt x="626826" y="563479"/>
                </a:cubicBezTo>
                <a:cubicBezTo>
                  <a:pt x="622406" y="557587"/>
                  <a:pt x="620196" y="554641"/>
                  <a:pt x="617250" y="550958"/>
                </a:cubicBezTo>
                <a:lnTo>
                  <a:pt x="617250" y="551695"/>
                </a:lnTo>
                <a:cubicBezTo>
                  <a:pt x="603991" y="531070"/>
                  <a:pt x="590733" y="511183"/>
                  <a:pt x="576738" y="491295"/>
                </a:cubicBezTo>
                <a:cubicBezTo>
                  <a:pt x="544329" y="445628"/>
                  <a:pt x="508237" y="402906"/>
                  <a:pt x="470671" y="361658"/>
                </a:cubicBezTo>
                <a:cubicBezTo>
                  <a:pt x="456308" y="345822"/>
                  <a:pt x="442497" y="329618"/>
                  <a:pt x="428318" y="313873"/>
                </a:cubicBezTo>
                <a:lnTo>
                  <a:pt x="405989" y="291313"/>
                </a:lnTo>
                <a:lnTo>
                  <a:pt x="401565" y="260195"/>
                </a:lnTo>
                <a:cubicBezTo>
                  <a:pt x="396040" y="249699"/>
                  <a:pt x="386833" y="241596"/>
                  <a:pt x="373943" y="235704"/>
                </a:cubicBezTo>
                <a:close/>
                <a:moveTo>
                  <a:pt x="283344" y="131846"/>
                </a:moveTo>
                <a:cubicBezTo>
                  <a:pt x="316490" y="153943"/>
                  <a:pt x="329748" y="194455"/>
                  <a:pt x="362894" y="216553"/>
                </a:cubicBezTo>
                <a:cubicBezTo>
                  <a:pt x="345216" y="179724"/>
                  <a:pt x="322382" y="148788"/>
                  <a:pt x="283344" y="131846"/>
                </a:cubicBezTo>
                <a:close/>
                <a:moveTo>
                  <a:pt x="93308" y="0"/>
                </a:moveTo>
                <a:cubicBezTo>
                  <a:pt x="133083" y="33882"/>
                  <a:pt x="174331" y="65555"/>
                  <a:pt x="216316" y="95755"/>
                </a:cubicBezTo>
                <a:cubicBezTo>
                  <a:pt x="230311" y="106803"/>
                  <a:pt x="243569" y="120062"/>
                  <a:pt x="264929" y="119325"/>
                </a:cubicBezTo>
                <a:cubicBezTo>
                  <a:pt x="207477" y="79550"/>
                  <a:pt x="150024" y="39775"/>
                  <a:pt x="93308" y="0"/>
                </a:cubicBezTo>
                <a:close/>
              </a:path>
            </a:pathLst>
          </a:custGeom>
          <a:solidFill>
            <a:schemeClr val="accent4">
              <a:lumMod val="50000"/>
            </a:schemeClr>
          </a:solidFill>
          <a:ln w="9293"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3B97EDE4-557B-4866-937A-246D356D3E9B}"/>
              </a:ext>
            </a:extLst>
          </p:cNvPr>
          <p:cNvSpPr/>
          <p:nvPr userDrawn="1"/>
        </p:nvSpPr>
        <p:spPr>
          <a:xfrm>
            <a:off x="530413" y="1457403"/>
            <a:ext cx="531375" cy="753341"/>
          </a:xfrm>
          <a:custGeom>
            <a:avLst/>
            <a:gdLst>
              <a:gd name="connsiteX0" fmla="*/ 649769 w 738122"/>
              <a:gd name="connsiteY0" fmla="*/ 968144 h 1046452"/>
              <a:gd name="connsiteX1" fmla="*/ 704894 w 738122"/>
              <a:gd name="connsiteY1" fmla="*/ 887791 h 1046452"/>
              <a:gd name="connsiteX2" fmla="*/ 732924 w 738122"/>
              <a:gd name="connsiteY2" fmla="*/ 780343 h 1046452"/>
              <a:gd name="connsiteX3" fmla="*/ 736662 w 738122"/>
              <a:gd name="connsiteY3" fmla="*/ 597214 h 1046452"/>
              <a:gd name="connsiteX4" fmla="*/ 726384 w 738122"/>
              <a:gd name="connsiteY4" fmla="*/ 547694 h 1046452"/>
              <a:gd name="connsiteX5" fmla="*/ 695551 w 738122"/>
              <a:gd name="connsiteY5" fmla="*/ 498174 h 1046452"/>
              <a:gd name="connsiteX6" fmla="*/ 689945 w 738122"/>
              <a:gd name="connsiteY6" fmla="*/ 450524 h 1046452"/>
              <a:gd name="connsiteX7" fmla="*/ 696485 w 738122"/>
              <a:gd name="connsiteY7" fmla="*/ 367368 h 1046452"/>
              <a:gd name="connsiteX8" fmla="*/ 690879 w 738122"/>
              <a:gd name="connsiteY8" fmla="*/ 315045 h 1046452"/>
              <a:gd name="connsiteX9" fmla="*/ 669390 w 738122"/>
              <a:gd name="connsiteY9" fmla="*/ 253379 h 1046452"/>
              <a:gd name="connsiteX10" fmla="*/ 587169 w 738122"/>
              <a:gd name="connsiteY10" fmla="*/ 111361 h 1046452"/>
              <a:gd name="connsiteX11" fmla="*/ 485326 w 738122"/>
              <a:gd name="connsiteY11" fmla="*/ 17928 h 1046452"/>
              <a:gd name="connsiteX12" fmla="*/ 441413 w 738122"/>
              <a:gd name="connsiteY12" fmla="*/ 5781 h 1046452"/>
              <a:gd name="connsiteX13" fmla="*/ 287248 w 738122"/>
              <a:gd name="connsiteY13" fmla="*/ 12322 h 1046452"/>
              <a:gd name="connsiteX14" fmla="*/ 139623 w 738122"/>
              <a:gd name="connsiteY14" fmla="*/ 59973 h 1046452"/>
              <a:gd name="connsiteX15" fmla="*/ 42453 w 738122"/>
              <a:gd name="connsiteY15" fmla="*/ 172092 h 1046452"/>
              <a:gd name="connsiteX16" fmla="*/ 408 w 738122"/>
              <a:gd name="connsiteY16" fmla="*/ 364565 h 1046452"/>
              <a:gd name="connsiteX17" fmla="*/ 48059 w 738122"/>
              <a:gd name="connsiteY17" fmla="*/ 544891 h 1046452"/>
              <a:gd name="connsiteX18" fmla="*/ 48059 w 738122"/>
              <a:gd name="connsiteY18" fmla="*/ 544891 h 1046452"/>
              <a:gd name="connsiteX19" fmla="*/ 50862 w 738122"/>
              <a:gd name="connsiteY19" fmla="*/ 548628 h 1046452"/>
              <a:gd name="connsiteX20" fmla="*/ 51796 w 738122"/>
              <a:gd name="connsiteY20" fmla="*/ 548628 h 1046452"/>
              <a:gd name="connsiteX21" fmla="*/ 74220 w 738122"/>
              <a:gd name="connsiteY21" fmla="*/ 640193 h 1046452"/>
              <a:gd name="connsiteX22" fmla="*/ 106922 w 738122"/>
              <a:gd name="connsiteY22" fmla="*/ 692516 h 1046452"/>
              <a:gd name="connsiteX23" fmla="*/ 145229 w 738122"/>
              <a:gd name="connsiteY23" fmla="*/ 747641 h 1046452"/>
              <a:gd name="connsiteX24" fmla="*/ 183537 w 738122"/>
              <a:gd name="connsiteY24" fmla="*/ 946654 h 1046452"/>
              <a:gd name="connsiteX25" fmla="*/ 576891 w 738122"/>
              <a:gd name="connsiteY25" fmla="*/ 1049431 h 1046452"/>
              <a:gd name="connsiteX26" fmla="*/ 593709 w 738122"/>
              <a:gd name="connsiteY26" fmla="*/ 1054102 h 1046452"/>
              <a:gd name="connsiteX27" fmla="*/ 596512 w 738122"/>
              <a:gd name="connsiteY27" fmla="*/ 1016729 h 10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8122" h="1046452">
                <a:moveTo>
                  <a:pt x="649769" y="968144"/>
                </a:moveTo>
                <a:cubicBezTo>
                  <a:pt x="674062" y="943851"/>
                  <a:pt x="693683" y="919558"/>
                  <a:pt x="704894" y="887791"/>
                </a:cubicBezTo>
                <a:cubicBezTo>
                  <a:pt x="717041" y="852286"/>
                  <a:pt x="727318" y="816782"/>
                  <a:pt x="732924" y="780343"/>
                </a:cubicBezTo>
                <a:cubicBezTo>
                  <a:pt x="743202" y="720546"/>
                  <a:pt x="745071" y="657945"/>
                  <a:pt x="736662" y="597214"/>
                </a:cubicBezTo>
                <a:cubicBezTo>
                  <a:pt x="733859" y="580396"/>
                  <a:pt x="731056" y="563578"/>
                  <a:pt x="726384" y="547694"/>
                </a:cubicBezTo>
                <a:cubicBezTo>
                  <a:pt x="721712" y="529007"/>
                  <a:pt x="711435" y="510321"/>
                  <a:pt x="695551" y="498174"/>
                </a:cubicBezTo>
                <a:cubicBezTo>
                  <a:pt x="687142" y="491634"/>
                  <a:pt x="689945" y="458933"/>
                  <a:pt x="689945" y="450524"/>
                </a:cubicBezTo>
                <a:cubicBezTo>
                  <a:pt x="691814" y="422494"/>
                  <a:pt x="702092" y="395398"/>
                  <a:pt x="696485" y="367368"/>
                </a:cubicBezTo>
                <a:cubicBezTo>
                  <a:pt x="692748" y="350550"/>
                  <a:pt x="693683" y="332798"/>
                  <a:pt x="690879" y="315045"/>
                </a:cubicBezTo>
                <a:cubicBezTo>
                  <a:pt x="687142" y="292621"/>
                  <a:pt x="681536" y="273000"/>
                  <a:pt x="669390" y="253379"/>
                </a:cubicBezTo>
                <a:cubicBezTo>
                  <a:pt x="640426" y="206663"/>
                  <a:pt x="612396" y="159946"/>
                  <a:pt x="587169" y="111361"/>
                </a:cubicBezTo>
                <a:cubicBezTo>
                  <a:pt x="564745" y="68382"/>
                  <a:pt x="532977" y="33811"/>
                  <a:pt x="485326" y="17928"/>
                </a:cubicBezTo>
                <a:cubicBezTo>
                  <a:pt x="471311" y="13256"/>
                  <a:pt x="456362" y="9519"/>
                  <a:pt x="441413" y="5781"/>
                </a:cubicBezTo>
                <a:cubicBezTo>
                  <a:pt x="390024" y="-6365"/>
                  <a:pt x="338636" y="2978"/>
                  <a:pt x="287248" y="12322"/>
                </a:cubicBezTo>
                <a:cubicBezTo>
                  <a:pt x="235860" y="21665"/>
                  <a:pt x="185406" y="35680"/>
                  <a:pt x="139623" y="59973"/>
                </a:cubicBezTo>
                <a:cubicBezTo>
                  <a:pt x="93841" y="84265"/>
                  <a:pt x="59271" y="122573"/>
                  <a:pt x="42453" y="172092"/>
                </a:cubicBezTo>
                <a:cubicBezTo>
                  <a:pt x="21898" y="233758"/>
                  <a:pt x="4145" y="299162"/>
                  <a:pt x="408" y="364565"/>
                </a:cubicBezTo>
                <a:cubicBezTo>
                  <a:pt x="-3329" y="428100"/>
                  <a:pt x="19095" y="488831"/>
                  <a:pt x="48059" y="544891"/>
                </a:cubicBezTo>
                <a:cubicBezTo>
                  <a:pt x="48059" y="544891"/>
                  <a:pt x="48059" y="544891"/>
                  <a:pt x="48059" y="544891"/>
                </a:cubicBezTo>
                <a:cubicBezTo>
                  <a:pt x="48993" y="545825"/>
                  <a:pt x="49927" y="547694"/>
                  <a:pt x="50862" y="548628"/>
                </a:cubicBezTo>
                <a:cubicBezTo>
                  <a:pt x="50862" y="548628"/>
                  <a:pt x="50862" y="548628"/>
                  <a:pt x="51796" y="548628"/>
                </a:cubicBezTo>
                <a:cubicBezTo>
                  <a:pt x="40584" y="571987"/>
                  <a:pt x="59271" y="615900"/>
                  <a:pt x="74220" y="640193"/>
                </a:cubicBezTo>
                <a:cubicBezTo>
                  <a:pt x="77957" y="643930"/>
                  <a:pt x="97578" y="679435"/>
                  <a:pt x="106922" y="692516"/>
                </a:cubicBezTo>
                <a:cubicBezTo>
                  <a:pt x="119068" y="711202"/>
                  <a:pt x="133083" y="728955"/>
                  <a:pt x="145229" y="747641"/>
                </a:cubicBezTo>
                <a:cubicBezTo>
                  <a:pt x="186340" y="808373"/>
                  <a:pt x="180734" y="876579"/>
                  <a:pt x="183537" y="946654"/>
                </a:cubicBezTo>
                <a:cubicBezTo>
                  <a:pt x="203158" y="954129"/>
                  <a:pt x="564745" y="1046628"/>
                  <a:pt x="576891" y="1049431"/>
                </a:cubicBezTo>
                <a:cubicBezTo>
                  <a:pt x="585300" y="1051299"/>
                  <a:pt x="585300" y="1051299"/>
                  <a:pt x="593709" y="1054102"/>
                </a:cubicBezTo>
                <a:cubicBezTo>
                  <a:pt x="595578" y="1039153"/>
                  <a:pt x="596512" y="1027007"/>
                  <a:pt x="596512" y="1016729"/>
                </a:cubicBezTo>
              </a:path>
            </a:pathLst>
          </a:custGeom>
          <a:solidFill>
            <a:srgbClr val="FDBD87"/>
          </a:solidFill>
          <a:ln w="92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25A1B60-9443-42DA-9712-F5EBD5808310}"/>
              </a:ext>
            </a:extLst>
          </p:cNvPr>
          <p:cNvSpPr/>
          <p:nvPr userDrawn="1"/>
        </p:nvSpPr>
        <p:spPr>
          <a:xfrm>
            <a:off x="524027" y="1454657"/>
            <a:ext cx="531375" cy="390124"/>
          </a:xfrm>
          <a:custGeom>
            <a:avLst/>
            <a:gdLst>
              <a:gd name="connsiteX0" fmla="*/ 443808 w 700749"/>
              <a:gd name="connsiteY0" fmla="*/ 5858 h 541912"/>
              <a:gd name="connsiteX1" fmla="*/ 487721 w 700749"/>
              <a:gd name="connsiteY1" fmla="*/ 18004 h 541912"/>
              <a:gd name="connsiteX2" fmla="*/ 590498 w 700749"/>
              <a:gd name="connsiteY2" fmla="*/ 111437 h 541912"/>
              <a:gd name="connsiteX3" fmla="*/ 673654 w 700749"/>
              <a:gd name="connsiteY3" fmla="*/ 253456 h 541912"/>
              <a:gd name="connsiteX4" fmla="*/ 698881 w 700749"/>
              <a:gd name="connsiteY4" fmla="*/ 340349 h 541912"/>
              <a:gd name="connsiteX5" fmla="*/ 697012 w 700749"/>
              <a:gd name="connsiteY5" fmla="*/ 355298 h 541912"/>
              <a:gd name="connsiteX6" fmla="*/ 641886 w 700749"/>
              <a:gd name="connsiteY6" fmla="*/ 347823 h 541912"/>
              <a:gd name="connsiteX7" fmla="*/ 468100 w 700749"/>
              <a:gd name="connsiteY7" fmla="*/ 365576 h 541912"/>
              <a:gd name="connsiteX8" fmla="*/ 298986 w 700749"/>
              <a:gd name="connsiteY8" fmla="*/ 452469 h 541912"/>
              <a:gd name="connsiteX9" fmla="*/ 226108 w 700749"/>
              <a:gd name="connsiteY9" fmla="*/ 485170 h 541912"/>
              <a:gd name="connsiteX10" fmla="*/ 133610 w 700749"/>
              <a:gd name="connsiteY10" fmla="*/ 516003 h 541912"/>
              <a:gd name="connsiteX11" fmla="*/ 106514 w 700749"/>
              <a:gd name="connsiteY11" fmla="*/ 514135 h 541912"/>
              <a:gd name="connsiteX12" fmla="*/ 58863 w 700749"/>
              <a:gd name="connsiteY12" fmla="*/ 533756 h 541912"/>
              <a:gd name="connsiteX13" fmla="*/ 49520 w 700749"/>
              <a:gd name="connsiteY13" fmla="*/ 546836 h 541912"/>
              <a:gd name="connsiteX14" fmla="*/ 12146 w 700749"/>
              <a:gd name="connsiteY14" fmla="*/ 456206 h 541912"/>
              <a:gd name="connsiteX15" fmla="*/ 0 w 700749"/>
              <a:gd name="connsiteY15" fmla="*/ 402949 h 541912"/>
              <a:gd name="connsiteX16" fmla="*/ 0 w 700749"/>
              <a:gd name="connsiteY16" fmla="*/ 362773 h 541912"/>
              <a:gd name="connsiteX17" fmla="*/ 42979 w 700749"/>
              <a:gd name="connsiteY17" fmla="*/ 170300 h 541912"/>
              <a:gd name="connsiteX18" fmla="*/ 141084 w 700749"/>
              <a:gd name="connsiteY18" fmla="*/ 58180 h 541912"/>
              <a:gd name="connsiteX19" fmla="*/ 289643 w 700749"/>
              <a:gd name="connsiteY19" fmla="*/ 10529 h 541912"/>
              <a:gd name="connsiteX20" fmla="*/ 443808 w 700749"/>
              <a:gd name="connsiteY20" fmla="*/ 5858 h 54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0749" h="541912">
                <a:moveTo>
                  <a:pt x="443808" y="5858"/>
                </a:moveTo>
                <a:cubicBezTo>
                  <a:pt x="458757" y="9595"/>
                  <a:pt x="473707" y="13332"/>
                  <a:pt x="487721" y="18004"/>
                </a:cubicBezTo>
                <a:cubicBezTo>
                  <a:pt x="535372" y="33888"/>
                  <a:pt x="567140" y="68458"/>
                  <a:pt x="590498" y="111437"/>
                </a:cubicBezTo>
                <a:cubicBezTo>
                  <a:pt x="615725" y="160023"/>
                  <a:pt x="644689" y="207674"/>
                  <a:pt x="673654" y="253456"/>
                </a:cubicBezTo>
                <a:cubicBezTo>
                  <a:pt x="691406" y="281486"/>
                  <a:pt x="695143" y="304844"/>
                  <a:pt x="698881" y="340349"/>
                </a:cubicBezTo>
                <a:cubicBezTo>
                  <a:pt x="699815" y="345955"/>
                  <a:pt x="704487" y="357167"/>
                  <a:pt x="697012" y="355298"/>
                </a:cubicBezTo>
                <a:cubicBezTo>
                  <a:pt x="685800" y="352495"/>
                  <a:pt x="654967" y="348758"/>
                  <a:pt x="641886" y="347823"/>
                </a:cubicBezTo>
                <a:cubicBezTo>
                  <a:pt x="600776" y="344086"/>
                  <a:pt x="521357" y="344086"/>
                  <a:pt x="468100" y="365576"/>
                </a:cubicBezTo>
                <a:cubicBezTo>
                  <a:pt x="408303" y="390803"/>
                  <a:pt x="358784" y="427242"/>
                  <a:pt x="298986" y="452469"/>
                </a:cubicBezTo>
                <a:cubicBezTo>
                  <a:pt x="276562" y="461812"/>
                  <a:pt x="249467" y="477696"/>
                  <a:pt x="226108" y="485170"/>
                </a:cubicBezTo>
                <a:cubicBezTo>
                  <a:pt x="196210" y="499185"/>
                  <a:pt x="164442" y="505726"/>
                  <a:pt x="133610" y="516003"/>
                </a:cubicBezTo>
                <a:cubicBezTo>
                  <a:pt x="126135" y="516938"/>
                  <a:pt x="113989" y="515069"/>
                  <a:pt x="106514" y="514135"/>
                </a:cubicBezTo>
                <a:cubicBezTo>
                  <a:pt x="86893" y="512266"/>
                  <a:pt x="71944" y="518806"/>
                  <a:pt x="58863" y="533756"/>
                </a:cubicBezTo>
                <a:cubicBezTo>
                  <a:pt x="54191" y="536559"/>
                  <a:pt x="54191" y="540296"/>
                  <a:pt x="49520" y="546836"/>
                </a:cubicBezTo>
                <a:cubicBezTo>
                  <a:pt x="34570" y="518806"/>
                  <a:pt x="22424" y="485170"/>
                  <a:pt x="12146" y="456206"/>
                </a:cubicBezTo>
                <a:cubicBezTo>
                  <a:pt x="7475" y="443125"/>
                  <a:pt x="0" y="421636"/>
                  <a:pt x="0" y="402949"/>
                </a:cubicBezTo>
                <a:cubicBezTo>
                  <a:pt x="0" y="389868"/>
                  <a:pt x="0" y="375853"/>
                  <a:pt x="0" y="362773"/>
                </a:cubicBezTo>
                <a:cubicBezTo>
                  <a:pt x="3737" y="297369"/>
                  <a:pt x="21490" y="231966"/>
                  <a:pt x="42979" y="170300"/>
                </a:cubicBezTo>
                <a:cubicBezTo>
                  <a:pt x="59797" y="120781"/>
                  <a:pt x="94368" y="82473"/>
                  <a:pt x="141084" y="58180"/>
                </a:cubicBezTo>
                <a:cubicBezTo>
                  <a:pt x="187801" y="33888"/>
                  <a:pt x="238255" y="19873"/>
                  <a:pt x="289643" y="10529"/>
                </a:cubicBezTo>
                <a:cubicBezTo>
                  <a:pt x="340097" y="3055"/>
                  <a:pt x="392420" y="-6289"/>
                  <a:pt x="443808" y="5858"/>
                </a:cubicBezTo>
                <a:close/>
              </a:path>
            </a:pathLst>
          </a:custGeom>
          <a:solidFill>
            <a:schemeClr val="accent4"/>
          </a:solidFill>
          <a:ln w="929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04FBAC6-8ACC-4C47-A47C-87A4B1C384EC}"/>
              </a:ext>
            </a:extLst>
          </p:cNvPr>
          <p:cNvSpPr/>
          <p:nvPr userDrawn="1"/>
        </p:nvSpPr>
        <p:spPr>
          <a:xfrm>
            <a:off x="651779" y="1813868"/>
            <a:ext cx="417429" cy="373711"/>
          </a:xfrm>
          <a:custGeom>
            <a:avLst/>
            <a:gdLst>
              <a:gd name="connsiteX0" fmla="*/ 423532 w 457115"/>
              <a:gd name="connsiteY0" fmla="*/ 813 h 409241"/>
              <a:gd name="connsiteX1" fmla="*/ 420585 w 457115"/>
              <a:gd name="connsiteY1" fmla="*/ 3851 h 409241"/>
              <a:gd name="connsiteX2" fmla="*/ 377128 w 457115"/>
              <a:gd name="connsiteY2" fmla="*/ 17847 h 409241"/>
              <a:gd name="connsiteX3" fmla="*/ 235705 w 457115"/>
              <a:gd name="connsiteY3" fmla="*/ 47310 h 409241"/>
              <a:gd name="connsiteX4" fmla="*/ 159101 w 457115"/>
              <a:gd name="connsiteY4" fmla="*/ 63514 h 409241"/>
              <a:gd name="connsiteX5" fmla="*/ 100175 w 457115"/>
              <a:gd name="connsiteY5" fmla="*/ 77509 h 409241"/>
              <a:gd name="connsiteX6" fmla="*/ 101346 w 457115"/>
              <a:gd name="connsiteY6" fmla="*/ 81608 h 409241"/>
              <a:gd name="connsiteX7" fmla="*/ 3684 w 457115"/>
              <a:gd name="connsiteY7" fmla="*/ 49519 h 409241"/>
              <a:gd name="connsiteX8" fmla="*/ 8103 w 457115"/>
              <a:gd name="connsiteY8" fmla="*/ 59094 h 409241"/>
              <a:gd name="connsiteX9" fmla="*/ 103859 w 457115"/>
              <a:gd name="connsiteY9" fmla="*/ 90768 h 409241"/>
              <a:gd name="connsiteX10" fmla="*/ 103920 w 457115"/>
              <a:gd name="connsiteY10" fmla="*/ 90616 h 409241"/>
              <a:gd name="connsiteX11" fmla="*/ 104595 w 457115"/>
              <a:gd name="connsiteY11" fmla="*/ 92977 h 409241"/>
              <a:gd name="connsiteX12" fmla="*/ 122272 w 457115"/>
              <a:gd name="connsiteY12" fmla="*/ 130542 h 409241"/>
              <a:gd name="connsiteX13" fmla="*/ 136267 w 457115"/>
              <a:gd name="connsiteY13" fmla="*/ 199044 h 409241"/>
              <a:gd name="connsiteX14" fmla="*/ 100911 w 457115"/>
              <a:gd name="connsiteY14" fmla="*/ 267546 h 409241"/>
              <a:gd name="connsiteX15" fmla="*/ 90500 w 457115"/>
              <a:gd name="connsiteY15" fmla="*/ 280880 h 409241"/>
              <a:gd name="connsiteX16" fmla="*/ 0 w 457115"/>
              <a:gd name="connsiteY16" fmla="*/ 233662 h 409241"/>
              <a:gd name="connsiteX17" fmla="*/ 2946 w 457115"/>
              <a:gd name="connsiteY17" fmla="*/ 243974 h 409241"/>
              <a:gd name="connsiteX18" fmla="*/ 85385 w 457115"/>
              <a:gd name="connsiteY18" fmla="*/ 287430 h 409241"/>
              <a:gd name="connsiteX19" fmla="*/ 85167 w 457115"/>
              <a:gd name="connsiteY19" fmla="*/ 287710 h 409241"/>
              <a:gd name="connsiteX20" fmla="*/ 92073 w 457115"/>
              <a:gd name="connsiteY20" fmla="*/ 302902 h 409241"/>
              <a:gd name="connsiteX21" fmla="*/ 245280 w 457115"/>
              <a:gd name="connsiteY21" fmla="*/ 392027 h 409241"/>
              <a:gd name="connsiteX22" fmla="*/ 341035 w 457115"/>
              <a:gd name="connsiteY22" fmla="*/ 408233 h 409241"/>
              <a:gd name="connsiteX23" fmla="*/ 426478 w 457115"/>
              <a:gd name="connsiteY23" fmla="*/ 312478 h 409241"/>
              <a:gd name="connsiteX24" fmla="*/ 455941 w 457115"/>
              <a:gd name="connsiteY24" fmla="*/ 174737 h 409241"/>
              <a:gd name="connsiteX25" fmla="*/ 452259 w 457115"/>
              <a:gd name="connsiteY25" fmla="*/ 77509 h 409241"/>
              <a:gd name="connsiteX26" fmla="*/ 444892 w 457115"/>
              <a:gd name="connsiteY26" fmla="*/ 38471 h 409241"/>
              <a:gd name="connsiteX27" fmla="*/ 428688 w 457115"/>
              <a:gd name="connsiteY27" fmla="*/ 6061 h 409241"/>
              <a:gd name="connsiteX28" fmla="*/ 423532 w 457115"/>
              <a:gd name="connsiteY28" fmla="*/ 813 h 40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7115" h="409241">
                <a:moveTo>
                  <a:pt x="423532" y="813"/>
                </a:moveTo>
                <a:cubicBezTo>
                  <a:pt x="421506" y="-568"/>
                  <a:pt x="419849" y="-568"/>
                  <a:pt x="420585" y="3851"/>
                </a:cubicBezTo>
                <a:cubicBezTo>
                  <a:pt x="418376" y="6061"/>
                  <a:pt x="385967" y="16373"/>
                  <a:pt x="377128" y="17847"/>
                </a:cubicBezTo>
                <a:cubicBezTo>
                  <a:pt x="315992" y="29632"/>
                  <a:pt x="296104" y="34051"/>
                  <a:pt x="235705" y="47310"/>
                </a:cubicBezTo>
                <a:cubicBezTo>
                  <a:pt x="207715" y="53202"/>
                  <a:pt x="187091" y="59095"/>
                  <a:pt x="159101" y="63514"/>
                </a:cubicBezTo>
                <a:cubicBezTo>
                  <a:pt x="142160" y="66460"/>
                  <a:pt x="101648" y="70879"/>
                  <a:pt x="100175" y="77509"/>
                </a:cubicBezTo>
                <a:lnTo>
                  <a:pt x="101346" y="81608"/>
                </a:lnTo>
                <a:lnTo>
                  <a:pt x="3684" y="49519"/>
                </a:lnTo>
                <a:lnTo>
                  <a:pt x="8103" y="59094"/>
                </a:lnTo>
                <a:lnTo>
                  <a:pt x="103859" y="90768"/>
                </a:lnTo>
                <a:lnTo>
                  <a:pt x="103920" y="90616"/>
                </a:lnTo>
                <a:lnTo>
                  <a:pt x="104595" y="92977"/>
                </a:lnTo>
                <a:cubicBezTo>
                  <a:pt x="114906" y="109918"/>
                  <a:pt x="115643" y="115074"/>
                  <a:pt x="122272" y="130542"/>
                </a:cubicBezTo>
                <a:cubicBezTo>
                  <a:pt x="128165" y="146748"/>
                  <a:pt x="137003" y="182103"/>
                  <a:pt x="136267" y="199044"/>
                </a:cubicBezTo>
                <a:cubicBezTo>
                  <a:pt x="134057" y="229980"/>
                  <a:pt x="119326" y="243239"/>
                  <a:pt x="100911" y="267546"/>
                </a:cubicBezTo>
                <a:lnTo>
                  <a:pt x="90500" y="280880"/>
                </a:lnTo>
                <a:lnTo>
                  <a:pt x="0" y="233662"/>
                </a:lnTo>
                <a:lnTo>
                  <a:pt x="2946" y="243974"/>
                </a:lnTo>
                <a:lnTo>
                  <a:pt x="85385" y="287430"/>
                </a:lnTo>
                <a:lnTo>
                  <a:pt x="85167" y="287710"/>
                </a:lnTo>
                <a:cubicBezTo>
                  <a:pt x="82496" y="292958"/>
                  <a:pt x="83601" y="297377"/>
                  <a:pt x="92073" y="302902"/>
                </a:cubicBezTo>
                <a:cubicBezTo>
                  <a:pt x="141423" y="335311"/>
                  <a:pt x="192984" y="363301"/>
                  <a:pt x="245280" y="392027"/>
                </a:cubicBezTo>
                <a:cubicBezTo>
                  <a:pt x="269587" y="405286"/>
                  <a:pt x="310836" y="411915"/>
                  <a:pt x="341035" y="408233"/>
                </a:cubicBezTo>
                <a:cubicBezTo>
                  <a:pt x="361660" y="390555"/>
                  <a:pt x="410274" y="352989"/>
                  <a:pt x="426478" y="312478"/>
                </a:cubicBezTo>
                <a:cubicBezTo>
                  <a:pt x="436791" y="285961"/>
                  <a:pt x="455205" y="193888"/>
                  <a:pt x="455941" y="174737"/>
                </a:cubicBezTo>
                <a:cubicBezTo>
                  <a:pt x="458151" y="142328"/>
                  <a:pt x="457414" y="109918"/>
                  <a:pt x="452259" y="77509"/>
                </a:cubicBezTo>
                <a:cubicBezTo>
                  <a:pt x="450049" y="61304"/>
                  <a:pt x="449312" y="53939"/>
                  <a:pt x="444892" y="38471"/>
                </a:cubicBezTo>
                <a:cubicBezTo>
                  <a:pt x="443420" y="32578"/>
                  <a:pt x="433844" y="11217"/>
                  <a:pt x="428688" y="6061"/>
                </a:cubicBezTo>
                <a:cubicBezTo>
                  <a:pt x="427951" y="4956"/>
                  <a:pt x="425557" y="2194"/>
                  <a:pt x="423532" y="813"/>
                </a:cubicBezTo>
                <a:close/>
              </a:path>
            </a:pathLst>
          </a:custGeom>
          <a:solidFill>
            <a:schemeClr val="bg1">
              <a:lumMod val="95000"/>
            </a:schemeClr>
          </a:solidFill>
          <a:ln w="9293"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D6B5CDEA-270F-469C-AEA0-1211E082A36F}"/>
              </a:ext>
            </a:extLst>
          </p:cNvPr>
          <p:cNvSpPr/>
          <p:nvPr userDrawn="1"/>
        </p:nvSpPr>
        <p:spPr>
          <a:xfrm>
            <a:off x="628910" y="1805276"/>
            <a:ext cx="60537" cy="87442"/>
          </a:xfrm>
          <a:custGeom>
            <a:avLst/>
            <a:gdLst>
              <a:gd name="connsiteX0" fmla="*/ 92499 w 84089"/>
              <a:gd name="connsiteY0" fmla="*/ 0 h 121463"/>
              <a:gd name="connsiteX1" fmla="*/ 92499 w 84089"/>
              <a:gd name="connsiteY1" fmla="*/ 96236 h 121463"/>
              <a:gd name="connsiteX2" fmla="*/ 72878 w 84089"/>
              <a:gd name="connsiteY2" fmla="*/ 128004 h 121463"/>
              <a:gd name="connsiteX3" fmla="*/ 41111 w 84089"/>
              <a:gd name="connsiteY3" fmla="*/ 76615 h 121463"/>
              <a:gd name="connsiteX4" fmla="*/ 0 w 84089"/>
              <a:gd name="connsiteY4" fmla="*/ 31767 h 121463"/>
              <a:gd name="connsiteX5" fmla="*/ 92499 w 84089"/>
              <a:gd name="connsiteY5" fmla="*/ 0 h 12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89" h="121463">
                <a:moveTo>
                  <a:pt x="92499" y="0"/>
                </a:moveTo>
                <a:cubicBezTo>
                  <a:pt x="92499" y="31767"/>
                  <a:pt x="92499" y="63535"/>
                  <a:pt x="92499" y="96236"/>
                </a:cubicBezTo>
                <a:cubicBezTo>
                  <a:pt x="92499" y="128004"/>
                  <a:pt x="88762" y="128004"/>
                  <a:pt x="72878" y="128004"/>
                </a:cubicBezTo>
                <a:cubicBezTo>
                  <a:pt x="60732" y="126135"/>
                  <a:pt x="43914" y="81287"/>
                  <a:pt x="41111" y="76615"/>
                </a:cubicBezTo>
                <a:cubicBezTo>
                  <a:pt x="29899" y="58863"/>
                  <a:pt x="17752" y="42979"/>
                  <a:pt x="0" y="31767"/>
                </a:cubicBezTo>
                <a:cubicBezTo>
                  <a:pt x="30833" y="20555"/>
                  <a:pt x="61666" y="10278"/>
                  <a:pt x="92499" y="0"/>
                </a:cubicBezTo>
                <a:close/>
              </a:path>
            </a:pathLst>
          </a:custGeom>
          <a:solidFill>
            <a:srgbClr val="9A6217"/>
          </a:solidFill>
          <a:ln w="9293" cap="flat">
            <a:noFill/>
            <a:prstDash val="solid"/>
            <a:miter/>
          </a:ln>
        </p:spPr>
        <p:txBody>
          <a:bodyPr rtlCol="0" anchor="ctr"/>
          <a:lstStyle/>
          <a:p>
            <a:endParaRPr lang="en-US"/>
          </a:p>
        </p:txBody>
      </p:sp>
    </p:spTree>
    <p:extLst>
      <p:ext uri="{BB962C8B-B14F-4D97-AF65-F5344CB8AC3E}">
        <p14:creationId xmlns:p14="http://schemas.microsoft.com/office/powerpoint/2010/main" val="12796040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Resize without losing quality</a:t>
            </a:r>
            <a:endParaRPr lang="ko-KR" altLang="en-US" sz="1400" b="1">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a:solidFill>
                  <a:schemeClr val="bg1"/>
                </a:solidFill>
                <a:latin typeface="Arial" pitchFamily="34" charset="0"/>
                <a:cs typeface="Arial" pitchFamily="34" charset="0"/>
              </a:rPr>
              <a:t>You can Change Fill Color &amp;</a:t>
            </a:r>
          </a:p>
          <a:p>
            <a:r>
              <a:rPr lang="en-US" altLang="ko-KR" sz="1400" b="1">
                <a:solidFill>
                  <a:schemeClr val="bg1"/>
                </a:solidFill>
                <a:latin typeface="Arial" pitchFamily="34" charset="0"/>
                <a:cs typeface="Arial" pitchFamily="34" charset="0"/>
              </a:rPr>
              <a:t>Line Color</a:t>
            </a:r>
            <a:endParaRPr lang="ko-KR" altLang="en-US" sz="1400" b="1">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a:solidFill>
                  <a:schemeClr val="bg1"/>
                </a:solidFill>
                <a:latin typeface="Arial" pitchFamily="34" charset="0"/>
                <a:cs typeface="Arial" pitchFamily="34" charset="0"/>
              </a:rPr>
              <a:t>www.allppt.com</a:t>
            </a:r>
            <a:endParaRPr lang="ko-KR" altLang="en-US" sz="140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a:solidFill>
                  <a:schemeClr val="bg1"/>
                </a:solidFill>
                <a:latin typeface="+mn-lt"/>
                <a:ea typeface="+mn-ea"/>
                <a:cs typeface="Arial" pitchFamily="34" charset="0"/>
              </a:rPr>
              <a:t>FREE </a:t>
            </a:r>
          </a:p>
          <a:p>
            <a:r>
              <a:rPr lang="en-US" altLang="ko-KR" sz="2800" b="1">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Break Slide layout">
    <p:bg>
      <p:bgPr>
        <a:solidFill>
          <a:srgbClr val="1F5A8E"/>
        </a:solidFill>
        <a:effectLst/>
      </p:bgPr>
    </p:bg>
    <p:spTree>
      <p:nvGrpSpPr>
        <p:cNvPr id="1" name=""/>
        <p:cNvGrpSpPr/>
        <p:nvPr/>
      </p:nvGrpSpPr>
      <p:grpSpPr>
        <a:xfrm>
          <a:off x="0" y="0"/>
          <a:ext cx="0" cy="0"/>
          <a:chOff x="0" y="0"/>
          <a:chExt cx="0" cy="0"/>
        </a:xfrm>
      </p:grpSpPr>
      <p:sp>
        <p:nvSpPr>
          <p:cNvPr id="2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81820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Contents slide layout">
    <p:spTree>
      <p:nvGrpSpPr>
        <p:cNvPr id="1" name=""/>
        <p:cNvGrpSpPr/>
        <p:nvPr/>
      </p:nvGrpSpPr>
      <p:grpSpPr>
        <a:xfrm>
          <a:off x="0" y="0"/>
          <a:ext cx="0" cy="0"/>
          <a:chOff x="0" y="0"/>
          <a:chExt cx="0" cy="0"/>
        </a:xfrm>
      </p:grpSpPr>
      <p:sp>
        <p:nvSpPr>
          <p:cNvPr id="11" name="Rectangle 2"/>
          <p:cNvSpPr/>
          <p:nvPr/>
        </p:nvSpPr>
        <p:spPr>
          <a:xfrm>
            <a:off x="0" y="0"/>
            <a:ext cx="12192000" cy="116205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12" name="Freeform: Shape 122"/>
          <p:cNvSpPr/>
          <p:nvPr/>
        </p:nvSpPr>
        <p:spPr>
          <a:xfrm>
            <a:off x="0" y="-1"/>
            <a:ext cx="4020671" cy="1325813"/>
          </a:xfrm>
          <a:custGeom>
            <a:avLst/>
            <a:gdLst/>
            <a:ahLst/>
            <a:cxnLst>
              <a:cxn ang="0">
                <a:pos x="wd2" y="hd2"/>
              </a:cxn>
              <a:cxn ang="5400000">
                <a:pos x="wd2" y="hd2"/>
              </a:cxn>
              <a:cxn ang="10800000">
                <a:pos x="wd2" y="hd2"/>
              </a:cxn>
              <a:cxn ang="16200000">
                <a:pos x="wd2" y="hd2"/>
              </a:cxn>
            </a:cxnLst>
            <a:rect l="0" t="0" r="r" b="b"/>
            <a:pathLst>
              <a:path w="21600" h="21600" extrusionOk="0">
                <a:moveTo>
                  <a:pt x="16820" y="16222"/>
                </a:moveTo>
                <a:lnTo>
                  <a:pt x="16867" y="16265"/>
                </a:lnTo>
                <a:lnTo>
                  <a:pt x="16925" y="16368"/>
                </a:lnTo>
                <a:lnTo>
                  <a:pt x="16977" y="16527"/>
                </a:lnTo>
                <a:lnTo>
                  <a:pt x="17000" y="16660"/>
                </a:lnTo>
                <a:lnTo>
                  <a:pt x="16977" y="16703"/>
                </a:lnTo>
                <a:lnTo>
                  <a:pt x="16953" y="16776"/>
                </a:lnTo>
                <a:lnTo>
                  <a:pt x="16925" y="16836"/>
                </a:lnTo>
                <a:lnTo>
                  <a:pt x="16891" y="16879"/>
                </a:lnTo>
                <a:lnTo>
                  <a:pt x="16919" y="17111"/>
                </a:lnTo>
                <a:lnTo>
                  <a:pt x="16953" y="17287"/>
                </a:lnTo>
                <a:lnTo>
                  <a:pt x="16986" y="17494"/>
                </a:lnTo>
                <a:lnTo>
                  <a:pt x="16957" y="17524"/>
                </a:lnTo>
                <a:lnTo>
                  <a:pt x="16933" y="17524"/>
                </a:lnTo>
                <a:lnTo>
                  <a:pt x="16925" y="17554"/>
                </a:lnTo>
                <a:lnTo>
                  <a:pt x="16919" y="17567"/>
                </a:lnTo>
                <a:lnTo>
                  <a:pt x="16911" y="17627"/>
                </a:lnTo>
                <a:lnTo>
                  <a:pt x="16867" y="17859"/>
                </a:lnTo>
                <a:lnTo>
                  <a:pt x="16844" y="18138"/>
                </a:lnTo>
                <a:lnTo>
                  <a:pt x="16800" y="18388"/>
                </a:lnTo>
                <a:lnTo>
                  <a:pt x="16777" y="18448"/>
                </a:lnTo>
                <a:lnTo>
                  <a:pt x="16753" y="18448"/>
                </a:lnTo>
                <a:lnTo>
                  <a:pt x="16725" y="18461"/>
                </a:lnTo>
                <a:lnTo>
                  <a:pt x="16697" y="18461"/>
                </a:lnTo>
                <a:lnTo>
                  <a:pt x="16644" y="18375"/>
                </a:lnTo>
                <a:lnTo>
                  <a:pt x="16596" y="18345"/>
                </a:lnTo>
                <a:lnTo>
                  <a:pt x="16535" y="18345"/>
                </a:lnTo>
                <a:lnTo>
                  <a:pt x="16477" y="18315"/>
                </a:lnTo>
                <a:lnTo>
                  <a:pt x="16420" y="18242"/>
                </a:lnTo>
                <a:lnTo>
                  <a:pt x="16364" y="18005"/>
                </a:lnTo>
                <a:lnTo>
                  <a:pt x="16321" y="17700"/>
                </a:lnTo>
                <a:lnTo>
                  <a:pt x="16311" y="17348"/>
                </a:lnTo>
                <a:lnTo>
                  <a:pt x="16354" y="17287"/>
                </a:lnTo>
                <a:lnTo>
                  <a:pt x="16388" y="17287"/>
                </a:lnTo>
                <a:lnTo>
                  <a:pt x="16420" y="17317"/>
                </a:lnTo>
                <a:lnTo>
                  <a:pt x="16454" y="17262"/>
                </a:lnTo>
                <a:lnTo>
                  <a:pt x="16497" y="17055"/>
                </a:lnTo>
                <a:lnTo>
                  <a:pt x="16602" y="17012"/>
                </a:lnTo>
                <a:lnTo>
                  <a:pt x="16620" y="16965"/>
                </a:lnTo>
                <a:lnTo>
                  <a:pt x="16634" y="16909"/>
                </a:lnTo>
                <a:lnTo>
                  <a:pt x="16634" y="16879"/>
                </a:lnTo>
                <a:lnTo>
                  <a:pt x="16644" y="16862"/>
                </a:lnTo>
                <a:lnTo>
                  <a:pt x="16644" y="16806"/>
                </a:lnTo>
                <a:lnTo>
                  <a:pt x="16653" y="16776"/>
                </a:lnTo>
                <a:lnTo>
                  <a:pt x="16725" y="16776"/>
                </a:lnTo>
                <a:lnTo>
                  <a:pt x="16743" y="16600"/>
                </a:lnTo>
                <a:lnTo>
                  <a:pt x="16767" y="16467"/>
                </a:lnTo>
                <a:lnTo>
                  <a:pt x="16791" y="16350"/>
                </a:lnTo>
                <a:close/>
                <a:moveTo>
                  <a:pt x="14428" y="15882"/>
                </a:moveTo>
                <a:lnTo>
                  <a:pt x="14476" y="15985"/>
                </a:lnTo>
                <a:lnTo>
                  <a:pt x="14504" y="16161"/>
                </a:lnTo>
                <a:lnTo>
                  <a:pt x="14504" y="16454"/>
                </a:lnTo>
                <a:lnTo>
                  <a:pt x="14508" y="16454"/>
                </a:lnTo>
                <a:lnTo>
                  <a:pt x="14518" y="16467"/>
                </a:lnTo>
                <a:lnTo>
                  <a:pt x="14518" y="16557"/>
                </a:lnTo>
                <a:lnTo>
                  <a:pt x="14504" y="16557"/>
                </a:lnTo>
                <a:lnTo>
                  <a:pt x="14484" y="16570"/>
                </a:lnTo>
                <a:lnTo>
                  <a:pt x="14476" y="16630"/>
                </a:lnTo>
                <a:lnTo>
                  <a:pt x="14462" y="16660"/>
                </a:lnTo>
                <a:lnTo>
                  <a:pt x="14452" y="16660"/>
                </a:lnTo>
                <a:lnTo>
                  <a:pt x="14442" y="16630"/>
                </a:lnTo>
                <a:lnTo>
                  <a:pt x="14438" y="16630"/>
                </a:lnTo>
                <a:lnTo>
                  <a:pt x="14428" y="16600"/>
                </a:lnTo>
                <a:lnTo>
                  <a:pt x="14395" y="16393"/>
                </a:lnTo>
                <a:lnTo>
                  <a:pt x="14395" y="16088"/>
                </a:lnTo>
                <a:lnTo>
                  <a:pt x="14404" y="16045"/>
                </a:lnTo>
                <a:lnTo>
                  <a:pt x="14413" y="16015"/>
                </a:lnTo>
                <a:lnTo>
                  <a:pt x="14418" y="15955"/>
                </a:lnTo>
                <a:close/>
                <a:moveTo>
                  <a:pt x="17409" y="15577"/>
                </a:moveTo>
                <a:lnTo>
                  <a:pt x="17448" y="15706"/>
                </a:lnTo>
                <a:lnTo>
                  <a:pt x="17476" y="15852"/>
                </a:lnTo>
                <a:lnTo>
                  <a:pt x="17476" y="16088"/>
                </a:lnTo>
                <a:lnTo>
                  <a:pt x="17480" y="16144"/>
                </a:lnTo>
                <a:lnTo>
                  <a:pt x="17490" y="16144"/>
                </a:lnTo>
                <a:lnTo>
                  <a:pt x="17490" y="16161"/>
                </a:lnTo>
                <a:lnTo>
                  <a:pt x="17480" y="16161"/>
                </a:lnTo>
                <a:lnTo>
                  <a:pt x="17476" y="16222"/>
                </a:lnTo>
                <a:lnTo>
                  <a:pt x="17476" y="16265"/>
                </a:lnTo>
                <a:lnTo>
                  <a:pt x="17466" y="16265"/>
                </a:lnTo>
                <a:lnTo>
                  <a:pt x="17466" y="16295"/>
                </a:lnTo>
                <a:lnTo>
                  <a:pt x="17458" y="16295"/>
                </a:lnTo>
                <a:lnTo>
                  <a:pt x="17442" y="16320"/>
                </a:lnTo>
                <a:lnTo>
                  <a:pt x="17433" y="16265"/>
                </a:lnTo>
                <a:lnTo>
                  <a:pt x="17433" y="16247"/>
                </a:lnTo>
                <a:lnTo>
                  <a:pt x="17414" y="16247"/>
                </a:lnTo>
                <a:lnTo>
                  <a:pt x="17409" y="16222"/>
                </a:lnTo>
                <a:lnTo>
                  <a:pt x="17409" y="16265"/>
                </a:lnTo>
                <a:lnTo>
                  <a:pt x="17414" y="16295"/>
                </a:lnTo>
                <a:lnTo>
                  <a:pt x="17424" y="16320"/>
                </a:lnTo>
                <a:lnTo>
                  <a:pt x="17433" y="16351"/>
                </a:lnTo>
                <a:lnTo>
                  <a:pt x="17424" y="16368"/>
                </a:lnTo>
                <a:lnTo>
                  <a:pt x="17424" y="16497"/>
                </a:lnTo>
                <a:lnTo>
                  <a:pt x="17381" y="16497"/>
                </a:lnTo>
                <a:lnTo>
                  <a:pt x="17381" y="16424"/>
                </a:lnTo>
                <a:lnTo>
                  <a:pt x="17357" y="16393"/>
                </a:lnTo>
                <a:lnTo>
                  <a:pt x="17333" y="16351"/>
                </a:lnTo>
                <a:lnTo>
                  <a:pt x="17324" y="16295"/>
                </a:lnTo>
                <a:lnTo>
                  <a:pt x="17314" y="16222"/>
                </a:lnTo>
                <a:lnTo>
                  <a:pt x="17310" y="16144"/>
                </a:lnTo>
                <a:lnTo>
                  <a:pt x="17290" y="16045"/>
                </a:lnTo>
                <a:lnTo>
                  <a:pt x="17266" y="16088"/>
                </a:lnTo>
                <a:lnTo>
                  <a:pt x="17234" y="16144"/>
                </a:lnTo>
                <a:lnTo>
                  <a:pt x="17200" y="16161"/>
                </a:lnTo>
                <a:lnTo>
                  <a:pt x="17167" y="16222"/>
                </a:lnTo>
                <a:lnTo>
                  <a:pt x="17167" y="16088"/>
                </a:lnTo>
                <a:lnTo>
                  <a:pt x="17177" y="16058"/>
                </a:lnTo>
                <a:lnTo>
                  <a:pt x="17177" y="16045"/>
                </a:lnTo>
                <a:lnTo>
                  <a:pt x="17181" y="16045"/>
                </a:lnTo>
                <a:lnTo>
                  <a:pt x="17181" y="15985"/>
                </a:lnTo>
                <a:lnTo>
                  <a:pt x="17248" y="15912"/>
                </a:lnTo>
                <a:lnTo>
                  <a:pt x="17310" y="15852"/>
                </a:lnTo>
                <a:lnTo>
                  <a:pt x="17367" y="15749"/>
                </a:lnTo>
                <a:close/>
                <a:moveTo>
                  <a:pt x="17000" y="15298"/>
                </a:moveTo>
                <a:lnTo>
                  <a:pt x="17020" y="15353"/>
                </a:lnTo>
                <a:lnTo>
                  <a:pt x="17034" y="15353"/>
                </a:lnTo>
                <a:lnTo>
                  <a:pt x="17034" y="15426"/>
                </a:lnTo>
                <a:lnTo>
                  <a:pt x="17044" y="15474"/>
                </a:lnTo>
                <a:lnTo>
                  <a:pt x="16991" y="15603"/>
                </a:lnTo>
                <a:lnTo>
                  <a:pt x="16957" y="15736"/>
                </a:lnTo>
                <a:lnTo>
                  <a:pt x="16919" y="15839"/>
                </a:lnTo>
                <a:lnTo>
                  <a:pt x="16858" y="15942"/>
                </a:lnTo>
                <a:lnTo>
                  <a:pt x="16858" y="15882"/>
                </a:lnTo>
                <a:lnTo>
                  <a:pt x="16911" y="15706"/>
                </a:lnTo>
                <a:lnTo>
                  <a:pt x="16967" y="15530"/>
                </a:lnTo>
                <a:close/>
                <a:moveTo>
                  <a:pt x="5083" y="13948"/>
                </a:moveTo>
                <a:lnTo>
                  <a:pt x="5117" y="13948"/>
                </a:lnTo>
                <a:lnTo>
                  <a:pt x="5149" y="13965"/>
                </a:lnTo>
                <a:lnTo>
                  <a:pt x="5188" y="14021"/>
                </a:lnTo>
                <a:lnTo>
                  <a:pt x="5173" y="14051"/>
                </a:lnTo>
                <a:lnTo>
                  <a:pt x="5164" y="14094"/>
                </a:lnTo>
                <a:lnTo>
                  <a:pt x="5149" y="14124"/>
                </a:lnTo>
                <a:lnTo>
                  <a:pt x="5121" y="14124"/>
                </a:lnTo>
                <a:lnTo>
                  <a:pt x="5097" y="14094"/>
                </a:lnTo>
                <a:lnTo>
                  <a:pt x="5050" y="14094"/>
                </a:lnTo>
                <a:lnTo>
                  <a:pt x="5022" y="14124"/>
                </a:lnTo>
                <a:lnTo>
                  <a:pt x="5022" y="13965"/>
                </a:lnTo>
                <a:close/>
                <a:moveTo>
                  <a:pt x="17143" y="13789"/>
                </a:moveTo>
                <a:lnTo>
                  <a:pt x="17200" y="13789"/>
                </a:lnTo>
                <a:lnTo>
                  <a:pt x="17200" y="14051"/>
                </a:lnTo>
                <a:lnTo>
                  <a:pt x="17191" y="14227"/>
                </a:lnTo>
                <a:lnTo>
                  <a:pt x="17177" y="14374"/>
                </a:lnTo>
                <a:lnTo>
                  <a:pt x="17167" y="14636"/>
                </a:lnTo>
                <a:lnTo>
                  <a:pt x="17181" y="14636"/>
                </a:lnTo>
                <a:lnTo>
                  <a:pt x="17181" y="14683"/>
                </a:lnTo>
                <a:lnTo>
                  <a:pt x="17248" y="14683"/>
                </a:lnTo>
                <a:lnTo>
                  <a:pt x="17266" y="14709"/>
                </a:lnTo>
                <a:lnTo>
                  <a:pt x="17280" y="14739"/>
                </a:lnTo>
                <a:lnTo>
                  <a:pt x="17314" y="14756"/>
                </a:lnTo>
                <a:lnTo>
                  <a:pt x="17333" y="14945"/>
                </a:lnTo>
                <a:lnTo>
                  <a:pt x="17367" y="15061"/>
                </a:lnTo>
                <a:lnTo>
                  <a:pt x="17409" y="15194"/>
                </a:lnTo>
                <a:lnTo>
                  <a:pt x="17442" y="15371"/>
                </a:lnTo>
                <a:lnTo>
                  <a:pt x="17414" y="15401"/>
                </a:lnTo>
                <a:lnTo>
                  <a:pt x="17399" y="15426"/>
                </a:lnTo>
                <a:lnTo>
                  <a:pt x="17391" y="15426"/>
                </a:lnTo>
                <a:lnTo>
                  <a:pt x="17391" y="15500"/>
                </a:lnTo>
                <a:lnTo>
                  <a:pt x="17375" y="15500"/>
                </a:lnTo>
                <a:lnTo>
                  <a:pt x="17347" y="15530"/>
                </a:lnTo>
                <a:lnTo>
                  <a:pt x="17343" y="15474"/>
                </a:lnTo>
                <a:lnTo>
                  <a:pt x="17343" y="15457"/>
                </a:lnTo>
                <a:lnTo>
                  <a:pt x="17324" y="15457"/>
                </a:lnTo>
                <a:lnTo>
                  <a:pt x="17314" y="15426"/>
                </a:lnTo>
                <a:lnTo>
                  <a:pt x="17300" y="15530"/>
                </a:lnTo>
                <a:lnTo>
                  <a:pt x="17290" y="15603"/>
                </a:lnTo>
                <a:lnTo>
                  <a:pt x="17276" y="15676"/>
                </a:lnTo>
                <a:lnTo>
                  <a:pt x="17248" y="15706"/>
                </a:lnTo>
                <a:lnTo>
                  <a:pt x="17224" y="15749"/>
                </a:lnTo>
                <a:lnTo>
                  <a:pt x="17224" y="15706"/>
                </a:lnTo>
                <a:lnTo>
                  <a:pt x="17210" y="15650"/>
                </a:lnTo>
                <a:lnTo>
                  <a:pt x="17210" y="15530"/>
                </a:lnTo>
                <a:lnTo>
                  <a:pt x="17200" y="15500"/>
                </a:lnTo>
                <a:lnTo>
                  <a:pt x="17191" y="15500"/>
                </a:lnTo>
                <a:lnTo>
                  <a:pt x="17167" y="15474"/>
                </a:lnTo>
                <a:lnTo>
                  <a:pt x="17167" y="15328"/>
                </a:lnTo>
                <a:lnTo>
                  <a:pt x="17177" y="15267"/>
                </a:lnTo>
                <a:lnTo>
                  <a:pt x="17177" y="15255"/>
                </a:lnTo>
                <a:lnTo>
                  <a:pt x="17181" y="15224"/>
                </a:lnTo>
                <a:lnTo>
                  <a:pt x="17200" y="15224"/>
                </a:lnTo>
                <a:lnTo>
                  <a:pt x="17224" y="15194"/>
                </a:lnTo>
                <a:lnTo>
                  <a:pt x="17258" y="15194"/>
                </a:lnTo>
                <a:lnTo>
                  <a:pt x="17258" y="15371"/>
                </a:lnTo>
                <a:lnTo>
                  <a:pt x="17314" y="15371"/>
                </a:lnTo>
                <a:lnTo>
                  <a:pt x="17314" y="15328"/>
                </a:lnTo>
                <a:lnTo>
                  <a:pt x="17324" y="15267"/>
                </a:lnTo>
                <a:lnTo>
                  <a:pt x="17333" y="15255"/>
                </a:lnTo>
                <a:lnTo>
                  <a:pt x="17333" y="15224"/>
                </a:lnTo>
                <a:lnTo>
                  <a:pt x="17343" y="15194"/>
                </a:lnTo>
                <a:lnTo>
                  <a:pt x="17347" y="15151"/>
                </a:lnTo>
                <a:lnTo>
                  <a:pt x="17333" y="15151"/>
                </a:lnTo>
                <a:lnTo>
                  <a:pt x="17248" y="14945"/>
                </a:lnTo>
                <a:lnTo>
                  <a:pt x="17153" y="14812"/>
                </a:lnTo>
                <a:lnTo>
                  <a:pt x="17153" y="14915"/>
                </a:lnTo>
                <a:lnTo>
                  <a:pt x="17143" y="14988"/>
                </a:lnTo>
                <a:lnTo>
                  <a:pt x="17133" y="15061"/>
                </a:lnTo>
                <a:lnTo>
                  <a:pt x="17133" y="15151"/>
                </a:lnTo>
                <a:lnTo>
                  <a:pt x="17125" y="15121"/>
                </a:lnTo>
                <a:lnTo>
                  <a:pt x="17119" y="15091"/>
                </a:lnTo>
                <a:lnTo>
                  <a:pt x="17119" y="15061"/>
                </a:lnTo>
                <a:lnTo>
                  <a:pt x="17110" y="15048"/>
                </a:lnTo>
                <a:lnTo>
                  <a:pt x="17086" y="14855"/>
                </a:lnTo>
                <a:lnTo>
                  <a:pt x="17058" y="14636"/>
                </a:lnTo>
                <a:lnTo>
                  <a:pt x="17052" y="14343"/>
                </a:lnTo>
                <a:lnTo>
                  <a:pt x="17058" y="14094"/>
                </a:lnTo>
                <a:lnTo>
                  <a:pt x="17091" y="13845"/>
                </a:lnTo>
                <a:lnTo>
                  <a:pt x="17119" y="13815"/>
                </a:lnTo>
                <a:close/>
                <a:moveTo>
                  <a:pt x="4808" y="13789"/>
                </a:moveTo>
                <a:lnTo>
                  <a:pt x="4840" y="13789"/>
                </a:lnTo>
                <a:lnTo>
                  <a:pt x="4874" y="13815"/>
                </a:lnTo>
                <a:lnTo>
                  <a:pt x="4907" y="13815"/>
                </a:lnTo>
                <a:lnTo>
                  <a:pt x="4931" y="13845"/>
                </a:lnTo>
                <a:lnTo>
                  <a:pt x="4931" y="13965"/>
                </a:lnTo>
                <a:lnTo>
                  <a:pt x="4808" y="13965"/>
                </a:lnTo>
                <a:close/>
                <a:moveTo>
                  <a:pt x="4108" y="13789"/>
                </a:moveTo>
                <a:lnTo>
                  <a:pt x="4152" y="13815"/>
                </a:lnTo>
                <a:lnTo>
                  <a:pt x="4174" y="13862"/>
                </a:lnTo>
                <a:lnTo>
                  <a:pt x="4208" y="13918"/>
                </a:lnTo>
                <a:lnTo>
                  <a:pt x="4237" y="13965"/>
                </a:lnTo>
                <a:lnTo>
                  <a:pt x="4237" y="14021"/>
                </a:lnTo>
                <a:lnTo>
                  <a:pt x="4204" y="14021"/>
                </a:lnTo>
                <a:lnTo>
                  <a:pt x="4174" y="14051"/>
                </a:lnTo>
                <a:lnTo>
                  <a:pt x="4152" y="14064"/>
                </a:lnTo>
                <a:lnTo>
                  <a:pt x="4137" y="14051"/>
                </a:lnTo>
                <a:lnTo>
                  <a:pt x="4103" y="14051"/>
                </a:lnTo>
                <a:lnTo>
                  <a:pt x="4075" y="14021"/>
                </a:lnTo>
                <a:lnTo>
                  <a:pt x="4075" y="13845"/>
                </a:lnTo>
                <a:lnTo>
                  <a:pt x="4085" y="13845"/>
                </a:lnTo>
                <a:lnTo>
                  <a:pt x="4094" y="13815"/>
                </a:lnTo>
                <a:lnTo>
                  <a:pt x="4103" y="13815"/>
                </a:lnTo>
                <a:close/>
                <a:moveTo>
                  <a:pt x="4398" y="13553"/>
                </a:moveTo>
                <a:lnTo>
                  <a:pt x="4499" y="13583"/>
                </a:lnTo>
                <a:lnTo>
                  <a:pt x="4584" y="13643"/>
                </a:lnTo>
                <a:lnTo>
                  <a:pt x="4651" y="13716"/>
                </a:lnTo>
                <a:lnTo>
                  <a:pt x="4731" y="13789"/>
                </a:lnTo>
                <a:lnTo>
                  <a:pt x="4731" y="13918"/>
                </a:lnTo>
                <a:lnTo>
                  <a:pt x="4699" y="13918"/>
                </a:lnTo>
                <a:lnTo>
                  <a:pt x="4683" y="13948"/>
                </a:lnTo>
                <a:lnTo>
                  <a:pt x="4660" y="13965"/>
                </a:lnTo>
                <a:lnTo>
                  <a:pt x="4641" y="13991"/>
                </a:lnTo>
                <a:lnTo>
                  <a:pt x="4626" y="14021"/>
                </a:lnTo>
                <a:lnTo>
                  <a:pt x="4598" y="14021"/>
                </a:lnTo>
                <a:lnTo>
                  <a:pt x="4598" y="13965"/>
                </a:lnTo>
                <a:lnTo>
                  <a:pt x="4594" y="13948"/>
                </a:lnTo>
                <a:lnTo>
                  <a:pt x="4584" y="13918"/>
                </a:lnTo>
                <a:lnTo>
                  <a:pt x="4574" y="13892"/>
                </a:lnTo>
                <a:lnTo>
                  <a:pt x="4565" y="13918"/>
                </a:lnTo>
                <a:lnTo>
                  <a:pt x="4551" y="14064"/>
                </a:lnTo>
                <a:lnTo>
                  <a:pt x="4527" y="14064"/>
                </a:lnTo>
                <a:lnTo>
                  <a:pt x="4465" y="14051"/>
                </a:lnTo>
                <a:lnTo>
                  <a:pt x="4398" y="14021"/>
                </a:lnTo>
                <a:lnTo>
                  <a:pt x="4351" y="14021"/>
                </a:lnTo>
                <a:lnTo>
                  <a:pt x="4327" y="13845"/>
                </a:lnTo>
                <a:lnTo>
                  <a:pt x="4398" y="13845"/>
                </a:lnTo>
                <a:lnTo>
                  <a:pt x="4432" y="13815"/>
                </a:lnTo>
                <a:lnTo>
                  <a:pt x="4461" y="13789"/>
                </a:lnTo>
                <a:lnTo>
                  <a:pt x="4441" y="13759"/>
                </a:lnTo>
                <a:lnTo>
                  <a:pt x="4427" y="13716"/>
                </a:lnTo>
                <a:lnTo>
                  <a:pt x="4418" y="13686"/>
                </a:lnTo>
                <a:lnTo>
                  <a:pt x="4408" y="13643"/>
                </a:lnTo>
                <a:close/>
                <a:moveTo>
                  <a:pt x="3819" y="12835"/>
                </a:moveTo>
                <a:lnTo>
                  <a:pt x="3952" y="12925"/>
                </a:lnTo>
                <a:lnTo>
                  <a:pt x="4071" y="13041"/>
                </a:lnTo>
                <a:lnTo>
                  <a:pt x="4160" y="13170"/>
                </a:lnTo>
                <a:lnTo>
                  <a:pt x="4251" y="13303"/>
                </a:lnTo>
                <a:lnTo>
                  <a:pt x="4351" y="13450"/>
                </a:lnTo>
                <a:lnTo>
                  <a:pt x="4351" y="13553"/>
                </a:lnTo>
                <a:lnTo>
                  <a:pt x="4308" y="13553"/>
                </a:lnTo>
                <a:lnTo>
                  <a:pt x="4261" y="13613"/>
                </a:lnTo>
                <a:lnTo>
                  <a:pt x="4204" y="13656"/>
                </a:lnTo>
                <a:lnTo>
                  <a:pt x="4142" y="13686"/>
                </a:lnTo>
                <a:lnTo>
                  <a:pt x="4152" y="13643"/>
                </a:lnTo>
                <a:lnTo>
                  <a:pt x="4152" y="13510"/>
                </a:lnTo>
                <a:lnTo>
                  <a:pt x="4142" y="13450"/>
                </a:lnTo>
                <a:lnTo>
                  <a:pt x="4018" y="13346"/>
                </a:lnTo>
                <a:lnTo>
                  <a:pt x="3904" y="13170"/>
                </a:lnTo>
                <a:lnTo>
                  <a:pt x="3780" y="12998"/>
                </a:lnTo>
                <a:lnTo>
                  <a:pt x="3752" y="13071"/>
                </a:lnTo>
                <a:lnTo>
                  <a:pt x="3738" y="13144"/>
                </a:lnTo>
                <a:lnTo>
                  <a:pt x="3714" y="13230"/>
                </a:lnTo>
                <a:lnTo>
                  <a:pt x="3685" y="13200"/>
                </a:lnTo>
                <a:lnTo>
                  <a:pt x="3651" y="13144"/>
                </a:lnTo>
                <a:lnTo>
                  <a:pt x="3637" y="13127"/>
                </a:lnTo>
                <a:lnTo>
                  <a:pt x="3671" y="13127"/>
                </a:lnTo>
                <a:lnTo>
                  <a:pt x="3694" y="13024"/>
                </a:lnTo>
                <a:lnTo>
                  <a:pt x="3718" y="12968"/>
                </a:lnTo>
                <a:lnTo>
                  <a:pt x="3746" y="12895"/>
                </a:lnTo>
                <a:lnTo>
                  <a:pt x="3770" y="12895"/>
                </a:lnTo>
                <a:lnTo>
                  <a:pt x="3785" y="12865"/>
                </a:lnTo>
                <a:lnTo>
                  <a:pt x="3804" y="12865"/>
                </a:lnTo>
                <a:close/>
                <a:moveTo>
                  <a:pt x="4075" y="12440"/>
                </a:moveTo>
                <a:lnTo>
                  <a:pt x="4103" y="12483"/>
                </a:lnTo>
                <a:lnTo>
                  <a:pt x="4118" y="12543"/>
                </a:lnTo>
                <a:lnTo>
                  <a:pt x="4137" y="12586"/>
                </a:lnTo>
                <a:lnTo>
                  <a:pt x="4142" y="12659"/>
                </a:lnTo>
                <a:lnTo>
                  <a:pt x="4142" y="12792"/>
                </a:lnTo>
                <a:lnTo>
                  <a:pt x="4108" y="12792"/>
                </a:lnTo>
                <a:lnTo>
                  <a:pt x="4103" y="12719"/>
                </a:lnTo>
                <a:lnTo>
                  <a:pt x="4094" y="12689"/>
                </a:lnTo>
                <a:lnTo>
                  <a:pt x="4085" y="12646"/>
                </a:lnTo>
                <a:lnTo>
                  <a:pt x="4075" y="12586"/>
                </a:lnTo>
                <a:lnTo>
                  <a:pt x="4075" y="12543"/>
                </a:lnTo>
                <a:close/>
                <a:moveTo>
                  <a:pt x="17167" y="12336"/>
                </a:moveTo>
                <a:lnTo>
                  <a:pt x="17181" y="12379"/>
                </a:lnTo>
                <a:lnTo>
                  <a:pt x="17191" y="12440"/>
                </a:lnTo>
                <a:lnTo>
                  <a:pt x="17200" y="12483"/>
                </a:lnTo>
                <a:lnTo>
                  <a:pt x="17200" y="12659"/>
                </a:lnTo>
                <a:lnTo>
                  <a:pt x="17133" y="13170"/>
                </a:lnTo>
                <a:lnTo>
                  <a:pt x="17100" y="13041"/>
                </a:lnTo>
                <a:lnTo>
                  <a:pt x="17086" y="12925"/>
                </a:lnTo>
                <a:lnTo>
                  <a:pt x="17076" y="12719"/>
                </a:lnTo>
                <a:close/>
                <a:moveTo>
                  <a:pt x="4037" y="12104"/>
                </a:moveTo>
                <a:lnTo>
                  <a:pt x="4142" y="12104"/>
                </a:lnTo>
                <a:lnTo>
                  <a:pt x="4152" y="12147"/>
                </a:lnTo>
                <a:lnTo>
                  <a:pt x="4170" y="12177"/>
                </a:lnTo>
                <a:lnTo>
                  <a:pt x="4170" y="12207"/>
                </a:lnTo>
                <a:lnTo>
                  <a:pt x="4174" y="12233"/>
                </a:lnTo>
                <a:lnTo>
                  <a:pt x="4174" y="12250"/>
                </a:lnTo>
                <a:lnTo>
                  <a:pt x="4170" y="12281"/>
                </a:lnTo>
                <a:lnTo>
                  <a:pt x="4170" y="12336"/>
                </a:lnTo>
                <a:lnTo>
                  <a:pt x="4142" y="12281"/>
                </a:lnTo>
                <a:lnTo>
                  <a:pt x="4118" y="12250"/>
                </a:lnTo>
                <a:lnTo>
                  <a:pt x="4094" y="12250"/>
                </a:lnTo>
                <a:lnTo>
                  <a:pt x="4075" y="12233"/>
                </a:lnTo>
                <a:lnTo>
                  <a:pt x="4061" y="12233"/>
                </a:lnTo>
                <a:lnTo>
                  <a:pt x="4041" y="12207"/>
                </a:lnTo>
                <a:lnTo>
                  <a:pt x="4037" y="12147"/>
                </a:lnTo>
                <a:close/>
                <a:moveTo>
                  <a:pt x="17700" y="11150"/>
                </a:moveTo>
                <a:lnTo>
                  <a:pt x="17714" y="11180"/>
                </a:lnTo>
                <a:lnTo>
                  <a:pt x="17723" y="11180"/>
                </a:lnTo>
                <a:lnTo>
                  <a:pt x="17723" y="11210"/>
                </a:lnTo>
                <a:lnTo>
                  <a:pt x="17733" y="11253"/>
                </a:lnTo>
                <a:lnTo>
                  <a:pt x="17733" y="11314"/>
                </a:lnTo>
                <a:lnTo>
                  <a:pt x="17723" y="11387"/>
                </a:lnTo>
                <a:lnTo>
                  <a:pt x="17704" y="11460"/>
                </a:lnTo>
                <a:lnTo>
                  <a:pt x="17700" y="11533"/>
                </a:lnTo>
                <a:lnTo>
                  <a:pt x="17656" y="11533"/>
                </a:lnTo>
                <a:lnTo>
                  <a:pt x="17656" y="11357"/>
                </a:lnTo>
                <a:lnTo>
                  <a:pt x="17672" y="11339"/>
                </a:lnTo>
                <a:lnTo>
                  <a:pt x="17680" y="11283"/>
                </a:lnTo>
                <a:lnTo>
                  <a:pt x="17690" y="11240"/>
                </a:lnTo>
                <a:close/>
                <a:moveTo>
                  <a:pt x="17476" y="10463"/>
                </a:moveTo>
                <a:lnTo>
                  <a:pt x="17533" y="10463"/>
                </a:lnTo>
                <a:lnTo>
                  <a:pt x="17533" y="10639"/>
                </a:lnTo>
                <a:lnTo>
                  <a:pt x="17458" y="10639"/>
                </a:lnTo>
                <a:lnTo>
                  <a:pt x="17458" y="10523"/>
                </a:lnTo>
                <a:lnTo>
                  <a:pt x="17476" y="10523"/>
                </a:lnTo>
                <a:close/>
                <a:moveTo>
                  <a:pt x="11432" y="9977"/>
                </a:moveTo>
                <a:lnTo>
                  <a:pt x="11474" y="9977"/>
                </a:lnTo>
                <a:lnTo>
                  <a:pt x="11456" y="10050"/>
                </a:lnTo>
                <a:lnTo>
                  <a:pt x="11442" y="10110"/>
                </a:lnTo>
                <a:lnTo>
                  <a:pt x="11422" y="10153"/>
                </a:lnTo>
                <a:lnTo>
                  <a:pt x="11408" y="10213"/>
                </a:lnTo>
                <a:lnTo>
                  <a:pt x="11379" y="10256"/>
                </a:lnTo>
                <a:lnTo>
                  <a:pt x="11365" y="10256"/>
                </a:lnTo>
                <a:lnTo>
                  <a:pt x="11365" y="10286"/>
                </a:lnTo>
                <a:lnTo>
                  <a:pt x="11341" y="10286"/>
                </a:lnTo>
                <a:lnTo>
                  <a:pt x="11323" y="10316"/>
                </a:lnTo>
                <a:lnTo>
                  <a:pt x="11308" y="10123"/>
                </a:lnTo>
                <a:lnTo>
                  <a:pt x="11341" y="10110"/>
                </a:lnTo>
                <a:lnTo>
                  <a:pt x="11375" y="10050"/>
                </a:lnTo>
                <a:lnTo>
                  <a:pt x="11408" y="10024"/>
                </a:lnTo>
                <a:close/>
                <a:moveTo>
                  <a:pt x="10742" y="9904"/>
                </a:moveTo>
                <a:lnTo>
                  <a:pt x="10785" y="9951"/>
                </a:lnTo>
                <a:lnTo>
                  <a:pt x="10832" y="10007"/>
                </a:lnTo>
                <a:lnTo>
                  <a:pt x="10889" y="10050"/>
                </a:lnTo>
                <a:lnTo>
                  <a:pt x="10923" y="10123"/>
                </a:lnTo>
                <a:lnTo>
                  <a:pt x="10790" y="10123"/>
                </a:lnTo>
                <a:lnTo>
                  <a:pt x="10776" y="10110"/>
                </a:lnTo>
                <a:lnTo>
                  <a:pt x="10766" y="10110"/>
                </a:lnTo>
                <a:lnTo>
                  <a:pt x="10751" y="10080"/>
                </a:lnTo>
                <a:lnTo>
                  <a:pt x="10719" y="10080"/>
                </a:lnTo>
                <a:lnTo>
                  <a:pt x="10719" y="10024"/>
                </a:lnTo>
                <a:lnTo>
                  <a:pt x="10727" y="10007"/>
                </a:lnTo>
                <a:lnTo>
                  <a:pt x="10733" y="9977"/>
                </a:lnTo>
                <a:lnTo>
                  <a:pt x="10733" y="9951"/>
                </a:lnTo>
                <a:close/>
                <a:moveTo>
                  <a:pt x="9259" y="8911"/>
                </a:moveTo>
                <a:lnTo>
                  <a:pt x="9373" y="8911"/>
                </a:lnTo>
                <a:lnTo>
                  <a:pt x="9373" y="8954"/>
                </a:lnTo>
                <a:lnTo>
                  <a:pt x="9348" y="8984"/>
                </a:lnTo>
                <a:lnTo>
                  <a:pt x="9340" y="9010"/>
                </a:lnTo>
                <a:lnTo>
                  <a:pt x="9324" y="9027"/>
                </a:lnTo>
                <a:lnTo>
                  <a:pt x="9306" y="9057"/>
                </a:lnTo>
                <a:lnTo>
                  <a:pt x="9282" y="9057"/>
                </a:lnTo>
                <a:close/>
                <a:moveTo>
                  <a:pt x="11019" y="8615"/>
                </a:moveTo>
                <a:lnTo>
                  <a:pt x="11009" y="8645"/>
                </a:lnTo>
                <a:lnTo>
                  <a:pt x="10999" y="8675"/>
                </a:lnTo>
                <a:lnTo>
                  <a:pt x="10990" y="8675"/>
                </a:lnTo>
                <a:lnTo>
                  <a:pt x="10990" y="8705"/>
                </a:lnTo>
                <a:lnTo>
                  <a:pt x="10985" y="8718"/>
                </a:lnTo>
                <a:lnTo>
                  <a:pt x="10978" y="8778"/>
                </a:lnTo>
                <a:lnTo>
                  <a:pt x="10992" y="8778"/>
                </a:lnTo>
                <a:lnTo>
                  <a:pt x="11021" y="8748"/>
                </a:lnTo>
                <a:lnTo>
                  <a:pt x="11035" y="8718"/>
                </a:lnTo>
                <a:lnTo>
                  <a:pt x="11053" y="8705"/>
                </a:lnTo>
                <a:lnTo>
                  <a:pt x="11067" y="8675"/>
                </a:lnTo>
                <a:lnTo>
                  <a:pt x="11086" y="8615"/>
                </a:lnTo>
                <a:close/>
                <a:moveTo>
                  <a:pt x="9772" y="8615"/>
                </a:moveTo>
                <a:lnTo>
                  <a:pt x="9829" y="8615"/>
                </a:lnTo>
                <a:lnTo>
                  <a:pt x="9839" y="8851"/>
                </a:lnTo>
                <a:lnTo>
                  <a:pt x="9849" y="9130"/>
                </a:lnTo>
                <a:lnTo>
                  <a:pt x="9805" y="9130"/>
                </a:lnTo>
                <a:lnTo>
                  <a:pt x="9796" y="9156"/>
                </a:lnTo>
                <a:lnTo>
                  <a:pt x="9762" y="9156"/>
                </a:lnTo>
                <a:lnTo>
                  <a:pt x="9738" y="9186"/>
                </a:lnTo>
                <a:lnTo>
                  <a:pt x="9730" y="8984"/>
                </a:lnTo>
                <a:lnTo>
                  <a:pt x="9730" y="8778"/>
                </a:lnTo>
                <a:lnTo>
                  <a:pt x="9738" y="8675"/>
                </a:lnTo>
                <a:lnTo>
                  <a:pt x="9752" y="8645"/>
                </a:lnTo>
                <a:close/>
                <a:moveTo>
                  <a:pt x="9786" y="8116"/>
                </a:moveTo>
                <a:lnTo>
                  <a:pt x="9829" y="8116"/>
                </a:lnTo>
                <a:lnTo>
                  <a:pt x="9819" y="8219"/>
                </a:lnTo>
                <a:lnTo>
                  <a:pt x="9819" y="8365"/>
                </a:lnTo>
                <a:lnTo>
                  <a:pt x="9815" y="8425"/>
                </a:lnTo>
                <a:lnTo>
                  <a:pt x="9805" y="8499"/>
                </a:lnTo>
                <a:lnTo>
                  <a:pt x="9772" y="8499"/>
                </a:lnTo>
                <a:lnTo>
                  <a:pt x="9772" y="8395"/>
                </a:lnTo>
                <a:lnTo>
                  <a:pt x="9782" y="8292"/>
                </a:lnTo>
                <a:lnTo>
                  <a:pt x="9782" y="8193"/>
                </a:lnTo>
                <a:close/>
                <a:moveTo>
                  <a:pt x="4360" y="7416"/>
                </a:moveTo>
                <a:lnTo>
                  <a:pt x="4351" y="7441"/>
                </a:lnTo>
                <a:lnTo>
                  <a:pt x="4342" y="7471"/>
                </a:lnTo>
                <a:lnTo>
                  <a:pt x="4351" y="7446"/>
                </a:lnTo>
                <a:close/>
                <a:moveTo>
                  <a:pt x="18536" y="7415"/>
                </a:moveTo>
                <a:lnTo>
                  <a:pt x="18579" y="7605"/>
                </a:lnTo>
                <a:lnTo>
                  <a:pt x="18617" y="7708"/>
                </a:lnTo>
                <a:lnTo>
                  <a:pt x="18669" y="7751"/>
                </a:lnTo>
                <a:lnTo>
                  <a:pt x="18703" y="7811"/>
                </a:lnTo>
                <a:lnTo>
                  <a:pt x="18736" y="7884"/>
                </a:lnTo>
                <a:lnTo>
                  <a:pt x="18746" y="7927"/>
                </a:lnTo>
                <a:lnTo>
                  <a:pt x="18750" y="7987"/>
                </a:lnTo>
                <a:lnTo>
                  <a:pt x="18750" y="8116"/>
                </a:lnTo>
                <a:lnTo>
                  <a:pt x="18693" y="8163"/>
                </a:lnTo>
                <a:lnTo>
                  <a:pt x="18651" y="8266"/>
                </a:lnTo>
                <a:lnTo>
                  <a:pt x="18617" y="8365"/>
                </a:lnTo>
                <a:lnTo>
                  <a:pt x="18570" y="8438"/>
                </a:lnTo>
                <a:lnTo>
                  <a:pt x="18550" y="8365"/>
                </a:lnTo>
                <a:lnTo>
                  <a:pt x="18536" y="8339"/>
                </a:lnTo>
                <a:lnTo>
                  <a:pt x="18522" y="8322"/>
                </a:lnTo>
                <a:lnTo>
                  <a:pt x="18503" y="8339"/>
                </a:lnTo>
                <a:lnTo>
                  <a:pt x="18489" y="8365"/>
                </a:lnTo>
                <a:lnTo>
                  <a:pt x="18479" y="8425"/>
                </a:lnTo>
                <a:lnTo>
                  <a:pt x="18461" y="8438"/>
                </a:lnTo>
                <a:lnTo>
                  <a:pt x="18489" y="8748"/>
                </a:lnTo>
                <a:lnTo>
                  <a:pt x="18494" y="8984"/>
                </a:lnTo>
                <a:lnTo>
                  <a:pt x="18494" y="9156"/>
                </a:lnTo>
                <a:lnTo>
                  <a:pt x="18489" y="9332"/>
                </a:lnTo>
                <a:lnTo>
                  <a:pt x="18469" y="9526"/>
                </a:lnTo>
                <a:lnTo>
                  <a:pt x="18455" y="9775"/>
                </a:lnTo>
                <a:lnTo>
                  <a:pt x="18445" y="10080"/>
                </a:lnTo>
                <a:lnTo>
                  <a:pt x="18336" y="10256"/>
                </a:lnTo>
                <a:lnTo>
                  <a:pt x="18213" y="10432"/>
                </a:lnTo>
                <a:lnTo>
                  <a:pt x="18094" y="10596"/>
                </a:lnTo>
                <a:lnTo>
                  <a:pt x="18070" y="10463"/>
                </a:lnTo>
                <a:lnTo>
                  <a:pt x="18047" y="10359"/>
                </a:lnTo>
                <a:lnTo>
                  <a:pt x="18037" y="10463"/>
                </a:lnTo>
                <a:lnTo>
                  <a:pt x="18037" y="10523"/>
                </a:lnTo>
                <a:lnTo>
                  <a:pt x="18033" y="10596"/>
                </a:lnTo>
                <a:lnTo>
                  <a:pt x="18023" y="10639"/>
                </a:lnTo>
                <a:lnTo>
                  <a:pt x="17981" y="10639"/>
                </a:lnTo>
                <a:lnTo>
                  <a:pt x="17971" y="10669"/>
                </a:lnTo>
                <a:lnTo>
                  <a:pt x="17966" y="10669"/>
                </a:lnTo>
                <a:lnTo>
                  <a:pt x="17956" y="10695"/>
                </a:lnTo>
                <a:lnTo>
                  <a:pt x="17947" y="10725"/>
                </a:lnTo>
                <a:lnTo>
                  <a:pt x="17922" y="10725"/>
                </a:lnTo>
                <a:lnTo>
                  <a:pt x="17900" y="10742"/>
                </a:lnTo>
                <a:lnTo>
                  <a:pt x="17890" y="10695"/>
                </a:lnTo>
                <a:lnTo>
                  <a:pt x="17890" y="10523"/>
                </a:lnTo>
                <a:lnTo>
                  <a:pt x="17870" y="10523"/>
                </a:lnTo>
                <a:lnTo>
                  <a:pt x="17856" y="10493"/>
                </a:lnTo>
                <a:lnTo>
                  <a:pt x="17823" y="10463"/>
                </a:lnTo>
                <a:lnTo>
                  <a:pt x="17823" y="10523"/>
                </a:lnTo>
                <a:lnTo>
                  <a:pt x="17837" y="10596"/>
                </a:lnTo>
                <a:lnTo>
                  <a:pt x="17856" y="10622"/>
                </a:lnTo>
                <a:lnTo>
                  <a:pt x="17856" y="10742"/>
                </a:lnTo>
                <a:lnTo>
                  <a:pt x="17866" y="10871"/>
                </a:lnTo>
                <a:lnTo>
                  <a:pt x="17837" y="10944"/>
                </a:lnTo>
                <a:lnTo>
                  <a:pt x="17823" y="11047"/>
                </a:lnTo>
                <a:lnTo>
                  <a:pt x="17803" y="11150"/>
                </a:lnTo>
                <a:lnTo>
                  <a:pt x="17747" y="11150"/>
                </a:lnTo>
                <a:lnTo>
                  <a:pt x="17738" y="10944"/>
                </a:lnTo>
                <a:lnTo>
                  <a:pt x="17733" y="10841"/>
                </a:lnTo>
                <a:lnTo>
                  <a:pt x="17714" y="10742"/>
                </a:lnTo>
                <a:lnTo>
                  <a:pt x="17700" y="10596"/>
                </a:lnTo>
                <a:lnTo>
                  <a:pt x="17747" y="10596"/>
                </a:lnTo>
                <a:lnTo>
                  <a:pt x="17803" y="10359"/>
                </a:lnTo>
                <a:lnTo>
                  <a:pt x="17880" y="10153"/>
                </a:lnTo>
                <a:lnTo>
                  <a:pt x="17971" y="10024"/>
                </a:lnTo>
                <a:lnTo>
                  <a:pt x="18003" y="10007"/>
                </a:lnTo>
                <a:lnTo>
                  <a:pt x="18037" y="10007"/>
                </a:lnTo>
                <a:lnTo>
                  <a:pt x="18066" y="10024"/>
                </a:lnTo>
                <a:lnTo>
                  <a:pt x="18094" y="10024"/>
                </a:lnTo>
                <a:lnTo>
                  <a:pt x="18114" y="9951"/>
                </a:lnTo>
                <a:lnTo>
                  <a:pt x="18128" y="9878"/>
                </a:lnTo>
                <a:lnTo>
                  <a:pt x="18136" y="9801"/>
                </a:lnTo>
                <a:lnTo>
                  <a:pt x="18146" y="9745"/>
                </a:lnTo>
                <a:lnTo>
                  <a:pt x="18160" y="9672"/>
                </a:lnTo>
                <a:lnTo>
                  <a:pt x="18189" y="9629"/>
                </a:lnTo>
                <a:lnTo>
                  <a:pt x="18195" y="9672"/>
                </a:lnTo>
                <a:lnTo>
                  <a:pt x="18203" y="9702"/>
                </a:lnTo>
                <a:lnTo>
                  <a:pt x="18223" y="9702"/>
                </a:lnTo>
                <a:lnTo>
                  <a:pt x="18227" y="9672"/>
                </a:lnTo>
                <a:lnTo>
                  <a:pt x="18294" y="9496"/>
                </a:lnTo>
                <a:lnTo>
                  <a:pt x="18336" y="9332"/>
                </a:lnTo>
                <a:lnTo>
                  <a:pt x="18356" y="9156"/>
                </a:lnTo>
                <a:lnTo>
                  <a:pt x="18370" y="8954"/>
                </a:lnTo>
                <a:lnTo>
                  <a:pt x="18394" y="8778"/>
                </a:lnTo>
                <a:lnTo>
                  <a:pt x="18445" y="8541"/>
                </a:lnTo>
                <a:lnTo>
                  <a:pt x="18413" y="8541"/>
                </a:lnTo>
                <a:lnTo>
                  <a:pt x="18389" y="8498"/>
                </a:lnTo>
                <a:lnTo>
                  <a:pt x="18380" y="8438"/>
                </a:lnTo>
                <a:lnTo>
                  <a:pt x="18370" y="8395"/>
                </a:lnTo>
                <a:lnTo>
                  <a:pt x="18370" y="8163"/>
                </a:lnTo>
                <a:lnTo>
                  <a:pt x="18380" y="8133"/>
                </a:lnTo>
                <a:lnTo>
                  <a:pt x="18389" y="8116"/>
                </a:lnTo>
                <a:lnTo>
                  <a:pt x="18389" y="8060"/>
                </a:lnTo>
                <a:lnTo>
                  <a:pt x="18423" y="8030"/>
                </a:lnTo>
                <a:lnTo>
                  <a:pt x="18445" y="8030"/>
                </a:lnTo>
                <a:lnTo>
                  <a:pt x="18461" y="8017"/>
                </a:lnTo>
                <a:lnTo>
                  <a:pt x="18479" y="8017"/>
                </a:lnTo>
                <a:lnTo>
                  <a:pt x="18479" y="7751"/>
                </a:lnTo>
                <a:lnTo>
                  <a:pt x="18494" y="7549"/>
                </a:lnTo>
                <a:close/>
                <a:moveTo>
                  <a:pt x="4394" y="7373"/>
                </a:moveTo>
                <a:lnTo>
                  <a:pt x="4384" y="7398"/>
                </a:lnTo>
                <a:lnTo>
                  <a:pt x="4374" y="7446"/>
                </a:lnTo>
                <a:lnTo>
                  <a:pt x="4374" y="7471"/>
                </a:lnTo>
                <a:lnTo>
                  <a:pt x="4370" y="7543"/>
                </a:lnTo>
                <a:lnTo>
                  <a:pt x="4371" y="7544"/>
                </a:lnTo>
                <a:lnTo>
                  <a:pt x="4376" y="7471"/>
                </a:lnTo>
                <a:lnTo>
                  <a:pt x="4376" y="7441"/>
                </a:lnTo>
                <a:lnTo>
                  <a:pt x="4385" y="7398"/>
                </a:lnTo>
                <a:close/>
                <a:moveTo>
                  <a:pt x="10071" y="7368"/>
                </a:moveTo>
                <a:lnTo>
                  <a:pt x="10067" y="7398"/>
                </a:lnTo>
                <a:lnTo>
                  <a:pt x="10047" y="7398"/>
                </a:lnTo>
                <a:lnTo>
                  <a:pt x="10047" y="7411"/>
                </a:lnTo>
                <a:lnTo>
                  <a:pt x="10037" y="7411"/>
                </a:lnTo>
                <a:lnTo>
                  <a:pt x="10023" y="7471"/>
                </a:lnTo>
                <a:lnTo>
                  <a:pt x="10005" y="7501"/>
                </a:lnTo>
                <a:lnTo>
                  <a:pt x="10005" y="7703"/>
                </a:lnTo>
                <a:lnTo>
                  <a:pt x="10071" y="7910"/>
                </a:lnTo>
                <a:lnTo>
                  <a:pt x="10134" y="8129"/>
                </a:lnTo>
                <a:lnTo>
                  <a:pt x="10190" y="8391"/>
                </a:lnTo>
                <a:lnTo>
                  <a:pt x="10257" y="8391"/>
                </a:lnTo>
                <a:lnTo>
                  <a:pt x="10257" y="8537"/>
                </a:lnTo>
                <a:lnTo>
                  <a:pt x="10323" y="8610"/>
                </a:lnTo>
                <a:lnTo>
                  <a:pt x="10372" y="8713"/>
                </a:lnTo>
                <a:lnTo>
                  <a:pt x="10424" y="8847"/>
                </a:lnTo>
                <a:lnTo>
                  <a:pt x="10424" y="8907"/>
                </a:lnTo>
                <a:lnTo>
                  <a:pt x="10363" y="8907"/>
                </a:lnTo>
                <a:lnTo>
                  <a:pt x="10349" y="8877"/>
                </a:lnTo>
                <a:lnTo>
                  <a:pt x="10325" y="8847"/>
                </a:lnTo>
                <a:lnTo>
                  <a:pt x="10301" y="8847"/>
                </a:lnTo>
                <a:lnTo>
                  <a:pt x="10301" y="8920"/>
                </a:lnTo>
                <a:lnTo>
                  <a:pt x="10305" y="8980"/>
                </a:lnTo>
                <a:lnTo>
                  <a:pt x="10315" y="9023"/>
                </a:lnTo>
                <a:lnTo>
                  <a:pt x="10315" y="9053"/>
                </a:lnTo>
                <a:lnTo>
                  <a:pt x="10325" y="9113"/>
                </a:lnTo>
                <a:lnTo>
                  <a:pt x="10329" y="9186"/>
                </a:lnTo>
                <a:lnTo>
                  <a:pt x="10305" y="9229"/>
                </a:lnTo>
                <a:lnTo>
                  <a:pt x="10291" y="9289"/>
                </a:lnTo>
                <a:lnTo>
                  <a:pt x="10272" y="9362"/>
                </a:lnTo>
                <a:lnTo>
                  <a:pt x="10258" y="9466"/>
                </a:lnTo>
                <a:lnTo>
                  <a:pt x="10206" y="9466"/>
                </a:lnTo>
                <a:lnTo>
                  <a:pt x="10206" y="9805"/>
                </a:lnTo>
                <a:lnTo>
                  <a:pt x="10168" y="9805"/>
                </a:lnTo>
                <a:lnTo>
                  <a:pt x="10125" y="9702"/>
                </a:lnTo>
                <a:lnTo>
                  <a:pt x="10073" y="9642"/>
                </a:lnTo>
                <a:lnTo>
                  <a:pt x="10034" y="9569"/>
                </a:lnTo>
                <a:lnTo>
                  <a:pt x="10006" y="9392"/>
                </a:lnTo>
                <a:lnTo>
                  <a:pt x="10073" y="9423"/>
                </a:lnTo>
                <a:lnTo>
                  <a:pt x="10139" y="9392"/>
                </a:lnTo>
                <a:lnTo>
                  <a:pt x="10192" y="9332"/>
                </a:lnTo>
                <a:lnTo>
                  <a:pt x="10224" y="9229"/>
                </a:lnTo>
                <a:lnTo>
                  <a:pt x="10234" y="9216"/>
                </a:lnTo>
                <a:lnTo>
                  <a:pt x="10234" y="9186"/>
                </a:lnTo>
                <a:lnTo>
                  <a:pt x="10238" y="9156"/>
                </a:lnTo>
                <a:lnTo>
                  <a:pt x="10238" y="9053"/>
                </a:lnTo>
                <a:lnTo>
                  <a:pt x="10115" y="8774"/>
                </a:lnTo>
                <a:lnTo>
                  <a:pt x="9982" y="8494"/>
                </a:lnTo>
                <a:lnTo>
                  <a:pt x="9939" y="8335"/>
                </a:lnTo>
                <a:lnTo>
                  <a:pt x="9901" y="8189"/>
                </a:lnTo>
                <a:lnTo>
                  <a:pt x="9869" y="8013"/>
                </a:lnTo>
                <a:lnTo>
                  <a:pt x="9816" y="7854"/>
                </a:lnTo>
                <a:lnTo>
                  <a:pt x="9750" y="7781"/>
                </a:lnTo>
                <a:lnTo>
                  <a:pt x="9693" y="7927"/>
                </a:lnTo>
                <a:lnTo>
                  <a:pt x="9616" y="8060"/>
                </a:lnTo>
                <a:lnTo>
                  <a:pt x="9526" y="8120"/>
                </a:lnTo>
                <a:lnTo>
                  <a:pt x="9516" y="8060"/>
                </a:lnTo>
                <a:lnTo>
                  <a:pt x="9511" y="8017"/>
                </a:lnTo>
                <a:lnTo>
                  <a:pt x="9502" y="7987"/>
                </a:lnTo>
                <a:lnTo>
                  <a:pt x="9479" y="7987"/>
                </a:lnTo>
                <a:lnTo>
                  <a:pt x="9460" y="8017"/>
                </a:lnTo>
                <a:lnTo>
                  <a:pt x="9418" y="8120"/>
                </a:lnTo>
                <a:lnTo>
                  <a:pt x="9404" y="8266"/>
                </a:lnTo>
                <a:lnTo>
                  <a:pt x="9394" y="8425"/>
                </a:lnTo>
                <a:lnTo>
                  <a:pt x="9370" y="8541"/>
                </a:lnTo>
                <a:lnTo>
                  <a:pt x="9279" y="8541"/>
                </a:lnTo>
                <a:lnTo>
                  <a:pt x="9246" y="8675"/>
                </a:lnTo>
                <a:lnTo>
                  <a:pt x="9222" y="8821"/>
                </a:lnTo>
                <a:lnTo>
                  <a:pt x="9204" y="9010"/>
                </a:lnTo>
                <a:lnTo>
                  <a:pt x="9194" y="9023"/>
                </a:lnTo>
                <a:lnTo>
                  <a:pt x="9194" y="9083"/>
                </a:lnTo>
                <a:lnTo>
                  <a:pt x="9204" y="9113"/>
                </a:lnTo>
                <a:lnTo>
                  <a:pt x="9214" y="9126"/>
                </a:lnTo>
                <a:lnTo>
                  <a:pt x="9228" y="9186"/>
                </a:lnTo>
                <a:lnTo>
                  <a:pt x="9238" y="9229"/>
                </a:lnTo>
                <a:lnTo>
                  <a:pt x="9214" y="9229"/>
                </a:lnTo>
                <a:lnTo>
                  <a:pt x="9204" y="9259"/>
                </a:lnTo>
                <a:lnTo>
                  <a:pt x="9194" y="9259"/>
                </a:lnTo>
                <a:lnTo>
                  <a:pt x="9190" y="9289"/>
                </a:lnTo>
                <a:lnTo>
                  <a:pt x="9180" y="9319"/>
                </a:lnTo>
                <a:lnTo>
                  <a:pt x="9161" y="9332"/>
                </a:lnTo>
                <a:lnTo>
                  <a:pt x="9161" y="9534"/>
                </a:lnTo>
                <a:lnTo>
                  <a:pt x="9105" y="9547"/>
                </a:lnTo>
                <a:lnTo>
                  <a:pt x="9081" y="9607"/>
                </a:lnTo>
                <a:lnTo>
                  <a:pt x="9062" y="9650"/>
                </a:lnTo>
                <a:lnTo>
                  <a:pt x="9048" y="9736"/>
                </a:lnTo>
                <a:lnTo>
                  <a:pt x="9024" y="9809"/>
                </a:lnTo>
                <a:lnTo>
                  <a:pt x="8996" y="9839"/>
                </a:lnTo>
                <a:lnTo>
                  <a:pt x="8981" y="9839"/>
                </a:lnTo>
                <a:lnTo>
                  <a:pt x="8957" y="9809"/>
                </a:lnTo>
                <a:lnTo>
                  <a:pt x="8939" y="9779"/>
                </a:lnTo>
                <a:lnTo>
                  <a:pt x="8925" y="9749"/>
                </a:lnTo>
                <a:lnTo>
                  <a:pt x="8915" y="9749"/>
                </a:lnTo>
                <a:lnTo>
                  <a:pt x="8901" y="9779"/>
                </a:lnTo>
                <a:lnTo>
                  <a:pt x="8882" y="9809"/>
                </a:lnTo>
                <a:lnTo>
                  <a:pt x="8868" y="9839"/>
                </a:lnTo>
                <a:lnTo>
                  <a:pt x="8840" y="9852"/>
                </a:lnTo>
                <a:lnTo>
                  <a:pt x="8840" y="9986"/>
                </a:lnTo>
                <a:lnTo>
                  <a:pt x="9072" y="10089"/>
                </a:lnTo>
                <a:lnTo>
                  <a:pt x="9139" y="9986"/>
                </a:lnTo>
                <a:lnTo>
                  <a:pt x="9205" y="9852"/>
                </a:lnTo>
                <a:lnTo>
                  <a:pt x="9258" y="9749"/>
                </a:lnTo>
                <a:lnTo>
                  <a:pt x="9329" y="9706"/>
                </a:lnTo>
                <a:lnTo>
                  <a:pt x="9438" y="9646"/>
                </a:lnTo>
                <a:lnTo>
                  <a:pt x="9553" y="9633"/>
                </a:lnTo>
                <a:lnTo>
                  <a:pt x="9786" y="9633"/>
                </a:lnTo>
                <a:lnTo>
                  <a:pt x="9877" y="9646"/>
                </a:lnTo>
                <a:lnTo>
                  <a:pt x="9920" y="9676"/>
                </a:lnTo>
                <a:lnTo>
                  <a:pt x="9941" y="9676"/>
                </a:lnTo>
                <a:lnTo>
                  <a:pt x="9912" y="9912"/>
                </a:lnTo>
                <a:lnTo>
                  <a:pt x="9898" y="10162"/>
                </a:lnTo>
                <a:lnTo>
                  <a:pt x="9880" y="10424"/>
                </a:lnTo>
                <a:lnTo>
                  <a:pt x="9908" y="10467"/>
                </a:lnTo>
                <a:lnTo>
                  <a:pt x="9912" y="10527"/>
                </a:lnTo>
                <a:lnTo>
                  <a:pt x="9931" y="10570"/>
                </a:lnTo>
                <a:lnTo>
                  <a:pt x="9941" y="10600"/>
                </a:lnTo>
                <a:lnTo>
                  <a:pt x="9955" y="10643"/>
                </a:lnTo>
                <a:lnTo>
                  <a:pt x="10012" y="10703"/>
                </a:lnTo>
                <a:lnTo>
                  <a:pt x="10078" y="10703"/>
                </a:lnTo>
                <a:lnTo>
                  <a:pt x="10145" y="10733"/>
                </a:lnTo>
                <a:lnTo>
                  <a:pt x="10212" y="10836"/>
                </a:lnTo>
                <a:lnTo>
                  <a:pt x="10230" y="11043"/>
                </a:lnTo>
                <a:lnTo>
                  <a:pt x="10263" y="11086"/>
                </a:lnTo>
                <a:lnTo>
                  <a:pt x="10311" y="11146"/>
                </a:lnTo>
                <a:lnTo>
                  <a:pt x="10377" y="11189"/>
                </a:lnTo>
                <a:lnTo>
                  <a:pt x="10434" y="11249"/>
                </a:lnTo>
                <a:lnTo>
                  <a:pt x="10467" y="11262"/>
                </a:lnTo>
                <a:lnTo>
                  <a:pt x="10477" y="11116"/>
                </a:lnTo>
                <a:lnTo>
                  <a:pt x="10495" y="10983"/>
                </a:lnTo>
                <a:lnTo>
                  <a:pt x="10509" y="10849"/>
                </a:lnTo>
                <a:lnTo>
                  <a:pt x="10562" y="10746"/>
                </a:lnTo>
                <a:lnTo>
                  <a:pt x="10632" y="10703"/>
                </a:lnTo>
                <a:lnTo>
                  <a:pt x="10699" y="10746"/>
                </a:lnTo>
                <a:lnTo>
                  <a:pt x="10766" y="10849"/>
                </a:lnTo>
                <a:lnTo>
                  <a:pt x="10832" y="10935"/>
                </a:lnTo>
                <a:lnTo>
                  <a:pt x="10865" y="10948"/>
                </a:lnTo>
                <a:lnTo>
                  <a:pt x="10931" y="10978"/>
                </a:lnTo>
                <a:lnTo>
                  <a:pt x="10998" y="11038"/>
                </a:lnTo>
                <a:lnTo>
                  <a:pt x="11065" y="11051"/>
                </a:lnTo>
                <a:lnTo>
                  <a:pt x="11117" y="11081"/>
                </a:lnTo>
                <a:lnTo>
                  <a:pt x="11141" y="11112"/>
                </a:lnTo>
                <a:lnTo>
                  <a:pt x="11155" y="11081"/>
                </a:lnTo>
                <a:lnTo>
                  <a:pt x="11165" y="11038"/>
                </a:lnTo>
                <a:lnTo>
                  <a:pt x="11175" y="11008"/>
                </a:lnTo>
                <a:lnTo>
                  <a:pt x="11189" y="10948"/>
                </a:lnTo>
                <a:lnTo>
                  <a:pt x="11208" y="10935"/>
                </a:lnTo>
                <a:lnTo>
                  <a:pt x="11246" y="10935"/>
                </a:lnTo>
                <a:lnTo>
                  <a:pt x="11308" y="10978"/>
                </a:lnTo>
                <a:lnTo>
                  <a:pt x="11357" y="11051"/>
                </a:lnTo>
                <a:lnTo>
                  <a:pt x="11413" y="11038"/>
                </a:lnTo>
                <a:lnTo>
                  <a:pt x="11476" y="10978"/>
                </a:lnTo>
                <a:lnTo>
                  <a:pt x="11480" y="10772"/>
                </a:lnTo>
                <a:lnTo>
                  <a:pt x="11512" y="10523"/>
                </a:lnTo>
                <a:lnTo>
                  <a:pt x="11541" y="10286"/>
                </a:lnTo>
                <a:lnTo>
                  <a:pt x="11549" y="10089"/>
                </a:lnTo>
                <a:lnTo>
                  <a:pt x="11535" y="9912"/>
                </a:lnTo>
                <a:lnTo>
                  <a:pt x="11525" y="9852"/>
                </a:lnTo>
                <a:lnTo>
                  <a:pt x="11525" y="9809"/>
                </a:lnTo>
                <a:lnTo>
                  <a:pt x="11515" y="9779"/>
                </a:lnTo>
                <a:lnTo>
                  <a:pt x="11505" y="9749"/>
                </a:lnTo>
                <a:lnTo>
                  <a:pt x="11440" y="9749"/>
                </a:lnTo>
                <a:lnTo>
                  <a:pt x="11402" y="9852"/>
                </a:lnTo>
                <a:lnTo>
                  <a:pt x="11369" y="9882"/>
                </a:lnTo>
                <a:lnTo>
                  <a:pt x="11337" y="9852"/>
                </a:lnTo>
                <a:lnTo>
                  <a:pt x="11304" y="9809"/>
                </a:lnTo>
                <a:lnTo>
                  <a:pt x="11262" y="9749"/>
                </a:lnTo>
                <a:lnTo>
                  <a:pt x="11238" y="9736"/>
                </a:lnTo>
                <a:lnTo>
                  <a:pt x="11219" y="9749"/>
                </a:lnTo>
                <a:lnTo>
                  <a:pt x="11195" y="9779"/>
                </a:lnTo>
                <a:lnTo>
                  <a:pt x="11185" y="9839"/>
                </a:lnTo>
                <a:lnTo>
                  <a:pt x="11171" y="9882"/>
                </a:lnTo>
                <a:lnTo>
                  <a:pt x="11153" y="9912"/>
                </a:lnTo>
                <a:lnTo>
                  <a:pt x="11082" y="9852"/>
                </a:lnTo>
                <a:lnTo>
                  <a:pt x="11005" y="9706"/>
                </a:lnTo>
                <a:lnTo>
                  <a:pt x="10948" y="9470"/>
                </a:lnTo>
                <a:lnTo>
                  <a:pt x="10920" y="9233"/>
                </a:lnTo>
                <a:lnTo>
                  <a:pt x="10920" y="8984"/>
                </a:lnTo>
                <a:lnTo>
                  <a:pt x="10930" y="8924"/>
                </a:lnTo>
                <a:lnTo>
                  <a:pt x="10940" y="8851"/>
                </a:lnTo>
                <a:lnTo>
                  <a:pt x="10922" y="8808"/>
                </a:lnTo>
                <a:lnTo>
                  <a:pt x="10907" y="8778"/>
                </a:lnTo>
                <a:lnTo>
                  <a:pt x="10897" y="8748"/>
                </a:lnTo>
                <a:lnTo>
                  <a:pt x="10888" y="8718"/>
                </a:lnTo>
                <a:lnTo>
                  <a:pt x="10873" y="8705"/>
                </a:lnTo>
                <a:lnTo>
                  <a:pt x="10849" y="8675"/>
                </a:lnTo>
                <a:lnTo>
                  <a:pt x="10839" y="8645"/>
                </a:lnTo>
                <a:lnTo>
                  <a:pt x="10829" y="8645"/>
                </a:lnTo>
                <a:lnTo>
                  <a:pt x="10819" y="8615"/>
                </a:lnTo>
                <a:lnTo>
                  <a:pt x="10787" y="8615"/>
                </a:lnTo>
                <a:lnTo>
                  <a:pt x="10787" y="8675"/>
                </a:lnTo>
                <a:lnTo>
                  <a:pt x="10773" y="8675"/>
                </a:lnTo>
                <a:lnTo>
                  <a:pt x="10773" y="8748"/>
                </a:lnTo>
                <a:lnTo>
                  <a:pt x="10783" y="8808"/>
                </a:lnTo>
                <a:lnTo>
                  <a:pt x="10783" y="8851"/>
                </a:lnTo>
                <a:lnTo>
                  <a:pt x="10773" y="8881"/>
                </a:lnTo>
                <a:lnTo>
                  <a:pt x="10749" y="8881"/>
                </a:lnTo>
                <a:lnTo>
                  <a:pt x="10716" y="8911"/>
                </a:lnTo>
                <a:lnTo>
                  <a:pt x="10706" y="8851"/>
                </a:lnTo>
                <a:lnTo>
                  <a:pt x="10696" y="8821"/>
                </a:lnTo>
                <a:lnTo>
                  <a:pt x="10696" y="8808"/>
                </a:lnTo>
                <a:lnTo>
                  <a:pt x="10682" y="8778"/>
                </a:lnTo>
                <a:lnTo>
                  <a:pt x="10682" y="8847"/>
                </a:lnTo>
                <a:lnTo>
                  <a:pt x="10725" y="9006"/>
                </a:lnTo>
                <a:lnTo>
                  <a:pt x="10757" y="9225"/>
                </a:lnTo>
                <a:lnTo>
                  <a:pt x="10771" y="9461"/>
                </a:lnTo>
                <a:lnTo>
                  <a:pt x="10747" y="9521"/>
                </a:lnTo>
                <a:lnTo>
                  <a:pt x="10729" y="9534"/>
                </a:lnTo>
                <a:lnTo>
                  <a:pt x="10725" y="9594"/>
                </a:lnTo>
                <a:lnTo>
                  <a:pt x="10715" y="9637"/>
                </a:lnTo>
                <a:lnTo>
                  <a:pt x="10715" y="9667"/>
                </a:lnTo>
                <a:lnTo>
                  <a:pt x="10705" y="9728"/>
                </a:lnTo>
                <a:lnTo>
                  <a:pt x="10695" y="9741"/>
                </a:lnTo>
                <a:lnTo>
                  <a:pt x="10671" y="9771"/>
                </a:lnTo>
                <a:lnTo>
                  <a:pt x="10647" y="9801"/>
                </a:lnTo>
                <a:lnTo>
                  <a:pt x="10637" y="9771"/>
                </a:lnTo>
                <a:lnTo>
                  <a:pt x="10627" y="9771"/>
                </a:lnTo>
                <a:lnTo>
                  <a:pt x="10622" y="9741"/>
                </a:lnTo>
                <a:lnTo>
                  <a:pt x="10604" y="9741"/>
                </a:lnTo>
                <a:lnTo>
                  <a:pt x="10528" y="9053"/>
                </a:lnTo>
                <a:lnTo>
                  <a:pt x="10513" y="9023"/>
                </a:lnTo>
                <a:lnTo>
                  <a:pt x="10495" y="8980"/>
                </a:lnTo>
                <a:lnTo>
                  <a:pt x="10471" y="8920"/>
                </a:lnTo>
                <a:lnTo>
                  <a:pt x="10457" y="8907"/>
                </a:lnTo>
                <a:lnTo>
                  <a:pt x="10438" y="8847"/>
                </a:lnTo>
                <a:lnTo>
                  <a:pt x="10428" y="8701"/>
                </a:lnTo>
                <a:lnTo>
                  <a:pt x="10438" y="8567"/>
                </a:lnTo>
                <a:lnTo>
                  <a:pt x="10448" y="8464"/>
                </a:lnTo>
                <a:lnTo>
                  <a:pt x="10448" y="8361"/>
                </a:lnTo>
                <a:lnTo>
                  <a:pt x="10424" y="8288"/>
                </a:lnTo>
                <a:lnTo>
                  <a:pt x="10362" y="8155"/>
                </a:lnTo>
                <a:lnTo>
                  <a:pt x="10314" y="8082"/>
                </a:lnTo>
                <a:lnTo>
                  <a:pt x="10271" y="8052"/>
                </a:lnTo>
                <a:lnTo>
                  <a:pt x="10233" y="7978"/>
                </a:lnTo>
                <a:lnTo>
                  <a:pt x="10200" y="7819"/>
                </a:lnTo>
                <a:lnTo>
                  <a:pt x="10168" y="7540"/>
                </a:lnTo>
                <a:lnTo>
                  <a:pt x="10101" y="7600"/>
                </a:lnTo>
                <a:lnTo>
                  <a:pt x="10091" y="7514"/>
                </a:lnTo>
                <a:lnTo>
                  <a:pt x="10091" y="7471"/>
                </a:lnTo>
                <a:lnTo>
                  <a:pt x="10081" y="7411"/>
                </a:lnTo>
                <a:close/>
                <a:moveTo>
                  <a:pt x="4385" y="7308"/>
                </a:moveTo>
                <a:lnTo>
                  <a:pt x="4385" y="7312"/>
                </a:lnTo>
                <a:lnTo>
                  <a:pt x="4398" y="7312"/>
                </a:lnTo>
                <a:lnTo>
                  <a:pt x="4398" y="7312"/>
                </a:lnTo>
                <a:lnTo>
                  <a:pt x="4398" y="7312"/>
                </a:lnTo>
                <a:lnTo>
                  <a:pt x="4394" y="7373"/>
                </a:lnTo>
                <a:lnTo>
                  <a:pt x="4395" y="7368"/>
                </a:lnTo>
                <a:lnTo>
                  <a:pt x="4400" y="7308"/>
                </a:lnTo>
                <a:close/>
                <a:moveTo>
                  <a:pt x="11216" y="7097"/>
                </a:moveTo>
                <a:lnTo>
                  <a:pt x="11198" y="7213"/>
                </a:lnTo>
                <a:lnTo>
                  <a:pt x="11165" y="7403"/>
                </a:lnTo>
                <a:lnTo>
                  <a:pt x="11123" y="7609"/>
                </a:lnTo>
                <a:lnTo>
                  <a:pt x="11085" y="7815"/>
                </a:lnTo>
                <a:lnTo>
                  <a:pt x="11052" y="7991"/>
                </a:lnTo>
                <a:lnTo>
                  <a:pt x="11033" y="8137"/>
                </a:lnTo>
                <a:lnTo>
                  <a:pt x="11033" y="8223"/>
                </a:lnTo>
                <a:lnTo>
                  <a:pt x="11043" y="8327"/>
                </a:lnTo>
                <a:lnTo>
                  <a:pt x="11043" y="8370"/>
                </a:lnTo>
                <a:lnTo>
                  <a:pt x="11053" y="8430"/>
                </a:lnTo>
                <a:lnTo>
                  <a:pt x="11067" y="8443"/>
                </a:lnTo>
                <a:lnTo>
                  <a:pt x="11086" y="8473"/>
                </a:lnTo>
                <a:lnTo>
                  <a:pt x="11110" y="8503"/>
                </a:lnTo>
                <a:lnTo>
                  <a:pt x="11177" y="8576"/>
                </a:lnTo>
                <a:lnTo>
                  <a:pt x="11243" y="8546"/>
                </a:lnTo>
                <a:lnTo>
                  <a:pt x="11300" y="8473"/>
                </a:lnTo>
                <a:lnTo>
                  <a:pt x="11367" y="8370"/>
                </a:lnTo>
                <a:lnTo>
                  <a:pt x="11433" y="8339"/>
                </a:lnTo>
                <a:lnTo>
                  <a:pt x="11500" y="8339"/>
                </a:lnTo>
                <a:lnTo>
                  <a:pt x="11542" y="8425"/>
                </a:lnTo>
                <a:lnTo>
                  <a:pt x="11575" y="8499"/>
                </a:lnTo>
                <a:lnTo>
                  <a:pt x="11613" y="8541"/>
                </a:lnTo>
                <a:lnTo>
                  <a:pt x="11712" y="8602"/>
                </a:lnTo>
                <a:lnTo>
                  <a:pt x="11812" y="8572"/>
                </a:lnTo>
                <a:lnTo>
                  <a:pt x="11902" y="8499"/>
                </a:lnTo>
                <a:lnTo>
                  <a:pt x="11928" y="8344"/>
                </a:lnTo>
                <a:lnTo>
                  <a:pt x="11899" y="8344"/>
                </a:lnTo>
                <a:lnTo>
                  <a:pt x="11861" y="8137"/>
                </a:lnTo>
                <a:lnTo>
                  <a:pt x="11795" y="7961"/>
                </a:lnTo>
                <a:lnTo>
                  <a:pt x="11700" y="7785"/>
                </a:lnTo>
                <a:lnTo>
                  <a:pt x="11609" y="7626"/>
                </a:lnTo>
                <a:lnTo>
                  <a:pt x="11538" y="7553"/>
                </a:lnTo>
                <a:lnTo>
                  <a:pt x="11495" y="7656"/>
                </a:lnTo>
                <a:lnTo>
                  <a:pt x="11439" y="7729"/>
                </a:lnTo>
                <a:lnTo>
                  <a:pt x="11396" y="7716"/>
                </a:lnTo>
                <a:lnTo>
                  <a:pt x="11372" y="7613"/>
                </a:lnTo>
                <a:lnTo>
                  <a:pt x="11340" y="7510"/>
                </a:lnTo>
                <a:lnTo>
                  <a:pt x="11321" y="7377"/>
                </a:lnTo>
                <a:lnTo>
                  <a:pt x="11378" y="7317"/>
                </a:lnTo>
                <a:lnTo>
                  <a:pt x="11374" y="7304"/>
                </a:lnTo>
                <a:lnTo>
                  <a:pt x="11354" y="7304"/>
                </a:lnTo>
                <a:lnTo>
                  <a:pt x="11340" y="7274"/>
                </a:lnTo>
                <a:lnTo>
                  <a:pt x="11311" y="7201"/>
                </a:lnTo>
                <a:lnTo>
                  <a:pt x="11287" y="7171"/>
                </a:lnTo>
                <a:lnTo>
                  <a:pt x="11255" y="7128"/>
                </a:lnTo>
                <a:close/>
                <a:moveTo>
                  <a:pt x="12546" y="7024"/>
                </a:moveTo>
                <a:lnTo>
                  <a:pt x="12493" y="7158"/>
                </a:lnTo>
                <a:lnTo>
                  <a:pt x="12436" y="7231"/>
                </a:lnTo>
                <a:lnTo>
                  <a:pt x="12380" y="7304"/>
                </a:lnTo>
                <a:lnTo>
                  <a:pt x="12327" y="7437"/>
                </a:lnTo>
                <a:lnTo>
                  <a:pt x="12295" y="7596"/>
                </a:lnTo>
                <a:lnTo>
                  <a:pt x="12281" y="7815"/>
                </a:lnTo>
                <a:lnTo>
                  <a:pt x="12305" y="8052"/>
                </a:lnTo>
                <a:lnTo>
                  <a:pt x="12357" y="8288"/>
                </a:lnTo>
                <a:lnTo>
                  <a:pt x="12405" y="8524"/>
                </a:lnTo>
                <a:lnTo>
                  <a:pt x="12462" y="8713"/>
                </a:lnTo>
                <a:lnTo>
                  <a:pt x="12495" y="8903"/>
                </a:lnTo>
                <a:lnTo>
                  <a:pt x="12438" y="8903"/>
                </a:lnTo>
                <a:lnTo>
                  <a:pt x="12438" y="9225"/>
                </a:lnTo>
                <a:lnTo>
                  <a:pt x="12456" y="9461"/>
                </a:lnTo>
                <a:lnTo>
                  <a:pt x="12505" y="9594"/>
                </a:lnTo>
                <a:lnTo>
                  <a:pt x="12590" y="9637"/>
                </a:lnTo>
                <a:lnTo>
                  <a:pt x="12713" y="9625"/>
                </a:lnTo>
                <a:lnTo>
                  <a:pt x="12703" y="9332"/>
                </a:lnTo>
                <a:lnTo>
                  <a:pt x="12684" y="9156"/>
                </a:lnTo>
                <a:lnTo>
                  <a:pt x="12660" y="9010"/>
                </a:lnTo>
                <a:lnTo>
                  <a:pt x="12650" y="8851"/>
                </a:lnTo>
                <a:lnTo>
                  <a:pt x="12660" y="8615"/>
                </a:lnTo>
                <a:lnTo>
                  <a:pt x="12679" y="8645"/>
                </a:lnTo>
                <a:lnTo>
                  <a:pt x="12726" y="8645"/>
                </a:lnTo>
                <a:lnTo>
                  <a:pt x="12750" y="8610"/>
                </a:lnTo>
                <a:lnTo>
                  <a:pt x="12736" y="8567"/>
                </a:lnTo>
                <a:lnTo>
                  <a:pt x="12717" y="8537"/>
                </a:lnTo>
                <a:lnTo>
                  <a:pt x="12713" y="8524"/>
                </a:lnTo>
                <a:lnTo>
                  <a:pt x="12694" y="8464"/>
                </a:lnTo>
                <a:lnTo>
                  <a:pt x="12680" y="8434"/>
                </a:lnTo>
                <a:lnTo>
                  <a:pt x="12670" y="8464"/>
                </a:lnTo>
                <a:lnTo>
                  <a:pt x="12670" y="8524"/>
                </a:lnTo>
                <a:lnTo>
                  <a:pt x="12660" y="8567"/>
                </a:lnTo>
                <a:lnTo>
                  <a:pt x="12660" y="8597"/>
                </a:lnTo>
                <a:lnTo>
                  <a:pt x="12650" y="8610"/>
                </a:lnTo>
                <a:lnTo>
                  <a:pt x="12646" y="8597"/>
                </a:lnTo>
                <a:lnTo>
                  <a:pt x="12636" y="8537"/>
                </a:lnTo>
                <a:lnTo>
                  <a:pt x="12612" y="8421"/>
                </a:lnTo>
                <a:lnTo>
                  <a:pt x="12588" y="8288"/>
                </a:lnTo>
                <a:lnTo>
                  <a:pt x="12592" y="8228"/>
                </a:lnTo>
                <a:lnTo>
                  <a:pt x="12602" y="8228"/>
                </a:lnTo>
                <a:lnTo>
                  <a:pt x="12612" y="8215"/>
                </a:lnTo>
                <a:lnTo>
                  <a:pt x="12616" y="8155"/>
                </a:lnTo>
                <a:lnTo>
                  <a:pt x="12546" y="8021"/>
                </a:lnTo>
                <a:lnTo>
                  <a:pt x="12489" y="7815"/>
                </a:lnTo>
                <a:lnTo>
                  <a:pt x="12456" y="7596"/>
                </a:lnTo>
                <a:lnTo>
                  <a:pt x="12547" y="7566"/>
                </a:lnTo>
                <a:lnTo>
                  <a:pt x="12614" y="7493"/>
                </a:lnTo>
                <a:lnTo>
                  <a:pt x="12646" y="7304"/>
                </a:lnTo>
                <a:lnTo>
                  <a:pt x="12660" y="7085"/>
                </a:lnTo>
                <a:lnTo>
                  <a:pt x="12636" y="7054"/>
                </a:lnTo>
                <a:lnTo>
                  <a:pt x="12612" y="7054"/>
                </a:lnTo>
                <a:lnTo>
                  <a:pt x="12588" y="7024"/>
                </a:lnTo>
                <a:close/>
                <a:moveTo>
                  <a:pt x="11656" y="6990"/>
                </a:moveTo>
                <a:lnTo>
                  <a:pt x="11589" y="7093"/>
                </a:lnTo>
                <a:lnTo>
                  <a:pt x="11508" y="7166"/>
                </a:lnTo>
                <a:lnTo>
                  <a:pt x="11508" y="7372"/>
                </a:lnTo>
                <a:lnTo>
                  <a:pt x="11541" y="7403"/>
                </a:lnTo>
                <a:lnTo>
                  <a:pt x="11579" y="7415"/>
                </a:lnTo>
                <a:lnTo>
                  <a:pt x="11632" y="7415"/>
                </a:lnTo>
                <a:lnTo>
                  <a:pt x="11632" y="7312"/>
                </a:lnTo>
                <a:lnTo>
                  <a:pt x="11646" y="7239"/>
                </a:lnTo>
                <a:lnTo>
                  <a:pt x="11656" y="7166"/>
                </a:lnTo>
                <a:lnTo>
                  <a:pt x="11656" y="7033"/>
                </a:lnTo>
                <a:close/>
                <a:moveTo>
                  <a:pt x="5207" y="6857"/>
                </a:moveTo>
                <a:lnTo>
                  <a:pt x="5222" y="6990"/>
                </a:lnTo>
                <a:lnTo>
                  <a:pt x="5230" y="7166"/>
                </a:lnTo>
                <a:lnTo>
                  <a:pt x="5240" y="7312"/>
                </a:lnTo>
                <a:lnTo>
                  <a:pt x="5230" y="7342"/>
                </a:lnTo>
                <a:lnTo>
                  <a:pt x="5216" y="7342"/>
                </a:lnTo>
                <a:lnTo>
                  <a:pt x="5216" y="7372"/>
                </a:lnTo>
                <a:lnTo>
                  <a:pt x="5173" y="7372"/>
                </a:lnTo>
                <a:lnTo>
                  <a:pt x="5164" y="7342"/>
                </a:lnTo>
                <a:lnTo>
                  <a:pt x="5164" y="7299"/>
                </a:lnTo>
                <a:lnTo>
                  <a:pt x="5155" y="7299"/>
                </a:lnTo>
                <a:lnTo>
                  <a:pt x="5149" y="7269"/>
                </a:lnTo>
                <a:close/>
                <a:moveTo>
                  <a:pt x="3362" y="6375"/>
                </a:moveTo>
                <a:lnTo>
                  <a:pt x="3324" y="6552"/>
                </a:lnTo>
                <a:lnTo>
                  <a:pt x="3282" y="6711"/>
                </a:lnTo>
                <a:lnTo>
                  <a:pt x="3257" y="6930"/>
                </a:lnTo>
                <a:lnTo>
                  <a:pt x="3306" y="6917"/>
                </a:lnTo>
                <a:lnTo>
                  <a:pt x="3338" y="6960"/>
                </a:lnTo>
                <a:lnTo>
                  <a:pt x="3362" y="7033"/>
                </a:lnTo>
                <a:lnTo>
                  <a:pt x="3395" y="7166"/>
                </a:lnTo>
                <a:lnTo>
                  <a:pt x="3405" y="7063"/>
                </a:lnTo>
                <a:lnTo>
                  <a:pt x="3405" y="6990"/>
                </a:lnTo>
                <a:lnTo>
                  <a:pt x="3415" y="6930"/>
                </a:lnTo>
                <a:lnTo>
                  <a:pt x="3415" y="6857"/>
                </a:lnTo>
                <a:lnTo>
                  <a:pt x="3457" y="6857"/>
                </a:lnTo>
                <a:lnTo>
                  <a:pt x="3481" y="7033"/>
                </a:lnTo>
                <a:lnTo>
                  <a:pt x="3520" y="7093"/>
                </a:lnTo>
                <a:lnTo>
                  <a:pt x="3552" y="7136"/>
                </a:lnTo>
                <a:lnTo>
                  <a:pt x="3585" y="7196"/>
                </a:lnTo>
                <a:lnTo>
                  <a:pt x="3617" y="7312"/>
                </a:lnTo>
                <a:lnTo>
                  <a:pt x="3585" y="7471"/>
                </a:lnTo>
                <a:lnTo>
                  <a:pt x="3547" y="7648"/>
                </a:lnTo>
                <a:lnTo>
                  <a:pt x="3514" y="7884"/>
                </a:lnTo>
                <a:lnTo>
                  <a:pt x="3486" y="8090"/>
                </a:lnTo>
                <a:lnTo>
                  <a:pt x="3486" y="8219"/>
                </a:lnTo>
                <a:lnTo>
                  <a:pt x="3491" y="8305"/>
                </a:lnTo>
                <a:lnTo>
                  <a:pt x="3491" y="8348"/>
                </a:lnTo>
                <a:lnTo>
                  <a:pt x="3511" y="8408"/>
                </a:lnTo>
                <a:lnTo>
                  <a:pt x="3515" y="8438"/>
                </a:lnTo>
                <a:lnTo>
                  <a:pt x="3544" y="8451"/>
                </a:lnTo>
                <a:lnTo>
                  <a:pt x="3544" y="8408"/>
                </a:lnTo>
                <a:lnTo>
                  <a:pt x="3558" y="8305"/>
                </a:lnTo>
                <a:lnTo>
                  <a:pt x="3582" y="8146"/>
                </a:lnTo>
                <a:lnTo>
                  <a:pt x="3610" y="7940"/>
                </a:lnTo>
                <a:lnTo>
                  <a:pt x="3634" y="7764"/>
                </a:lnTo>
                <a:lnTo>
                  <a:pt x="3658" y="7617"/>
                </a:lnTo>
                <a:lnTo>
                  <a:pt x="3668" y="7514"/>
                </a:lnTo>
                <a:lnTo>
                  <a:pt x="3725" y="7514"/>
                </a:lnTo>
                <a:lnTo>
                  <a:pt x="3735" y="7794"/>
                </a:lnTo>
                <a:lnTo>
                  <a:pt x="3735" y="8352"/>
                </a:lnTo>
                <a:lnTo>
                  <a:pt x="3745" y="8688"/>
                </a:lnTo>
                <a:lnTo>
                  <a:pt x="3850" y="8731"/>
                </a:lnTo>
                <a:lnTo>
                  <a:pt x="3892" y="8541"/>
                </a:lnTo>
                <a:lnTo>
                  <a:pt x="3969" y="8408"/>
                </a:lnTo>
                <a:lnTo>
                  <a:pt x="4050" y="8275"/>
                </a:lnTo>
                <a:lnTo>
                  <a:pt x="4135" y="8172"/>
                </a:lnTo>
                <a:lnTo>
                  <a:pt x="4215" y="8069"/>
                </a:lnTo>
                <a:lnTo>
                  <a:pt x="4292" y="7936"/>
                </a:lnTo>
                <a:lnTo>
                  <a:pt x="4325" y="7789"/>
                </a:lnTo>
                <a:lnTo>
                  <a:pt x="4306" y="7789"/>
                </a:lnTo>
                <a:lnTo>
                  <a:pt x="4302" y="7729"/>
                </a:lnTo>
                <a:lnTo>
                  <a:pt x="4302" y="7716"/>
                </a:lnTo>
                <a:lnTo>
                  <a:pt x="4292" y="7686"/>
                </a:lnTo>
                <a:lnTo>
                  <a:pt x="4272" y="7686"/>
                </a:lnTo>
                <a:lnTo>
                  <a:pt x="4258" y="7656"/>
                </a:lnTo>
                <a:lnTo>
                  <a:pt x="4225" y="7729"/>
                </a:lnTo>
                <a:lnTo>
                  <a:pt x="4169" y="7832"/>
                </a:lnTo>
                <a:lnTo>
                  <a:pt x="4102" y="7991"/>
                </a:lnTo>
                <a:lnTo>
                  <a:pt x="4017" y="8125"/>
                </a:lnTo>
                <a:lnTo>
                  <a:pt x="3940" y="8271"/>
                </a:lnTo>
                <a:lnTo>
                  <a:pt x="3870" y="8374"/>
                </a:lnTo>
                <a:lnTo>
                  <a:pt x="3817" y="8434"/>
                </a:lnTo>
                <a:lnTo>
                  <a:pt x="3803" y="8447"/>
                </a:lnTo>
                <a:lnTo>
                  <a:pt x="3793" y="8434"/>
                </a:lnTo>
                <a:lnTo>
                  <a:pt x="3783" y="8404"/>
                </a:lnTo>
                <a:lnTo>
                  <a:pt x="3783" y="8344"/>
                </a:lnTo>
                <a:lnTo>
                  <a:pt x="3779" y="8301"/>
                </a:lnTo>
                <a:lnTo>
                  <a:pt x="3803" y="8168"/>
                </a:lnTo>
                <a:lnTo>
                  <a:pt x="3803" y="8064"/>
                </a:lnTo>
                <a:lnTo>
                  <a:pt x="3793" y="7991"/>
                </a:lnTo>
                <a:lnTo>
                  <a:pt x="3783" y="7858"/>
                </a:lnTo>
                <a:lnTo>
                  <a:pt x="3802" y="7712"/>
                </a:lnTo>
                <a:lnTo>
                  <a:pt x="3812" y="7682"/>
                </a:lnTo>
                <a:lnTo>
                  <a:pt x="3816" y="7652"/>
                </a:lnTo>
                <a:lnTo>
                  <a:pt x="3826" y="7622"/>
                </a:lnTo>
                <a:lnTo>
                  <a:pt x="3846" y="7622"/>
                </a:lnTo>
                <a:lnTo>
                  <a:pt x="3860" y="7579"/>
                </a:lnTo>
                <a:lnTo>
                  <a:pt x="3860" y="7519"/>
                </a:lnTo>
                <a:lnTo>
                  <a:pt x="3870" y="7446"/>
                </a:lnTo>
                <a:lnTo>
                  <a:pt x="3870" y="7312"/>
                </a:lnTo>
                <a:lnTo>
                  <a:pt x="3827" y="7239"/>
                </a:lnTo>
                <a:lnTo>
                  <a:pt x="3785" y="7209"/>
                </a:lnTo>
                <a:lnTo>
                  <a:pt x="3752" y="7209"/>
                </a:lnTo>
                <a:lnTo>
                  <a:pt x="3714" y="7166"/>
                </a:lnTo>
                <a:lnTo>
                  <a:pt x="3651" y="7033"/>
                </a:lnTo>
                <a:lnTo>
                  <a:pt x="3613" y="6917"/>
                </a:lnTo>
                <a:lnTo>
                  <a:pt x="3585" y="6758"/>
                </a:lnTo>
                <a:lnTo>
                  <a:pt x="3552" y="6612"/>
                </a:lnTo>
                <a:lnTo>
                  <a:pt x="3514" y="6509"/>
                </a:lnTo>
                <a:lnTo>
                  <a:pt x="3447" y="6406"/>
                </a:lnTo>
                <a:close/>
                <a:moveTo>
                  <a:pt x="5032" y="6143"/>
                </a:moveTo>
                <a:lnTo>
                  <a:pt x="5094" y="6156"/>
                </a:lnTo>
                <a:lnTo>
                  <a:pt x="5131" y="6186"/>
                </a:lnTo>
                <a:lnTo>
                  <a:pt x="5183" y="6246"/>
                </a:lnTo>
                <a:lnTo>
                  <a:pt x="5183" y="6363"/>
                </a:lnTo>
                <a:lnTo>
                  <a:pt x="5165" y="6363"/>
                </a:lnTo>
                <a:lnTo>
                  <a:pt x="5151" y="6393"/>
                </a:lnTo>
                <a:lnTo>
                  <a:pt x="5117" y="6393"/>
                </a:lnTo>
                <a:lnTo>
                  <a:pt x="5094" y="6418"/>
                </a:lnTo>
                <a:lnTo>
                  <a:pt x="5074" y="6345"/>
                </a:lnTo>
                <a:lnTo>
                  <a:pt x="5064" y="6320"/>
                </a:lnTo>
                <a:lnTo>
                  <a:pt x="5060" y="6259"/>
                </a:lnTo>
                <a:lnTo>
                  <a:pt x="5050" y="6216"/>
                </a:lnTo>
                <a:close/>
                <a:moveTo>
                  <a:pt x="5421" y="5851"/>
                </a:moveTo>
                <a:lnTo>
                  <a:pt x="5474" y="5851"/>
                </a:lnTo>
                <a:lnTo>
                  <a:pt x="5474" y="6246"/>
                </a:lnTo>
                <a:lnTo>
                  <a:pt x="5484" y="6393"/>
                </a:lnTo>
                <a:lnTo>
                  <a:pt x="5488" y="6565"/>
                </a:lnTo>
                <a:lnTo>
                  <a:pt x="5583" y="6565"/>
                </a:lnTo>
                <a:lnTo>
                  <a:pt x="5583" y="6857"/>
                </a:lnTo>
                <a:lnTo>
                  <a:pt x="5621" y="6857"/>
                </a:lnTo>
                <a:lnTo>
                  <a:pt x="5631" y="6870"/>
                </a:lnTo>
                <a:lnTo>
                  <a:pt x="5664" y="6870"/>
                </a:lnTo>
                <a:lnTo>
                  <a:pt x="5674" y="6900"/>
                </a:lnTo>
                <a:lnTo>
                  <a:pt x="5664" y="7059"/>
                </a:lnTo>
                <a:lnTo>
                  <a:pt x="5650" y="7235"/>
                </a:lnTo>
                <a:lnTo>
                  <a:pt x="5641" y="7407"/>
                </a:lnTo>
                <a:lnTo>
                  <a:pt x="5621" y="7407"/>
                </a:lnTo>
                <a:lnTo>
                  <a:pt x="5617" y="7351"/>
                </a:lnTo>
                <a:lnTo>
                  <a:pt x="5617" y="7308"/>
                </a:lnTo>
                <a:lnTo>
                  <a:pt x="5607" y="7278"/>
                </a:lnTo>
                <a:lnTo>
                  <a:pt x="5607" y="7248"/>
                </a:lnTo>
                <a:lnTo>
                  <a:pt x="5597" y="7308"/>
                </a:lnTo>
                <a:lnTo>
                  <a:pt x="5589" y="7308"/>
                </a:lnTo>
                <a:lnTo>
                  <a:pt x="5589" y="7334"/>
                </a:lnTo>
                <a:lnTo>
                  <a:pt x="5583" y="7334"/>
                </a:lnTo>
                <a:lnTo>
                  <a:pt x="5565" y="7351"/>
                </a:lnTo>
                <a:lnTo>
                  <a:pt x="5565" y="7248"/>
                </a:lnTo>
                <a:lnTo>
                  <a:pt x="5575" y="7235"/>
                </a:lnTo>
                <a:lnTo>
                  <a:pt x="5575" y="7205"/>
                </a:lnTo>
                <a:lnTo>
                  <a:pt x="5583" y="7175"/>
                </a:lnTo>
                <a:lnTo>
                  <a:pt x="5583" y="7076"/>
                </a:lnTo>
                <a:lnTo>
                  <a:pt x="5565" y="7076"/>
                </a:lnTo>
                <a:lnTo>
                  <a:pt x="5531" y="7175"/>
                </a:lnTo>
                <a:lnTo>
                  <a:pt x="5498" y="7278"/>
                </a:lnTo>
                <a:lnTo>
                  <a:pt x="5455" y="7351"/>
                </a:lnTo>
                <a:lnTo>
                  <a:pt x="5455" y="7175"/>
                </a:lnTo>
                <a:lnTo>
                  <a:pt x="5450" y="7162"/>
                </a:lnTo>
                <a:lnTo>
                  <a:pt x="5431" y="7132"/>
                </a:lnTo>
                <a:lnTo>
                  <a:pt x="5331" y="7132"/>
                </a:lnTo>
                <a:lnTo>
                  <a:pt x="5308" y="7102"/>
                </a:lnTo>
                <a:lnTo>
                  <a:pt x="5284" y="7102"/>
                </a:lnTo>
                <a:lnTo>
                  <a:pt x="5260" y="7076"/>
                </a:lnTo>
                <a:lnTo>
                  <a:pt x="5241" y="7029"/>
                </a:lnTo>
                <a:lnTo>
                  <a:pt x="5288" y="6827"/>
                </a:lnTo>
                <a:lnTo>
                  <a:pt x="5341" y="6522"/>
                </a:lnTo>
                <a:lnTo>
                  <a:pt x="5375" y="6186"/>
                </a:lnTo>
                <a:close/>
                <a:moveTo>
                  <a:pt x="3847" y="4966"/>
                </a:moveTo>
                <a:lnTo>
                  <a:pt x="3918" y="4966"/>
                </a:lnTo>
                <a:lnTo>
                  <a:pt x="3918" y="5069"/>
                </a:lnTo>
                <a:lnTo>
                  <a:pt x="3904" y="5069"/>
                </a:lnTo>
                <a:lnTo>
                  <a:pt x="3895" y="5095"/>
                </a:lnTo>
                <a:lnTo>
                  <a:pt x="3881" y="5095"/>
                </a:lnTo>
                <a:lnTo>
                  <a:pt x="3871" y="5125"/>
                </a:lnTo>
                <a:lnTo>
                  <a:pt x="3847" y="5125"/>
                </a:lnTo>
                <a:close/>
                <a:moveTo>
                  <a:pt x="18518" y="4661"/>
                </a:moveTo>
                <a:lnTo>
                  <a:pt x="18528" y="4691"/>
                </a:lnTo>
                <a:lnTo>
                  <a:pt x="18528" y="4716"/>
                </a:lnTo>
                <a:lnTo>
                  <a:pt x="18532" y="4716"/>
                </a:lnTo>
                <a:lnTo>
                  <a:pt x="18532" y="4747"/>
                </a:lnTo>
                <a:lnTo>
                  <a:pt x="18560" y="4923"/>
                </a:lnTo>
                <a:lnTo>
                  <a:pt x="18560" y="5374"/>
                </a:lnTo>
                <a:lnTo>
                  <a:pt x="18574" y="5636"/>
                </a:lnTo>
                <a:lnTo>
                  <a:pt x="18598" y="5881"/>
                </a:lnTo>
                <a:lnTo>
                  <a:pt x="18641" y="6156"/>
                </a:lnTo>
                <a:lnTo>
                  <a:pt x="18665" y="6461"/>
                </a:lnTo>
                <a:lnTo>
                  <a:pt x="18552" y="6418"/>
                </a:lnTo>
                <a:lnTo>
                  <a:pt x="18552" y="6650"/>
                </a:lnTo>
                <a:lnTo>
                  <a:pt x="18566" y="6827"/>
                </a:lnTo>
                <a:lnTo>
                  <a:pt x="18574" y="7003"/>
                </a:lnTo>
                <a:lnTo>
                  <a:pt x="18594" y="7248"/>
                </a:lnTo>
                <a:lnTo>
                  <a:pt x="18552" y="7248"/>
                </a:lnTo>
                <a:lnTo>
                  <a:pt x="18528" y="7278"/>
                </a:lnTo>
                <a:lnTo>
                  <a:pt x="18518" y="7278"/>
                </a:lnTo>
                <a:lnTo>
                  <a:pt x="18503" y="7308"/>
                </a:lnTo>
                <a:lnTo>
                  <a:pt x="18485" y="7162"/>
                </a:lnTo>
                <a:lnTo>
                  <a:pt x="18475" y="6870"/>
                </a:lnTo>
                <a:lnTo>
                  <a:pt x="18475" y="5851"/>
                </a:lnTo>
                <a:lnTo>
                  <a:pt x="18461" y="5636"/>
                </a:lnTo>
                <a:lnTo>
                  <a:pt x="18461" y="5069"/>
                </a:lnTo>
                <a:lnTo>
                  <a:pt x="18475" y="4996"/>
                </a:lnTo>
                <a:lnTo>
                  <a:pt x="18485" y="4953"/>
                </a:lnTo>
                <a:lnTo>
                  <a:pt x="18494" y="4893"/>
                </a:lnTo>
                <a:lnTo>
                  <a:pt x="18503" y="4850"/>
                </a:lnTo>
                <a:lnTo>
                  <a:pt x="18508" y="4764"/>
                </a:lnTo>
                <a:close/>
                <a:moveTo>
                  <a:pt x="8762" y="4459"/>
                </a:moveTo>
                <a:lnTo>
                  <a:pt x="8780" y="4764"/>
                </a:lnTo>
                <a:lnTo>
                  <a:pt x="8770" y="5069"/>
                </a:lnTo>
                <a:lnTo>
                  <a:pt x="8748" y="5400"/>
                </a:lnTo>
                <a:lnTo>
                  <a:pt x="8681" y="5503"/>
                </a:lnTo>
                <a:lnTo>
                  <a:pt x="8619" y="5563"/>
                </a:lnTo>
                <a:lnTo>
                  <a:pt x="8528" y="5576"/>
                </a:lnTo>
                <a:lnTo>
                  <a:pt x="8528" y="5460"/>
                </a:lnTo>
                <a:lnTo>
                  <a:pt x="8552" y="5271"/>
                </a:lnTo>
                <a:lnTo>
                  <a:pt x="8552" y="5052"/>
                </a:lnTo>
                <a:lnTo>
                  <a:pt x="8548" y="4790"/>
                </a:lnTo>
                <a:lnTo>
                  <a:pt x="8595" y="4661"/>
                </a:lnTo>
                <a:lnTo>
                  <a:pt x="8637" y="4557"/>
                </a:lnTo>
                <a:lnTo>
                  <a:pt x="8685" y="4484"/>
                </a:lnTo>
                <a:close/>
                <a:moveTo>
                  <a:pt x="9951" y="4063"/>
                </a:moveTo>
                <a:lnTo>
                  <a:pt x="9965" y="4106"/>
                </a:lnTo>
                <a:lnTo>
                  <a:pt x="9975" y="4136"/>
                </a:lnTo>
                <a:lnTo>
                  <a:pt x="9983" y="4166"/>
                </a:lnTo>
                <a:lnTo>
                  <a:pt x="9983" y="4269"/>
                </a:lnTo>
                <a:lnTo>
                  <a:pt x="9989" y="4338"/>
                </a:lnTo>
                <a:lnTo>
                  <a:pt x="9983" y="4386"/>
                </a:lnTo>
                <a:lnTo>
                  <a:pt x="9975" y="4411"/>
                </a:lnTo>
                <a:lnTo>
                  <a:pt x="9975" y="4484"/>
                </a:lnTo>
                <a:lnTo>
                  <a:pt x="9965" y="4514"/>
                </a:lnTo>
                <a:lnTo>
                  <a:pt x="9955" y="4545"/>
                </a:lnTo>
                <a:lnTo>
                  <a:pt x="9941" y="4545"/>
                </a:lnTo>
                <a:lnTo>
                  <a:pt x="9931" y="4557"/>
                </a:lnTo>
                <a:lnTo>
                  <a:pt x="9917" y="4557"/>
                </a:lnTo>
                <a:lnTo>
                  <a:pt x="9888" y="4386"/>
                </a:lnTo>
                <a:lnTo>
                  <a:pt x="9874" y="4312"/>
                </a:lnTo>
                <a:lnTo>
                  <a:pt x="9874" y="4282"/>
                </a:lnTo>
                <a:lnTo>
                  <a:pt x="9884" y="4269"/>
                </a:lnTo>
                <a:lnTo>
                  <a:pt x="9917" y="4209"/>
                </a:lnTo>
                <a:close/>
                <a:moveTo>
                  <a:pt x="10331" y="3496"/>
                </a:moveTo>
                <a:lnTo>
                  <a:pt x="10355" y="3526"/>
                </a:lnTo>
                <a:lnTo>
                  <a:pt x="10373" y="3526"/>
                </a:lnTo>
                <a:lnTo>
                  <a:pt x="10379" y="3556"/>
                </a:lnTo>
                <a:lnTo>
                  <a:pt x="10389" y="3556"/>
                </a:lnTo>
                <a:lnTo>
                  <a:pt x="10373" y="3629"/>
                </a:lnTo>
                <a:lnTo>
                  <a:pt x="10365" y="3702"/>
                </a:lnTo>
                <a:lnTo>
                  <a:pt x="10355" y="3775"/>
                </a:lnTo>
                <a:lnTo>
                  <a:pt x="10340" y="3861"/>
                </a:lnTo>
                <a:lnTo>
                  <a:pt x="10312" y="3904"/>
                </a:lnTo>
                <a:lnTo>
                  <a:pt x="10312" y="3831"/>
                </a:lnTo>
                <a:lnTo>
                  <a:pt x="10306" y="3831"/>
                </a:lnTo>
                <a:lnTo>
                  <a:pt x="10306" y="3775"/>
                </a:lnTo>
                <a:lnTo>
                  <a:pt x="10298" y="3728"/>
                </a:lnTo>
                <a:lnTo>
                  <a:pt x="10312" y="3672"/>
                </a:lnTo>
                <a:lnTo>
                  <a:pt x="10322" y="3629"/>
                </a:lnTo>
                <a:lnTo>
                  <a:pt x="10331" y="3569"/>
                </a:lnTo>
                <a:close/>
                <a:moveTo>
                  <a:pt x="10631" y="3118"/>
                </a:moveTo>
                <a:lnTo>
                  <a:pt x="10698" y="3221"/>
                </a:lnTo>
                <a:lnTo>
                  <a:pt x="10698" y="3294"/>
                </a:lnTo>
                <a:lnTo>
                  <a:pt x="10678" y="3294"/>
                </a:lnTo>
                <a:lnTo>
                  <a:pt x="10674" y="3324"/>
                </a:lnTo>
                <a:lnTo>
                  <a:pt x="10655" y="3350"/>
                </a:lnTo>
                <a:lnTo>
                  <a:pt x="10645" y="3397"/>
                </a:lnTo>
                <a:lnTo>
                  <a:pt x="10631" y="3367"/>
                </a:lnTo>
                <a:lnTo>
                  <a:pt x="10621" y="3367"/>
                </a:lnTo>
                <a:lnTo>
                  <a:pt x="10611" y="3350"/>
                </a:lnTo>
                <a:lnTo>
                  <a:pt x="10607" y="3350"/>
                </a:lnTo>
                <a:lnTo>
                  <a:pt x="10607" y="3221"/>
                </a:lnTo>
                <a:lnTo>
                  <a:pt x="10611" y="3161"/>
                </a:lnTo>
                <a:close/>
                <a:moveTo>
                  <a:pt x="8851" y="2989"/>
                </a:moveTo>
                <a:lnTo>
                  <a:pt x="8937" y="3019"/>
                </a:lnTo>
                <a:lnTo>
                  <a:pt x="9004" y="3062"/>
                </a:lnTo>
                <a:lnTo>
                  <a:pt x="8984" y="3161"/>
                </a:lnTo>
                <a:lnTo>
                  <a:pt x="8976" y="3251"/>
                </a:lnTo>
                <a:lnTo>
                  <a:pt x="8962" y="3324"/>
                </a:lnTo>
                <a:lnTo>
                  <a:pt x="8942" y="3397"/>
                </a:lnTo>
                <a:lnTo>
                  <a:pt x="8984" y="3397"/>
                </a:lnTo>
                <a:lnTo>
                  <a:pt x="9004" y="3350"/>
                </a:lnTo>
                <a:lnTo>
                  <a:pt x="9008" y="3324"/>
                </a:lnTo>
                <a:lnTo>
                  <a:pt x="9028" y="3294"/>
                </a:lnTo>
                <a:lnTo>
                  <a:pt x="9051" y="3294"/>
                </a:lnTo>
                <a:lnTo>
                  <a:pt x="9051" y="3397"/>
                </a:lnTo>
                <a:lnTo>
                  <a:pt x="9075" y="3569"/>
                </a:lnTo>
                <a:lnTo>
                  <a:pt x="9061" y="3728"/>
                </a:lnTo>
                <a:lnTo>
                  <a:pt x="9037" y="3861"/>
                </a:lnTo>
                <a:lnTo>
                  <a:pt x="9018" y="3964"/>
                </a:lnTo>
                <a:lnTo>
                  <a:pt x="9061" y="4080"/>
                </a:lnTo>
                <a:lnTo>
                  <a:pt x="9103" y="4269"/>
                </a:lnTo>
                <a:lnTo>
                  <a:pt x="9161" y="4459"/>
                </a:lnTo>
                <a:lnTo>
                  <a:pt x="9208" y="4691"/>
                </a:lnTo>
                <a:lnTo>
                  <a:pt x="9251" y="4953"/>
                </a:lnTo>
                <a:lnTo>
                  <a:pt x="9285" y="5168"/>
                </a:lnTo>
                <a:lnTo>
                  <a:pt x="9295" y="5357"/>
                </a:lnTo>
                <a:lnTo>
                  <a:pt x="9275" y="5533"/>
                </a:lnTo>
                <a:lnTo>
                  <a:pt x="9236" y="5636"/>
                </a:lnTo>
                <a:lnTo>
                  <a:pt x="9184" y="5735"/>
                </a:lnTo>
                <a:lnTo>
                  <a:pt x="9103" y="5838"/>
                </a:lnTo>
                <a:lnTo>
                  <a:pt x="9004" y="5911"/>
                </a:lnTo>
                <a:lnTo>
                  <a:pt x="8913" y="5984"/>
                </a:lnTo>
                <a:lnTo>
                  <a:pt x="8837" y="6014"/>
                </a:lnTo>
                <a:lnTo>
                  <a:pt x="8837" y="5954"/>
                </a:lnTo>
                <a:lnTo>
                  <a:pt x="8885" y="5735"/>
                </a:lnTo>
                <a:lnTo>
                  <a:pt x="8928" y="5503"/>
                </a:lnTo>
                <a:lnTo>
                  <a:pt x="8885" y="5503"/>
                </a:lnTo>
                <a:lnTo>
                  <a:pt x="8871" y="5473"/>
                </a:lnTo>
                <a:lnTo>
                  <a:pt x="8871" y="5460"/>
                </a:lnTo>
                <a:lnTo>
                  <a:pt x="8861" y="5430"/>
                </a:lnTo>
                <a:lnTo>
                  <a:pt x="8861" y="5374"/>
                </a:lnTo>
                <a:lnTo>
                  <a:pt x="8851" y="5301"/>
                </a:lnTo>
                <a:lnTo>
                  <a:pt x="8913" y="5258"/>
                </a:lnTo>
                <a:lnTo>
                  <a:pt x="8895" y="5198"/>
                </a:lnTo>
                <a:lnTo>
                  <a:pt x="8895" y="5168"/>
                </a:lnTo>
                <a:lnTo>
                  <a:pt x="8885" y="5155"/>
                </a:lnTo>
                <a:lnTo>
                  <a:pt x="8885" y="5125"/>
                </a:lnTo>
                <a:lnTo>
                  <a:pt x="8895" y="5069"/>
                </a:lnTo>
                <a:lnTo>
                  <a:pt x="8903" y="4966"/>
                </a:lnTo>
                <a:lnTo>
                  <a:pt x="8928" y="4893"/>
                </a:lnTo>
                <a:lnTo>
                  <a:pt x="8942" y="4850"/>
                </a:lnTo>
                <a:lnTo>
                  <a:pt x="8976" y="4790"/>
                </a:lnTo>
                <a:lnTo>
                  <a:pt x="9004" y="4747"/>
                </a:lnTo>
                <a:lnTo>
                  <a:pt x="8994" y="4691"/>
                </a:lnTo>
                <a:lnTo>
                  <a:pt x="8994" y="4661"/>
                </a:lnTo>
                <a:lnTo>
                  <a:pt x="8984" y="4648"/>
                </a:lnTo>
                <a:lnTo>
                  <a:pt x="8984" y="4618"/>
                </a:lnTo>
                <a:lnTo>
                  <a:pt x="8976" y="4557"/>
                </a:lnTo>
                <a:lnTo>
                  <a:pt x="8970" y="4557"/>
                </a:lnTo>
                <a:lnTo>
                  <a:pt x="8970" y="4545"/>
                </a:lnTo>
                <a:lnTo>
                  <a:pt x="8962" y="4545"/>
                </a:lnTo>
                <a:lnTo>
                  <a:pt x="8942" y="4514"/>
                </a:lnTo>
                <a:lnTo>
                  <a:pt x="8928" y="4484"/>
                </a:lnTo>
                <a:lnTo>
                  <a:pt x="8903" y="4484"/>
                </a:lnTo>
                <a:lnTo>
                  <a:pt x="8885" y="4459"/>
                </a:lnTo>
                <a:lnTo>
                  <a:pt x="8871" y="4459"/>
                </a:lnTo>
                <a:lnTo>
                  <a:pt x="8871" y="4441"/>
                </a:lnTo>
                <a:lnTo>
                  <a:pt x="8861" y="4411"/>
                </a:lnTo>
                <a:lnTo>
                  <a:pt x="8861" y="4338"/>
                </a:lnTo>
                <a:lnTo>
                  <a:pt x="8851" y="4282"/>
                </a:lnTo>
                <a:lnTo>
                  <a:pt x="8861" y="4269"/>
                </a:lnTo>
                <a:lnTo>
                  <a:pt x="8861" y="4239"/>
                </a:lnTo>
                <a:lnTo>
                  <a:pt x="8871" y="4209"/>
                </a:lnTo>
                <a:lnTo>
                  <a:pt x="8871" y="4136"/>
                </a:lnTo>
                <a:lnTo>
                  <a:pt x="8851" y="4136"/>
                </a:lnTo>
                <a:lnTo>
                  <a:pt x="8847" y="4179"/>
                </a:lnTo>
                <a:lnTo>
                  <a:pt x="8847" y="4239"/>
                </a:lnTo>
                <a:lnTo>
                  <a:pt x="8837" y="4239"/>
                </a:lnTo>
                <a:lnTo>
                  <a:pt x="8828" y="4269"/>
                </a:lnTo>
                <a:lnTo>
                  <a:pt x="8818" y="4282"/>
                </a:lnTo>
                <a:lnTo>
                  <a:pt x="8804" y="4033"/>
                </a:lnTo>
                <a:lnTo>
                  <a:pt x="8784" y="3801"/>
                </a:lnTo>
                <a:lnTo>
                  <a:pt x="8780" y="3629"/>
                </a:lnTo>
                <a:lnTo>
                  <a:pt x="8794" y="3496"/>
                </a:lnTo>
                <a:lnTo>
                  <a:pt x="8818" y="3367"/>
                </a:lnTo>
                <a:lnTo>
                  <a:pt x="8847" y="3221"/>
                </a:lnTo>
                <a:close/>
                <a:moveTo>
                  <a:pt x="3938" y="1665"/>
                </a:moveTo>
                <a:lnTo>
                  <a:pt x="3962" y="1725"/>
                </a:lnTo>
                <a:lnTo>
                  <a:pt x="3984" y="1794"/>
                </a:lnTo>
                <a:lnTo>
                  <a:pt x="4004" y="1897"/>
                </a:lnTo>
                <a:lnTo>
                  <a:pt x="4014" y="2000"/>
                </a:lnTo>
                <a:lnTo>
                  <a:pt x="3994" y="2000"/>
                </a:lnTo>
                <a:lnTo>
                  <a:pt x="3980" y="2030"/>
                </a:lnTo>
                <a:lnTo>
                  <a:pt x="3970" y="2030"/>
                </a:lnTo>
                <a:lnTo>
                  <a:pt x="3948" y="2056"/>
                </a:lnTo>
                <a:lnTo>
                  <a:pt x="3918" y="2056"/>
                </a:lnTo>
                <a:lnTo>
                  <a:pt x="3918" y="2000"/>
                </a:lnTo>
                <a:lnTo>
                  <a:pt x="3914" y="2000"/>
                </a:lnTo>
                <a:lnTo>
                  <a:pt x="3914" y="1970"/>
                </a:lnTo>
                <a:lnTo>
                  <a:pt x="3904" y="1957"/>
                </a:lnTo>
                <a:lnTo>
                  <a:pt x="3914" y="1897"/>
                </a:lnTo>
                <a:lnTo>
                  <a:pt x="3914" y="1854"/>
                </a:lnTo>
                <a:lnTo>
                  <a:pt x="3918" y="1824"/>
                </a:lnTo>
                <a:close/>
                <a:moveTo>
                  <a:pt x="3795" y="1489"/>
                </a:moveTo>
                <a:lnTo>
                  <a:pt x="3814" y="1549"/>
                </a:lnTo>
                <a:lnTo>
                  <a:pt x="3823" y="1579"/>
                </a:lnTo>
                <a:lnTo>
                  <a:pt x="3823" y="1592"/>
                </a:lnTo>
                <a:lnTo>
                  <a:pt x="3829" y="1652"/>
                </a:lnTo>
                <a:lnTo>
                  <a:pt x="3829" y="1768"/>
                </a:lnTo>
                <a:lnTo>
                  <a:pt x="3814" y="1768"/>
                </a:lnTo>
                <a:lnTo>
                  <a:pt x="3814" y="1824"/>
                </a:lnTo>
                <a:lnTo>
                  <a:pt x="3780" y="1794"/>
                </a:lnTo>
                <a:lnTo>
                  <a:pt x="3748" y="1768"/>
                </a:lnTo>
                <a:lnTo>
                  <a:pt x="3724" y="1725"/>
                </a:lnTo>
                <a:lnTo>
                  <a:pt x="3704" y="1725"/>
                </a:lnTo>
                <a:lnTo>
                  <a:pt x="3704" y="1665"/>
                </a:lnTo>
                <a:lnTo>
                  <a:pt x="3738" y="1622"/>
                </a:lnTo>
                <a:lnTo>
                  <a:pt x="3770" y="1579"/>
                </a:lnTo>
                <a:close/>
                <a:moveTo>
                  <a:pt x="4162" y="1038"/>
                </a:moveTo>
                <a:lnTo>
                  <a:pt x="4180" y="1068"/>
                </a:lnTo>
                <a:lnTo>
                  <a:pt x="4184" y="1085"/>
                </a:lnTo>
                <a:lnTo>
                  <a:pt x="4194" y="1111"/>
                </a:lnTo>
                <a:lnTo>
                  <a:pt x="4214" y="1111"/>
                </a:lnTo>
                <a:lnTo>
                  <a:pt x="4214" y="1171"/>
                </a:lnTo>
                <a:lnTo>
                  <a:pt x="4204" y="1184"/>
                </a:lnTo>
                <a:lnTo>
                  <a:pt x="4194" y="1214"/>
                </a:lnTo>
                <a:lnTo>
                  <a:pt x="4184" y="1244"/>
                </a:lnTo>
                <a:lnTo>
                  <a:pt x="4180" y="1244"/>
                </a:lnTo>
                <a:lnTo>
                  <a:pt x="4170" y="1274"/>
                </a:lnTo>
                <a:lnTo>
                  <a:pt x="4147" y="1274"/>
                </a:lnTo>
                <a:lnTo>
                  <a:pt x="4147" y="1141"/>
                </a:lnTo>
                <a:lnTo>
                  <a:pt x="4152" y="1111"/>
                </a:lnTo>
                <a:close/>
                <a:moveTo>
                  <a:pt x="3647" y="152"/>
                </a:moveTo>
                <a:lnTo>
                  <a:pt x="3647" y="268"/>
                </a:lnTo>
                <a:lnTo>
                  <a:pt x="3657" y="328"/>
                </a:lnTo>
                <a:lnTo>
                  <a:pt x="3661" y="371"/>
                </a:lnTo>
                <a:lnTo>
                  <a:pt x="3661" y="561"/>
                </a:lnTo>
                <a:lnTo>
                  <a:pt x="3756" y="561"/>
                </a:lnTo>
                <a:lnTo>
                  <a:pt x="3837" y="836"/>
                </a:lnTo>
                <a:lnTo>
                  <a:pt x="3918" y="1111"/>
                </a:lnTo>
                <a:lnTo>
                  <a:pt x="3918" y="1141"/>
                </a:lnTo>
                <a:lnTo>
                  <a:pt x="3914" y="1171"/>
                </a:lnTo>
                <a:lnTo>
                  <a:pt x="3914" y="1184"/>
                </a:lnTo>
                <a:lnTo>
                  <a:pt x="3904" y="1214"/>
                </a:lnTo>
                <a:lnTo>
                  <a:pt x="3889" y="1274"/>
                </a:lnTo>
                <a:lnTo>
                  <a:pt x="3881" y="1287"/>
                </a:lnTo>
                <a:lnTo>
                  <a:pt x="3871" y="1317"/>
                </a:lnTo>
                <a:lnTo>
                  <a:pt x="3837" y="1317"/>
                </a:lnTo>
                <a:lnTo>
                  <a:pt x="3814" y="1347"/>
                </a:lnTo>
                <a:lnTo>
                  <a:pt x="3814" y="1111"/>
                </a:lnTo>
                <a:lnTo>
                  <a:pt x="3795" y="1068"/>
                </a:lnTo>
                <a:lnTo>
                  <a:pt x="3780" y="1038"/>
                </a:lnTo>
                <a:lnTo>
                  <a:pt x="3756" y="982"/>
                </a:lnTo>
                <a:lnTo>
                  <a:pt x="3728" y="1184"/>
                </a:lnTo>
                <a:lnTo>
                  <a:pt x="3681" y="1317"/>
                </a:lnTo>
                <a:lnTo>
                  <a:pt x="3615" y="1390"/>
                </a:lnTo>
                <a:lnTo>
                  <a:pt x="3615" y="1274"/>
                </a:lnTo>
                <a:lnTo>
                  <a:pt x="3623" y="1214"/>
                </a:lnTo>
                <a:lnTo>
                  <a:pt x="3615" y="1171"/>
                </a:lnTo>
                <a:lnTo>
                  <a:pt x="3605" y="1111"/>
                </a:lnTo>
                <a:lnTo>
                  <a:pt x="3595" y="1038"/>
                </a:lnTo>
                <a:lnTo>
                  <a:pt x="3571" y="1012"/>
                </a:lnTo>
                <a:lnTo>
                  <a:pt x="3556" y="982"/>
                </a:lnTo>
                <a:lnTo>
                  <a:pt x="3538" y="982"/>
                </a:lnTo>
                <a:lnTo>
                  <a:pt x="3524" y="969"/>
                </a:lnTo>
                <a:lnTo>
                  <a:pt x="3514" y="969"/>
                </a:lnTo>
                <a:lnTo>
                  <a:pt x="3495" y="939"/>
                </a:lnTo>
                <a:lnTo>
                  <a:pt x="3481" y="879"/>
                </a:lnTo>
                <a:lnTo>
                  <a:pt x="3528" y="707"/>
                </a:lnTo>
                <a:lnTo>
                  <a:pt x="3562" y="500"/>
                </a:lnTo>
                <a:lnTo>
                  <a:pt x="3595" y="298"/>
                </a:lnTo>
                <a:close/>
                <a:moveTo>
                  <a:pt x="20968" y="0"/>
                </a:moveTo>
                <a:lnTo>
                  <a:pt x="21590" y="0"/>
                </a:lnTo>
                <a:lnTo>
                  <a:pt x="21600" y="139"/>
                </a:lnTo>
                <a:lnTo>
                  <a:pt x="21434" y="139"/>
                </a:lnTo>
                <a:lnTo>
                  <a:pt x="21424" y="182"/>
                </a:lnTo>
                <a:lnTo>
                  <a:pt x="21410" y="242"/>
                </a:lnTo>
                <a:lnTo>
                  <a:pt x="21400" y="273"/>
                </a:lnTo>
                <a:lnTo>
                  <a:pt x="21390" y="346"/>
                </a:lnTo>
                <a:lnTo>
                  <a:pt x="21380" y="419"/>
                </a:lnTo>
                <a:lnTo>
                  <a:pt x="21399" y="449"/>
                </a:lnTo>
                <a:lnTo>
                  <a:pt x="21409" y="479"/>
                </a:lnTo>
                <a:lnTo>
                  <a:pt x="21413" y="492"/>
                </a:lnTo>
                <a:lnTo>
                  <a:pt x="21423" y="552"/>
                </a:lnTo>
                <a:lnTo>
                  <a:pt x="21423" y="582"/>
                </a:lnTo>
                <a:lnTo>
                  <a:pt x="21413" y="625"/>
                </a:lnTo>
                <a:lnTo>
                  <a:pt x="21399" y="698"/>
                </a:lnTo>
                <a:lnTo>
                  <a:pt x="21389" y="728"/>
                </a:lnTo>
                <a:lnTo>
                  <a:pt x="21375" y="758"/>
                </a:lnTo>
                <a:lnTo>
                  <a:pt x="21309" y="758"/>
                </a:lnTo>
                <a:lnTo>
                  <a:pt x="21277" y="599"/>
                </a:lnTo>
                <a:lnTo>
                  <a:pt x="21224" y="526"/>
                </a:lnTo>
                <a:lnTo>
                  <a:pt x="21158" y="483"/>
                </a:lnTo>
                <a:lnTo>
                  <a:pt x="21158" y="294"/>
                </a:lnTo>
                <a:lnTo>
                  <a:pt x="21144" y="281"/>
                </a:lnTo>
                <a:lnTo>
                  <a:pt x="21125" y="251"/>
                </a:lnTo>
                <a:lnTo>
                  <a:pt x="21121" y="221"/>
                </a:lnTo>
                <a:lnTo>
                  <a:pt x="21103" y="191"/>
                </a:lnTo>
                <a:lnTo>
                  <a:pt x="21060" y="191"/>
                </a:lnTo>
                <a:lnTo>
                  <a:pt x="21056" y="221"/>
                </a:lnTo>
                <a:lnTo>
                  <a:pt x="21036" y="221"/>
                </a:lnTo>
                <a:lnTo>
                  <a:pt x="21022" y="251"/>
                </a:lnTo>
                <a:lnTo>
                  <a:pt x="21003" y="148"/>
                </a:lnTo>
                <a:lnTo>
                  <a:pt x="20979" y="45"/>
                </a:lnTo>
                <a:close/>
                <a:moveTo>
                  <a:pt x="10767" y="0"/>
                </a:moveTo>
                <a:lnTo>
                  <a:pt x="11435" y="0"/>
                </a:lnTo>
                <a:lnTo>
                  <a:pt x="11437" y="62"/>
                </a:lnTo>
                <a:lnTo>
                  <a:pt x="11447" y="311"/>
                </a:lnTo>
                <a:lnTo>
                  <a:pt x="11461" y="518"/>
                </a:lnTo>
                <a:lnTo>
                  <a:pt x="11480" y="651"/>
                </a:lnTo>
                <a:lnTo>
                  <a:pt x="11494" y="724"/>
                </a:lnTo>
                <a:lnTo>
                  <a:pt x="11518" y="754"/>
                </a:lnTo>
                <a:lnTo>
                  <a:pt x="11537" y="814"/>
                </a:lnTo>
                <a:lnTo>
                  <a:pt x="11569" y="827"/>
                </a:lnTo>
                <a:lnTo>
                  <a:pt x="11559" y="651"/>
                </a:lnTo>
                <a:lnTo>
                  <a:pt x="11549" y="518"/>
                </a:lnTo>
                <a:lnTo>
                  <a:pt x="11549" y="371"/>
                </a:lnTo>
                <a:lnTo>
                  <a:pt x="11579" y="371"/>
                </a:lnTo>
                <a:lnTo>
                  <a:pt x="11579" y="311"/>
                </a:lnTo>
                <a:lnTo>
                  <a:pt x="11636" y="414"/>
                </a:lnTo>
                <a:lnTo>
                  <a:pt x="11692" y="518"/>
                </a:lnTo>
                <a:lnTo>
                  <a:pt x="11759" y="604"/>
                </a:lnTo>
                <a:lnTo>
                  <a:pt x="11769" y="543"/>
                </a:lnTo>
                <a:lnTo>
                  <a:pt x="11779" y="500"/>
                </a:lnTo>
                <a:lnTo>
                  <a:pt x="11783" y="470"/>
                </a:lnTo>
                <a:lnTo>
                  <a:pt x="11793" y="397"/>
                </a:lnTo>
                <a:lnTo>
                  <a:pt x="11793" y="311"/>
                </a:lnTo>
                <a:lnTo>
                  <a:pt x="11783" y="298"/>
                </a:lnTo>
                <a:lnTo>
                  <a:pt x="11779" y="268"/>
                </a:lnTo>
                <a:lnTo>
                  <a:pt x="11769" y="238"/>
                </a:lnTo>
                <a:lnTo>
                  <a:pt x="11769" y="165"/>
                </a:lnTo>
                <a:lnTo>
                  <a:pt x="11759" y="92"/>
                </a:lnTo>
                <a:lnTo>
                  <a:pt x="11827" y="0"/>
                </a:lnTo>
                <a:lnTo>
                  <a:pt x="20961" y="0"/>
                </a:lnTo>
                <a:lnTo>
                  <a:pt x="20961" y="148"/>
                </a:lnTo>
                <a:lnTo>
                  <a:pt x="20947" y="354"/>
                </a:lnTo>
                <a:lnTo>
                  <a:pt x="20928" y="530"/>
                </a:lnTo>
                <a:lnTo>
                  <a:pt x="20890" y="634"/>
                </a:lnTo>
                <a:lnTo>
                  <a:pt x="20872" y="664"/>
                </a:lnTo>
                <a:lnTo>
                  <a:pt x="20838" y="664"/>
                </a:lnTo>
                <a:lnTo>
                  <a:pt x="20828" y="634"/>
                </a:lnTo>
                <a:lnTo>
                  <a:pt x="20813" y="634"/>
                </a:lnTo>
                <a:lnTo>
                  <a:pt x="20794" y="694"/>
                </a:lnTo>
                <a:lnTo>
                  <a:pt x="20779" y="767"/>
                </a:lnTo>
                <a:lnTo>
                  <a:pt x="20828" y="943"/>
                </a:lnTo>
                <a:lnTo>
                  <a:pt x="20880" y="1252"/>
                </a:lnTo>
                <a:lnTo>
                  <a:pt x="20904" y="1605"/>
                </a:lnTo>
                <a:lnTo>
                  <a:pt x="20890" y="1605"/>
                </a:lnTo>
                <a:lnTo>
                  <a:pt x="20880" y="1635"/>
                </a:lnTo>
                <a:lnTo>
                  <a:pt x="20862" y="1635"/>
                </a:lnTo>
                <a:lnTo>
                  <a:pt x="20838" y="1665"/>
                </a:lnTo>
                <a:lnTo>
                  <a:pt x="20805" y="1592"/>
                </a:lnTo>
                <a:lnTo>
                  <a:pt x="20781" y="1532"/>
                </a:lnTo>
                <a:lnTo>
                  <a:pt x="20748" y="1519"/>
                </a:lnTo>
                <a:lnTo>
                  <a:pt x="20706" y="1489"/>
                </a:lnTo>
                <a:lnTo>
                  <a:pt x="20682" y="1695"/>
                </a:lnTo>
                <a:lnTo>
                  <a:pt x="20633" y="1798"/>
                </a:lnTo>
                <a:lnTo>
                  <a:pt x="20571" y="1871"/>
                </a:lnTo>
                <a:lnTo>
                  <a:pt x="20505" y="1944"/>
                </a:lnTo>
                <a:lnTo>
                  <a:pt x="20500" y="2151"/>
                </a:lnTo>
                <a:lnTo>
                  <a:pt x="20482" y="2310"/>
                </a:lnTo>
                <a:lnTo>
                  <a:pt x="20449" y="2456"/>
                </a:lnTo>
                <a:lnTo>
                  <a:pt x="20383" y="2486"/>
                </a:lnTo>
                <a:lnTo>
                  <a:pt x="20334" y="2529"/>
                </a:lnTo>
                <a:lnTo>
                  <a:pt x="20302" y="2589"/>
                </a:lnTo>
                <a:lnTo>
                  <a:pt x="20269" y="2619"/>
                </a:lnTo>
                <a:lnTo>
                  <a:pt x="20245" y="2559"/>
                </a:lnTo>
                <a:lnTo>
                  <a:pt x="20217" y="2486"/>
                </a:lnTo>
                <a:lnTo>
                  <a:pt x="20203" y="2413"/>
                </a:lnTo>
                <a:lnTo>
                  <a:pt x="20170" y="2426"/>
                </a:lnTo>
                <a:lnTo>
                  <a:pt x="20128" y="2456"/>
                </a:lnTo>
                <a:lnTo>
                  <a:pt x="20095" y="2516"/>
                </a:lnTo>
                <a:lnTo>
                  <a:pt x="20071" y="2559"/>
                </a:lnTo>
                <a:lnTo>
                  <a:pt x="20071" y="2662"/>
                </a:lnTo>
                <a:lnTo>
                  <a:pt x="20047" y="2692"/>
                </a:lnTo>
                <a:lnTo>
                  <a:pt x="19948" y="2692"/>
                </a:lnTo>
                <a:lnTo>
                  <a:pt x="19895" y="2722"/>
                </a:lnTo>
                <a:lnTo>
                  <a:pt x="19871" y="2735"/>
                </a:lnTo>
                <a:lnTo>
                  <a:pt x="19829" y="3045"/>
                </a:lnTo>
                <a:lnTo>
                  <a:pt x="19824" y="3380"/>
                </a:lnTo>
                <a:lnTo>
                  <a:pt x="19824" y="3762"/>
                </a:lnTo>
                <a:lnTo>
                  <a:pt x="19838" y="4098"/>
                </a:lnTo>
                <a:lnTo>
                  <a:pt x="19795" y="4098"/>
                </a:lnTo>
                <a:lnTo>
                  <a:pt x="19790" y="4128"/>
                </a:lnTo>
                <a:lnTo>
                  <a:pt x="19780" y="4141"/>
                </a:lnTo>
                <a:lnTo>
                  <a:pt x="19770" y="4227"/>
                </a:lnTo>
                <a:lnTo>
                  <a:pt x="19760" y="4300"/>
                </a:lnTo>
                <a:lnTo>
                  <a:pt x="19760" y="4519"/>
                </a:lnTo>
                <a:lnTo>
                  <a:pt x="19704" y="4519"/>
                </a:lnTo>
                <a:lnTo>
                  <a:pt x="19671" y="4678"/>
                </a:lnTo>
                <a:lnTo>
                  <a:pt x="19647" y="4781"/>
                </a:lnTo>
                <a:lnTo>
                  <a:pt x="19637" y="4884"/>
                </a:lnTo>
                <a:lnTo>
                  <a:pt x="19627" y="5090"/>
                </a:lnTo>
                <a:lnTo>
                  <a:pt x="19562" y="5090"/>
                </a:lnTo>
                <a:lnTo>
                  <a:pt x="19529" y="5297"/>
                </a:lnTo>
                <a:lnTo>
                  <a:pt x="19505" y="5546"/>
                </a:lnTo>
                <a:lnTo>
                  <a:pt x="19449" y="5546"/>
                </a:lnTo>
                <a:lnTo>
                  <a:pt x="19430" y="5825"/>
                </a:lnTo>
                <a:lnTo>
                  <a:pt x="19402" y="5825"/>
                </a:lnTo>
                <a:lnTo>
                  <a:pt x="19402" y="5752"/>
                </a:lnTo>
                <a:lnTo>
                  <a:pt x="19335" y="5473"/>
                </a:lnTo>
                <a:lnTo>
                  <a:pt x="19293" y="5138"/>
                </a:lnTo>
                <a:lnTo>
                  <a:pt x="19283" y="4755"/>
                </a:lnTo>
                <a:lnTo>
                  <a:pt x="19293" y="4300"/>
                </a:lnTo>
                <a:lnTo>
                  <a:pt x="19317" y="4239"/>
                </a:lnTo>
                <a:lnTo>
                  <a:pt x="19335" y="4196"/>
                </a:lnTo>
                <a:lnTo>
                  <a:pt x="19359" y="4136"/>
                </a:lnTo>
                <a:lnTo>
                  <a:pt x="19369" y="4063"/>
                </a:lnTo>
                <a:lnTo>
                  <a:pt x="19384" y="3960"/>
                </a:lnTo>
                <a:lnTo>
                  <a:pt x="19359" y="3827"/>
                </a:lnTo>
                <a:lnTo>
                  <a:pt x="19350" y="3651"/>
                </a:lnTo>
                <a:lnTo>
                  <a:pt x="19382" y="3444"/>
                </a:lnTo>
                <a:lnTo>
                  <a:pt x="19415" y="3371"/>
                </a:lnTo>
                <a:lnTo>
                  <a:pt x="19457" y="3311"/>
                </a:lnTo>
                <a:lnTo>
                  <a:pt x="19505" y="3268"/>
                </a:lnTo>
                <a:lnTo>
                  <a:pt x="19538" y="3165"/>
                </a:lnTo>
                <a:lnTo>
                  <a:pt x="19605" y="2856"/>
                </a:lnTo>
                <a:lnTo>
                  <a:pt x="19671" y="2546"/>
                </a:lnTo>
                <a:lnTo>
                  <a:pt x="19724" y="2413"/>
                </a:lnTo>
                <a:lnTo>
                  <a:pt x="19780" y="2297"/>
                </a:lnTo>
                <a:lnTo>
                  <a:pt x="19837" y="2164"/>
                </a:lnTo>
                <a:lnTo>
                  <a:pt x="19861" y="1987"/>
                </a:lnTo>
                <a:lnTo>
                  <a:pt x="19880" y="1781"/>
                </a:lnTo>
                <a:lnTo>
                  <a:pt x="19904" y="1592"/>
                </a:lnTo>
                <a:lnTo>
                  <a:pt x="19904" y="1579"/>
                </a:lnTo>
                <a:lnTo>
                  <a:pt x="19894" y="1579"/>
                </a:lnTo>
                <a:lnTo>
                  <a:pt x="19894" y="1549"/>
                </a:lnTo>
                <a:lnTo>
                  <a:pt x="19884" y="1519"/>
                </a:lnTo>
                <a:lnTo>
                  <a:pt x="19870" y="1549"/>
                </a:lnTo>
                <a:lnTo>
                  <a:pt x="19860" y="1579"/>
                </a:lnTo>
                <a:lnTo>
                  <a:pt x="19855" y="1592"/>
                </a:lnTo>
                <a:lnTo>
                  <a:pt x="19813" y="1781"/>
                </a:lnTo>
                <a:lnTo>
                  <a:pt x="19770" y="1987"/>
                </a:lnTo>
                <a:lnTo>
                  <a:pt x="19728" y="2164"/>
                </a:lnTo>
                <a:lnTo>
                  <a:pt x="19671" y="2297"/>
                </a:lnTo>
                <a:lnTo>
                  <a:pt x="19595" y="2400"/>
                </a:lnTo>
                <a:lnTo>
                  <a:pt x="19590" y="2314"/>
                </a:lnTo>
                <a:lnTo>
                  <a:pt x="19590" y="2301"/>
                </a:lnTo>
                <a:lnTo>
                  <a:pt x="19581" y="2241"/>
                </a:lnTo>
                <a:lnTo>
                  <a:pt x="19581" y="2168"/>
                </a:lnTo>
                <a:lnTo>
                  <a:pt x="19590" y="2138"/>
                </a:lnTo>
                <a:lnTo>
                  <a:pt x="19590" y="2095"/>
                </a:lnTo>
                <a:lnTo>
                  <a:pt x="19595" y="2035"/>
                </a:lnTo>
                <a:lnTo>
                  <a:pt x="19595" y="1992"/>
                </a:lnTo>
                <a:lnTo>
                  <a:pt x="19571" y="1932"/>
                </a:lnTo>
                <a:lnTo>
                  <a:pt x="19546" y="1901"/>
                </a:lnTo>
                <a:lnTo>
                  <a:pt x="19528" y="1889"/>
                </a:lnTo>
                <a:lnTo>
                  <a:pt x="19504" y="1858"/>
                </a:lnTo>
                <a:lnTo>
                  <a:pt x="19490" y="1889"/>
                </a:lnTo>
                <a:lnTo>
                  <a:pt x="19447" y="1962"/>
                </a:lnTo>
                <a:lnTo>
                  <a:pt x="19391" y="2108"/>
                </a:lnTo>
                <a:lnTo>
                  <a:pt x="19338" y="2297"/>
                </a:lnTo>
                <a:lnTo>
                  <a:pt x="19290" y="2473"/>
                </a:lnTo>
                <a:lnTo>
                  <a:pt x="19266" y="2606"/>
                </a:lnTo>
                <a:lnTo>
                  <a:pt x="19266" y="2709"/>
                </a:lnTo>
                <a:lnTo>
                  <a:pt x="19270" y="2752"/>
                </a:lnTo>
                <a:lnTo>
                  <a:pt x="19280" y="2825"/>
                </a:lnTo>
                <a:lnTo>
                  <a:pt x="19290" y="2886"/>
                </a:lnTo>
                <a:lnTo>
                  <a:pt x="19290" y="2929"/>
                </a:lnTo>
                <a:lnTo>
                  <a:pt x="19238" y="3002"/>
                </a:lnTo>
                <a:lnTo>
                  <a:pt x="19181" y="3032"/>
                </a:lnTo>
                <a:lnTo>
                  <a:pt x="19104" y="3062"/>
                </a:lnTo>
                <a:lnTo>
                  <a:pt x="19033" y="3062"/>
                </a:lnTo>
                <a:lnTo>
                  <a:pt x="19033" y="2782"/>
                </a:lnTo>
                <a:lnTo>
                  <a:pt x="18957" y="2825"/>
                </a:lnTo>
                <a:lnTo>
                  <a:pt x="18890" y="2911"/>
                </a:lnTo>
                <a:lnTo>
                  <a:pt x="18834" y="2881"/>
                </a:lnTo>
                <a:lnTo>
                  <a:pt x="18791" y="2722"/>
                </a:lnTo>
                <a:lnTo>
                  <a:pt x="18625" y="2649"/>
                </a:lnTo>
                <a:lnTo>
                  <a:pt x="18569" y="2825"/>
                </a:lnTo>
                <a:lnTo>
                  <a:pt x="18502" y="2959"/>
                </a:lnTo>
                <a:lnTo>
                  <a:pt x="18445" y="3105"/>
                </a:lnTo>
                <a:lnTo>
                  <a:pt x="18413" y="3294"/>
                </a:lnTo>
                <a:lnTo>
                  <a:pt x="18380" y="3470"/>
                </a:lnTo>
                <a:lnTo>
                  <a:pt x="18348" y="3646"/>
                </a:lnTo>
                <a:lnTo>
                  <a:pt x="18305" y="3780"/>
                </a:lnTo>
                <a:lnTo>
                  <a:pt x="18172" y="3913"/>
                </a:lnTo>
                <a:lnTo>
                  <a:pt x="18139" y="4016"/>
                </a:lnTo>
                <a:lnTo>
                  <a:pt x="18115" y="4132"/>
                </a:lnTo>
                <a:lnTo>
                  <a:pt x="18091" y="4235"/>
                </a:lnTo>
                <a:lnTo>
                  <a:pt x="18034" y="4368"/>
                </a:lnTo>
                <a:lnTo>
                  <a:pt x="18034" y="4514"/>
                </a:lnTo>
                <a:lnTo>
                  <a:pt x="18105" y="4514"/>
                </a:lnTo>
                <a:lnTo>
                  <a:pt x="18115" y="4600"/>
                </a:lnTo>
                <a:lnTo>
                  <a:pt x="18125" y="4643"/>
                </a:lnTo>
                <a:lnTo>
                  <a:pt x="18129" y="4704"/>
                </a:lnTo>
                <a:lnTo>
                  <a:pt x="18148" y="4747"/>
                </a:lnTo>
                <a:lnTo>
                  <a:pt x="18162" y="4777"/>
                </a:lnTo>
                <a:lnTo>
                  <a:pt x="18195" y="4807"/>
                </a:lnTo>
                <a:lnTo>
                  <a:pt x="18213" y="4747"/>
                </a:lnTo>
                <a:lnTo>
                  <a:pt x="18227" y="4716"/>
                </a:lnTo>
                <a:lnTo>
                  <a:pt x="18255" y="4704"/>
                </a:lnTo>
                <a:lnTo>
                  <a:pt x="18322" y="4704"/>
                </a:lnTo>
                <a:lnTo>
                  <a:pt x="18355" y="4820"/>
                </a:lnTo>
                <a:lnTo>
                  <a:pt x="18379" y="4923"/>
                </a:lnTo>
                <a:lnTo>
                  <a:pt x="18393" y="5056"/>
                </a:lnTo>
                <a:lnTo>
                  <a:pt x="18411" y="5262"/>
                </a:lnTo>
                <a:lnTo>
                  <a:pt x="18421" y="5396"/>
                </a:lnTo>
                <a:lnTo>
                  <a:pt x="18411" y="5469"/>
                </a:lnTo>
                <a:lnTo>
                  <a:pt x="18387" y="5542"/>
                </a:lnTo>
                <a:lnTo>
                  <a:pt x="18377" y="5675"/>
                </a:lnTo>
                <a:lnTo>
                  <a:pt x="18377" y="5821"/>
                </a:lnTo>
                <a:lnTo>
                  <a:pt x="18392" y="5954"/>
                </a:lnTo>
                <a:lnTo>
                  <a:pt x="18410" y="6087"/>
                </a:lnTo>
                <a:lnTo>
                  <a:pt x="18424" y="6264"/>
                </a:lnTo>
                <a:lnTo>
                  <a:pt x="18376" y="6423"/>
                </a:lnTo>
                <a:lnTo>
                  <a:pt x="18343" y="6599"/>
                </a:lnTo>
                <a:lnTo>
                  <a:pt x="18319" y="6775"/>
                </a:lnTo>
                <a:lnTo>
                  <a:pt x="18287" y="7011"/>
                </a:lnTo>
                <a:lnTo>
                  <a:pt x="18268" y="7054"/>
                </a:lnTo>
                <a:lnTo>
                  <a:pt x="18226" y="7213"/>
                </a:lnTo>
                <a:lnTo>
                  <a:pt x="18178" y="7390"/>
                </a:lnTo>
                <a:lnTo>
                  <a:pt x="18125" y="7596"/>
                </a:lnTo>
                <a:lnTo>
                  <a:pt x="18068" y="7772"/>
                </a:lnTo>
                <a:lnTo>
                  <a:pt x="18020" y="7948"/>
                </a:lnTo>
                <a:lnTo>
                  <a:pt x="17988" y="8082"/>
                </a:lnTo>
                <a:lnTo>
                  <a:pt x="17969" y="8142"/>
                </a:lnTo>
                <a:lnTo>
                  <a:pt x="17912" y="8185"/>
                </a:lnTo>
                <a:lnTo>
                  <a:pt x="17856" y="8155"/>
                </a:lnTo>
                <a:lnTo>
                  <a:pt x="17803" y="8155"/>
                </a:lnTo>
                <a:lnTo>
                  <a:pt x="17755" y="8185"/>
                </a:lnTo>
                <a:lnTo>
                  <a:pt x="17713" y="8318"/>
                </a:lnTo>
                <a:lnTo>
                  <a:pt x="17680" y="8464"/>
                </a:lnTo>
                <a:lnTo>
                  <a:pt x="17656" y="8623"/>
                </a:lnTo>
                <a:lnTo>
                  <a:pt x="17623" y="8769"/>
                </a:lnTo>
                <a:lnTo>
                  <a:pt x="17575" y="8872"/>
                </a:lnTo>
                <a:lnTo>
                  <a:pt x="17565" y="8872"/>
                </a:lnTo>
                <a:lnTo>
                  <a:pt x="17555" y="8903"/>
                </a:lnTo>
                <a:lnTo>
                  <a:pt x="17531" y="8903"/>
                </a:lnTo>
                <a:lnTo>
                  <a:pt x="17513" y="8933"/>
                </a:lnTo>
                <a:lnTo>
                  <a:pt x="17531" y="9079"/>
                </a:lnTo>
                <a:lnTo>
                  <a:pt x="17564" y="9238"/>
                </a:lnTo>
                <a:lnTo>
                  <a:pt x="17588" y="9414"/>
                </a:lnTo>
                <a:lnTo>
                  <a:pt x="17621" y="9590"/>
                </a:lnTo>
                <a:lnTo>
                  <a:pt x="17635" y="9749"/>
                </a:lnTo>
                <a:lnTo>
                  <a:pt x="17645" y="9925"/>
                </a:lnTo>
                <a:lnTo>
                  <a:pt x="17630" y="10041"/>
                </a:lnTo>
                <a:lnTo>
                  <a:pt x="17598" y="10145"/>
                </a:lnTo>
                <a:lnTo>
                  <a:pt x="17531" y="10230"/>
                </a:lnTo>
                <a:lnTo>
                  <a:pt x="17422" y="10273"/>
                </a:lnTo>
                <a:lnTo>
                  <a:pt x="17422" y="10140"/>
                </a:lnTo>
                <a:lnTo>
                  <a:pt x="17412" y="10024"/>
                </a:lnTo>
                <a:lnTo>
                  <a:pt x="17412" y="9848"/>
                </a:lnTo>
                <a:lnTo>
                  <a:pt x="17422" y="9642"/>
                </a:lnTo>
                <a:lnTo>
                  <a:pt x="17422" y="9483"/>
                </a:lnTo>
                <a:lnTo>
                  <a:pt x="17356" y="9483"/>
                </a:lnTo>
                <a:lnTo>
                  <a:pt x="17346" y="9453"/>
                </a:lnTo>
                <a:lnTo>
                  <a:pt x="17331" y="9440"/>
                </a:lnTo>
                <a:lnTo>
                  <a:pt x="17313" y="9354"/>
                </a:lnTo>
                <a:lnTo>
                  <a:pt x="17331" y="9281"/>
                </a:lnTo>
                <a:lnTo>
                  <a:pt x="17346" y="9208"/>
                </a:lnTo>
                <a:lnTo>
                  <a:pt x="17356" y="9135"/>
                </a:lnTo>
                <a:lnTo>
                  <a:pt x="17374" y="9031"/>
                </a:lnTo>
                <a:lnTo>
                  <a:pt x="17331" y="9031"/>
                </a:lnTo>
                <a:lnTo>
                  <a:pt x="17279" y="9001"/>
                </a:lnTo>
                <a:lnTo>
                  <a:pt x="17222" y="9044"/>
                </a:lnTo>
                <a:lnTo>
                  <a:pt x="17156" y="9130"/>
                </a:lnTo>
                <a:lnTo>
                  <a:pt x="17099" y="9203"/>
                </a:lnTo>
                <a:lnTo>
                  <a:pt x="17099" y="9143"/>
                </a:lnTo>
                <a:lnTo>
                  <a:pt x="17109" y="9070"/>
                </a:lnTo>
                <a:lnTo>
                  <a:pt x="17119" y="9027"/>
                </a:lnTo>
                <a:lnTo>
                  <a:pt x="17123" y="8941"/>
                </a:lnTo>
                <a:lnTo>
                  <a:pt x="17133" y="8898"/>
                </a:lnTo>
                <a:lnTo>
                  <a:pt x="17147" y="8795"/>
                </a:lnTo>
                <a:lnTo>
                  <a:pt x="17133" y="8795"/>
                </a:lnTo>
                <a:lnTo>
                  <a:pt x="17119" y="8765"/>
                </a:lnTo>
                <a:lnTo>
                  <a:pt x="17100" y="8765"/>
                </a:lnTo>
                <a:lnTo>
                  <a:pt x="17076" y="8735"/>
                </a:lnTo>
                <a:lnTo>
                  <a:pt x="17024" y="8894"/>
                </a:lnTo>
                <a:lnTo>
                  <a:pt x="16967" y="9027"/>
                </a:lnTo>
                <a:lnTo>
                  <a:pt x="16911" y="9173"/>
                </a:lnTo>
                <a:lnTo>
                  <a:pt x="16878" y="9349"/>
                </a:lnTo>
                <a:lnTo>
                  <a:pt x="16911" y="9410"/>
                </a:lnTo>
                <a:lnTo>
                  <a:pt x="16935" y="9453"/>
                </a:lnTo>
                <a:lnTo>
                  <a:pt x="16953" y="9513"/>
                </a:lnTo>
                <a:lnTo>
                  <a:pt x="16967" y="9556"/>
                </a:lnTo>
                <a:lnTo>
                  <a:pt x="16986" y="9642"/>
                </a:lnTo>
                <a:lnTo>
                  <a:pt x="17034" y="9556"/>
                </a:lnTo>
                <a:lnTo>
                  <a:pt x="17076" y="9513"/>
                </a:lnTo>
                <a:lnTo>
                  <a:pt x="17119" y="9513"/>
                </a:lnTo>
                <a:lnTo>
                  <a:pt x="17167" y="9586"/>
                </a:lnTo>
                <a:lnTo>
                  <a:pt x="17191" y="9586"/>
                </a:lnTo>
                <a:lnTo>
                  <a:pt x="17191" y="9762"/>
                </a:lnTo>
                <a:lnTo>
                  <a:pt x="17100" y="9762"/>
                </a:lnTo>
                <a:lnTo>
                  <a:pt x="17068" y="9895"/>
                </a:lnTo>
                <a:lnTo>
                  <a:pt x="17035" y="9998"/>
                </a:lnTo>
                <a:lnTo>
                  <a:pt x="17011" y="10102"/>
                </a:lnTo>
                <a:lnTo>
                  <a:pt x="16987" y="10278"/>
                </a:lnTo>
                <a:lnTo>
                  <a:pt x="17054" y="10411"/>
                </a:lnTo>
                <a:lnTo>
                  <a:pt x="17092" y="10617"/>
                </a:lnTo>
                <a:lnTo>
                  <a:pt x="17125" y="10897"/>
                </a:lnTo>
                <a:lnTo>
                  <a:pt x="17143" y="11176"/>
                </a:lnTo>
                <a:lnTo>
                  <a:pt x="17147" y="11485"/>
                </a:lnTo>
                <a:lnTo>
                  <a:pt x="17147" y="11756"/>
                </a:lnTo>
                <a:lnTo>
                  <a:pt x="17091" y="11872"/>
                </a:lnTo>
                <a:lnTo>
                  <a:pt x="17058" y="12079"/>
                </a:lnTo>
                <a:lnTo>
                  <a:pt x="17025" y="12268"/>
                </a:lnTo>
                <a:lnTo>
                  <a:pt x="16987" y="12474"/>
                </a:lnTo>
                <a:lnTo>
                  <a:pt x="16902" y="12753"/>
                </a:lnTo>
                <a:lnTo>
                  <a:pt x="16793" y="12960"/>
                </a:lnTo>
                <a:lnTo>
                  <a:pt x="16678" y="13106"/>
                </a:lnTo>
                <a:lnTo>
                  <a:pt x="16545" y="13239"/>
                </a:lnTo>
                <a:lnTo>
                  <a:pt x="16422" y="13312"/>
                </a:lnTo>
                <a:lnTo>
                  <a:pt x="16422" y="13548"/>
                </a:lnTo>
                <a:lnTo>
                  <a:pt x="16432" y="13578"/>
                </a:lnTo>
                <a:lnTo>
                  <a:pt x="16432" y="13651"/>
                </a:lnTo>
                <a:lnTo>
                  <a:pt x="16436" y="13725"/>
                </a:lnTo>
                <a:lnTo>
                  <a:pt x="16422" y="13785"/>
                </a:lnTo>
                <a:lnTo>
                  <a:pt x="16403" y="13828"/>
                </a:lnTo>
                <a:lnTo>
                  <a:pt x="16399" y="13858"/>
                </a:lnTo>
                <a:lnTo>
                  <a:pt x="16381" y="13901"/>
                </a:lnTo>
                <a:lnTo>
                  <a:pt x="16348" y="13961"/>
                </a:lnTo>
                <a:lnTo>
                  <a:pt x="16338" y="13961"/>
                </a:lnTo>
                <a:lnTo>
                  <a:pt x="16334" y="13991"/>
                </a:lnTo>
                <a:lnTo>
                  <a:pt x="16314" y="13991"/>
                </a:lnTo>
                <a:lnTo>
                  <a:pt x="16300" y="14004"/>
                </a:lnTo>
                <a:lnTo>
                  <a:pt x="16280" y="13858"/>
                </a:lnTo>
                <a:lnTo>
                  <a:pt x="16280" y="13651"/>
                </a:lnTo>
                <a:lnTo>
                  <a:pt x="16298" y="13621"/>
                </a:lnTo>
                <a:lnTo>
                  <a:pt x="16312" y="13621"/>
                </a:lnTo>
                <a:lnTo>
                  <a:pt x="16331" y="13591"/>
                </a:lnTo>
                <a:lnTo>
                  <a:pt x="16335" y="13548"/>
                </a:lnTo>
                <a:lnTo>
                  <a:pt x="16345" y="13488"/>
                </a:lnTo>
                <a:lnTo>
                  <a:pt x="16335" y="13445"/>
                </a:lnTo>
                <a:lnTo>
                  <a:pt x="16321" y="13372"/>
                </a:lnTo>
                <a:lnTo>
                  <a:pt x="16311" y="13312"/>
                </a:lnTo>
                <a:lnTo>
                  <a:pt x="16297" y="13282"/>
                </a:lnTo>
                <a:lnTo>
                  <a:pt x="16287" y="13282"/>
                </a:lnTo>
                <a:lnTo>
                  <a:pt x="16263" y="13269"/>
                </a:lnTo>
                <a:lnTo>
                  <a:pt x="16235" y="13269"/>
                </a:lnTo>
                <a:lnTo>
                  <a:pt x="16206" y="13385"/>
                </a:lnTo>
                <a:lnTo>
                  <a:pt x="16174" y="13471"/>
                </a:lnTo>
                <a:lnTo>
                  <a:pt x="16145" y="13544"/>
                </a:lnTo>
                <a:lnTo>
                  <a:pt x="16121" y="13677"/>
                </a:lnTo>
                <a:lnTo>
                  <a:pt x="16111" y="13884"/>
                </a:lnTo>
                <a:lnTo>
                  <a:pt x="16188" y="14103"/>
                </a:lnTo>
                <a:lnTo>
                  <a:pt x="16244" y="14339"/>
                </a:lnTo>
                <a:lnTo>
                  <a:pt x="16297" y="14588"/>
                </a:lnTo>
                <a:lnTo>
                  <a:pt x="16321" y="14924"/>
                </a:lnTo>
                <a:lnTo>
                  <a:pt x="16331" y="15332"/>
                </a:lnTo>
                <a:lnTo>
                  <a:pt x="16055" y="16020"/>
                </a:lnTo>
                <a:lnTo>
                  <a:pt x="16022" y="16020"/>
                </a:lnTo>
                <a:lnTo>
                  <a:pt x="15998" y="15740"/>
                </a:lnTo>
                <a:lnTo>
                  <a:pt x="15945" y="15534"/>
                </a:lnTo>
                <a:lnTo>
                  <a:pt x="15879" y="15358"/>
                </a:lnTo>
                <a:lnTo>
                  <a:pt x="15808" y="15182"/>
                </a:lnTo>
                <a:lnTo>
                  <a:pt x="15731" y="14992"/>
                </a:lnTo>
                <a:lnTo>
                  <a:pt x="15699" y="15401"/>
                </a:lnTo>
                <a:lnTo>
                  <a:pt x="15656" y="15736"/>
                </a:lnTo>
                <a:lnTo>
                  <a:pt x="15699" y="15809"/>
                </a:lnTo>
                <a:lnTo>
                  <a:pt x="15717" y="15912"/>
                </a:lnTo>
                <a:lnTo>
                  <a:pt x="15722" y="16045"/>
                </a:lnTo>
                <a:lnTo>
                  <a:pt x="15750" y="16191"/>
                </a:lnTo>
                <a:lnTo>
                  <a:pt x="15754" y="16222"/>
                </a:lnTo>
                <a:lnTo>
                  <a:pt x="15805" y="16222"/>
                </a:lnTo>
                <a:lnTo>
                  <a:pt x="15819" y="16252"/>
                </a:lnTo>
                <a:lnTo>
                  <a:pt x="15886" y="16458"/>
                </a:lnTo>
                <a:lnTo>
                  <a:pt x="15938" y="16767"/>
                </a:lnTo>
                <a:lnTo>
                  <a:pt x="15971" y="17120"/>
                </a:lnTo>
                <a:lnTo>
                  <a:pt x="15975" y="17485"/>
                </a:lnTo>
                <a:lnTo>
                  <a:pt x="15927" y="17485"/>
                </a:lnTo>
                <a:lnTo>
                  <a:pt x="15875" y="17352"/>
                </a:lnTo>
                <a:lnTo>
                  <a:pt x="15826" y="17279"/>
                </a:lnTo>
                <a:lnTo>
                  <a:pt x="15816" y="17249"/>
                </a:lnTo>
                <a:lnTo>
                  <a:pt x="15774" y="17146"/>
                </a:lnTo>
                <a:lnTo>
                  <a:pt x="15746" y="16939"/>
                </a:lnTo>
                <a:lnTo>
                  <a:pt x="15727" y="16703"/>
                </a:lnTo>
                <a:lnTo>
                  <a:pt x="15703" y="16497"/>
                </a:lnTo>
                <a:lnTo>
                  <a:pt x="15679" y="16290"/>
                </a:lnTo>
                <a:lnTo>
                  <a:pt x="15636" y="16114"/>
                </a:lnTo>
                <a:lnTo>
                  <a:pt x="15636" y="16071"/>
                </a:lnTo>
                <a:lnTo>
                  <a:pt x="15594" y="16114"/>
                </a:lnTo>
                <a:lnTo>
                  <a:pt x="15594" y="16071"/>
                </a:lnTo>
                <a:lnTo>
                  <a:pt x="15580" y="15865"/>
                </a:lnTo>
                <a:lnTo>
                  <a:pt x="15580" y="15014"/>
                </a:lnTo>
                <a:lnTo>
                  <a:pt x="15570" y="14735"/>
                </a:lnTo>
                <a:lnTo>
                  <a:pt x="15537" y="14498"/>
                </a:lnTo>
                <a:lnTo>
                  <a:pt x="15485" y="14322"/>
                </a:lnTo>
                <a:lnTo>
                  <a:pt x="15471" y="14365"/>
                </a:lnTo>
                <a:lnTo>
                  <a:pt x="15447" y="14425"/>
                </a:lnTo>
                <a:lnTo>
                  <a:pt x="15428" y="14455"/>
                </a:lnTo>
                <a:lnTo>
                  <a:pt x="15396" y="14468"/>
                </a:lnTo>
                <a:lnTo>
                  <a:pt x="15353" y="14468"/>
                </a:lnTo>
                <a:lnTo>
                  <a:pt x="15353" y="14455"/>
                </a:lnTo>
                <a:lnTo>
                  <a:pt x="15349" y="14455"/>
                </a:lnTo>
                <a:lnTo>
                  <a:pt x="15339" y="14425"/>
                </a:lnTo>
                <a:lnTo>
                  <a:pt x="15339" y="14116"/>
                </a:lnTo>
                <a:lnTo>
                  <a:pt x="15315" y="13866"/>
                </a:lnTo>
                <a:lnTo>
                  <a:pt x="15282" y="13660"/>
                </a:lnTo>
                <a:lnTo>
                  <a:pt x="15230" y="13471"/>
                </a:lnTo>
                <a:lnTo>
                  <a:pt x="15191" y="13265"/>
                </a:lnTo>
                <a:lnTo>
                  <a:pt x="15139" y="13015"/>
                </a:lnTo>
                <a:lnTo>
                  <a:pt x="15125" y="13058"/>
                </a:lnTo>
                <a:lnTo>
                  <a:pt x="15115" y="13088"/>
                </a:lnTo>
                <a:lnTo>
                  <a:pt x="15105" y="13149"/>
                </a:lnTo>
                <a:lnTo>
                  <a:pt x="15095" y="13162"/>
                </a:lnTo>
                <a:lnTo>
                  <a:pt x="15091" y="13192"/>
                </a:lnTo>
                <a:lnTo>
                  <a:pt x="15014" y="13222"/>
                </a:lnTo>
                <a:lnTo>
                  <a:pt x="14948" y="13192"/>
                </a:lnTo>
                <a:lnTo>
                  <a:pt x="14881" y="13192"/>
                </a:lnTo>
                <a:lnTo>
                  <a:pt x="14863" y="13398"/>
                </a:lnTo>
                <a:lnTo>
                  <a:pt x="14839" y="13501"/>
                </a:lnTo>
                <a:lnTo>
                  <a:pt x="14824" y="13531"/>
                </a:lnTo>
                <a:lnTo>
                  <a:pt x="14792" y="13531"/>
                </a:lnTo>
                <a:lnTo>
                  <a:pt x="14759" y="13561"/>
                </a:lnTo>
                <a:lnTo>
                  <a:pt x="14727" y="13634"/>
                </a:lnTo>
                <a:lnTo>
                  <a:pt x="14670" y="14090"/>
                </a:lnTo>
                <a:lnTo>
                  <a:pt x="14593" y="14090"/>
                </a:lnTo>
                <a:lnTo>
                  <a:pt x="14551" y="14193"/>
                </a:lnTo>
                <a:lnTo>
                  <a:pt x="14508" y="14326"/>
                </a:lnTo>
                <a:lnTo>
                  <a:pt x="14452" y="14429"/>
                </a:lnTo>
                <a:lnTo>
                  <a:pt x="14438" y="14941"/>
                </a:lnTo>
                <a:lnTo>
                  <a:pt x="14395" y="15379"/>
                </a:lnTo>
                <a:lnTo>
                  <a:pt x="14338" y="15732"/>
                </a:lnTo>
                <a:lnTo>
                  <a:pt x="14248" y="16067"/>
                </a:lnTo>
                <a:lnTo>
                  <a:pt x="14238" y="16067"/>
                </a:lnTo>
                <a:lnTo>
                  <a:pt x="14228" y="16037"/>
                </a:lnTo>
                <a:lnTo>
                  <a:pt x="14218" y="16037"/>
                </a:lnTo>
                <a:lnTo>
                  <a:pt x="14214" y="16007"/>
                </a:lnTo>
                <a:lnTo>
                  <a:pt x="14161" y="15830"/>
                </a:lnTo>
                <a:lnTo>
                  <a:pt x="14113" y="15551"/>
                </a:lnTo>
                <a:lnTo>
                  <a:pt x="14085" y="15315"/>
                </a:lnTo>
                <a:lnTo>
                  <a:pt x="14080" y="15272"/>
                </a:lnTo>
                <a:lnTo>
                  <a:pt x="14085" y="15212"/>
                </a:lnTo>
                <a:lnTo>
                  <a:pt x="14095" y="15169"/>
                </a:lnTo>
                <a:lnTo>
                  <a:pt x="14105" y="15139"/>
                </a:lnTo>
                <a:lnTo>
                  <a:pt x="14105" y="15108"/>
                </a:lnTo>
                <a:lnTo>
                  <a:pt x="14019" y="14726"/>
                </a:lnTo>
                <a:lnTo>
                  <a:pt x="13963" y="14318"/>
                </a:lnTo>
                <a:lnTo>
                  <a:pt x="13925" y="13879"/>
                </a:lnTo>
                <a:lnTo>
                  <a:pt x="13906" y="13351"/>
                </a:lnTo>
                <a:lnTo>
                  <a:pt x="13849" y="13364"/>
                </a:lnTo>
                <a:lnTo>
                  <a:pt x="13807" y="13364"/>
                </a:lnTo>
                <a:lnTo>
                  <a:pt x="13759" y="13351"/>
                </a:lnTo>
                <a:lnTo>
                  <a:pt x="13740" y="13290"/>
                </a:lnTo>
                <a:lnTo>
                  <a:pt x="13716" y="13248"/>
                </a:lnTo>
                <a:lnTo>
                  <a:pt x="13698" y="13187"/>
                </a:lnTo>
                <a:lnTo>
                  <a:pt x="13684" y="13144"/>
                </a:lnTo>
                <a:lnTo>
                  <a:pt x="13698" y="12955"/>
                </a:lnTo>
                <a:lnTo>
                  <a:pt x="13665" y="12809"/>
                </a:lnTo>
                <a:lnTo>
                  <a:pt x="13609" y="12676"/>
                </a:lnTo>
                <a:lnTo>
                  <a:pt x="13552" y="12560"/>
                </a:lnTo>
                <a:lnTo>
                  <a:pt x="13499" y="12401"/>
                </a:lnTo>
                <a:lnTo>
                  <a:pt x="13362" y="12461"/>
                </a:lnTo>
                <a:lnTo>
                  <a:pt x="13219" y="12461"/>
                </a:lnTo>
                <a:lnTo>
                  <a:pt x="13076" y="12431"/>
                </a:lnTo>
                <a:lnTo>
                  <a:pt x="12938" y="12401"/>
                </a:lnTo>
                <a:lnTo>
                  <a:pt x="12914" y="12255"/>
                </a:lnTo>
                <a:lnTo>
                  <a:pt x="12881" y="12066"/>
                </a:lnTo>
                <a:lnTo>
                  <a:pt x="12829" y="12126"/>
                </a:lnTo>
                <a:lnTo>
                  <a:pt x="12796" y="12156"/>
                </a:lnTo>
                <a:lnTo>
                  <a:pt x="12754" y="12169"/>
                </a:lnTo>
                <a:lnTo>
                  <a:pt x="12697" y="12169"/>
                </a:lnTo>
                <a:lnTo>
                  <a:pt x="12649" y="12066"/>
                </a:lnTo>
                <a:lnTo>
                  <a:pt x="12597" y="11993"/>
                </a:lnTo>
                <a:lnTo>
                  <a:pt x="12540" y="11889"/>
                </a:lnTo>
                <a:lnTo>
                  <a:pt x="12497" y="11786"/>
                </a:lnTo>
                <a:lnTo>
                  <a:pt x="12483" y="11640"/>
                </a:lnTo>
                <a:lnTo>
                  <a:pt x="12459" y="11507"/>
                </a:lnTo>
                <a:lnTo>
                  <a:pt x="12407" y="11374"/>
                </a:lnTo>
                <a:lnTo>
                  <a:pt x="12332" y="11374"/>
                </a:lnTo>
                <a:lnTo>
                  <a:pt x="12350" y="11580"/>
                </a:lnTo>
                <a:lnTo>
                  <a:pt x="12374" y="11816"/>
                </a:lnTo>
                <a:lnTo>
                  <a:pt x="12417" y="12053"/>
                </a:lnTo>
                <a:lnTo>
                  <a:pt x="12449" y="12259"/>
                </a:lnTo>
                <a:lnTo>
                  <a:pt x="12482" y="12405"/>
                </a:lnTo>
                <a:lnTo>
                  <a:pt x="12492" y="12332"/>
                </a:lnTo>
                <a:lnTo>
                  <a:pt x="12496" y="12302"/>
                </a:lnTo>
                <a:lnTo>
                  <a:pt x="12496" y="12272"/>
                </a:lnTo>
                <a:lnTo>
                  <a:pt x="12516" y="12272"/>
                </a:lnTo>
                <a:lnTo>
                  <a:pt x="12540" y="12302"/>
                </a:lnTo>
                <a:lnTo>
                  <a:pt x="12550" y="12375"/>
                </a:lnTo>
                <a:lnTo>
                  <a:pt x="12560" y="12461"/>
                </a:lnTo>
                <a:lnTo>
                  <a:pt x="12560" y="12534"/>
                </a:lnTo>
                <a:lnTo>
                  <a:pt x="12564" y="12607"/>
                </a:lnTo>
                <a:lnTo>
                  <a:pt x="12574" y="12680"/>
                </a:lnTo>
                <a:lnTo>
                  <a:pt x="12607" y="12667"/>
                </a:lnTo>
                <a:lnTo>
                  <a:pt x="12649" y="12637"/>
                </a:lnTo>
                <a:lnTo>
                  <a:pt x="12697" y="12637"/>
                </a:lnTo>
                <a:lnTo>
                  <a:pt x="12774" y="12375"/>
                </a:lnTo>
                <a:lnTo>
                  <a:pt x="12864" y="12169"/>
                </a:lnTo>
                <a:lnTo>
                  <a:pt x="12874" y="12431"/>
                </a:lnTo>
                <a:lnTo>
                  <a:pt x="12884" y="12637"/>
                </a:lnTo>
                <a:lnTo>
                  <a:pt x="13008" y="12844"/>
                </a:lnTo>
                <a:lnTo>
                  <a:pt x="13107" y="13093"/>
                </a:lnTo>
                <a:lnTo>
                  <a:pt x="13074" y="13226"/>
                </a:lnTo>
                <a:lnTo>
                  <a:pt x="13046" y="13359"/>
                </a:lnTo>
                <a:lnTo>
                  <a:pt x="13018" y="13462"/>
                </a:lnTo>
                <a:lnTo>
                  <a:pt x="12955" y="13535"/>
                </a:lnTo>
                <a:lnTo>
                  <a:pt x="12955" y="13815"/>
                </a:lnTo>
                <a:lnTo>
                  <a:pt x="12874" y="13974"/>
                </a:lnTo>
                <a:lnTo>
                  <a:pt x="12789" y="14150"/>
                </a:lnTo>
                <a:lnTo>
                  <a:pt x="12789" y="14275"/>
                </a:lnTo>
                <a:lnTo>
                  <a:pt x="12684" y="14275"/>
                </a:lnTo>
                <a:lnTo>
                  <a:pt x="12622" y="14378"/>
                </a:lnTo>
                <a:lnTo>
                  <a:pt x="12574" y="14537"/>
                </a:lnTo>
                <a:lnTo>
                  <a:pt x="12517" y="14670"/>
                </a:lnTo>
                <a:lnTo>
                  <a:pt x="12441" y="14773"/>
                </a:lnTo>
                <a:lnTo>
                  <a:pt x="12364" y="14816"/>
                </a:lnTo>
                <a:lnTo>
                  <a:pt x="12283" y="14889"/>
                </a:lnTo>
                <a:lnTo>
                  <a:pt x="12217" y="14975"/>
                </a:lnTo>
                <a:lnTo>
                  <a:pt x="12160" y="15078"/>
                </a:lnTo>
                <a:lnTo>
                  <a:pt x="12103" y="15121"/>
                </a:lnTo>
                <a:lnTo>
                  <a:pt x="12061" y="15121"/>
                </a:lnTo>
                <a:lnTo>
                  <a:pt x="12043" y="15091"/>
                </a:lnTo>
                <a:lnTo>
                  <a:pt x="12038" y="15091"/>
                </a:lnTo>
                <a:lnTo>
                  <a:pt x="12028" y="15078"/>
                </a:lnTo>
                <a:lnTo>
                  <a:pt x="12018" y="15048"/>
                </a:lnTo>
                <a:lnTo>
                  <a:pt x="12009" y="14988"/>
                </a:lnTo>
                <a:lnTo>
                  <a:pt x="11984" y="14842"/>
                </a:lnTo>
                <a:lnTo>
                  <a:pt x="11974" y="14683"/>
                </a:lnTo>
                <a:lnTo>
                  <a:pt x="11974" y="14537"/>
                </a:lnTo>
                <a:lnTo>
                  <a:pt x="11970" y="14378"/>
                </a:lnTo>
                <a:lnTo>
                  <a:pt x="11928" y="14129"/>
                </a:lnTo>
                <a:lnTo>
                  <a:pt x="11871" y="13892"/>
                </a:lnTo>
                <a:lnTo>
                  <a:pt x="11809" y="13686"/>
                </a:lnTo>
                <a:lnTo>
                  <a:pt x="11752" y="13480"/>
                </a:lnTo>
                <a:lnTo>
                  <a:pt x="11738" y="13333"/>
                </a:lnTo>
                <a:lnTo>
                  <a:pt x="11728" y="13157"/>
                </a:lnTo>
                <a:lnTo>
                  <a:pt x="11718" y="12968"/>
                </a:lnTo>
                <a:lnTo>
                  <a:pt x="11694" y="12822"/>
                </a:lnTo>
                <a:lnTo>
                  <a:pt x="11603" y="12646"/>
                </a:lnTo>
                <a:lnTo>
                  <a:pt x="11579" y="12470"/>
                </a:lnTo>
                <a:lnTo>
                  <a:pt x="11551" y="12281"/>
                </a:lnTo>
                <a:lnTo>
                  <a:pt x="11527" y="12104"/>
                </a:lnTo>
                <a:lnTo>
                  <a:pt x="11494" y="11958"/>
                </a:lnTo>
                <a:lnTo>
                  <a:pt x="11446" y="11855"/>
                </a:lnTo>
                <a:lnTo>
                  <a:pt x="11418" y="11825"/>
                </a:lnTo>
                <a:lnTo>
                  <a:pt x="11413" y="11765"/>
                </a:lnTo>
                <a:lnTo>
                  <a:pt x="11395" y="11752"/>
                </a:lnTo>
                <a:lnTo>
                  <a:pt x="11381" y="11722"/>
                </a:lnTo>
                <a:lnTo>
                  <a:pt x="11362" y="11692"/>
                </a:lnTo>
                <a:lnTo>
                  <a:pt x="11348" y="11649"/>
                </a:lnTo>
                <a:lnTo>
                  <a:pt x="11330" y="11563"/>
                </a:lnTo>
                <a:lnTo>
                  <a:pt x="11316" y="11460"/>
                </a:lnTo>
                <a:lnTo>
                  <a:pt x="11297" y="11460"/>
                </a:lnTo>
                <a:lnTo>
                  <a:pt x="11297" y="11563"/>
                </a:lnTo>
                <a:lnTo>
                  <a:pt x="11354" y="11799"/>
                </a:lnTo>
                <a:lnTo>
                  <a:pt x="11406" y="12061"/>
                </a:lnTo>
                <a:lnTo>
                  <a:pt x="11439" y="12371"/>
                </a:lnTo>
                <a:lnTo>
                  <a:pt x="11471" y="12650"/>
                </a:lnTo>
                <a:lnTo>
                  <a:pt x="11514" y="12929"/>
                </a:lnTo>
                <a:lnTo>
                  <a:pt x="11528" y="12972"/>
                </a:lnTo>
                <a:lnTo>
                  <a:pt x="11552" y="13033"/>
                </a:lnTo>
                <a:lnTo>
                  <a:pt x="11571" y="13076"/>
                </a:lnTo>
                <a:lnTo>
                  <a:pt x="11595" y="13136"/>
                </a:lnTo>
                <a:lnTo>
                  <a:pt x="11605" y="13209"/>
                </a:lnTo>
                <a:lnTo>
                  <a:pt x="11605" y="13720"/>
                </a:lnTo>
                <a:lnTo>
                  <a:pt x="11619" y="13780"/>
                </a:lnTo>
                <a:lnTo>
                  <a:pt x="11637" y="13853"/>
                </a:lnTo>
                <a:lnTo>
                  <a:pt x="11661" y="13896"/>
                </a:lnTo>
                <a:lnTo>
                  <a:pt x="11685" y="13957"/>
                </a:lnTo>
                <a:lnTo>
                  <a:pt x="11695" y="14000"/>
                </a:lnTo>
                <a:lnTo>
                  <a:pt x="11709" y="14159"/>
                </a:lnTo>
                <a:lnTo>
                  <a:pt x="11719" y="14275"/>
                </a:lnTo>
                <a:lnTo>
                  <a:pt x="11738" y="14434"/>
                </a:lnTo>
                <a:lnTo>
                  <a:pt x="11786" y="14610"/>
                </a:lnTo>
                <a:lnTo>
                  <a:pt x="11863" y="14769"/>
                </a:lnTo>
                <a:lnTo>
                  <a:pt x="11943" y="14915"/>
                </a:lnTo>
                <a:lnTo>
                  <a:pt x="12010" y="15074"/>
                </a:lnTo>
                <a:lnTo>
                  <a:pt x="12028" y="15147"/>
                </a:lnTo>
                <a:lnTo>
                  <a:pt x="12028" y="15323"/>
                </a:lnTo>
                <a:lnTo>
                  <a:pt x="12038" y="15396"/>
                </a:lnTo>
                <a:lnTo>
                  <a:pt x="12062" y="15482"/>
                </a:lnTo>
                <a:lnTo>
                  <a:pt x="12133" y="15495"/>
                </a:lnTo>
                <a:lnTo>
                  <a:pt x="12218" y="15379"/>
                </a:lnTo>
                <a:lnTo>
                  <a:pt x="12333" y="15293"/>
                </a:lnTo>
                <a:lnTo>
                  <a:pt x="12442" y="15220"/>
                </a:lnTo>
                <a:lnTo>
                  <a:pt x="12541" y="15177"/>
                </a:lnTo>
                <a:lnTo>
                  <a:pt x="12541" y="15220"/>
                </a:lnTo>
                <a:lnTo>
                  <a:pt x="12517" y="15353"/>
                </a:lnTo>
                <a:lnTo>
                  <a:pt x="12517" y="15508"/>
                </a:lnTo>
                <a:lnTo>
                  <a:pt x="12499" y="15684"/>
                </a:lnTo>
                <a:lnTo>
                  <a:pt x="12466" y="15947"/>
                </a:lnTo>
                <a:lnTo>
                  <a:pt x="12418" y="16256"/>
                </a:lnTo>
                <a:lnTo>
                  <a:pt x="12361" y="16565"/>
                </a:lnTo>
                <a:lnTo>
                  <a:pt x="12299" y="16815"/>
                </a:lnTo>
                <a:lnTo>
                  <a:pt x="12208" y="17094"/>
                </a:lnTo>
                <a:lnTo>
                  <a:pt x="12109" y="17356"/>
                </a:lnTo>
                <a:lnTo>
                  <a:pt x="12004" y="17605"/>
                </a:lnTo>
                <a:lnTo>
                  <a:pt x="11905" y="17898"/>
                </a:lnTo>
                <a:lnTo>
                  <a:pt x="11820" y="18207"/>
                </a:lnTo>
                <a:lnTo>
                  <a:pt x="11753" y="18560"/>
                </a:lnTo>
                <a:lnTo>
                  <a:pt x="11729" y="18895"/>
                </a:lnTo>
                <a:lnTo>
                  <a:pt x="11743" y="19204"/>
                </a:lnTo>
                <a:lnTo>
                  <a:pt x="11776" y="19514"/>
                </a:lnTo>
                <a:lnTo>
                  <a:pt x="11809" y="19793"/>
                </a:lnTo>
                <a:lnTo>
                  <a:pt x="11841" y="20102"/>
                </a:lnTo>
                <a:lnTo>
                  <a:pt x="11870" y="20412"/>
                </a:lnTo>
                <a:lnTo>
                  <a:pt x="11860" y="20721"/>
                </a:lnTo>
                <a:lnTo>
                  <a:pt x="11807" y="21044"/>
                </a:lnTo>
                <a:lnTo>
                  <a:pt x="11736" y="21203"/>
                </a:lnTo>
                <a:lnTo>
                  <a:pt x="11651" y="21319"/>
                </a:lnTo>
                <a:lnTo>
                  <a:pt x="11571" y="21452"/>
                </a:lnTo>
                <a:lnTo>
                  <a:pt x="11515" y="21600"/>
                </a:lnTo>
                <a:lnTo>
                  <a:pt x="9963" y="21600"/>
                </a:lnTo>
                <a:lnTo>
                  <a:pt x="9959" y="21585"/>
                </a:lnTo>
                <a:lnTo>
                  <a:pt x="9927" y="21379"/>
                </a:lnTo>
                <a:lnTo>
                  <a:pt x="9917" y="21130"/>
                </a:lnTo>
                <a:lnTo>
                  <a:pt x="9935" y="20837"/>
                </a:lnTo>
                <a:lnTo>
                  <a:pt x="9968" y="20588"/>
                </a:lnTo>
                <a:lnTo>
                  <a:pt x="10016" y="20309"/>
                </a:lnTo>
                <a:lnTo>
                  <a:pt x="10049" y="20072"/>
                </a:lnTo>
                <a:lnTo>
                  <a:pt x="10077" y="19866"/>
                </a:lnTo>
                <a:lnTo>
                  <a:pt x="10044" y="19660"/>
                </a:lnTo>
                <a:lnTo>
                  <a:pt x="10034" y="19484"/>
                </a:lnTo>
                <a:lnTo>
                  <a:pt x="10034" y="19307"/>
                </a:lnTo>
                <a:lnTo>
                  <a:pt x="10016" y="19071"/>
                </a:lnTo>
                <a:lnTo>
                  <a:pt x="9968" y="18762"/>
                </a:lnTo>
                <a:lnTo>
                  <a:pt x="9891" y="18452"/>
                </a:lnTo>
                <a:lnTo>
                  <a:pt x="9820" y="18173"/>
                </a:lnTo>
                <a:lnTo>
                  <a:pt x="9744" y="17936"/>
                </a:lnTo>
                <a:lnTo>
                  <a:pt x="9768" y="17627"/>
                </a:lnTo>
                <a:lnTo>
                  <a:pt x="9792" y="17348"/>
                </a:lnTo>
                <a:lnTo>
                  <a:pt x="9820" y="17038"/>
                </a:lnTo>
                <a:lnTo>
                  <a:pt x="9792" y="16995"/>
                </a:lnTo>
                <a:lnTo>
                  <a:pt x="9778" y="16965"/>
                </a:lnTo>
                <a:lnTo>
                  <a:pt x="9759" y="16905"/>
                </a:lnTo>
                <a:lnTo>
                  <a:pt x="9745" y="16892"/>
                </a:lnTo>
                <a:lnTo>
                  <a:pt x="9721" y="16892"/>
                </a:lnTo>
                <a:lnTo>
                  <a:pt x="9689" y="16862"/>
                </a:lnTo>
                <a:lnTo>
                  <a:pt x="9670" y="16905"/>
                </a:lnTo>
                <a:lnTo>
                  <a:pt x="9660" y="16935"/>
                </a:lnTo>
                <a:lnTo>
                  <a:pt x="9636" y="16965"/>
                </a:lnTo>
                <a:lnTo>
                  <a:pt x="9579" y="16965"/>
                </a:lnTo>
                <a:lnTo>
                  <a:pt x="9489" y="16527"/>
                </a:lnTo>
                <a:lnTo>
                  <a:pt x="9426" y="16497"/>
                </a:lnTo>
                <a:lnTo>
                  <a:pt x="9370" y="16484"/>
                </a:lnTo>
                <a:lnTo>
                  <a:pt x="9303" y="16454"/>
                </a:lnTo>
                <a:lnTo>
                  <a:pt x="9222" y="16557"/>
                </a:lnTo>
                <a:lnTo>
                  <a:pt x="9137" y="16660"/>
                </a:lnTo>
                <a:lnTo>
                  <a:pt x="9071" y="16733"/>
                </a:lnTo>
                <a:lnTo>
                  <a:pt x="8909" y="16630"/>
                </a:lnTo>
                <a:lnTo>
                  <a:pt x="8891" y="16806"/>
                </a:lnTo>
                <a:lnTo>
                  <a:pt x="8834" y="16806"/>
                </a:lnTo>
                <a:lnTo>
                  <a:pt x="8782" y="16763"/>
                </a:lnTo>
                <a:lnTo>
                  <a:pt x="8743" y="16733"/>
                </a:lnTo>
                <a:lnTo>
                  <a:pt x="8725" y="16763"/>
                </a:lnTo>
                <a:lnTo>
                  <a:pt x="8711" y="16806"/>
                </a:lnTo>
                <a:lnTo>
                  <a:pt x="8682" y="16836"/>
                </a:lnTo>
                <a:lnTo>
                  <a:pt x="8650" y="16866"/>
                </a:lnTo>
                <a:lnTo>
                  <a:pt x="8602" y="16690"/>
                </a:lnTo>
                <a:lnTo>
                  <a:pt x="8535" y="16587"/>
                </a:lnTo>
                <a:lnTo>
                  <a:pt x="8468" y="16484"/>
                </a:lnTo>
                <a:lnTo>
                  <a:pt x="8402" y="16381"/>
                </a:lnTo>
                <a:lnTo>
                  <a:pt x="8345" y="16247"/>
                </a:lnTo>
                <a:lnTo>
                  <a:pt x="8303" y="15912"/>
                </a:lnTo>
                <a:lnTo>
                  <a:pt x="8254" y="15736"/>
                </a:lnTo>
                <a:lnTo>
                  <a:pt x="8178" y="15560"/>
                </a:lnTo>
                <a:lnTo>
                  <a:pt x="8111" y="15383"/>
                </a:lnTo>
                <a:lnTo>
                  <a:pt x="8069" y="15224"/>
                </a:lnTo>
                <a:lnTo>
                  <a:pt x="8069" y="14889"/>
                </a:lnTo>
                <a:lnTo>
                  <a:pt x="8055" y="14743"/>
                </a:lnTo>
                <a:lnTo>
                  <a:pt x="8059" y="14507"/>
                </a:lnTo>
                <a:lnTo>
                  <a:pt x="8077" y="14300"/>
                </a:lnTo>
                <a:lnTo>
                  <a:pt x="8091" y="14124"/>
                </a:lnTo>
                <a:lnTo>
                  <a:pt x="8101" y="13991"/>
                </a:lnTo>
                <a:lnTo>
                  <a:pt x="8101" y="13785"/>
                </a:lnTo>
                <a:lnTo>
                  <a:pt x="8087" y="13669"/>
                </a:lnTo>
                <a:lnTo>
                  <a:pt x="8059" y="13535"/>
                </a:lnTo>
                <a:lnTo>
                  <a:pt x="8045" y="13432"/>
                </a:lnTo>
                <a:lnTo>
                  <a:pt x="8045" y="13273"/>
                </a:lnTo>
                <a:lnTo>
                  <a:pt x="8059" y="13067"/>
                </a:lnTo>
                <a:lnTo>
                  <a:pt x="8091" y="12848"/>
                </a:lnTo>
                <a:lnTo>
                  <a:pt x="8124" y="12586"/>
                </a:lnTo>
                <a:lnTo>
                  <a:pt x="8157" y="12366"/>
                </a:lnTo>
                <a:lnTo>
                  <a:pt x="8189" y="12177"/>
                </a:lnTo>
                <a:lnTo>
                  <a:pt x="8208" y="12074"/>
                </a:lnTo>
                <a:lnTo>
                  <a:pt x="8264" y="11928"/>
                </a:lnTo>
                <a:lnTo>
                  <a:pt x="8331" y="11795"/>
                </a:lnTo>
                <a:lnTo>
                  <a:pt x="8398" y="11692"/>
                </a:lnTo>
                <a:lnTo>
                  <a:pt x="8464" y="11558"/>
                </a:lnTo>
                <a:lnTo>
                  <a:pt x="8478" y="11442"/>
                </a:lnTo>
                <a:lnTo>
                  <a:pt x="8478" y="11283"/>
                </a:lnTo>
                <a:lnTo>
                  <a:pt x="8474" y="11107"/>
                </a:lnTo>
                <a:lnTo>
                  <a:pt x="8478" y="10961"/>
                </a:lnTo>
                <a:lnTo>
                  <a:pt x="8521" y="10755"/>
                </a:lnTo>
                <a:lnTo>
                  <a:pt x="8578" y="10596"/>
                </a:lnTo>
                <a:lnTo>
                  <a:pt x="8640" y="10450"/>
                </a:lnTo>
                <a:lnTo>
                  <a:pt x="8697" y="10291"/>
                </a:lnTo>
                <a:lnTo>
                  <a:pt x="8745" y="10114"/>
                </a:lnTo>
                <a:lnTo>
                  <a:pt x="8773" y="9878"/>
                </a:lnTo>
                <a:lnTo>
                  <a:pt x="8773" y="9865"/>
                </a:lnTo>
                <a:lnTo>
                  <a:pt x="8763" y="9865"/>
                </a:lnTo>
                <a:lnTo>
                  <a:pt x="8763" y="9805"/>
                </a:lnTo>
                <a:lnTo>
                  <a:pt x="8753" y="9775"/>
                </a:lnTo>
                <a:lnTo>
                  <a:pt x="8739" y="9762"/>
                </a:lnTo>
                <a:lnTo>
                  <a:pt x="8721" y="9732"/>
                </a:lnTo>
                <a:lnTo>
                  <a:pt x="8706" y="9732"/>
                </a:lnTo>
                <a:lnTo>
                  <a:pt x="8678" y="9702"/>
                </a:lnTo>
                <a:lnTo>
                  <a:pt x="8664" y="9762"/>
                </a:lnTo>
                <a:lnTo>
                  <a:pt x="8646" y="9762"/>
                </a:lnTo>
                <a:lnTo>
                  <a:pt x="8621" y="9775"/>
                </a:lnTo>
                <a:lnTo>
                  <a:pt x="8589" y="9775"/>
                </a:lnTo>
                <a:lnTo>
                  <a:pt x="8589" y="9702"/>
                </a:lnTo>
                <a:lnTo>
                  <a:pt x="8575" y="9702"/>
                </a:lnTo>
                <a:lnTo>
                  <a:pt x="8575" y="9496"/>
                </a:lnTo>
                <a:lnTo>
                  <a:pt x="8565" y="9216"/>
                </a:lnTo>
                <a:lnTo>
                  <a:pt x="8555" y="8881"/>
                </a:lnTo>
                <a:lnTo>
                  <a:pt x="8555" y="8266"/>
                </a:lnTo>
                <a:lnTo>
                  <a:pt x="8573" y="8090"/>
                </a:lnTo>
                <a:lnTo>
                  <a:pt x="8576" y="8039"/>
                </a:lnTo>
                <a:lnTo>
                  <a:pt x="8586" y="7978"/>
                </a:lnTo>
                <a:lnTo>
                  <a:pt x="8596" y="7966"/>
                </a:lnTo>
                <a:lnTo>
                  <a:pt x="8620" y="7966"/>
                </a:lnTo>
                <a:lnTo>
                  <a:pt x="8638" y="7935"/>
                </a:lnTo>
                <a:lnTo>
                  <a:pt x="8663" y="7935"/>
                </a:lnTo>
                <a:lnTo>
                  <a:pt x="8729" y="8009"/>
                </a:lnTo>
                <a:lnTo>
                  <a:pt x="8806" y="8069"/>
                </a:lnTo>
                <a:lnTo>
                  <a:pt x="8886" y="8069"/>
                </a:lnTo>
                <a:lnTo>
                  <a:pt x="8967" y="8009"/>
                </a:lnTo>
                <a:lnTo>
                  <a:pt x="9030" y="7935"/>
                </a:lnTo>
                <a:lnTo>
                  <a:pt x="9034" y="7905"/>
                </a:lnTo>
                <a:lnTo>
                  <a:pt x="9034" y="7875"/>
                </a:lnTo>
                <a:lnTo>
                  <a:pt x="9044" y="7875"/>
                </a:lnTo>
                <a:lnTo>
                  <a:pt x="9044" y="7832"/>
                </a:lnTo>
                <a:lnTo>
                  <a:pt x="9062" y="7626"/>
                </a:lnTo>
                <a:lnTo>
                  <a:pt x="9062" y="7390"/>
                </a:lnTo>
                <a:lnTo>
                  <a:pt x="9052" y="7171"/>
                </a:lnTo>
                <a:lnTo>
                  <a:pt x="9042" y="6908"/>
                </a:lnTo>
                <a:lnTo>
                  <a:pt x="8986" y="6865"/>
                </a:lnTo>
                <a:lnTo>
                  <a:pt x="8929" y="6805"/>
                </a:lnTo>
                <a:lnTo>
                  <a:pt x="8872" y="6702"/>
                </a:lnTo>
                <a:lnTo>
                  <a:pt x="8830" y="6569"/>
                </a:lnTo>
                <a:lnTo>
                  <a:pt x="8844" y="6556"/>
                </a:lnTo>
                <a:lnTo>
                  <a:pt x="8862" y="6526"/>
                </a:lnTo>
                <a:lnTo>
                  <a:pt x="8872" y="6496"/>
                </a:lnTo>
                <a:lnTo>
                  <a:pt x="8886" y="6496"/>
                </a:lnTo>
                <a:lnTo>
                  <a:pt x="8905" y="6466"/>
                </a:lnTo>
                <a:lnTo>
                  <a:pt x="8933" y="6466"/>
                </a:lnTo>
                <a:lnTo>
                  <a:pt x="8952" y="6453"/>
                </a:lnTo>
                <a:lnTo>
                  <a:pt x="8976" y="6423"/>
                </a:lnTo>
                <a:lnTo>
                  <a:pt x="9028" y="6423"/>
                </a:lnTo>
                <a:lnTo>
                  <a:pt x="9028" y="6143"/>
                </a:lnTo>
                <a:lnTo>
                  <a:pt x="9052" y="6143"/>
                </a:lnTo>
                <a:lnTo>
                  <a:pt x="9076" y="6156"/>
                </a:lnTo>
                <a:lnTo>
                  <a:pt x="9086" y="6186"/>
                </a:lnTo>
                <a:lnTo>
                  <a:pt x="9100" y="6186"/>
                </a:lnTo>
                <a:lnTo>
                  <a:pt x="9119" y="6216"/>
                </a:lnTo>
                <a:lnTo>
                  <a:pt x="9133" y="6246"/>
                </a:lnTo>
                <a:lnTo>
                  <a:pt x="9151" y="6186"/>
                </a:lnTo>
                <a:lnTo>
                  <a:pt x="9176" y="6156"/>
                </a:lnTo>
                <a:lnTo>
                  <a:pt x="9194" y="6143"/>
                </a:lnTo>
                <a:lnTo>
                  <a:pt x="9218" y="6113"/>
                </a:lnTo>
                <a:lnTo>
                  <a:pt x="9228" y="6083"/>
                </a:lnTo>
                <a:lnTo>
                  <a:pt x="9232" y="6040"/>
                </a:lnTo>
                <a:lnTo>
                  <a:pt x="9232" y="5877"/>
                </a:lnTo>
                <a:lnTo>
                  <a:pt x="9242" y="5834"/>
                </a:lnTo>
                <a:lnTo>
                  <a:pt x="9252" y="5774"/>
                </a:lnTo>
                <a:lnTo>
                  <a:pt x="9409" y="5628"/>
                </a:lnTo>
                <a:lnTo>
                  <a:pt x="9442" y="5469"/>
                </a:lnTo>
                <a:lnTo>
                  <a:pt x="9452" y="5322"/>
                </a:lnTo>
                <a:lnTo>
                  <a:pt x="9476" y="5163"/>
                </a:lnTo>
                <a:lnTo>
                  <a:pt x="9524" y="5060"/>
                </a:lnTo>
                <a:lnTo>
                  <a:pt x="9587" y="4987"/>
                </a:lnTo>
                <a:lnTo>
                  <a:pt x="9657" y="4914"/>
                </a:lnTo>
                <a:lnTo>
                  <a:pt x="9724" y="4841"/>
                </a:lnTo>
                <a:lnTo>
                  <a:pt x="9734" y="4811"/>
                </a:lnTo>
                <a:lnTo>
                  <a:pt x="9734" y="4751"/>
                </a:lnTo>
                <a:lnTo>
                  <a:pt x="9744" y="4738"/>
                </a:lnTo>
                <a:lnTo>
                  <a:pt x="9711" y="4476"/>
                </a:lnTo>
                <a:lnTo>
                  <a:pt x="9693" y="4166"/>
                </a:lnTo>
                <a:lnTo>
                  <a:pt x="9693" y="3887"/>
                </a:lnTo>
                <a:lnTo>
                  <a:pt x="9689" y="3651"/>
                </a:lnTo>
                <a:lnTo>
                  <a:pt x="9759" y="3638"/>
                </a:lnTo>
                <a:lnTo>
                  <a:pt x="9812" y="3578"/>
                </a:lnTo>
                <a:lnTo>
                  <a:pt x="9869" y="3535"/>
                </a:lnTo>
                <a:lnTo>
                  <a:pt x="9869" y="3651"/>
                </a:lnTo>
                <a:lnTo>
                  <a:pt x="9859" y="3754"/>
                </a:lnTo>
                <a:lnTo>
                  <a:pt x="9849" y="3943"/>
                </a:lnTo>
                <a:lnTo>
                  <a:pt x="9844" y="4192"/>
                </a:lnTo>
                <a:lnTo>
                  <a:pt x="9835" y="4429"/>
                </a:lnTo>
                <a:lnTo>
                  <a:pt x="9835" y="4605"/>
                </a:lnTo>
                <a:lnTo>
                  <a:pt x="9859" y="4648"/>
                </a:lnTo>
                <a:lnTo>
                  <a:pt x="9877" y="4678"/>
                </a:lnTo>
                <a:lnTo>
                  <a:pt x="9881" y="4708"/>
                </a:lnTo>
                <a:lnTo>
                  <a:pt x="9900" y="4738"/>
                </a:lnTo>
                <a:lnTo>
                  <a:pt x="9924" y="4781"/>
                </a:lnTo>
                <a:lnTo>
                  <a:pt x="9976" y="4708"/>
                </a:lnTo>
                <a:lnTo>
                  <a:pt x="10013" y="4708"/>
                </a:lnTo>
                <a:lnTo>
                  <a:pt x="10037" y="4751"/>
                </a:lnTo>
                <a:lnTo>
                  <a:pt x="10070" y="4837"/>
                </a:lnTo>
                <a:lnTo>
                  <a:pt x="10112" y="4837"/>
                </a:lnTo>
                <a:lnTo>
                  <a:pt x="10160" y="4777"/>
                </a:lnTo>
                <a:lnTo>
                  <a:pt x="10203" y="4704"/>
                </a:lnTo>
                <a:lnTo>
                  <a:pt x="10227" y="4631"/>
                </a:lnTo>
                <a:lnTo>
                  <a:pt x="10260" y="4570"/>
                </a:lnTo>
                <a:lnTo>
                  <a:pt x="10302" y="4527"/>
                </a:lnTo>
                <a:lnTo>
                  <a:pt x="10369" y="4540"/>
                </a:lnTo>
                <a:lnTo>
                  <a:pt x="10460" y="4600"/>
                </a:lnTo>
                <a:lnTo>
                  <a:pt x="10469" y="4527"/>
                </a:lnTo>
                <a:lnTo>
                  <a:pt x="10474" y="4497"/>
                </a:lnTo>
                <a:lnTo>
                  <a:pt x="10492" y="4437"/>
                </a:lnTo>
                <a:lnTo>
                  <a:pt x="10506" y="4424"/>
                </a:lnTo>
                <a:lnTo>
                  <a:pt x="10525" y="4424"/>
                </a:lnTo>
                <a:lnTo>
                  <a:pt x="10549" y="4394"/>
                </a:lnTo>
                <a:lnTo>
                  <a:pt x="10549" y="3956"/>
                </a:lnTo>
                <a:lnTo>
                  <a:pt x="10567" y="3603"/>
                </a:lnTo>
                <a:lnTo>
                  <a:pt x="10581" y="3543"/>
                </a:lnTo>
                <a:lnTo>
                  <a:pt x="10600" y="3530"/>
                </a:lnTo>
                <a:lnTo>
                  <a:pt x="10614" y="3470"/>
                </a:lnTo>
                <a:lnTo>
                  <a:pt x="10632" y="3440"/>
                </a:lnTo>
                <a:lnTo>
                  <a:pt x="10657" y="3427"/>
                </a:lnTo>
                <a:lnTo>
                  <a:pt x="10657" y="3470"/>
                </a:lnTo>
                <a:lnTo>
                  <a:pt x="10671" y="3530"/>
                </a:lnTo>
                <a:lnTo>
                  <a:pt x="10681" y="3573"/>
                </a:lnTo>
                <a:lnTo>
                  <a:pt x="10691" y="3633"/>
                </a:lnTo>
                <a:lnTo>
                  <a:pt x="10700" y="3646"/>
                </a:lnTo>
                <a:lnTo>
                  <a:pt x="10725" y="3676"/>
                </a:lnTo>
                <a:lnTo>
                  <a:pt x="10749" y="3707"/>
                </a:lnTo>
                <a:lnTo>
                  <a:pt x="10739" y="3470"/>
                </a:lnTo>
                <a:lnTo>
                  <a:pt x="10734" y="3324"/>
                </a:lnTo>
                <a:lnTo>
                  <a:pt x="10716" y="3221"/>
                </a:lnTo>
                <a:lnTo>
                  <a:pt x="10706" y="3088"/>
                </a:lnTo>
                <a:lnTo>
                  <a:pt x="10692" y="2851"/>
                </a:lnTo>
                <a:lnTo>
                  <a:pt x="10734" y="2838"/>
                </a:lnTo>
                <a:lnTo>
                  <a:pt x="10763" y="2778"/>
                </a:lnTo>
                <a:lnTo>
                  <a:pt x="10791" y="2735"/>
                </a:lnTo>
                <a:lnTo>
                  <a:pt x="10824" y="2675"/>
                </a:lnTo>
                <a:lnTo>
                  <a:pt x="10880" y="2675"/>
                </a:lnTo>
                <a:lnTo>
                  <a:pt x="10937" y="2705"/>
                </a:lnTo>
                <a:lnTo>
                  <a:pt x="10980" y="2735"/>
                </a:lnTo>
                <a:lnTo>
                  <a:pt x="11022" y="2675"/>
                </a:lnTo>
                <a:lnTo>
                  <a:pt x="11055" y="2529"/>
                </a:lnTo>
                <a:lnTo>
                  <a:pt x="11026" y="2499"/>
                </a:lnTo>
                <a:lnTo>
                  <a:pt x="11002" y="2469"/>
                </a:lnTo>
                <a:lnTo>
                  <a:pt x="10988" y="2439"/>
                </a:lnTo>
                <a:lnTo>
                  <a:pt x="10960" y="2426"/>
                </a:lnTo>
                <a:lnTo>
                  <a:pt x="10927" y="2426"/>
                </a:lnTo>
                <a:lnTo>
                  <a:pt x="10846" y="2542"/>
                </a:lnTo>
                <a:lnTo>
                  <a:pt x="10756" y="2628"/>
                </a:lnTo>
                <a:lnTo>
                  <a:pt x="10657" y="2671"/>
                </a:lnTo>
                <a:lnTo>
                  <a:pt x="10638" y="2537"/>
                </a:lnTo>
                <a:lnTo>
                  <a:pt x="10614" y="2434"/>
                </a:lnTo>
                <a:lnTo>
                  <a:pt x="10590" y="2331"/>
                </a:lnTo>
                <a:lnTo>
                  <a:pt x="10571" y="2215"/>
                </a:lnTo>
                <a:lnTo>
                  <a:pt x="10567" y="2009"/>
                </a:lnTo>
                <a:lnTo>
                  <a:pt x="10571" y="1850"/>
                </a:lnTo>
                <a:lnTo>
                  <a:pt x="10567" y="1674"/>
                </a:lnTo>
                <a:lnTo>
                  <a:pt x="10557" y="1467"/>
                </a:lnTo>
                <a:lnTo>
                  <a:pt x="10567" y="1291"/>
                </a:lnTo>
                <a:lnTo>
                  <a:pt x="10605" y="1029"/>
                </a:lnTo>
                <a:lnTo>
                  <a:pt x="10672" y="853"/>
                </a:lnTo>
                <a:lnTo>
                  <a:pt x="10739" y="646"/>
                </a:lnTo>
                <a:lnTo>
                  <a:pt x="10795" y="440"/>
                </a:lnTo>
                <a:lnTo>
                  <a:pt x="10838" y="204"/>
                </a:lnTo>
                <a:lnTo>
                  <a:pt x="10814" y="131"/>
                </a:lnTo>
                <a:lnTo>
                  <a:pt x="10790" y="58"/>
                </a:lnTo>
                <a:close/>
                <a:moveTo>
                  <a:pt x="9969" y="0"/>
                </a:moveTo>
                <a:lnTo>
                  <a:pt x="10730" y="0"/>
                </a:lnTo>
                <a:lnTo>
                  <a:pt x="10699" y="15"/>
                </a:lnTo>
                <a:lnTo>
                  <a:pt x="10622" y="28"/>
                </a:lnTo>
                <a:lnTo>
                  <a:pt x="10598" y="393"/>
                </a:lnTo>
                <a:lnTo>
                  <a:pt x="10556" y="672"/>
                </a:lnTo>
                <a:lnTo>
                  <a:pt x="10499" y="909"/>
                </a:lnTo>
                <a:lnTo>
                  <a:pt x="10433" y="1128"/>
                </a:lnTo>
                <a:lnTo>
                  <a:pt x="10370" y="1390"/>
                </a:lnTo>
                <a:lnTo>
                  <a:pt x="10332" y="1699"/>
                </a:lnTo>
                <a:lnTo>
                  <a:pt x="10304" y="2052"/>
                </a:lnTo>
                <a:lnTo>
                  <a:pt x="10356" y="2185"/>
                </a:lnTo>
                <a:lnTo>
                  <a:pt x="10404" y="2331"/>
                </a:lnTo>
                <a:lnTo>
                  <a:pt x="10437" y="2520"/>
                </a:lnTo>
                <a:lnTo>
                  <a:pt x="10455" y="2740"/>
                </a:lnTo>
                <a:lnTo>
                  <a:pt x="10431" y="2770"/>
                </a:lnTo>
                <a:lnTo>
                  <a:pt x="10421" y="2800"/>
                </a:lnTo>
                <a:lnTo>
                  <a:pt x="10411" y="2830"/>
                </a:lnTo>
                <a:lnTo>
                  <a:pt x="10411" y="2843"/>
                </a:lnTo>
                <a:lnTo>
                  <a:pt x="10401" y="2873"/>
                </a:lnTo>
                <a:lnTo>
                  <a:pt x="10401" y="2933"/>
                </a:lnTo>
                <a:lnTo>
                  <a:pt x="10397" y="2946"/>
                </a:lnTo>
                <a:lnTo>
                  <a:pt x="10288" y="3079"/>
                </a:lnTo>
                <a:lnTo>
                  <a:pt x="10274" y="3388"/>
                </a:lnTo>
                <a:lnTo>
                  <a:pt x="10241" y="3625"/>
                </a:lnTo>
                <a:lnTo>
                  <a:pt x="10209" y="3801"/>
                </a:lnTo>
                <a:lnTo>
                  <a:pt x="10156" y="3947"/>
                </a:lnTo>
                <a:lnTo>
                  <a:pt x="10114" y="4106"/>
                </a:lnTo>
                <a:lnTo>
                  <a:pt x="10075" y="4312"/>
                </a:lnTo>
                <a:lnTo>
                  <a:pt x="10047" y="4312"/>
                </a:lnTo>
                <a:lnTo>
                  <a:pt x="10047" y="4252"/>
                </a:lnTo>
                <a:lnTo>
                  <a:pt x="9981" y="3973"/>
                </a:lnTo>
                <a:lnTo>
                  <a:pt x="9942" y="3664"/>
                </a:lnTo>
                <a:lnTo>
                  <a:pt x="9914" y="3328"/>
                </a:lnTo>
                <a:lnTo>
                  <a:pt x="9866" y="2946"/>
                </a:lnTo>
                <a:lnTo>
                  <a:pt x="9799" y="3049"/>
                </a:lnTo>
                <a:lnTo>
                  <a:pt x="9757" y="3182"/>
                </a:lnTo>
                <a:lnTo>
                  <a:pt x="9708" y="3285"/>
                </a:lnTo>
                <a:lnTo>
                  <a:pt x="9656" y="3358"/>
                </a:lnTo>
                <a:lnTo>
                  <a:pt x="9575" y="3419"/>
                </a:lnTo>
                <a:lnTo>
                  <a:pt x="9565" y="3388"/>
                </a:lnTo>
                <a:lnTo>
                  <a:pt x="9551" y="3388"/>
                </a:lnTo>
                <a:lnTo>
                  <a:pt x="9541" y="3358"/>
                </a:lnTo>
                <a:lnTo>
                  <a:pt x="9523" y="3358"/>
                </a:lnTo>
                <a:lnTo>
                  <a:pt x="9519" y="3049"/>
                </a:lnTo>
                <a:lnTo>
                  <a:pt x="9509" y="2800"/>
                </a:lnTo>
                <a:lnTo>
                  <a:pt x="9490" y="2593"/>
                </a:lnTo>
                <a:lnTo>
                  <a:pt x="9476" y="2357"/>
                </a:lnTo>
                <a:lnTo>
                  <a:pt x="9466" y="2048"/>
                </a:lnTo>
                <a:lnTo>
                  <a:pt x="9509" y="1914"/>
                </a:lnTo>
                <a:lnTo>
                  <a:pt x="9523" y="1798"/>
                </a:lnTo>
                <a:lnTo>
                  <a:pt x="9533" y="1639"/>
                </a:lnTo>
                <a:lnTo>
                  <a:pt x="9557" y="1433"/>
                </a:lnTo>
                <a:lnTo>
                  <a:pt x="9575" y="1390"/>
                </a:lnTo>
                <a:lnTo>
                  <a:pt x="9599" y="1317"/>
                </a:lnTo>
                <a:lnTo>
                  <a:pt x="9623" y="1231"/>
                </a:lnTo>
                <a:lnTo>
                  <a:pt x="9652" y="1158"/>
                </a:lnTo>
                <a:lnTo>
                  <a:pt x="9666" y="1188"/>
                </a:lnTo>
                <a:lnTo>
                  <a:pt x="9676" y="1218"/>
                </a:lnTo>
                <a:lnTo>
                  <a:pt x="9686" y="1231"/>
                </a:lnTo>
                <a:lnTo>
                  <a:pt x="9690" y="1261"/>
                </a:lnTo>
                <a:lnTo>
                  <a:pt x="9708" y="1218"/>
                </a:lnTo>
                <a:lnTo>
                  <a:pt x="9718" y="1158"/>
                </a:lnTo>
                <a:lnTo>
                  <a:pt x="9723" y="1115"/>
                </a:lnTo>
                <a:lnTo>
                  <a:pt x="9733" y="1029"/>
                </a:lnTo>
                <a:lnTo>
                  <a:pt x="9742" y="986"/>
                </a:lnTo>
                <a:lnTo>
                  <a:pt x="9799" y="883"/>
                </a:lnTo>
                <a:lnTo>
                  <a:pt x="9847" y="823"/>
                </a:lnTo>
                <a:lnTo>
                  <a:pt x="9890" y="707"/>
                </a:lnTo>
                <a:lnTo>
                  <a:pt x="9876" y="677"/>
                </a:lnTo>
                <a:lnTo>
                  <a:pt x="9856" y="677"/>
                </a:lnTo>
                <a:lnTo>
                  <a:pt x="9856" y="604"/>
                </a:lnTo>
                <a:lnTo>
                  <a:pt x="9846" y="543"/>
                </a:lnTo>
                <a:lnTo>
                  <a:pt x="9908" y="307"/>
                </a:lnTo>
                <a:lnTo>
                  <a:pt x="9965" y="28"/>
                </a:lnTo>
                <a:close/>
                <a:moveTo>
                  <a:pt x="7688" y="0"/>
                </a:moveTo>
                <a:lnTo>
                  <a:pt x="7802" y="0"/>
                </a:lnTo>
                <a:lnTo>
                  <a:pt x="7815" y="79"/>
                </a:lnTo>
                <a:lnTo>
                  <a:pt x="7833" y="122"/>
                </a:lnTo>
                <a:lnTo>
                  <a:pt x="7848" y="225"/>
                </a:lnTo>
                <a:lnTo>
                  <a:pt x="7900" y="96"/>
                </a:lnTo>
                <a:lnTo>
                  <a:pt x="7945" y="0"/>
                </a:lnTo>
                <a:lnTo>
                  <a:pt x="8027" y="0"/>
                </a:lnTo>
                <a:lnTo>
                  <a:pt x="8038" y="23"/>
                </a:lnTo>
                <a:lnTo>
                  <a:pt x="8038" y="49"/>
                </a:lnTo>
                <a:lnTo>
                  <a:pt x="8072" y="49"/>
                </a:lnTo>
                <a:lnTo>
                  <a:pt x="8102" y="0"/>
                </a:lnTo>
                <a:lnTo>
                  <a:pt x="8304" y="0"/>
                </a:lnTo>
                <a:lnTo>
                  <a:pt x="8304" y="122"/>
                </a:lnTo>
                <a:lnTo>
                  <a:pt x="8314" y="328"/>
                </a:lnTo>
                <a:lnTo>
                  <a:pt x="8324" y="561"/>
                </a:lnTo>
                <a:lnTo>
                  <a:pt x="8324" y="763"/>
                </a:lnTo>
                <a:lnTo>
                  <a:pt x="8229" y="909"/>
                </a:lnTo>
                <a:lnTo>
                  <a:pt x="8124" y="1038"/>
                </a:lnTo>
                <a:lnTo>
                  <a:pt x="8023" y="1184"/>
                </a:lnTo>
                <a:lnTo>
                  <a:pt x="7938" y="1390"/>
                </a:lnTo>
                <a:lnTo>
                  <a:pt x="7914" y="1347"/>
                </a:lnTo>
                <a:lnTo>
                  <a:pt x="7872" y="1287"/>
                </a:lnTo>
                <a:lnTo>
                  <a:pt x="7815" y="1184"/>
                </a:lnTo>
                <a:lnTo>
                  <a:pt x="7767" y="1111"/>
                </a:lnTo>
                <a:lnTo>
                  <a:pt x="7724" y="1038"/>
                </a:lnTo>
                <a:lnTo>
                  <a:pt x="7705" y="982"/>
                </a:lnTo>
                <a:lnTo>
                  <a:pt x="7714" y="969"/>
                </a:lnTo>
                <a:lnTo>
                  <a:pt x="7724" y="939"/>
                </a:lnTo>
                <a:lnTo>
                  <a:pt x="7734" y="909"/>
                </a:lnTo>
                <a:lnTo>
                  <a:pt x="7734" y="879"/>
                </a:lnTo>
                <a:lnTo>
                  <a:pt x="7739" y="836"/>
                </a:lnTo>
                <a:lnTo>
                  <a:pt x="7714" y="780"/>
                </a:lnTo>
                <a:lnTo>
                  <a:pt x="7682" y="763"/>
                </a:lnTo>
                <a:lnTo>
                  <a:pt x="7658" y="707"/>
                </a:lnTo>
                <a:lnTo>
                  <a:pt x="7634" y="664"/>
                </a:lnTo>
                <a:lnTo>
                  <a:pt x="7648" y="664"/>
                </a:lnTo>
                <a:lnTo>
                  <a:pt x="7668" y="604"/>
                </a:lnTo>
                <a:lnTo>
                  <a:pt x="7672" y="573"/>
                </a:lnTo>
                <a:lnTo>
                  <a:pt x="7682" y="573"/>
                </a:lnTo>
                <a:lnTo>
                  <a:pt x="7690" y="561"/>
                </a:lnTo>
                <a:lnTo>
                  <a:pt x="7739" y="561"/>
                </a:lnTo>
                <a:lnTo>
                  <a:pt x="7739" y="371"/>
                </a:lnTo>
                <a:lnTo>
                  <a:pt x="7615" y="371"/>
                </a:lnTo>
                <a:lnTo>
                  <a:pt x="7591" y="225"/>
                </a:lnTo>
                <a:lnTo>
                  <a:pt x="7634" y="122"/>
                </a:lnTo>
                <a:lnTo>
                  <a:pt x="7668" y="23"/>
                </a:lnTo>
                <a:close/>
                <a:moveTo>
                  <a:pt x="5726" y="0"/>
                </a:moveTo>
                <a:lnTo>
                  <a:pt x="7142" y="0"/>
                </a:lnTo>
                <a:lnTo>
                  <a:pt x="7129" y="105"/>
                </a:lnTo>
                <a:lnTo>
                  <a:pt x="7087" y="238"/>
                </a:lnTo>
                <a:lnTo>
                  <a:pt x="7016" y="384"/>
                </a:lnTo>
                <a:lnTo>
                  <a:pt x="6921" y="518"/>
                </a:lnTo>
                <a:lnTo>
                  <a:pt x="6840" y="621"/>
                </a:lnTo>
                <a:lnTo>
                  <a:pt x="6764" y="681"/>
                </a:lnTo>
                <a:lnTo>
                  <a:pt x="6764" y="578"/>
                </a:lnTo>
                <a:lnTo>
                  <a:pt x="6754" y="578"/>
                </a:lnTo>
                <a:lnTo>
                  <a:pt x="6754" y="548"/>
                </a:lnTo>
                <a:lnTo>
                  <a:pt x="6749" y="518"/>
                </a:lnTo>
                <a:lnTo>
                  <a:pt x="6739" y="724"/>
                </a:lnTo>
                <a:lnTo>
                  <a:pt x="6715" y="900"/>
                </a:lnTo>
                <a:lnTo>
                  <a:pt x="6697" y="1059"/>
                </a:lnTo>
                <a:lnTo>
                  <a:pt x="6673" y="1205"/>
                </a:lnTo>
                <a:lnTo>
                  <a:pt x="6654" y="1412"/>
                </a:lnTo>
                <a:lnTo>
                  <a:pt x="6673" y="1442"/>
                </a:lnTo>
                <a:lnTo>
                  <a:pt x="6673" y="1472"/>
                </a:lnTo>
                <a:lnTo>
                  <a:pt x="6683" y="1472"/>
                </a:lnTo>
                <a:lnTo>
                  <a:pt x="6683" y="1502"/>
                </a:lnTo>
                <a:lnTo>
                  <a:pt x="6673" y="1515"/>
                </a:lnTo>
                <a:lnTo>
                  <a:pt x="6654" y="1575"/>
                </a:lnTo>
                <a:lnTo>
                  <a:pt x="6640" y="1605"/>
                </a:lnTo>
                <a:lnTo>
                  <a:pt x="6626" y="1648"/>
                </a:lnTo>
                <a:lnTo>
                  <a:pt x="6608" y="1678"/>
                </a:lnTo>
                <a:lnTo>
                  <a:pt x="6598" y="1721"/>
                </a:lnTo>
                <a:lnTo>
                  <a:pt x="6584" y="1794"/>
                </a:lnTo>
                <a:lnTo>
                  <a:pt x="6550" y="2086"/>
                </a:lnTo>
                <a:lnTo>
                  <a:pt x="6525" y="2391"/>
                </a:lnTo>
                <a:lnTo>
                  <a:pt x="6516" y="2744"/>
                </a:lnTo>
                <a:lnTo>
                  <a:pt x="6497" y="3079"/>
                </a:lnTo>
                <a:lnTo>
                  <a:pt x="6473" y="3384"/>
                </a:lnTo>
                <a:lnTo>
                  <a:pt x="6459" y="3354"/>
                </a:lnTo>
                <a:lnTo>
                  <a:pt x="6449" y="3354"/>
                </a:lnTo>
                <a:lnTo>
                  <a:pt x="6449" y="3324"/>
                </a:lnTo>
                <a:lnTo>
                  <a:pt x="6439" y="3324"/>
                </a:lnTo>
                <a:lnTo>
                  <a:pt x="6415" y="3281"/>
                </a:lnTo>
                <a:lnTo>
                  <a:pt x="6372" y="3178"/>
                </a:lnTo>
                <a:lnTo>
                  <a:pt x="6306" y="3019"/>
                </a:lnTo>
                <a:lnTo>
                  <a:pt x="6229" y="2886"/>
                </a:lnTo>
                <a:lnTo>
                  <a:pt x="6158" y="2740"/>
                </a:lnTo>
                <a:lnTo>
                  <a:pt x="6102" y="2606"/>
                </a:lnTo>
                <a:lnTo>
                  <a:pt x="6049" y="2533"/>
                </a:lnTo>
                <a:lnTo>
                  <a:pt x="6035" y="2503"/>
                </a:lnTo>
                <a:lnTo>
                  <a:pt x="6017" y="1949"/>
                </a:lnTo>
                <a:lnTo>
                  <a:pt x="6007" y="1889"/>
                </a:lnTo>
                <a:lnTo>
                  <a:pt x="5983" y="1846"/>
                </a:lnTo>
                <a:lnTo>
                  <a:pt x="5968" y="1816"/>
                </a:lnTo>
                <a:lnTo>
                  <a:pt x="5940" y="1755"/>
                </a:lnTo>
                <a:lnTo>
                  <a:pt x="5926" y="1712"/>
                </a:lnTo>
                <a:lnTo>
                  <a:pt x="5940" y="1682"/>
                </a:lnTo>
                <a:lnTo>
                  <a:pt x="5940" y="1652"/>
                </a:lnTo>
                <a:lnTo>
                  <a:pt x="5950" y="1639"/>
                </a:lnTo>
                <a:lnTo>
                  <a:pt x="5960" y="1579"/>
                </a:lnTo>
                <a:lnTo>
                  <a:pt x="5970" y="1536"/>
                </a:lnTo>
                <a:lnTo>
                  <a:pt x="5885" y="1536"/>
                </a:lnTo>
                <a:lnTo>
                  <a:pt x="5875" y="1506"/>
                </a:lnTo>
                <a:lnTo>
                  <a:pt x="5871" y="1463"/>
                </a:lnTo>
                <a:lnTo>
                  <a:pt x="5852" y="1377"/>
                </a:lnTo>
                <a:lnTo>
                  <a:pt x="5842" y="1334"/>
                </a:lnTo>
                <a:lnTo>
                  <a:pt x="5842" y="1201"/>
                </a:lnTo>
                <a:lnTo>
                  <a:pt x="5852" y="1158"/>
                </a:lnTo>
                <a:lnTo>
                  <a:pt x="5852" y="1098"/>
                </a:lnTo>
                <a:lnTo>
                  <a:pt x="5804" y="1098"/>
                </a:lnTo>
                <a:lnTo>
                  <a:pt x="5804" y="1025"/>
                </a:lnTo>
                <a:lnTo>
                  <a:pt x="5808" y="952"/>
                </a:lnTo>
                <a:lnTo>
                  <a:pt x="5818" y="922"/>
                </a:lnTo>
                <a:lnTo>
                  <a:pt x="5818" y="870"/>
                </a:lnTo>
                <a:lnTo>
                  <a:pt x="5828" y="827"/>
                </a:lnTo>
                <a:lnTo>
                  <a:pt x="5838" y="754"/>
                </a:lnTo>
                <a:lnTo>
                  <a:pt x="5781" y="754"/>
                </a:lnTo>
                <a:lnTo>
                  <a:pt x="5767" y="724"/>
                </a:lnTo>
                <a:lnTo>
                  <a:pt x="5739" y="694"/>
                </a:lnTo>
                <a:lnTo>
                  <a:pt x="5735" y="316"/>
                </a:lnTo>
                <a:close/>
                <a:moveTo>
                  <a:pt x="4978" y="0"/>
                </a:moveTo>
                <a:lnTo>
                  <a:pt x="5192" y="0"/>
                </a:lnTo>
                <a:lnTo>
                  <a:pt x="5179" y="268"/>
                </a:lnTo>
                <a:lnTo>
                  <a:pt x="5155" y="298"/>
                </a:lnTo>
                <a:lnTo>
                  <a:pt x="5127" y="298"/>
                </a:lnTo>
                <a:lnTo>
                  <a:pt x="5104" y="311"/>
                </a:lnTo>
                <a:lnTo>
                  <a:pt x="5070" y="311"/>
                </a:lnTo>
                <a:lnTo>
                  <a:pt x="5037" y="195"/>
                </a:lnTo>
                <a:lnTo>
                  <a:pt x="4993" y="62"/>
                </a:lnTo>
                <a:close/>
                <a:moveTo>
                  <a:pt x="4428" y="0"/>
                </a:moveTo>
                <a:lnTo>
                  <a:pt x="4848" y="0"/>
                </a:lnTo>
                <a:lnTo>
                  <a:pt x="4870" y="208"/>
                </a:lnTo>
                <a:lnTo>
                  <a:pt x="4904" y="651"/>
                </a:lnTo>
                <a:lnTo>
                  <a:pt x="4961" y="651"/>
                </a:lnTo>
                <a:lnTo>
                  <a:pt x="4993" y="853"/>
                </a:lnTo>
                <a:lnTo>
                  <a:pt x="5022" y="1059"/>
                </a:lnTo>
                <a:lnTo>
                  <a:pt x="5027" y="1338"/>
                </a:lnTo>
                <a:lnTo>
                  <a:pt x="5022" y="1369"/>
                </a:lnTo>
                <a:lnTo>
                  <a:pt x="5013" y="1394"/>
                </a:lnTo>
                <a:lnTo>
                  <a:pt x="5013" y="1424"/>
                </a:lnTo>
                <a:lnTo>
                  <a:pt x="5003" y="1442"/>
                </a:lnTo>
                <a:lnTo>
                  <a:pt x="4993" y="1472"/>
                </a:lnTo>
                <a:lnTo>
                  <a:pt x="4979" y="1497"/>
                </a:lnTo>
                <a:lnTo>
                  <a:pt x="4947" y="1442"/>
                </a:lnTo>
                <a:lnTo>
                  <a:pt x="4904" y="1369"/>
                </a:lnTo>
                <a:lnTo>
                  <a:pt x="4860" y="1295"/>
                </a:lnTo>
                <a:lnTo>
                  <a:pt x="4828" y="1235"/>
                </a:lnTo>
                <a:lnTo>
                  <a:pt x="4813" y="1222"/>
                </a:lnTo>
                <a:lnTo>
                  <a:pt x="4799" y="1222"/>
                </a:lnTo>
                <a:lnTo>
                  <a:pt x="4846" y="1424"/>
                </a:lnTo>
                <a:lnTo>
                  <a:pt x="4890" y="1601"/>
                </a:lnTo>
                <a:lnTo>
                  <a:pt x="4923" y="1820"/>
                </a:lnTo>
                <a:lnTo>
                  <a:pt x="4904" y="1820"/>
                </a:lnTo>
                <a:lnTo>
                  <a:pt x="4846" y="1747"/>
                </a:lnTo>
                <a:lnTo>
                  <a:pt x="4771" y="1704"/>
                </a:lnTo>
                <a:lnTo>
                  <a:pt x="4690" y="1644"/>
                </a:lnTo>
                <a:lnTo>
                  <a:pt x="4632" y="1545"/>
                </a:lnTo>
                <a:lnTo>
                  <a:pt x="4581" y="1394"/>
                </a:lnTo>
                <a:lnTo>
                  <a:pt x="4547" y="1162"/>
                </a:lnTo>
                <a:lnTo>
                  <a:pt x="4514" y="956"/>
                </a:lnTo>
                <a:lnTo>
                  <a:pt x="4466" y="754"/>
                </a:lnTo>
                <a:lnTo>
                  <a:pt x="4414" y="604"/>
                </a:lnTo>
                <a:lnTo>
                  <a:pt x="4343" y="724"/>
                </a:lnTo>
                <a:lnTo>
                  <a:pt x="4257" y="810"/>
                </a:lnTo>
                <a:lnTo>
                  <a:pt x="4157" y="827"/>
                </a:lnTo>
                <a:lnTo>
                  <a:pt x="4147" y="754"/>
                </a:lnTo>
                <a:lnTo>
                  <a:pt x="4143" y="681"/>
                </a:lnTo>
                <a:lnTo>
                  <a:pt x="4143" y="505"/>
                </a:lnTo>
                <a:lnTo>
                  <a:pt x="4214" y="414"/>
                </a:lnTo>
                <a:lnTo>
                  <a:pt x="4309" y="341"/>
                </a:lnTo>
                <a:lnTo>
                  <a:pt x="4390" y="268"/>
                </a:lnTo>
                <a:lnTo>
                  <a:pt x="4414" y="122"/>
                </a:lnTo>
                <a:close/>
                <a:moveTo>
                  <a:pt x="0" y="0"/>
                </a:moveTo>
                <a:lnTo>
                  <a:pt x="3519" y="0"/>
                </a:lnTo>
                <a:lnTo>
                  <a:pt x="3522" y="23"/>
                </a:lnTo>
                <a:lnTo>
                  <a:pt x="3513" y="182"/>
                </a:lnTo>
                <a:lnTo>
                  <a:pt x="3503" y="432"/>
                </a:lnTo>
                <a:lnTo>
                  <a:pt x="3460" y="432"/>
                </a:lnTo>
                <a:lnTo>
                  <a:pt x="3403" y="328"/>
                </a:lnTo>
                <a:lnTo>
                  <a:pt x="3323" y="268"/>
                </a:lnTo>
                <a:lnTo>
                  <a:pt x="3323" y="324"/>
                </a:lnTo>
                <a:lnTo>
                  <a:pt x="3337" y="324"/>
                </a:lnTo>
                <a:lnTo>
                  <a:pt x="3355" y="367"/>
                </a:lnTo>
                <a:lnTo>
                  <a:pt x="3365" y="397"/>
                </a:lnTo>
                <a:lnTo>
                  <a:pt x="3369" y="427"/>
                </a:lnTo>
                <a:lnTo>
                  <a:pt x="3379" y="457"/>
                </a:lnTo>
                <a:lnTo>
                  <a:pt x="3389" y="530"/>
                </a:lnTo>
                <a:lnTo>
                  <a:pt x="3389" y="604"/>
                </a:lnTo>
                <a:lnTo>
                  <a:pt x="3379" y="664"/>
                </a:lnTo>
                <a:lnTo>
                  <a:pt x="3365" y="707"/>
                </a:lnTo>
                <a:lnTo>
                  <a:pt x="3355" y="767"/>
                </a:lnTo>
                <a:lnTo>
                  <a:pt x="3313" y="870"/>
                </a:lnTo>
                <a:lnTo>
                  <a:pt x="3280" y="973"/>
                </a:lnTo>
                <a:lnTo>
                  <a:pt x="3266" y="1089"/>
                </a:lnTo>
                <a:lnTo>
                  <a:pt x="3247" y="1278"/>
                </a:lnTo>
                <a:lnTo>
                  <a:pt x="3215" y="1278"/>
                </a:lnTo>
                <a:lnTo>
                  <a:pt x="3191" y="1248"/>
                </a:lnTo>
                <a:lnTo>
                  <a:pt x="3167" y="1218"/>
                </a:lnTo>
                <a:lnTo>
                  <a:pt x="3148" y="1188"/>
                </a:lnTo>
                <a:lnTo>
                  <a:pt x="3116" y="1175"/>
                </a:lnTo>
                <a:lnTo>
                  <a:pt x="3116" y="1218"/>
                </a:lnTo>
                <a:lnTo>
                  <a:pt x="3158" y="1218"/>
                </a:lnTo>
                <a:lnTo>
                  <a:pt x="3168" y="1278"/>
                </a:lnTo>
                <a:lnTo>
                  <a:pt x="3172" y="1321"/>
                </a:lnTo>
                <a:lnTo>
                  <a:pt x="3182" y="1351"/>
                </a:lnTo>
                <a:lnTo>
                  <a:pt x="3182" y="1394"/>
                </a:lnTo>
                <a:lnTo>
                  <a:pt x="3192" y="1480"/>
                </a:lnTo>
                <a:lnTo>
                  <a:pt x="3192" y="1553"/>
                </a:lnTo>
                <a:lnTo>
                  <a:pt x="3116" y="1626"/>
                </a:lnTo>
                <a:lnTo>
                  <a:pt x="3049" y="1755"/>
                </a:lnTo>
                <a:lnTo>
                  <a:pt x="3007" y="1901"/>
                </a:lnTo>
                <a:lnTo>
                  <a:pt x="2978" y="2134"/>
                </a:lnTo>
                <a:lnTo>
                  <a:pt x="2978" y="2469"/>
                </a:lnTo>
                <a:lnTo>
                  <a:pt x="3007" y="2671"/>
                </a:lnTo>
                <a:lnTo>
                  <a:pt x="3025" y="2946"/>
                </a:lnTo>
                <a:lnTo>
                  <a:pt x="3025" y="3221"/>
                </a:lnTo>
                <a:lnTo>
                  <a:pt x="3116" y="3221"/>
                </a:lnTo>
                <a:lnTo>
                  <a:pt x="3116" y="3350"/>
                </a:lnTo>
                <a:lnTo>
                  <a:pt x="3134" y="3393"/>
                </a:lnTo>
                <a:lnTo>
                  <a:pt x="3134" y="3569"/>
                </a:lnTo>
                <a:lnTo>
                  <a:pt x="3138" y="3599"/>
                </a:lnTo>
                <a:lnTo>
                  <a:pt x="3167" y="3599"/>
                </a:lnTo>
                <a:lnTo>
                  <a:pt x="3191" y="3629"/>
                </a:lnTo>
                <a:lnTo>
                  <a:pt x="3247" y="3599"/>
                </a:lnTo>
                <a:lnTo>
                  <a:pt x="3304" y="3672"/>
                </a:lnTo>
                <a:lnTo>
                  <a:pt x="3367" y="3801"/>
                </a:lnTo>
                <a:lnTo>
                  <a:pt x="3423" y="3977"/>
                </a:lnTo>
                <a:lnTo>
                  <a:pt x="3471" y="4136"/>
                </a:lnTo>
                <a:lnTo>
                  <a:pt x="3531" y="4227"/>
                </a:lnTo>
                <a:lnTo>
                  <a:pt x="3555" y="4257"/>
                </a:lnTo>
                <a:lnTo>
                  <a:pt x="3569" y="4270"/>
                </a:lnTo>
                <a:lnTo>
                  <a:pt x="3588" y="4257"/>
                </a:lnTo>
                <a:lnTo>
                  <a:pt x="3602" y="4257"/>
                </a:lnTo>
                <a:lnTo>
                  <a:pt x="3612" y="4227"/>
                </a:lnTo>
                <a:lnTo>
                  <a:pt x="3630" y="4196"/>
                </a:lnTo>
                <a:lnTo>
                  <a:pt x="3634" y="4166"/>
                </a:lnTo>
                <a:lnTo>
                  <a:pt x="3653" y="4166"/>
                </a:lnTo>
                <a:lnTo>
                  <a:pt x="3786" y="4270"/>
                </a:lnTo>
                <a:lnTo>
                  <a:pt x="3800" y="4545"/>
                </a:lnTo>
                <a:lnTo>
                  <a:pt x="3819" y="4747"/>
                </a:lnTo>
                <a:lnTo>
                  <a:pt x="3829" y="4906"/>
                </a:lnTo>
                <a:lnTo>
                  <a:pt x="3833" y="5052"/>
                </a:lnTo>
                <a:lnTo>
                  <a:pt x="3851" y="5211"/>
                </a:lnTo>
                <a:lnTo>
                  <a:pt x="3894" y="5387"/>
                </a:lnTo>
                <a:lnTo>
                  <a:pt x="3942" y="5619"/>
                </a:lnTo>
                <a:lnTo>
                  <a:pt x="3956" y="5589"/>
                </a:lnTo>
                <a:lnTo>
                  <a:pt x="3966" y="5589"/>
                </a:lnTo>
                <a:lnTo>
                  <a:pt x="3976" y="5559"/>
                </a:lnTo>
                <a:lnTo>
                  <a:pt x="3986" y="5559"/>
                </a:lnTo>
                <a:lnTo>
                  <a:pt x="4000" y="5546"/>
                </a:lnTo>
                <a:lnTo>
                  <a:pt x="4010" y="5546"/>
                </a:lnTo>
                <a:lnTo>
                  <a:pt x="4010" y="5486"/>
                </a:lnTo>
                <a:lnTo>
                  <a:pt x="4020" y="5443"/>
                </a:lnTo>
                <a:lnTo>
                  <a:pt x="4020" y="5284"/>
                </a:lnTo>
                <a:lnTo>
                  <a:pt x="4010" y="5082"/>
                </a:lnTo>
                <a:lnTo>
                  <a:pt x="3992" y="4833"/>
                </a:lnTo>
                <a:lnTo>
                  <a:pt x="3967" y="4600"/>
                </a:lnTo>
                <a:lnTo>
                  <a:pt x="4034" y="4497"/>
                </a:lnTo>
                <a:lnTo>
                  <a:pt x="4101" y="4351"/>
                </a:lnTo>
                <a:lnTo>
                  <a:pt x="4143" y="4149"/>
                </a:lnTo>
                <a:lnTo>
                  <a:pt x="4167" y="3887"/>
                </a:lnTo>
                <a:lnTo>
                  <a:pt x="4177" y="3741"/>
                </a:lnTo>
                <a:lnTo>
                  <a:pt x="4167" y="3509"/>
                </a:lnTo>
                <a:lnTo>
                  <a:pt x="4167" y="3277"/>
                </a:lnTo>
                <a:lnTo>
                  <a:pt x="4135" y="3234"/>
                </a:lnTo>
                <a:lnTo>
                  <a:pt x="4120" y="3204"/>
                </a:lnTo>
                <a:lnTo>
                  <a:pt x="4102" y="3174"/>
                </a:lnTo>
                <a:lnTo>
                  <a:pt x="4088" y="3131"/>
                </a:lnTo>
                <a:lnTo>
                  <a:pt x="4078" y="3045"/>
                </a:lnTo>
                <a:lnTo>
                  <a:pt x="4111" y="2868"/>
                </a:lnTo>
                <a:lnTo>
                  <a:pt x="4125" y="2666"/>
                </a:lnTo>
                <a:lnTo>
                  <a:pt x="4111" y="2447"/>
                </a:lnTo>
                <a:lnTo>
                  <a:pt x="4092" y="2215"/>
                </a:lnTo>
                <a:lnTo>
                  <a:pt x="4068" y="1953"/>
                </a:lnTo>
                <a:lnTo>
                  <a:pt x="4058" y="1704"/>
                </a:lnTo>
                <a:lnTo>
                  <a:pt x="4077" y="1704"/>
                </a:lnTo>
                <a:lnTo>
                  <a:pt x="4077" y="1644"/>
                </a:lnTo>
                <a:lnTo>
                  <a:pt x="4191" y="1704"/>
                </a:lnTo>
                <a:lnTo>
                  <a:pt x="4291" y="1704"/>
                </a:lnTo>
                <a:lnTo>
                  <a:pt x="4400" y="1644"/>
                </a:lnTo>
                <a:lnTo>
                  <a:pt x="4424" y="1773"/>
                </a:lnTo>
                <a:lnTo>
                  <a:pt x="4448" y="1949"/>
                </a:lnTo>
                <a:lnTo>
                  <a:pt x="4476" y="2078"/>
                </a:lnTo>
                <a:lnTo>
                  <a:pt x="4500" y="2138"/>
                </a:lnTo>
                <a:lnTo>
                  <a:pt x="4514" y="2151"/>
                </a:lnTo>
                <a:lnTo>
                  <a:pt x="4543" y="2151"/>
                </a:lnTo>
                <a:lnTo>
                  <a:pt x="4567" y="2181"/>
                </a:lnTo>
                <a:lnTo>
                  <a:pt x="4591" y="2211"/>
                </a:lnTo>
                <a:lnTo>
                  <a:pt x="4609" y="2254"/>
                </a:lnTo>
                <a:lnTo>
                  <a:pt x="4614" y="2383"/>
                </a:lnTo>
                <a:lnTo>
                  <a:pt x="4632" y="2615"/>
                </a:lnTo>
                <a:lnTo>
                  <a:pt x="4642" y="2817"/>
                </a:lnTo>
                <a:lnTo>
                  <a:pt x="4656" y="2963"/>
                </a:lnTo>
                <a:lnTo>
                  <a:pt x="4666" y="2993"/>
                </a:lnTo>
                <a:lnTo>
                  <a:pt x="4680" y="3036"/>
                </a:lnTo>
                <a:lnTo>
                  <a:pt x="4699" y="3066"/>
                </a:lnTo>
                <a:lnTo>
                  <a:pt x="4713" y="3126"/>
                </a:lnTo>
                <a:lnTo>
                  <a:pt x="4741" y="3139"/>
                </a:lnTo>
                <a:lnTo>
                  <a:pt x="4745" y="3199"/>
                </a:lnTo>
                <a:lnTo>
                  <a:pt x="4812" y="3040"/>
                </a:lnTo>
                <a:lnTo>
                  <a:pt x="4865" y="2851"/>
                </a:lnTo>
                <a:lnTo>
                  <a:pt x="4903" y="2649"/>
                </a:lnTo>
                <a:lnTo>
                  <a:pt x="4969" y="2490"/>
                </a:lnTo>
                <a:lnTo>
                  <a:pt x="4979" y="2666"/>
                </a:lnTo>
                <a:lnTo>
                  <a:pt x="5003" y="2770"/>
                </a:lnTo>
                <a:lnTo>
                  <a:pt x="5036" y="2873"/>
                </a:lnTo>
                <a:lnTo>
                  <a:pt x="5069" y="2976"/>
                </a:lnTo>
                <a:lnTo>
                  <a:pt x="5097" y="3105"/>
                </a:lnTo>
                <a:lnTo>
                  <a:pt x="5097" y="3208"/>
                </a:lnTo>
                <a:lnTo>
                  <a:pt x="5087" y="3238"/>
                </a:lnTo>
                <a:lnTo>
                  <a:pt x="5087" y="3281"/>
                </a:lnTo>
                <a:lnTo>
                  <a:pt x="5077" y="3341"/>
                </a:lnTo>
                <a:lnTo>
                  <a:pt x="5087" y="3384"/>
                </a:lnTo>
                <a:lnTo>
                  <a:pt x="5097" y="3444"/>
                </a:lnTo>
                <a:lnTo>
                  <a:pt x="5101" y="3457"/>
                </a:lnTo>
                <a:lnTo>
                  <a:pt x="5162" y="3457"/>
                </a:lnTo>
                <a:lnTo>
                  <a:pt x="5166" y="3487"/>
                </a:lnTo>
                <a:lnTo>
                  <a:pt x="5195" y="3689"/>
                </a:lnTo>
                <a:lnTo>
                  <a:pt x="5195" y="3848"/>
                </a:lnTo>
                <a:lnTo>
                  <a:pt x="5185" y="3994"/>
                </a:lnTo>
                <a:lnTo>
                  <a:pt x="5199" y="4123"/>
                </a:lnTo>
                <a:lnTo>
                  <a:pt x="5261" y="4270"/>
                </a:lnTo>
                <a:lnTo>
                  <a:pt x="5209" y="4575"/>
                </a:lnTo>
                <a:lnTo>
                  <a:pt x="5152" y="4837"/>
                </a:lnTo>
                <a:lnTo>
                  <a:pt x="5166" y="4837"/>
                </a:lnTo>
                <a:lnTo>
                  <a:pt x="5219" y="4678"/>
                </a:lnTo>
                <a:lnTo>
                  <a:pt x="5267" y="4549"/>
                </a:lnTo>
                <a:lnTo>
                  <a:pt x="5309" y="4403"/>
                </a:lnTo>
                <a:lnTo>
                  <a:pt x="5366" y="4446"/>
                </a:lnTo>
                <a:lnTo>
                  <a:pt x="5399" y="4549"/>
                </a:lnTo>
                <a:lnTo>
                  <a:pt x="5431" y="4678"/>
                </a:lnTo>
                <a:lnTo>
                  <a:pt x="5441" y="4880"/>
                </a:lnTo>
                <a:lnTo>
                  <a:pt x="5528" y="4880"/>
                </a:lnTo>
                <a:lnTo>
                  <a:pt x="5528" y="4953"/>
                </a:lnTo>
                <a:lnTo>
                  <a:pt x="5532" y="5013"/>
                </a:lnTo>
                <a:lnTo>
                  <a:pt x="5532" y="5086"/>
                </a:lnTo>
                <a:lnTo>
                  <a:pt x="5542" y="5159"/>
                </a:lnTo>
                <a:lnTo>
                  <a:pt x="5532" y="5245"/>
                </a:lnTo>
                <a:lnTo>
                  <a:pt x="5532" y="5348"/>
                </a:lnTo>
                <a:lnTo>
                  <a:pt x="5542" y="5361"/>
                </a:lnTo>
                <a:lnTo>
                  <a:pt x="5542" y="5494"/>
                </a:lnTo>
                <a:lnTo>
                  <a:pt x="5451" y="5696"/>
                </a:lnTo>
                <a:lnTo>
                  <a:pt x="5352" y="5825"/>
                </a:lnTo>
                <a:lnTo>
                  <a:pt x="5237" y="5898"/>
                </a:lnTo>
                <a:lnTo>
                  <a:pt x="5118" y="5941"/>
                </a:lnTo>
                <a:lnTo>
                  <a:pt x="5003" y="6002"/>
                </a:lnTo>
                <a:lnTo>
                  <a:pt x="4884" y="6045"/>
                </a:lnTo>
                <a:lnTo>
                  <a:pt x="4785" y="6148"/>
                </a:lnTo>
                <a:lnTo>
                  <a:pt x="4694" y="6277"/>
                </a:lnTo>
                <a:lnTo>
                  <a:pt x="4628" y="6509"/>
                </a:lnTo>
                <a:lnTo>
                  <a:pt x="4646" y="6509"/>
                </a:lnTo>
                <a:lnTo>
                  <a:pt x="4727" y="6332"/>
                </a:lnTo>
                <a:lnTo>
                  <a:pt x="4826" y="6203"/>
                </a:lnTo>
                <a:lnTo>
                  <a:pt x="4935" y="6130"/>
                </a:lnTo>
                <a:lnTo>
                  <a:pt x="4940" y="6173"/>
                </a:lnTo>
                <a:lnTo>
                  <a:pt x="4950" y="6234"/>
                </a:lnTo>
                <a:lnTo>
                  <a:pt x="4959" y="6246"/>
                </a:lnTo>
                <a:lnTo>
                  <a:pt x="4974" y="6277"/>
                </a:lnTo>
                <a:lnTo>
                  <a:pt x="4992" y="6307"/>
                </a:lnTo>
                <a:lnTo>
                  <a:pt x="5006" y="6350"/>
                </a:lnTo>
                <a:lnTo>
                  <a:pt x="4982" y="6479"/>
                </a:lnTo>
                <a:lnTo>
                  <a:pt x="4968" y="6582"/>
                </a:lnTo>
                <a:lnTo>
                  <a:pt x="4958" y="6685"/>
                </a:lnTo>
                <a:lnTo>
                  <a:pt x="4948" y="6844"/>
                </a:lnTo>
                <a:lnTo>
                  <a:pt x="5015" y="6947"/>
                </a:lnTo>
                <a:lnTo>
                  <a:pt x="5057" y="7093"/>
                </a:lnTo>
                <a:lnTo>
                  <a:pt x="5090" y="7239"/>
                </a:lnTo>
                <a:lnTo>
                  <a:pt x="5132" y="7398"/>
                </a:lnTo>
                <a:lnTo>
                  <a:pt x="5132" y="7471"/>
                </a:lnTo>
                <a:lnTo>
                  <a:pt x="5122" y="7471"/>
                </a:lnTo>
                <a:lnTo>
                  <a:pt x="5122" y="7501"/>
                </a:lnTo>
                <a:lnTo>
                  <a:pt x="5113" y="7532"/>
                </a:lnTo>
                <a:lnTo>
                  <a:pt x="5064" y="7708"/>
                </a:lnTo>
                <a:lnTo>
                  <a:pt x="4998" y="7854"/>
                </a:lnTo>
                <a:lnTo>
                  <a:pt x="4913" y="7957"/>
                </a:lnTo>
                <a:lnTo>
                  <a:pt x="4913" y="7738"/>
                </a:lnTo>
                <a:lnTo>
                  <a:pt x="4955" y="7652"/>
                </a:lnTo>
                <a:lnTo>
                  <a:pt x="4988" y="7579"/>
                </a:lnTo>
                <a:lnTo>
                  <a:pt x="5020" y="7450"/>
                </a:lnTo>
                <a:lnTo>
                  <a:pt x="4988" y="7407"/>
                </a:lnTo>
                <a:lnTo>
                  <a:pt x="4988" y="7347"/>
                </a:lnTo>
                <a:lnTo>
                  <a:pt x="4968" y="7347"/>
                </a:lnTo>
                <a:lnTo>
                  <a:pt x="4968" y="7407"/>
                </a:lnTo>
                <a:lnTo>
                  <a:pt x="4911" y="7536"/>
                </a:lnTo>
                <a:lnTo>
                  <a:pt x="4835" y="7639"/>
                </a:lnTo>
                <a:lnTo>
                  <a:pt x="4772" y="7712"/>
                </a:lnTo>
                <a:lnTo>
                  <a:pt x="4706" y="7815"/>
                </a:lnTo>
                <a:lnTo>
                  <a:pt x="4643" y="7944"/>
                </a:lnTo>
                <a:lnTo>
                  <a:pt x="4605" y="8120"/>
                </a:lnTo>
                <a:lnTo>
                  <a:pt x="4577" y="8370"/>
                </a:lnTo>
                <a:lnTo>
                  <a:pt x="4605" y="8400"/>
                </a:lnTo>
                <a:lnTo>
                  <a:pt x="4638" y="8430"/>
                </a:lnTo>
                <a:lnTo>
                  <a:pt x="4652" y="8473"/>
                </a:lnTo>
                <a:lnTo>
                  <a:pt x="4619" y="8473"/>
                </a:lnTo>
                <a:lnTo>
                  <a:pt x="4571" y="8602"/>
                </a:lnTo>
                <a:lnTo>
                  <a:pt x="4505" y="8645"/>
                </a:lnTo>
                <a:lnTo>
                  <a:pt x="4442" y="8675"/>
                </a:lnTo>
                <a:lnTo>
                  <a:pt x="4376" y="8705"/>
                </a:lnTo>
                <a:lnTo>
                  <a:pt x="4327" y="9113"/>
                </a:lnTo>
                <a:lnTo>
                  <a:pt x="4271" y="9547"/>
                </a:lnTo>
                <a:lnTo>
                  <a:pt x="4252" y="9487"/>
                </a:lnTo>
                <a:lnTo>
                  <a:pt x="4248" y="9457"/>
                </a:lnTo>
                <a:lnTo>
                  <a:pt x="4230" y="9444"/>
                </a:lnTo>
                <a:lnTo>
                  <a:pt x="4220" y="9414"/>
                </a:lnTo>
                <a:lnTo>
                  <a:pt x="4196" y="9354"/>
                </a:lnTo>
                <a:lnTo>
                  <a:pt x="4196" y="9483"/>
                </a:lnTo>
                <a:lnTo>
                  <a:pt x="4206" y="9543"/>
                </a:lnTo>
                <a:lnTo>
                  <a:pt x="4220" y="9689"/>
                </a:lnTo>
                <a:lnTo>
                  <a:pt x="4238" y="9865"/>
                </a:lnTo>
                <a:lnTo>
                  <a:pt x="4252" y="10024"/>
                </a:lnTo>
                <a:lnTo>
                  <a:pt x="4252" y="10097"/>
                </a:lnTo>
                <a:lnTo>
                  <a:pt x="4186" y="10226"/>
                </a:lnTo>
                <a:lnTo>
                  <a:pt x="4115" y="10342"/>
                </a:lnTo>
                <a:lnTo>
                  <a:pt x="4038" y="10501"/>
                </a:lnTo>
                <a:lnTo>
                  <a:pt x="3962" y="10647"/>
                </a:lnTo>
                <a:lnTo>
                  <a:pt x="3914" y="10849"/>
                </a:lnTo>
                <a:lnTo>
                  <a:pt x="3889" y="11112"/>
                </a:lnTo>
                <a:lnTo>
                  <a:pt x="3861" y="11314"/>
                </a:lnTo>
                <a:lnTo>
                  <a:pt x="3871" y="11563"/>
                </a:lnTo>
                <a:lnTo>
                  <a:pt x="3895" y="11838"/>
                </a:lnTo>
                <a:lnTo>
                  <a:pt x="3928" y="12130"/>
                </a:lnTo>
                <a:lnTo>
                  <a:pt x="3960" y="12405"/>
                </a:lnTo>
                <a:lnTo>
                  <a:pt x="3979" y="12654"/>
                </a:lnTo>
                <a:lnTo>
                  <a:pt x="3960" y="12654"/>
                </a:lnTo>
                <a:lnTo>
                  <a:pt x="3960" y="12715"/>
                </a:lnTo>
                <a:lnTo>
                  <a:pt x="3904" y="12654"/>
                </a:lnTo>
                <a:lnTo>
                  <a:pt x="3880" y="12435"/>
                </a:lnTo>
                <a:lnTo>
                  <a:pt x="3837" y="12143"/>
                </a:lnTo>
                <a:lnTo>
                  <a:pt x="3789" y="11838"/>
                </a:lnTo>
                <a:lnTo>
                  <a:pt x="3736" y="11619"/>
                </a:lnTo>
                <a:lnTo>
                  <a:pt x="3688" y="11490"/>
                </a:lnTo>
                <a:lnTo>
                  <a:pt x="3626" y="11460"/>
                </a:lnTo>
                <a:lnTo>
                  <a:pt x="3555" y="11357"/>
                </a:lnTo>
                <a:lnTo>
                  <a:pt x="3470" y="11253"/>
                </a:lnTo>
                <a:lnTo>
                  <a:pt x="3371" y="11210"/>
                </a:lnTo>
                <a:lnTo>
                  <a:pt x="3371" y="11253"/>
                </a:lnTo>
                <a:lnTo>
                  <a:pt x="3357" y="11253"/>
                </a:lnTo>
                <a:lnTo>
                  <a:pt x="3367" y="11339"/>
                </a:lnTo>
                <a:lnTo>
                  <a:pt x="3381" y="11412"/>
                </a:lnTo>
                <a:lnTo>
                  <a:pt x="3391" y="11455"/>
                </a:lnTo>
                <a:lnTo>
                  <a:pt x="3401" y="11516"/>
                </a:lnTo>
                <a:lnTo>
                  <a:pt x="3415" y="11589"/>
                </a:lnTo>
                <a:lnTo>
                  <a:pt x="3338" y="11589"/>
                </a:lnTo>
                <a:lnTo>
                  <a:pt x="3282" y="11516"/>
                </a:lnTo>
                <a:lnTo>
                  <a:pt x="3205" y="11455"/>
                </a:lnTo>
                <a:lnTo>
                  <a:pt x="3134" y="11455"/>
                </a:lnTo>
                <a:lnTo>
                  <a:pt x="3058" y="11485"/>
                </a:lnTo>
                <a:lnTo>
                  <a:pt x="3005" y="11528"/>
                </a:lnTo>
                <a:lnTo>
                  <a:pt x="2948" y="11614"/>
                </a:lnTo>
                <a:lnTo>
                  <a:pt x="2900" y="11718"/>
                </a:lnTo>
                <a:lnTo>
                  <a:pt x="2868" y="11864"/>
                </a:lnTo>
                <a:lnTo>
                  <a:pt x="2849" y="11993"/>
                </a:lnTo>
                <a:lnTo>
                  <a:pt x="2859" y="12096"/>
                </a:lnTo>
                <a:lnTo>
                  <a:pt x="2859" y="12225"/>
                </a:lnTo>
                <a:lnTo>
                  <a:pt x="2845" y="12371"/>
                </a:lnTo>
                <a:lnTo>
                  <a:pt x="2812" y="12706"/>
                </a:lnTo>
                <a:lnTo>
                  <a:pt x="2812" y="12955"/>
                </a:lnTo>
                <a:lnTo>
                  <a:pt x="2817" y="13217"/>
                </a:lnTo>
                <a:lnTo>
                  <a:pt x="2849" y="13467"/>
                </a:lnTo>
                <a:lnTo>
                  <a:pt x="2902" y="13772"/>
                </a:lnTo>
                <a:lnTo>
                  <a:pt x="2958" y="13802"/>
                </a:lnTo>
                <a:lnTo>
                  <a:pt x="2991" y="13832"/>
                </a:lnTo>
                <a:lnTo>
                  <a:pt x="3005" y="13875"/>
                </a:lnTo>
                <a:lnTo>
                  <a:pt x="3024" y="13905"/>
                </a:lnTo>
                <a:lnTo>
                  <a:pt x="3048" y="13935"/>
                </a:lnTo>
                <a:lnTo>
                  <a:pt x="3090" y="13875"/>
                </a:lnTo>
                <a:lnTo>
                  <a:pt x="3157" y="13772"/>
                </a:lnTo>
                <a:lnTo>
                  <a:pt x="3171" y="13742"/>
                </a:lnTo>
                <a:lnTo>
                  <a:pt x="3213" y="13742"/>
                </a:lnTo>
                <a:lnTo>
                  <a:pt x="3213" y="13729"/>
                </a:lnTo>
                <a:lnTo>
                  <a:pt x="3232" y="13669"/>
                </a:lnTo>
                <a:lnTo>
                  <a:pt x="3236" y="13596"/>
                </a:lnTo>
                <a:lnTo>
                  <a:pt x="3246" y="13523"/>
                </a:lnTo>
                <a:lnTo>
                  <a:pt x="3256" y="13437"/>
                </a:lnTo>
                <a:lnTo>
                  <a:pt x="3266" y="13394"/>
                </a:lnTo>
                <a:lnTo>
                  <a:pt x="3304" y="13265"/>
                </a:lnTo>
                <a:lnTo>
                  <a:pt x="3357" y="13192"/>
                </a:lnTo>
                <a:lnTo>
                  <a:pt x="3433" y="13162"/>
                </a:lnTo>
                <a:lnTo>
                  <a:pt x="3437" y="13222"/>
                </a:lnTo>
                <a:lnTo>
                  <a:pt x="3447" y="13235"/>
                </a:lnTo>
                <a:lnTo>
                  <a:pt x="3447" y="13265"/>
                </a:lnTo>
                <a:lnTo>
                  <a:pt x="3457" y="13265"/>
                </a:lnTo>
                <a:lnTo>
                  <a:pt x="3457" y="13235"/>
                </a:lnTo>
                <a:lnTo>
                  <a:pt x="3481" y="13235"/>
                </a:lnTo>
                <a:lnTo>
                  <a:pt x="3505" y="13222"/>
                </a:lnTo>
                <a:lnTo>
                  <a:pt x="3505" y="13441"/>
                </a:lnTo>
                <a:lnTo>
                  <a:pt x="3473" y="13544"/>
                </a:lnTo>
                <a:lnTo>
                  <a:pt x="3449" y="13733"/>
                </a:lnTo>
                <a:lnTo>
                  <a:pt x="3425" y="13982"/>
                </a:lnTo>
                <a:lnTo>
                  <a:pt x="3401" y="14214"/>
                </a:lnTo>
                <a:lnTo>
                  <a:pt x="3372" y="14391"/>
                </a:lnTo>
                <a:lnTo>
                  <a:pt x="3457" y="14391"/>
                </a:lnTo>
                <a:lnTo>
                  <a:pt x="3528" y="14361"/>
                </a:lnTo>
                <a:lnTo>
                  <a:pt x="3595" y="14361"/>
                </a:lnTo>
                <a:lnTo>
                  <a:pt x="3657" y="14391"/>
                </a:lnTo>
                <a:lnTo>
                  <a:pt x="3695" y="14464"/>
                </a:lnTo>
                <a:lnTo>
                  <a:pt x="3728" y="14623"/>
                </a:lnTo>
                <a:lnTo>
                  <a:pt x="3738" y="14842"/>
                </a:lnTo>
                <a:lnTo>
                  <a:pt x="3724" y="15001"/>
                </a:lnTo>
                <a:lnTo>
                  <a:pt x="3705" y="15203"/>
                </a:lnTo>
                <a:lnTo>
                  <a:pt x="3705" y="15405"/>
                </a:lnTo>
                <a:lnTo>
                  <a:pt x="3748" y="15534"/>
                </a:lnTo>
                <a:lnTo>
                  <a:pt x="3772" y="15620"/>
                </a:lnTo>
                <a:lnTo>
                  <a:pt x="3804" y="15723"/>
                </a:lnTo>
                <a:lnTo>
                  <a:pt x="3857" y="15809"/>
                </a:lnTo>
                <a:lnTo>
                  <a:pt x="3919" y="15852"/>
                </a:lnTo>
                <a:lnTo>
                  <a:pt x="3952" y="15723"/>
                </a:lnTo>
                <a:lnTo>
                  <a:pt x="3994" y="15680"/>
                </a:lnTo>
                <a:lnTo>
                  <a:pt x="4071" y="15680"/>
                </a:lnTo>
                <a:lnTo>
                  <a:pt x="4081" y="15723"/>
                </a:lnTo>
                <a:lnTo>
                  <a:pt x="4095" y="15783"/>
                </a:lnTo>
                <a:lnTo>
                  <a:pt x="4103" y="15813"/>
                </a:lnTo>
                <a:lnTo>
                  <a:pt x="4113" y="15813"/>
                </a:lnTo>
                <a:lnTo>
                  <a:pt x="4137" y="15826"/>
                </a:lnTo>
                <a:lnTo>
                  <a:pt x="4169" y="15848"/>
                </a:lnTo>
                <a:lnTo>
                  <a:pt x="4201" y="15646"/>
                </a:lnTo>
                <a:lnTo>
                  <a:pt x="4244" y="15500"/>
                </a:lnTo>
                <a:lnTo>
                  <a:pt x="4292" y="15371"/>
                </a:lnTo>
                <a:lnTo>
                  <a:pt x="4354" y="15267"/>
                </a:lnTo>
                <a:lnTo>
                  <a:pt x="4445" y="15224"/>
                </a:lnTo>
                <a:lnTo>
                  <a:pt x="4459" y="15194"/>
                </a:lnTo>
                <a:lnTo>
                  <a:pt x="4493" y="15194"/>
                </a:lnTo>
                <a:lnTo>
                  <a:pt x="4512" y="15224"/>
                </a:lnTo>
                <a:lnTo>
                  <a:pt x="4536" y="15224"/>
                </a:lnTo>
                <a:lnTo>
                  <a:pt x="4526" y="15267"/>
                </a:lnTo>
                <a:lnTo>
                  <a:pt x="4526" y="15328"/>
                </a:lnTo>
                <a:lnTo>
                  <a:pt x="4516" y="15328"/>
                </a:lnTo>
                <a:lnTo>
                  <a:pt x="4516" y="15341"/>
                </a:lnTo>
                <a:lnTo>
                  <a:pt x="4526" y="15341"/>
                </a:lnTo>
                <a:lnTo>
                  <a:pt x="4536" y="15371"/>
                </a:lnTo>
                <a:lnTo>
                  <a:pt x="4550" y="15401"/>
                </a:lnTo>
                <a:lnTo>
                  <a:pt x="4550" y="15341"/>
                </a:lnTo>
                <a:lnTo>
                  <a:pt x="4568" y="15298"/>
                </a:lnTo>
                <a:lnTo>
                  <a:pt x="4578" y="15267"/>
                </a:lnTo>
                <a:lnTo>
                  <a:pt x="4582" y="15237"/>
                </a:lnTo>
                <a:lnTo>
                  <a:pt x="4592" y="15224"/>
                </a:lnTo>
                <a:lnTo>
                  <a:pt x="4611" y="15194"/>
                </a:lnTo>
                <a:lnTo>
                  <a:pt x="4625" y="15164"/>
                </a:lnTo>
                <a:lnTo>
                  <a:pt x="4702" y="15366"/>
                </a:lnTo>
                <a:lnTo>
                  <a:pt x="4801" y="15469"/>
                </a:lnTo>
                <a:lnTo>
                  <a:pt x="4900" y="15500"/>
                </a:lnTo>
                <a:lnTo>
                  <a:pt x="5015" y="15469"/>
                </a:lnTo>
                <a:lnTo>
                  <a:pt x="5134" y="15439"/>
                </a:lnTo>
                <a:lnTo>
                  <a:pt x="5134" y="15530"/>
                </a:lnTo>
                <a:lnTo>
                  <a:pt x="5124" y="15543"/>
                </a:lnTo>
                <a:lnTo>
                  <a:pt x="5124" y="15573"/>
                </a:lnTo>
                <a:lnTo>
                  <a:pt x="5114" y="15616"/>
                </a:lnTo>
                <a:lnTo>
                  <a:pt x="5171" y="15676"/>
                </a:lnTo>
                <a:lnTo>
                  <a:pt x="5203" y="15749"/>
                </a:lnTo>
                <a:lnTo>
                  <a:pt x="5236" y="15822"/>
                </a:lnTo>
                <a:lnTo>
                  <a:pt x="5292" y="15908"/>
                </a:lnTo>
                <a:lnTo>
                  <a:pt x="5292" y="16054"/>
                </a:lnTo>
                <a:lnTo>
                  <a:pt x="5355" y="16114"/>
                </a:lnTo>
                <a:lnTo>
                  <a:pt x="5393" y="16127"/>
                </a:lnTo>
                <a:lnTo>
                  <a:pt x="5426" y="16230"/>
                </a:lnTo>
                <a:lnTo>
                  <a:pt x="5444" y="16389"/>
                </a:lnTo>
                <a:lnTo>
                  <a:pt x="5543" y="16419"/>
                </a:lnTo>
                <a:lnTo>
                  <a:pt x="5624" y="16432"/>
                </a:lnTo>
                <a:lnTo>
                  <a:pt x="5733" y="16462"/>
                </a:lnTo>
                <a:lnTo>
                  <a:pt x="5810" y="16767"/>
                </a:lnTo>
                <a:lnTo>
                  <a:pt x="5900" y="17042"/>
                </a:lnTo>
                <a:lnTo>
                  <a:pt x="6000" y="17275"/>
                </a:lnTo>
                <a:lnTo>
                  <a:pt x="6114" y="17451"/>
                </a:lnTo>
                <a:lnTo>
                  <a:pt x="6110" y="17554"/>
                </a:lnTo>
                <a:lnTo>
                  <a:pt x="6092" y="17614"/>
                </a:lnTo>
                <a:lnTo>
                  <a:pt x="6078" y="17687"/>
                </a:lnTo>
                <a:lnTo>
                  <a:pt x="6059" y="17730"/>
                </a:lnTo>
                <a:lnTo>
                  <a:pt x="6045" y="17816"/>
                </a:lnTo>
                <a:lnTo>
                  <a:pt x="6150" y="17816"/>
                </a:lnTo>
                <a:lnTo>
                  <a:pt x="6249" y="17919"/>
                </a:lnTo>
                <a:lnTo>
                  <a:pt x="6268" y="18095"/>
                </a:lnTo>
                <a:lnTo>
                  <a:pt x="6292" y="18065"/>
                </a:lnTo>
                <a:lnTo>
                  <a:pt x="6306" y="18035"/>
                </a:lnTo>
                <a:lnTo>
                  <a:pt x="6334" y="18065"/>
                </a:lnTo>
                <a:lnTo>
                  <a:pt x="6338" y="18065"/>
                </a:lnTo>
                <a:lnTo>
                  <a:pt x="6357" y="18095"/>
                </a:lnTo>
                <a:lnTo>
                  <a:pt x="6371" y="18125"/>
                </a:lnTo>
                <a:lnTo>
                  <a:pt x="6389" y="18138"/>
                </a:lnTo>
                <a:lnTo>
                  <a:pt x="6646" y="18199"/>
                </a:lnTo>
                <a:lnTo>
                  <a:pt x="6670" y="18272"/>
                </a:lnTo>
                <a:lnTo>
                  <a:pt x="6688" y="18418"/>
                </a:lnTo>
                <a:lnTo>
                  <a:pt x="6693" y="18547"/>
                </a:lnTo>
                <a:lnTo>
                  <a:pt x="6721" y="18650"/>
                </a:lnTo>
                <a:lnTo>
                  <a:pt x="6759" y="18680"/>
                </a:lnTo>
                <a:lnTo>
                  <a:pt x="6802" y="18680"/>
                </a:lnTo>
                <a:lnTo>
                  <a:pt x="6834" y="18650"/>
                </a:lnTo>
                <a:lnTo>
                  <a:pt x="6858" y="18753"/>
                </a:lnTo>
                <a:lnTo>
                  <a:pt x="6887" y="18826"/>
                </a:lnTo>
                <a:lnTo>
                  <a:pt x="6901" y="18912"/>
                </a:lnTo>
                <a:lnTo>
                  <a:pt x="6912" y="19011"/>
                </a:lnTo>
                <a:lnTo>
                  <a:pt x="6922" y="19127"/>
                </a:lnTo>
                <a:lnTo>
                  <a:pt x="6860" y="19359"/>
                </a:lnTo>
                <a:lnTo>
                  <a:pt x="6793" y="19634"/>
                </a:lnTo>
                <a:lnTo>
                  <a:pt x="6727" y="19939"/>
                </a:lnTo>
                <a:lnTo>
                  <a:pt x="6670" y="20244"/>
                </a:lnTo>
                <a:lnTo>
                  <a:pt x="6632" y="20476"/>
                </a:lnTo>
                <a:lnTo>
                  <a:pt x="6632" y="20622"/>
                </a:lnTo>
                <a:lnTo>
                  <a:pt x="6636" y="20824"/>
                </a:lnTo>
                <a:lnTo>
                  <a:pt x="6654" y="21057"/>
                </a:lnTo>
                <a:lnTo>
                  <a:pt x="6644" y="21259"/>
                </a:lnTo>
                <a:lnTo>
                  <a:pt x="6630" y="21387"/>
                </a:lnTo>
                <a:lnTo>
                  <a:pt x="6598" y="21589"/>
                </a:lnTo>
                <a:lnTo>
                  <a:pt x="6596" y="21600"/>
                </a:lnTo>
                <a:lnTo>
                  <a:pt x="4578" y="21600"/>
                </a:lnTo>
                <a:lnTo>
                  <a:pt x="4591" y="21314"/>
                </a:lnTo>
                <a:lnTo>
                  <a:pt x="4425" y="21125"/>
                </a:lnTo>
                <a:lnTo>
                  <a:pt x="4282" y="20833"/>
                </a:lnTo>
                <a:lnTo>
                  <a:pt x="4167" y="20455"/>
                </a:lnTo>
                <a:lnTo>
                  <a:pt x="4072" y="20047"/>
                </a:lnTo>
                <a:lnTo>
                  <a:pt x="4040" y="19814"/>
                </a:lnTo>
                <a:lnTo>
                  <a:pt x="4016" y="19595"/>
                </a:lnTo>
                <a:lnTo>
                  <a:pt x="3992" y="19333"/>
                </a:lnTo>
                <a:lnTo>
                  <a:pt x="3959" y="19131"/>
                </a:lnTo>
                <a:lnTo>
                  <a:pt x="3906" y="18985"/>
                </a:lnTo>
                <a:lnTo>
                  <a:pt x="3892" y="18925"/>
                </a:lnTo>
                <a:lnTo>
                  <a:pt x="3868" y="18925"/>
                </a:lnTo>
                <a:lnTo>
                  <a:pt x="3850" y="18912"/>
                </a:lnTo>
                <a:lnTo>
                  <a:pt x="3836" y="18852"/>
                </a:lnTo>
                <a:lnTo>
                  <a:pt x="3817" y="18809"/>
                </a:lnTo>
                <a:lnTo>
                  <a:pt x="3836" y="18706"/>
                </a:lnTo>
                <a:lnTo>
                  <a:pt x="3836" y="18413"/>
                </a:lnTo>
                <a:lnTo>
                  <a:pt x="3878" y="18340"/>
                </a:lnTo>
                <a:lnTo>
                  <a:pt x="3906" y="18267"/>
                </a:lnTo>
                <a:lnTo>
                  <a:pt x="3949" y="18194"/>
                </a:lnTo>
                <a:lnTo>
                  <a:pt x="3949" y="18134"/>
                </a:lnTo>
                <a:lnTo>
                  <a:pt x="3906" y="18134"/>
                </a:lnTo>
                <a:lnTo>
                  <a:pt x="3882" y="18121"/>
                </a:lnTo>
                <a:lnTo>
                  <a:pt x="3858" y="18121"/>
                </a:lnTo>
                <a:lnTo>
                  <a:pt x="3834" y="18091"/>
                </a:lnTo>
                <a:lnTo>
                  <a:pt x="3867" y="17859"/>
                </a:lnTo>
                <a:lnTo>
                  <a:pt x="3891" y="17627"/>
                </a:lnTo>
                <a:lnTo>
                  <a:pt x="3923" y="17408"/>
                </a:lnTo>
                <a:lnTo>
                  <a:pt x="3980" y="17219"/>
                </a:lnTo>
                <a:lnTo>
                  <a:pt x="4047" y="17042"/>
                </a:lnTo>
                <a:lnTo>
                  <a:pt x="4103" y="16840"/>
                </a:lnTo>
                <a:lnTo>
                  <a:pt x="4099" y="16694"/>
                </a:lnTo>
                <a:lnTo>
                  <a:pt x="4099" y="16492"/>
                </a:lnTo>
                <a:lnTo>
                  <a:pt x="4089" y="16290"/>
                </a:lnTo>
                <a:lnTo>
                  <a:pt x="4065" y="16161"/>
                </a:lnTo>
                <a:lnTo>
                  <a:pt x="4033" y="16015"/>
                </a:lnTo>
                <a:lnTo>
                  <a:pt x="4000" y="15856"/>
                </a:lnTo>
                <a:lnTo>
                  <a:pt x="3967" y="15856"/>
                </a:lnTo>
                <a:lnTo>
                  <a:pt x="3958" y="15886"/>
                </a:lnTo>
                <a:lnTo>
                  <a:pt x="3948" y="15916"/>
                </a:lnTo>
                <a:lnTo>
                  <a:pt x="3938" y="15929"/>
                </a:lnTo>
                <a:lnTo>
                  <a:pt x="3923" y="15959"/>
                </a:lnTo>
                <a:lnTo>
                  <a:pt x="3933" y="16020"/>
                </a:lnTo>
                <a:lnTo>
                  <a:pt x="3933" y="16093"/>
                </a:lnTo>
                <a:lnTo>
                  <a:pt x="3923" y="16136"/>
                </a:lnTo>
                <a:lnTo>
                  <a:pt x="3914" y="16136"/>
                </a:lnTo>
                <a:lnTo>
                  <a:pt x="3904" y="16166"/>
                </a:lnTo>
                <a:lnTo>
                  <a:pt x="3889" y="16166"/>
                </a:lnTo>
                <a:lnTo>
                  <a:pt x="3875" y="16196"/>
                </a:lnTo>
                <a:lnTo>
                  <a:pt x="3833" y="16093"/>
                </a:lnTo>
                <a:lnTo>
                  <a:pt x="3756" y="15964"/>
                </a:lnTo>
                <a:lnTo>
                  <a:pt x="3680" y="15835"/>
                </a:lnTo>
                <a:lnTo>
                  <a:pt x="3609" y="15732"/>
                </a:lnTo>
                <a:lnTo>
                  <a:pt x="3556" y="15689"/>
                </a:lnTo>
                <a:lnTo>
                  <a:pt x="3514" y="15383"/>
                </a:lnTo>
                <a:lnTo>
                  <a:pt x="3476" y="15207"/>
                </a:lnTo>
                <a:lnTo>
                  <a:pt x="3433" y="15078"/>
                </a:lnTo>
                <a:lnTo>
                  <a:pt x="3391" y="15035"/>
                </a:lnTo>
                <a:lnTo>
                  <a:pt x="3324" y="14975"/>
                </a:lnTo>
                <a:lnTo>
                  <a:pt x="3253" y="14902"/>
                </a:lnTo>
                <a:lnTo>
                  <a:pt x="3158" y="14799"/>
                </a:lnTo>
                <a:lnTo>
                  <a:pt x="3102" y="14670"/>
                </a:lnTo>
                <a:lnTo>
                  <a:pt x="3053" y="14541"/>
                </a:lnTo>
                <a:lnTo>
                  <a:pt x="2977" y="14438"/>
                </a:lnTo>
                <a:lnTo>
                  <a:pt x="2929" y="14438"/>
                </a:lnTo>
                <a:lnTo>
                  <a:pt x="2896" y="14498"/>
                </a:lnTo>
                <a:lnTo>
                  <a:pt x="2868" y="14541"/>
                </a:lnTo>
                <a:lnTo>
                  <a:pt x="2835" y="14601"/>
                </a:lnTo>
                <a:lnTo>
                  <a:pt x="2797" y="14571"/>
                </a:lnTo>
                <a:lnTo>
                  <a:pt x="2778" y="14541"/>
                </a:lnTo>
                <a:lnTo>
                  <a:pt x="2764" y="14498"/>
                </a:lnTo>
                <a:lnTo>
                  <a:pt x="2746" y="14438"/>
                </a:lnTo>
                <a:lnTo>
                  <a:pt x="2722" y="14365"/>
                </a:lnTo>
                <a:lnTo>
                  <a:pt x="2703" y="14322"/>
                </a:lnTo>
                <a:lnTo>
                  <a:pt x="2689" y="14292"/>
                </a:lnTo>
                <a:lnTo>
                  <a:pt x="2580" y="14232"/>
                </a:lnTo>
                <a:lnTo>
                  <a:pt x="2566" y="14189"/>
                </a:lnTo>
                <a:lnTo>
                  <a:pt x="2547" y="14146"/>
                </a:lnTo>
                <a:lnTo>
                  <a:pt x="2533" y="14086"/>
                </a:lnTo>
                <a:lnTo>
                  <a:pt x="2515" y="14043"/>
                </a:lnTo>
                <a:lnTo>
                  <a:pt x="2511" y="14013"/>
                </a:lnTo>
                <a:lnTo>
                  <a:pt x="2416" y="14055"/>
                </a:lnTo>
                <a:lnTo>
                  <a:pt x="2401" y="14043"/>
                </a:lnTo>
                <a:lnTo>
                  <a:pt x="2377" y="13939"/>
                </a:lnTo>
                <a:lnTo>
                  <a:pt x="2335" y="13836"/>
                </a:lnTo>
                <a:lnTo>
                  <a:pt x="2302" y="13707"/>
                </a:lnTo>
                <a:lnTo>
                  <a:pt x="2270" y="13604"/>
                </a:lnTo>
                <a:lnTo>
                  <a:pt x="2251" y="13544"/>
                </a:lnTo>
                <a:lnTo>
                  <a:pt x="2284" y="13226"/>
                </a:lnTo>
                <a:lnTo>
                  <a:pt x="2193" y="12921"/>
                </a:lnTo>
                <a:lnTo>
                  <a:pt x="2112" y="12586"/>
                </a:lnTo>
                <a:lnTo>
                  <a:pt x="2027" y="12238"/>
                </a:lnTo>
                <a:lnTo>
                  <a:pt x="1947" y="11872"/>
                </a:lnTo>
                <a:lnTo>
                  <a:pt x="1928" y="11842"/>
                </a:lnTo>
                <a:lnTo>
                  <a:pt x="1904" y="11829"/>
                </a:lnTo>
                <a:lnTo>
                  <a:pt x="1890" y="11829"/>
                </a:lnTo>
                <a:lnTo>
                  <a:pt x="1861" y="11799"/>
                </a:lnTo>
                <a:lnTo>
                  <a:pt x="1857" y="11769"/>
                </a:lnTo>
                <a:lnTo>
                  <a:pt x="1825" y="11640"/>
                </a:lnTo>
                <a:lnTo>
                  <a:pt x="1806" y="11494"/>
                </a:lnTo>
                <a:lnTo>
                  <a:pt x="1792" y="11348"/>
                </a:lnTo>
                <a:lnTo>
                  <a:pt x="1764" y="11189"/>
                </a:lnTo>
                <a:lnTo>
                  <a:pt x="1725" y="11116"/>
                </a:lnTo>
                <a:lnTo>
                  <a:pt x="1707" y="11056"/>
                </a:lnTo>
                <a:lnTo>
                  <a:pt x="1693" y="11013"/>
                </a:lnTo>
                <a:lnTo>
                  <a:pt x="1674" y="10983"/>
                </a:lnTo>
                <a:lnTo>
                  <a:pt x="1674" y="11258"/>
                </a:lnTo>
                <a:lnTo>
                  <a:pt x="1699" y="11361"/>
                </a:lnTo>
                <a:lnTo>
                  <a:pt x="1751" y="11537"/>
                </a:lnTo>
                <a:lnTo>
                  <a:pt x="1799" y="11739"/>
                </a:lnTo>
                <a:lnTo>
                  <a:pt x="1861" y="12001"/>
                </a:lnTo>
                <a:lnTo>
                  <a:pt x="1910" y="12250"/>
                </a:lnTo>
                <a:lnTo>
                  <a:pt x="1962" y="12513"/>
                </a:lnTo>
                <a:lnTo>
                  <a:pt x="2000" y="12745"/>
                </a:lnTo>
                <a:lnTo>
                  <a:pt x="2019" y="12891"/>
                </a:lnTo>
                <a:lnTo>
                  <a:pt x="2019" y="12994"/>
                </a:lnTo>
                <a:lnTo>
                  <a:pt x="2009" y="13037"/>
                </a:lnTo>
                <a:lnTo>
                  <a:pt x="1999" y="13067"/>
                </a:lnTo>
                <a:lnTo>
                  <a:pt x="1999" y="13097"/>
                </a:lnTo>
                <a:lnTo>
                  <a:pt x="1985" y="13127"/>
                </a:lnTo>
                <a:lnTo>
                  <a:pt x="1985" y="13024"/>
                </a:lnTo>
                <a:lnTo>
                  <a:pt x="1975" y="12938"/>
                </a:lnTo>
                <a:lnTo>
                  <a:pt x="1975" y="12895"/>
                </a:lnTo>
                <a:lnTo>
                  <a:pt x="1965" y="12835"/>
                </a:lnTo>
                <a:lnTo>
                  <a:pt x="1893" y="12835"/>
                </a:lnTo>
                <a:lnTo>
                  <a:pt x="1874" y="12659"/>
                </a:lnTo>
                <a:lnTo>
                  <a:pt x="1860" y="12483"/>
                </a:lnTo>
                <a:lnTo>
                  <a:pt x="1832" y="12336"/>
                </a:lnTo>
                <a:lnTo>
                  <a:pt x="1793" y="12207"/>
                </a:lnTo>
                <a:lnTo>
                  <a:pt x="1741" y="12104"/>
                </a:lnTo>
                <a:lnTo>
                  <a:pt x="1693" y="12001"/>
                </a:lnTo>
                <a:lnTo>
                  <a:pt x="1650" y="11825"/>
                </a:lnTo>
                <a:lnTo>
                  <a:pt x="1665" y="11795"/>
                </a:lnTo>
                <a:lnTo>
                  <a:pt x="1684" y="11795"/>
                </a:lnTo>
                <a:lnTo>
                  <a:pt x="1684" y="11735"/>
                </a:lnTo>
                <a:lnTo>
                  <a:pt x="1694" y="11722"/>
                </a:lnTo>
                <a:lnTo>
                  <a:pt x="1632" y="11593"/>
                </a:lnTo>
                <a:lnTo>
                  <a:pt x="1604" y="11434"/>
                </a:lnTo>
                <a:lnTo>
                  <a:pt x="1575" y="11258"/>
                </a:lnTo>
                <a:lnTo>
                  <a:pt x="1561" y="11056"/>
                </a:lnTo>
                <a:lnTo>
                  <a:pt x="1528" y="10879"/>
                </a:lnTo>
                <a:lnTo>
                  <a:pt x="1486" y="10733"/>
                </a:lnTo>
                <a:lnTo>
                  <a:pt x="1438" y="10647"/>
                </a:lnTo>
                <a:lnTo>
                  <a:pt x="1375" y="10574"/>
                </a:lnTo>
                <a:lnTo>
                  <a:pt x="1327" y="10471"/>
                </a:lnTo>
                <a:lnTo>
                  <a:pt x="1295" y="10342"/>
                </a:lnTo>
                <a:lnTo>
                  <a:pt x="1276" y="10196"/>
                </a:lnTo>
                <a:lnTo>
                  <a:pt x="1252" y="10037"/>
                </a:lnTo>
                <a:lnTo>
                  <a:pt x="1195" y="9788"/>
                </a:lnTo>
                <a:lnTo>
                  <a:pt x="1147" y="9612"/>
                </a:lnTo>
                <a:lnTo>
                  <a:pt x="1095" y="9453"/>
                </a:lnTo>
                <a:lnTo>
                  <a:pt x="1062" y="9276"/>
                </a:lnTo>
                <a:lnTo>
                  <a:pt x="1038" y="9044"/>
                </a:lnTo>
                <a:lnTo>
                  <a:pt x="1020" y="8739"/>
                </a:lnTo>
                <a:lnTo>
                  <a:pt x="1015" y="8318"/>
                </a:lnTo>
                <a:lnTo>
                  <a:pt x="1015" y="8215"/>
                </a:lnTo>
                <a:lnTo>
                  <a:pt x="1020" y="8013"/>
                </a:lnTo>
                <a:lnTo>
                  <a:pt x="1020" y="7097"/>
                </a:lnTo>
                <a:lnTo>
                  <a:pt x="1030" y="6848"/>
                </a:lnTo>
                <a:lnTo>
                  <a:pt x="1040" y="6689"/>
                </a:lnTo>
                <a:lnTo>
                  <a:pt x="1064" y="6659"/>
                </a:lnTo>
                <a:lnTo>
                  <a:pt x="1115" y="6659"/>
                </a:lnTo>
                <a:lnTo>
                  <a:pt x="1129" y="6689"/>
                </a:lnTo>
                <a:lnTo>
                  <a:pt x="1139" y="6749"/>
                </a:lnTo>
                <a:lnTo>
                  <a:pt x="1153" y="6792"/>
                </a:lnTo>
                <a:lnTo>
                  <a:pt x="1163" y="6852"/>
                </a:lnTo>
                <a:lnTo>
                  <a:pt x="1163" y="6560"/>
                </a:lnTo>
                <a:lnTo>
                  <a:pt x="1106" y="6358"/>
                </a:lnTo>
                <a:lnTo>
                  <a:pt x="1040" y="6156"/>
                </a:lnTo>
                <a:lnTo>
                  <a:pt x="963" y="6010"/>
                </a:lnTo>
                <a:lnTo>
                  <a:pt x="963" y="6139"/>
                </a:lnTo>
                <a:lnTo>
                  <a:pt x="996" y="6212"/>
                </a:lnTo>
                <a:lnTo>
                  <a:pt x="1028" y="6285"/>
                </a:lnTo>
                <a:lnTo>
                  <a:pt x="1061" y="6358"/>
                </a:lnTo>
                <a:lnTo>
                  <a:pt x="1085" y="6461"/>
                </a:lnTo>
                <a:lnTo>
                  <a:pt x="1085" y="6522"/>
                </a:lnTo>
                <a:lnTo>
                  <a:pt x="1081" y="6522"/>
                </a:lnTo>
                <a:lnTo>
                  <a:pt x="1081" y="6552"/>
                </a:lnTo>
                <a:lnTo>
                  <a:pt x="1071" y="6565"/>
                </a:lnTo>
                <a:lnTo>
                  <a:pt x="1052" y="6595"/>
                </a:lnTo>
                <a:lnTo>
                  <a:pt x="1048" y="6625"/>
                </a:lnTo>
                <a:lnTo>
                  <a:pt x="986" y="6625"/>
                </a:lnTo>
                <a:lnTo>
                  <a:pt x="986" y="6595"/>
                </a:lnTo>
                <a:lnTo>
                  <a:pt x="981" y="6595"/>
                </a:lnTo>
                <a:lnTo>
                  <a:pt x="963" y="6565"/>
                </a:lnTo>
                <a:lnTo>
                  <a:pt x="906" y="6345"/>
                </a:lnTo>
                <a:lnTo>
                  <a:pt x="854" y="6113"/>
                </a:lnTo>
                <a:lnTo>
                  <a:pt x="816" y="5851"/>
                </a:lnTo>
                <a:lnTo>
                  <a:pt x="854" y="5851"/>
                </a:lnTo>
                <a:lnTo>
                  <a:pt x="872" y="5881"/>
                </a:lnTo>
                <a:lnTo>
                  <a:pt x="905" y="5881"/>
                </a:lnTo>
                <a:lnTo>
                  <a:pt x="919" y="5851"/>
                </a:lnTo>
                <a:lnTo>
                  <a:pt x="852" y="5778"/>
                </a:lnTo>
                <a:lnTo>
                  <a:pt x="814" y="5662"/>
                </a:lnTo>
                <a:lnTo>
                  <a:pt x="782" y="5503"/>
                </a:lnTo>
                <a:lnTo>
                  <a:pt x="753" y="5327"/>
                </a:lnTo>
                <a:lnTo>
                  <a:pt x="739" y="5151"/>
                </a:lnTo>
                <a:lnTo>
                  <a:pt x="715" y="4992"/>
                </a:lnTo>
                <a:lnTo>
                  <a:pt x="682" y="4863"/>
                </a:lnTo>
                <a:lnTo>
                  <a:pt x="630" y="4790"/>
                </a:lnTo>
                <a:lnTo>
                  <a:pt x="648" y="4454"/>
                </a:lnTo>
                <a:lnTo>
                  <a:pt x="592" y="4265"/>
                </a:lnTo>
                <a:lnTo>
                  <a:pt x="539" y="4033"/>
                </a:lnTo>
                <a:lnTo>
                  <a:pt x="497" y="3801"/>
                </a:lnTo>
                <a:lnTo>
                  <a:pt x="440" y="3569"/>
                </a:lnTo>
                <a:lnTo>
                  <a:pt x="373" y="3393"/>
                </a:lnTo>
                <a:lnTo>
                  <a:pt x="283" y="3264"/>
                </a:lnTo>
                <a:lnTo>
                  <a:pt x="174" y="3191"/>
                </a:lnTo>
                <a:lnTo>
                  <a:pt x="83" y="3062"/>
                </a:lnTo>
                <a:lnTo>
                  <a:pt x="16" y="2886"/>
                </a:lnTo>
                <a:lnTo>
                  <a:pt x="0" y="2843"/>
                </a:lnTo>
                <a:close/>
              </a:path>
            </a:pathLst>
          </a:custGeom>
          <a:solidFill>
            <a:srgbClr val="FFFFFF">
              <a:alpha val="20000"/>
            </a:srgbClr>
          </a:solidFill>
          <a:ln w="12700">
            <a:miter lim="400000"/>
          </a:ln>
        </p:spPr>
        <p:txBody>
          <a:bodyPr lIns="45719" rIns="45719" anchor="ctr"/>
          <a:lstStyle/>
          <a:p>
            <a:endParaRPr/>
          </a:p>
        </p:txBody>
      </p:sp>
      <p:sp>
        <p:nvSpPr>
          <p:cNvPr id="13" name="Body Level One…"/>
          <p:cNvSpPr txBox="1">
            <a:spLocks noGrp="1"/>
          </p:cNvSpPr>
          <p:nvPr>
            <p:ph type="body" sz="quarter" idx="1"/>
          </p:nvPr>
        </p:nvSpPr>
        <p:spPr>
          <a:xfrm>
            <a:off x="524434" y="259242"/>
            <a:ext cx="11372293" cy="724249"/>
          </a:xfrm>
          <a:prstGeom prst="rect">
            <a:avLst/>
          </a:prstGeom>
        </p:spPr>
        <p:txBody>
          <a:bodyPr anchor="ctr">
            <a:normAutofit/>
          </a:bodyPr>
          <a:lstStyle>
            <a:lvl1pPr marL="0" indent="0">
              <a:buSzTx/>
              <a:buFontTx/>
              <a:buNone/>
              <a:defRPr sz="5400">
                <a:solidFill>
                  <a:srgbClr val="FFFFFF"/>
                </a:solidFill>
              </a:defRPr>
            </a:lvl1pPr>
            <a:lvl2pPr marL="971550" indent="-514350">
              <a:buFontTx/>
              <a:defRPr sz="5400">
                <a:solidFill>
                  <a:srgbClr val="FFFFFF"/>
                </a:solidFill>
              </a:defRPr>
            </a:lvl2pPr>
            <a:lvl3pPr marL="1531619" indent="-617219">
              <a:buFontTx/>
              <a:defRPr sz="5400">
                <a:solidFill>
                  <a:srgbClr val="FFFFFF"/>
                </a:solidFill>
              </a:defRPr>
            </a:lvl3pPr>
            <a:lvl4pPr marL="2057400" indent="-685800">
              <a:buFontTx/>
              <a:defRPr sz="5400">
                <a:solidFill>
                  <a:srgbClr val="FFFFFF"/>
                </a:solidFill>
              </a:defRPr>
            </a:lvl4pPr>
            <a:lvl5pPr marL="2514600" indent="-685800">
              <a:buFontTx/>
              <a:defRPr sz="5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grpSp>
        <p:nvGrpSpPr>
          <p:cNvPr id="22" name="Group 201"/>
          <p:cNvGrpSpPr/>
          <p:nvPr/>
        </p:nvGrpSpPr>
        <p:grpSpPr>
          <a:xfrm>
            <a:off x="10386409" y="738400"/>
            <a:ext cx="1401331" cy="292163"/>
            <a:chOff x="0" y="0"/>
            <a:chExt cx="1401330" cy="292162"/>
          </a:xfrm>
        </p:grpSpPr>
        <p:sp>
          <p:nvSpPr>
            <p:cNvPr id="14" name="Freeform: Shape 179"/>
            <p:cNvSpPr/>
            <p:nvPr/>
          </p:nvSpPr>
          <p:spPr>
            <a:xfrm rot="1020000">
              <a:off x="566654" y="36274"/>
              <a:ext cx="147656" cy="219861"/>
            </a:xfrm>
            <a:custGeom>
              <a:avLst/>
              <a:gdLst/>
              <a:ahLst/>
              <a:cxnLst>
                <a:cxn ang="0">
                  <a:pos x="wd2" y="hd2"/>
                </a:cxn>
                <a:cxn ang="5400000">
                  <a:pos x="wd2" y="hd2"/>
                </a:cxn>
                <a:cxn ang="10800000">
                  <a:pos x="wd2" y="hd2"/>
                </a:cxn>
                <a:cxn ang="16200000">
                  <a:pos x="wd2" y="hd2"/>
                </a:cxn>
              </a:cxnLst>
              <a:rect l="0" t="0" r="r" b="b"/>
              <a:pathLst>
                <a:path w="21456" h="21569" extrusionOk="0">
                  <a:moveTo>
                    <a:pt x="19719" y="17732"/>
                  </a:moveTo>
                  <a:cubicBezTo>
                    <a:pt x="19949" y="17752"/>
                    <a:pt x="20164" y="17773"/>
                    <a:pt x="20394" y="17783"/>
                  </a:cubicBezTo>
                  <a:cubicBezTo>
                    <a:pt x="20884" y="17804"/>
                    <a:pt x="21252" y="17949"/>
                    <a:pt x="21390" y="18270"/>
                  </a:cubicBezTo>
                  <a:cubicBezTo>
                    <a:pt x="21528" y="18580"/>
                    <a:pt x="21467" y="18880"/>
                    <a:pt x="21053" y="19118"/>
                  </a:cubicBezTo>
                  <a:cubicBezTo>
                    <a:pt x="20777" y="19274"/>
                    <a:pt x="20455" y="19367"/>
                    <a:pt x="20102" y="19439"/>
                  </a:cubicBezTo>
                  <a:cubicBezTo>
                    <a:pt x="18845" y="19688"/>
                    <a:pt x="17588" y="19946"/>
                    <a:pt x="16331" y="20205"/>
                  </a:cubicBezTo>
                  <a:cubicBezTo>
                    <a:pt x="15580" y="20516"/>
                    <a:pt x="14767" y="20660"/>
                    <a:pt x="13894" y="20681"/>
                  </a:cubicBezTo>
                  <a:cubicBezTo>
                    <a:pt x="12575" y="20940"/>
                    <a:pt x="11242" y="21199"/>
                    <a:pt x="9923" y="21457"/>
                  </a:cubicBezTo>
                  <a:cubicBezTo>
                    <a:pt x="9555" y="21530"/>
                    <a:pt x="9203" y="21592"/>
                    <a:pt x="8804" y="21561"/>
                  </a:cubicBezTo>
                  <a:cubicBezTo>
                    <a:pt x="8298" y="21520"/>
                    <a:pt x="7961" y="21344"/>
                    <a:pt x="7808" y="21002"/>
                  </a:cubicBezTo>
                  <a:cubicBezTo>
                    <a:pt x="7639" y="20671"/>
                    <a:pt x="7838" y="20422"/>
                    <a:pt x="8191" y="20205"/>
                  </a:cubicBezTo>
                  <a:cubicBezTo>
                    <a:pt x="8329" y="20122"/>
                    <a:pt x="8497" y="20060"/>
                    <a:pt x="8651" y="19977"/>
                  </a:cubicBezTo>
                  <a:cubicBezTo>
                    <a:pt x="9356" y="19626"/>
                    <a:pt x="9417" y="19460"/>
                    <a:pt x="9172" y="18849"/>
                  </a:cubicBezTo>
                  <a:cubicBezTo>
                    <a:pt x="8865" y="18684"/>
                    <a:pt x="8850" y="18435"/>
                    <a:pt x="8743" y="18218"/>
                  </a:cubicBezTo>
                  <a:cubicBezTo>
                    <a:pt x="8513" y="17690"/>
                    <a:pt x="8252" y="17183"/>
                    <a:pt x="8068" y="16645"/>
                  </a:cubicBezTo>
                  <a:cubicBezTo>
                    <a:pt x="6919" y="14047"/>
                    <a:pt x="5815" y="11449"/>
                    <a:pt x="4665" y="8851"/>
                  </a:cubicBezTo>
                  <a:cubicBezTo>
                    <a:pt x="4098" y="7485"/>
                    <a:pt x="3485" y="6119"/>
                    <a:pt x="2902" y="4753"/>
                  </a:cubicBezTo>
                  <a:cubicBezTo>
                    <a:pt x="2718" y="4339"/>
                    <a:pt x="2381" y="4080"/>
                    <a:pt x="1722" y="4049"/>
                  </a:cubicBezTo>
                  <a:cubicBezTo>
                    <a:pt x="1507" y="4039"/>
                    <a:pt x="1308" y="4008"/>
                    <a:pt x="1093" y="3977"/>
                  </a:cubicBezTo>
                  <a:cubicBezTo>
                    <a:pt x="465" y="3894"/>
                    <a:pt x="112" y="3666"/>
                    <a:pt x="20" y="3304"/>
                  </a:cubicBezTo>
                  <a:cubicBezTo>
                    <a:pt x="-72" y="2921"/>
                    <a:pt x="158" y="2569"/>
                    <a:pt x="664" y="2352"/>
                  </a:cubicBezTo>
                  <a:cubicBezTo>
                    <a:pt x="1001" y="2207"/>
                    <a:pt x="1400" y="2134"/>
                    <a:pt x="1783" y="2062"/>
                  </a:cubicBezTo>
                  <a:cubicBezTo>
                    <a:pt x="5079" y="1400"/>
                    <a:pt x="8375" y="768"/>
                    <a:pt x="11671" y="106"/>
                  </a:cubicBezTo>
                  <a:cubicBezTo>
                    <a:pt x="11916" y="54"/>
                    <a:pt x="12161" y="13"/>
                    <a:pt x="12407" y="2"/>
                  </a:cubicBezTo>
                  <a:cubicBezTo>
                    <a:pt x="12575" y="-8"/>
                    <a:pt x="12744" y="13"/>
                    <a:pt x="12913" y="44"/>
                  </a:cubicBezTo>
                  <a:cubicBezTo>
                    <a:pt x="13418" y="127"/>
                    <a:pt x="13771" y="334"/>
                    <a:pt x="13909" y="685"/>
                  </a:cubicBezTo>
                  <a:cubicBezTo>
                    <a:pt x="14062" y="1048"/>
                    <a:pt x="13909" y="1379"/>
                    <a:pt x="13464" y="1555"/>
                  </a:cubicBezTo>
                  <a:cubicBezTo>
                    <a:pt x="12345" y="2000"/>
                    <a:pt x="12422" y="2590"/>
                    <a:pt x="12744" y="3314"/>
                  </a:cubicBezTo>
                  <a:cubicBezTo>
                    <a:pt x="13771" y="5591"/>
                    <a:pt x="14737" y="7889"/>
                    <a:pt x="15733" y="10176"/>
                  </a:cubicBezTo>
                  <a:cubicBezTo>
                    <a:pt x="15825" y="10383"/>
                    <a:pt x="15887" y="10590"/>
                    <a:pt x="15856" y="10807"/>
                  </a:cubicBezTo>
                  <a:cubicBezTo>
                    <a:pt x="16484" y="12267"/>
                    <a:pt x="17113" y="13716"/>
                    <a:pt x="17757" y="15175"/>
                  </a:cubicBezTo>
                  <a:cubicBezTo>
                    <a:pt x="18140" y="15610"/>
                    <a:pt x="18324" y="16096"/>
                    <a:pt x="18508" y="16572"/>
                  </a:cubicBezTo>
                  <a:cubicBezTo>
                    <a:pt x="18692" y="17059"/>
                    <a:pt x="18953" y="17504"/>
                    <a:pt x="19719" y="17732"/>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15" name="Freeform: Shape 181"/>
            <p:cNvSpPr/>
            <p:nvPr/>
          </p:nvSpPr>
          <p:spPr>
            <a:xfrm rot="1020000">
              <a:off x="1050378" y="43545"/>
              <a:ext cx="143318" cy="214100"/>
            </a:xfrm>
            <a:custGeom>
              <a:avLst/>
              <a:gdLst/>
              <a:ahLst/>
              <a:cxnLst>
                <a:cxn ang="0">
                  <a:pos x="wd2" y="hd2"/>
                </a:cxn>
                <a:cxn ang="5400000">
                  <a:pos x="wd2" y="hd2"/>
                </a:cxn>
                <a:cxn ang="10800000">
                  <a:pos x="wd2" y="hd2"/>
                </a:cxn>
                <a:cxn ang="16200000">
                  <a:pos x="wd2" y="hd2"/>
                </a:cxn>
              </a:cxnLst>
              <a:rect l="0" t="0" r="r" b="b"/>
              <a:pathLst>
                <a:path w="21403" h="21552" extrusionOk="0">
                  <a:moveTo>
                    <a:pt x="9162" y="21552"/>
                  </a:moveTo>
                  <a:cubicBezTo>
                    <a:pt x="8500" y="21541"/>
                    <a:pt x="8027" y="21393"/>
                    <a:pt x="7854" y="20979"/>
                  </a:cubicBezTo>
                  <a:cubicBezTo>
                    <a:pt x="7681" y="20564"/>
                    <a:pt x="7917" y="20267"/>
                    <a:pt x="8468" y="20076"/>
                  </a:cubicBezTo>
                  <a:cubicBezTo>
                    <a:pt x="8547" y="20055"/>
                    <a:pt x="8626" y="20023"/>
                    <a:pt x="8689" y="19991"/>
                  </a:cubicBezTo>
                  <a:cubicBezTo>
                    <a:pt x="9918" y="19481"/>
                    <a:pt x="9997" y="19354"/>
                    <a:pt x="9587" y="18430"/>
                  </a:cubicBezTo>
                  <a:cubicBezTo>
                    <a:pt x="7649" y="13980"/>
                    <a:pt x="5711" y="9531"/>
                    <a:pt x="3773" y="5081"/>
                  </a:cubicBezTo>
                  <a:cubicBezTo>
                    <a:pt x="3726" y="4954"/>
                    <a:pt x="3663" y="4826"/>
                    <a:pt x="3600" y="4710"/>
                  </a:cubicBezTo>
                  <a:cubicBezTo>
                    <a:pt x="3112" y="3775"/>
                    <a:pt x="2970" y="3711"/>
                    <a:pt x="1505" y="3786"/>
                  </a:cubicBezTo>
                  <a:cubicBezTo>
                    <a:pt x="559" y="3828"/>
                    <a:pt x="213" y="3701"/>
                    <a:pt x="40" y="3244"/>
                  </a:cubicBezTo>
                  <a:cubicBezTo>
                    <a:pt x="-118" y="2809"/>
                    <a:pt x="197" y="2416"/>
                    <a:pt x="1016" y="2203"/>
                  </a:cubicBezTo>
                  <a:cubicBezTo>
                    <a:pt x="2907" y="1725"/>
                    <a:pt x="4829" y="1279"/>
                    <a:pt x="6735" y="823"/>
                  </a:cubicBezTo>
                  <a:cubicBezTo>
                    <a:pt x="7807" y="568"/>
                    <a:pt x="8910" y="324"/>
                    <a:pt x="9965" y="58"/>
                  </a:cubicBezTo>
                  <a:cubicBezTo>
                    <a:pt x="10375" y="-48"/>
                    <a:pt x="10532" y="-27"/>
                    <a:pt x="10658" y="281"/>
                  </a:cubicBezTo>
                  <a:cubicBezTo>
                    <a:pt x="12155" y="3775"/>
                    <a:pt x="13683" y="7258"/>
                    <a:pt x="15196" y="10752"/>
                  </a:cubicBezTo>
                  <a:cubicBezTo>
                    <a:pt x="16094" y="12833"/>
                    <a:pt x="17008" y="14904"/>
                    <a:pt x="17921" y="16986"/>
                  </a:cubicBezTo>
                  <a:cubicBezTo>
                    <a:pt x="18221" y="17676"/>
                    <a:pt x="18441" y="17793"/>
                    <a:pt x="19528" y="17803"/>
                  </a:cubicBezTo>
                  <a:cubicBezTo>
                    <a:pt x="19780" y="17803"/>
                    <a:pt x="20048" y="17793"/>
                    <a:pt x="20300" y="17793"/>
                  </a:cubicBezTo>
                  <a:cubicBezTo>
                    <a:pt x="20773" y="17782"/>
                    <a:pt x="21088" y="17931"/>
                    <a:pt x="21277" y="18217"/>
                  </a:cubicBezTo>
                  <a:cubicBezTo>
                    <a:pt x="21482" y="18525"/>
                    <a:pt x="21450" y="18812"/>
                    <a:pt x="21088" y="19067"/>
                  </a:cubicBezTo>
                  <a:cubicBezTo>
                    <a:pt x="20820" y="19248"/>
                    <a:pt x="20489" y="19364"/>
                    <a:pt x="20143" y="19439"/>
                  </a:cubicBezTo>
                  <a:cubicBezTo>
                    <a:pt x="16692" y="20129"/>
                    <a:pt x="13226" y="20809"/>
                    <a:pt x="9776" y="21488"/>
                  </a:cubicBezTo>
                  <a:cubicBezTo>
                    <a:pt x="9571" y="21520"/>
                    <a:pt x="9335" y="21531"/>
                    <a:pt x="9162" y="21552"/>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16" name="Freeform: Shape 197"/>
            <p:cNvSpPr/>
            <p:nvPr/>
          </p:nvSpPr>
          <p:spPr>
            <a:xfrm rot="1020000">
              <a:off x="682240" y="42434"/>
              <a:ext cx="209845" cy="223945"/>
            </a:xfrm>
            <a:custGeom>
              <a:avLst/>
              <a:gdLst/>
              <a:ahLst/>
              <a:cxnLst>
                <a:cxn ang="0">
                  <a:pos x="wd2" y="hd2"/>
                </a:cxn>
                <a:cxn ang="5400000">
                  <a:pos x="wd2" y="hd2"/>
                </a:cxn>
                <a:cxn ang="10800000">
                  <a:pos x="wd2" y="hd2"/>
                </a:cxn>
                <a:cxn ang="16200000">
                  <a:pos x="wd2" y="hd2"/>
                </a:cxn>
              </a:cxnLst>
              <a:rect l="0" t="0" r="r" b="b"/>
              <a:pathLst>
                <a:path w="21344" h="21159" extrusionOk="0">
                  <a:moveTo>
                    <a:pt x="9525" y="267"/>
                  </a:moveTo>
                  <a:cubicBezTo>
                    <a:pt x="12712" y="-441"/>
                    <a:pt x="15481" y="247"/>
                    <a:pt x="17702" y="2480"/>
                  </a:cubicBezTo>
                  <a:cubicBezTo>
                    <a:pt x="19923" y="4712"/>
                    <a:pt x="21136" y="7404"/>
                    <a:pt x="21329" y="10434"/>
                  </a:cubicBezTo>
                  <a:cubicBezTo>
                    <a:pt x="21554" y="13962"/>
                    <a:pt x="19290" y="17252"/>
                    <a:pt x="15781" y="18617"/>
                  </a:cubicBezTo>
                  <a:cubicBezTo>
                    <a:pt x="15685" y="18657"/>
                    <a:pt x="15599" y="18707"/>
                    <a:pt x="15513" y="18747"/>
                  </a:cubicBezTo>
                  <a:cubicBezTo>
                    <a:pt x="15137" y="19006"/>
                    <a:pt x="14923" y="18956"/>
                    <a:pt x="14751" y="18567"/>
                  </a:cubicBezTo>
                  <a:cubicBezTo>
                    <a:pt x="14687" y="18428"/>
                    <a:pt x="14644" y="18288"/>
                    <a:pt x="14601" y="18139"/>
                  </a:cubicBezTo>
                  <a:cubicBezTo>
                    <a:pt x="14397" y="17451"/>
                    <a:pt x="14397" y="17451"/>
                    <a:pt x="14998" y="17032"/>
                  </a:cubicBezTo>
                  <a:cubicBezTo>
                    <a:pt x="15491" y="16604"/>
                    <a:pt x="15631" y="16056"/>
                    <a:pt x="15534" y="15457"/>
                  </a:cubicBezTo>
                  <a:cubicBezTo>
                    <a:pt x="15373" y="14451"/>
                    <a:pt x="14998" y="13494"/>
                    <a:pt x="14687" y="12527"/>
                  </a:cubicBezTo>
                  <a:cubicBezTo>
                    <a:pt x="13742" y="9547"/>
                    <a:pt x="12830" y="6556"/>
                    <a:pt x="11843" y="3586"/>
                  </a:cubicBezTo>
                  <a:cubicBezTo>
                    <a:pt x="11682" y="3098"/>
                    <a:pt x="11468" y="2639"/>
                    <a:pt x="11038" y="2290"/>
                  </a:cubicBezTo>
                  <a:cubicBezTo>
                    <a:pt x="10759" y="2061"/>
                    <a:pt x="10459" y="1921"/>
                    <a:pt x="10083" y="1931"/>
                  </a:cubicBezTo>
                  <a:cubicBezTo>
                    <a:pt x="9826" y="1901"/>
                    <a:pt x="9493" y="1981"/>
                    <a:pt x="9482" y="1582"/>
                  </a:cubicBezTo>
                  <a:cubicBezTo>
                    <a:pt x="9407" y="1303"/>
                    <a:pt x="9354" y="1024"/>
                    <a:pt x="9236" y="755"/>
                  </a:cubicBezTo>
                  <a:cubicBezTo>
                    <a:pt x="9107" y="446"/>
                    <a:pt x="9193" y="336"/>
                    <a:pt x="9525" y="267"/>
                  </a:cubicBezTo>
                  <a:close/>
                  <a:moveTo>
                    <a:pt x="1896" y="2230"/>
                  </a:moveTo>
                  <a:cubicBezTo>
                    <a:pt x="3130" y="1901"/>
                    <a:pt x="4353" y="1562"/>
                    <a:pt x="5587" y="1234"/>
                  </a:cubicBezTo>
                  <a:cubicBezTo>
                    <a:pt x="6070" y="1124"/>
                    <a:pt x="6521" y="895"/>
                    <a:pt x="7036" y="945"/>
                  </a:cubicBezTo>
                  <a:cubicBezTo>
                    <a:pt x="7175" y="905"/>
                    <a:pt x="7326" y="885"/>
                    <a:pt x="7454" y="835"/>
                  </a:cubicBezTo>
                  <a:cubicBezTo>
                    <a:pt x="7830" y="675"/>
                    <a:pt x="8055" y="755"/>
                    <a:pt x="8098" y="1154"/>
                  </a:cubicBezTo>
                  <a:cubicBezTo>
                    <a:pt x="8356" y="1383"/>
                    <a:pt x="8388" y="1712"/>
                    <a:pt x="8485" y="2011"/>
                  </a:cubicBezTo>
                  <a:cubicBezTo>
                    <a:pt x="8699" y="2709"/>
                    <a:pt x="8935" y="3397"/>
                    <a:pt x="9150" y="4094"/>
                  </a:cubicBezTo>
                  <a:cubicBezTo>
                    <a:pt x="9257" y="4513"/>
                    <a:pt x="9418" y="4902"/>
                    <a:pt x="9536" y="5320"/>
                  </a:cubicBezTo>
                  <a:cubicBezTo>
                    <a:pt x="9697" y="5898"/>
                    <a:pt x="9912" y="6477"/>
                    <a:pt x="10073" y="7055"/>
                  </a:cubicBezTo>
                  <a:cubicBezTo>
                    <a:pt x="10995" y="9935"/>
                    <a:pt x="11897" y="12816"/>
                    <a:pt x="12798" y="15697"/>
                  </a:cubicBezTo>
                  <a:cubicBezTo>
                    <a:pt x="13131" y="16703"/>
                    <a:pt x="13431" y="17710"/>
                    <a:pt x="13753" y="18727"/>
                  </a:cubicBezTo>
                  <a:cubicBezTo>
                    <a:pt x="13903" y="19215"/>
                    <a:pt x="13850" y="19315"/>
                    <a:pt x="13356" y="19455"/>
                  </a:cubicBezTo>
                  <a:cubicBezTo>
                    <a:pt x="12476" y="19714"/>
                    <a:pt x="11575" y="19943"/>
                    <a:pt x="10695" y="20192"/>
                  </a:cubicBezTo>
                  <a:cubicBezTo>
                    <a:pt x="10523" y="20222"/>
                    <a:pt x="10352" y="20262"/>
                    <a:pt x="10169" y="20212"/>
                  </a:cubicBezTo>
                  <a:cubicBezTo>
                    <a:pt x="9150" y="20481"/>
                    <a:pt x="8141" y="20750"/>
                    <a:pt x="7122" y="21019"/>
                  </a:cubicBezTo>
                  <a:cubicBezTo>
                    <a:pt x="6843" y="21099"/>
                    <a:pt x="6553" y="21159"/>
                    <a:pt x="6253" y="21159"/>
                  </a:cubicBezTo>
                  <a:cubicBezTo>
                    <a:pt x="5899" y="21159"/>
                    <a:pt x="5662" y="21009"/>
                    <a:pt x="5544" y="20700"/>
                  </a:cubicBezTo>
                  <a:cubicBezTo>
                    <a:pt x="5426" y="20411"/>
                    <a:pt x="5469" y="20132"/>
                    <a:pt x="5716" y="19903"/>
                  </a:cubicBezTo>
                  <a:cubicBezTo>
                    <a:pt x="5738" y="19883"/>
                    <a:pt x="5759" y="19863"/>
                    <a:pt x="5781" y="19853"/>
                  </a:cubicBezTo>
                  <a:cubicBezTo>
                    <a:pt x="6693" y="19445"/>
                    <a:pt x="6639" y="18817"/>
                    <a:pt x="6328" y="18069"/>
                  </a:cubicBezTo>
                  <a:cubicBezTo>
                    <a:pt x="6070" y="17431"/>
                    <a:pt x="5888" y="16773"/>
                    <a:pt x="5673" y="16125"/>
                  </a:cubicBezTo>
                  <a:cubicBezTo>
                    <a:pt x="5265" y="15507"/>
                    <a:pt x="5180" y="14790"/>
                    <a:pt x="4944" y="14122"/>
                  </a:cubicBezTo>
                  <a:cubicBezTo>
                    <a:pt x="4665" y="13314"/>
                    <a:pt x="4429" y="12497"/>
                    <a:pt x="4171" y="11690"/>
                  </a:cubicBezTo>
                  <a:cubicBezTo>
                    <a:pt x="3828" y="10563"/>
                    <a:pt x="3474" y="9437"/>
                    <a:pt x="3109" y="8311"/>
                  </a:cubicBezTo>
                  <a:cubicBezTo>
                    <a:pt x="2776" y="7204"/>
                    <a:pt x="2411" y="6108"/>
                    <a:pt x="2068" y="5001"/>
                  </a:cubicBezTo>
                  <a:cubicBezTo>
                    <a:pt x="1928" y="4543"/>
                    <a:pt x="1639" y="4264"/>
                    <a:pt x="1091" y="4294"/>
                  </a:cubicBezTo>
                  <a:cubicBezTo>
                    <a:pt x="1016" y="4294"/>
                    <a:pt x="941" y="4284"/>
                    <a:pt x="877" y="4274"/>
                  </a:cubicBezTo>
                  <a:cubicBezTo>
                    <a:pt x="383" y="4184"/>
                    <a:pt x="72" y="3915"/>
                    <a:pt x="8" y="3516"/>
                  </a:cubicBezTo>
                  <a:cubicBezTo>
                    <a:pt x="-46" y="3167"/>
                    <a:pt x="201" y="2808"/>
                    <a:pt x="641" y="2619"/>
                  </a:cubicBezTo>
                  <a:cubicBezTo>
                    <a:pt x="1038" y="2440"/>
                    <a:pt x="1478" y="2340"/>
                    <a:pt x="1896" y="2230"/>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17" name="Freeform: Shape 185"/>
            <p:cNvSpPr/>
            <p:nvPr/>
          </p:nvSpPr>
          <p:spPr>
            <a:xfrm rot="1020000">
              <a:off x="916585" y="118589"/>
              <a:ext cx="102505" cy="66097"/>
            </a:xfrm>
            <a:custGeom>
              <a:avLst/>
              <a:gdLst/>
              <a:ahLst/>
              <a:cxnLst>
                <a:cxn ang="0">
                  <a:pos x="wd2" y="hd2"/>
                </a:cxn>
                <a:cxn ang="5400000">
                  <a:pos x="wd2" y="hd2"/>
                </a:cxn>
                <a:cxn ang="10800000">
                  <a:pos x="wd2" y="hd2"/>
                </a:cxn>
                <a:cxn ang="16200000">
                  <a:pos x="wd2" y="hd2"/>
                </a:cxn>
              </a:cxnLst>
              <a:rect l="0" t="0" r="r" b="b"/>
              <a:pathLst>
                <a:path w="21372" h="21345" extrusionOk="0">
                  <a:moveTo>
                    <a:pt x="2635" y="21310"/>
                  </a:moveTo>
                  <a:cubicBezTo>
                    <a:pt x="2284" y="21480"/>
                    <a:pt x="2306" y="21003"/>
                    <a:pt x="2240" y="20765"/>
                  </a:cubicBezTo>
                  <a:cubicBezTo>
                    <a:pt x="1492" y="16915"/>
                    <a:pt x="788" y="13065"/>
                    <a:pt x="40" y="9249"/>
                  </a:cubicBezTo>
                  <a:cubicBezTo>
                    <a:pt x="-136" y="8295"/>
                    <a:pt x="304" y="8363"/>
                    <a:pt x="612" y="8227"/>
                  </a:cubicBezTo>
                  <a:cubicBezTo>
                    <a:pt x="5583" y="5944"/>
                    <a:pt x="10532" y="3730"/>
                    <a:pt x="15503" y="1447"/>
                  </a:cubicBezTo>
                  <a:cubicBezTo>
                    <a:pt x="16449" y="1004"/>
                    <a:pt x="17417" y="595"/>
                    <a:pt x="18363" y="118"/>
                  </a:cubicBezTo>
                  <a:cubicBezTo>
                    <a:pt x="18847" y="-120"/>
                    <a:pt x="19088" y="-52"/>
                    <a:pt x="19242" y="834"/>
                  </a:cubicBezTo>
                  <a:cubicBezTo>
                    <a:pt x="19880" y="4479"/>
                    <a:pt x="20584" y="8091"/>
                    <a:pt x="21288" y="11702"/>
                  </a:cubicBezTo>
                  <a:cubicBezTo>
                    <a:pt x="21420" y="12383"/>
                    <a:pt x="21464" y="12758"/>
                    <a:pt x="20892" y="12997"/>
                  </a:cubicBezTo>
                  <a:cubicBezTo>
                    <a:pt x="14887" y="15688"/>
                    <a:pt x="8882" y="18414"/>
                    <a:pt x="2877" y="21139"/>
                  </a:cubicBezTo>
                  <a:cubicBezTo>
                    <a:pt x="2789" y="21173"/>
                    <a:pt x="2701" y="21242"/>
                    <a:pt x="2635" y="21310"/>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18" name="Freeform: Shape 196"/>
            <p:cNvSpPr/>
            <p:nvPr/>
          </p:nvSpPr>
          <p:spPr>
            <a:xfrm rot="1020000">
              <a:off x="1201483" y="41209"/>
              <a:ext cx="172648" cy="211868"/>
            </a:xfrm>
            <a:custGeom>
              <a:avLst/>
              <a:gdLst/>
              <a:ahLst/>
              <a:cxnLst>
                <a:cxn ang="0">
                  <a:pos x="wd2" y="hd2"/>
                </a:cxn>
                <a:cxn ang="5400000">
                  <a:pos x="wd2" y="hd2"/>
                </a:cxn>
                <a:cxn ang="10800000">
                  <a:pos x="wd2" y="hd2"/>
                </a:cxn>
                <a:cxn ang="16200000">
                  <a:pos x="wd2" y="hd2"/>
                </a:cxn>
              </a:cxnLst>
              <a:rect l="0" t="0" r="r" b="b"/>
              <a:pathLst>
                <a:path w="21541" h="21422" extrusionOk="0">
                  <a:moveTo>
                    <a:pt x="8016" y="14818"/>
                  </a:moveTo>
                  <a:cubicBezTo>
                    <a:pt x="9125" y="14574"/>
                    <a:pt x="10353" y="14739"/>
                    <a:pt x="11235" y="15417"/>
                  </a:cubicBezTo>
                  <a:cubicBezTo>
                    <a:pt x="12116" y="16099"/>
                    <a:pt x="12353" y="16931"/>
                    <a:pt x="11998" y="17870"/>
                  </a:cubicBezTo>
                  <a:cubicBezTo>
                    <a:pt x="11932" y="18051"/>
                    <a:pt x="11814" y="18222"/>
                    <a:pt x="11735" y="18393"/>
                  </a:cubicBezTo>
                  <a:cubicBezTo>
                    <a:pt x="11366" y="19182"/>
                    <a:pt x="11814" y="19715"/>
                    <a:pt x="12880" y="19630"/>
                  </a:cubicBezTo>
                  <a:cubicBezTo>
                    <a:pt x="13327" y="19587"/>
                    <a:pt x="13485" y="19694"/>
                    <a:pt x="13551" y="20014"/>
                  </a:cubicBezTo>
                  <a:cubicBezTo>
                    <a:pt x="13591" y="20174"/>
                    <a:pt x="13643" y="20323"/>
                    <a:pt x="13709" y="20483"/>
                  </a:cubicBezTo>
                  <a:cubicBezTo>
                    <a:pt x="13972" y="21198"/>
                    <a:pt x="13972" y="21209"/>
                    <a:pt x="13091" y="21305"/>
                  </a:cubicBezTo>
                  <a:cubicBezTo>
                    <a:pt x="12564" y="21369"/>
                    <a:pt x="12064" y="21390"/>
                    <a:pt x="11682" y="21422"/>
                  </a:cubicBezTo>
                  <a:cubicBezTo>
                    <a:pt x="10037" y="21369"/>
                    <a:pt x="8576" y="21155"/>
                    <a:pt x="7286" y="20451"/>
                  </a:cubicBezTo>
                  <a:cubicBezTo>
                    <a:pt x="5654" y="19566"/>
                    <a:pt x="4930" y="18030"/>
                    <a:pt x="5509" y="16675"/>
                  </a:cubicBezTo>
                  <a:cubicBezTo>
                    <a:pt x="5917" y="15715"/>
                    <a:pt x="6907" y="15062"/>
                    <a:pt x="8016" y="14818"/>
                  </a:cubicBezTo>
                  <a:close/>
                  <a:moveTo>
                    <a:pt x="8405" y="110"/>
                  </a:moveTo>
                  <a:cubicBezTo>
                    <a:pt x="10366" y="-178"/>
                    <a:pt x="12209" y="110"/>
                    <a:pt x="13946" y="867"/>
                  </a:cubicBezTo>
                  <a:cubicBezTo>
                    <a:pt x="16500" y="1977"/>
                    <a:pt x="18224" y="3705"/>
                    <a:pt x="19527" y="5753"/>
                  </a:cubicBezTo>
                  <a:cubicBezTo>
                    <a:pt x="20870" y="7854"/>
                    <a:pt x="21502" y="10083"/>
                    <a:pt x="21541" y="12643"/>
                  </a:cubicBezTo>
                  <a:cubicBezTo>
                    <a:pt x="21502" y="14670"/>
                    <a:pt x="20922" y="16782"/>
                    <a:pt x="19198" y="18606"/>
                  </a:cubicBezTo>
                  <a:cubicBezTo>
                    <a:pt x="18303" y="19555"/>
                    <a:pt x="17171" y="20259"/>
                    <a:pt x="15789" y="20707"/>
                  </a:cubicBezTo>
                  <a:cubicBezTo>
                    <a:pt x="15499" y="20803"/>
                    <a:pt x="15328" y="20793"/>
                    <a:pt x="15276" y="20505"/>
                  </a:cubicBezTo>
                  <a:cubicBezTo>
                    <a:pt x="15262" y="20377"/>
                    <a:pt x="15197" y="20249"/>
                    <a:pt x="15144" y="20121"/>
                  </a:cubicBezTo>
                  <a:cubicBezTo>
                    <a:pt x="14907" y="19619"/>
                    <a:pt x="14775" y="19214"/>
                    <a:pt x="15486" y="18809"/>
                  </a:cubicBezTo>
                  <a:cubicBezTo>
                    <a:pt x="16157" y="18425"/>
                    <a:pt x="16184" y="17721"/>
                    <a:pt x="15986" y="17113"/>
                  </a:cubicBezTo>
                  <a:cubicBezTo>
                    <a:pt x="15381" y="15310"/>
                    <a:pt x="14736" y="13518"/>
                    <a:pt x="14091" y="11726"/>
                  </a:cubicBezTo>
                  <a:cubicBezTo>
                    <a:pt x="13130" y="9038"/>
                    <a:pt x="12143" y="6350"/>
                    <a:pt x="11169" y="3651"/>
                  </a:cubicBezTo>
                  <a:cubicBezTo>
                    <a:pt x="11050" y="3310"/>
                    <a:pt x="10906" y="2979"/>
                    <a:pt x="10695" y="2681"/>
                  </a:cubicBezTo>
                  <a:cubicBezTo>
                    <a:pt x="10287" y="2083"/>
                    <a:pt x="9668" y="1742"/>
                    <a:pt x="8813" y="1742"/>
                  </a:cubicBezTo>
                  <a:cubicBezTo>
                    <a:pt x="8563" y="1742"/>
                    <a:pt x="8470" y="1689"/>
                    <a:pt x="8418" y="1497"/>
                  </a:cubicBezTo>
                  <a:cubicBezTo>
                    <a:pt x="8326" y="1187"/>
                    <a:pt x="8234" y="867"/>
                    <a:pt x="8076" y="569"/>
                  </a:cubicBezTo>
                  <a:cubicBezTo>
                    <a:pt x="7918" y="259"/>
                    <a:pt x="8036" y="163"/>
                    <a:pt x="8405" y="110"/>
                  </a:cubicBezTo>
                  <a:close/>
                  <a:moveTo>
                    <a:pt x="6022" y="654"/>
                  </a:moveTo>
                  <a:cubicBezTo>
                    <a:pt x="6378" y="569"/>
                    <a:pt x="6588" y="579"/>
                    <a:pt x="6628" y="931"/>
                  </a:cubicBezTo>
                  <a:cubicBezTo>
                    <a:pt x="6654" y="1091"/>
                    <a:pt x="6733" y="1241"/>
                    <a:pt x="6799" y="1390"/>
                  </a:cubicBezTo>
                  <a:cubicBezTo>
                    <a:pt x="6996" y="1806"/>
                    <a:pt x="7128" y="2179"/>
                    <a:pt x="6496" y="2489"/>
                  </a:cubicBezTo>
                  <a:cubicBezTo>
                    <a:pt x="6127" y="2670"/>
                    <a:pt x="6075" y="3054"/>
                    <a:pt x="6193" y="3406"/>
                  </a:cubicBezTo>
                  <a:cubicBezTo>
                    <a:pt x="6917" y="5411"/>
                    <a:pt x="7628" y="7417"/>
                    <a:pt x="8378" y="9411"/>
                  </a:cubicBezTo>
                  <a:cubicBezTo>
                    <a:pt x="8773" y="10478"/>
                    <a:pt x="9839" y="10691"/>
                    <a:pt x="10866" y="9945"/>
                  </a:cubicBezTo>
                  <a:cubicBezTo>
                    <a:pt x="10984" y="9859"/>
                    <a:pt x="11077" y="9742"/>
                    <a:pt x="11261" y="9571"/>
                  </a:cubicBezTo>
                  <a:cubicBezTo>
                    <a:pt x="11458" y="10115"/>
                    <a:pt x="11629" y="10563"/>
                    <a:pt x="11801" y="11001"/>
                  </a:cubicBezTo>
                  <a:cubicBezTo>
                    <a:pt x="11840" y="11118"/>
                    <a:pt x="11814" y="11225"/>
                    <a:pt x="11695" y="11321"/>
                  </a:cubicBezTo>
                  <a:cubicBezTo>
                    <a:pt x="8655" y="13849"/>
                    <a:pt x="4127" y="13774"/>
                    <a:pt x="1599" y="11214"/>
                  </a:cubicBezTo>
                  <a:cubicBezTo>
                    <a:pt x="349" y="9955"/>
                    <a:pt x="-59" y="8462"/>
                    <a:pt x="7" y="6894"/>
                  </a:cubicBezTo>
                  <a:cubicBezTo>
                    <a:pt x="138" y="3907"/>
                    <a:pt x="2481" y="1507"/>
                    <a:pt x="6022" y="654"/>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19" name="Freeform: Shape 199"/>
            <p:cNvSpPr/>
            <p:nvPr/>
          </p:nvSpPr>
          <p:spPr>
            <a:xfrm rot="1020000">
              <a:off x="203775" y="39560"/>
              <a:ext cx="189068" cy="213323"/>
            </a:xfrm>
            <a:custGeom>
              <a:avLst/>
              <a:gdLst/>
              <a:ahLst/>
              <a:cxnLst>
                <a:cxn ang="0">
                  <a:pos x="wd2" y="hd2"/>
                </a:cxn>
                <a:cxn ang="5400000">
                  <a:pos x="wd2" y="hd2"/>
                </a:cxn>
                <a:cxn ang="10800000">
                  <a:pos x="wd2" y="hd2"/>
                </a:cxn>
                <a:cxn ang="16200000">
                  <a:pos x="wd2" y="hd2"/>
                </a:cxn>
              </a:cxnLst>
              <a:rect l="0" t="0" r="r" b="b"/>
              <a:pathLst>
                <a:path w="21554" h="21505" extrusionOk="0">
                  <a:moveTo>
                    <a:pt x="8457" y="150"/>
                  </a:moveTo>
                  <a:cubicBezTo>
                    <a:pt x="9443" y="-20"/>
                    <a:pt x="10429" y="-41"/>
                    <a:pt x="11415" y="65"/>
                  </a:cubicBezTo>
                  <a:cubicBezTo>
                    <a:pt x="15180" y="480"/>
                    <a:pt x="17741" y="2394"/>
                    <a:pt x="19497" y="5245"/>
                  </a:cubicBezTo>
                  <a:cubicBezTo>
                    <a:pt x="20063" y="6170"/>
                    <a:pt x="20520" y="7148"/>
                    <a:pt x="20844" y="8159"/>
                  </a:cubicBezTo>
                  <a:cubicBezTo>
                    <a:pt x="21301" y="9499"/>
                    <a:pt x="21566" y="10860"/>
                    <a:pt x="21554" y="12253"/>
                  </a:cubicBezTo>
                  <a:cubicBezTo>
                    <a:pt x="21542" y="13264"/>
                    <a:pt x="21398" y="14263"/>
                    <a:pt x="21049" y="15231"/>
                  </a:cubicBezTo>
                  <a:cubicBezTo>
                    <a:pt x="20688" y="16146"/>
                    <a:pt x="20267" y="17028"/>
                    <a:pt x="19606" y="17815"/>
                  </a:cubicBezTo>
                  <a:cubicBezTo>
                    <a:pt x="19521" y="17996"/>
                    <a:pt x="19413" y="18188"/>
                    <a:pt x="19161" y="18241"/>
                  </a:cubicBezTo>
                  <a:cubicBezTo>
                    <a:pt x="18066" y="19347"/>
                    <a:pt x="16743" y="20166"/>
                    <a:pt x="15216" y="20751"/>
                  </a:cubicBezTo>
                  <a:cubicBezTo>
                    <a:pt x="14951" y="20857"/>
                    <a:pt x="14795" y="20857"/>
                    <a:pt x="14759" y="20559"/>
                  </a:cubicBezTo>
                  <a:cubicBezTo>
                    <a:pt x="14747" y="20464"/>
                    <a:pt x="14711" y="20357"/>
                    <a:pt x="14663" y="20262"/>
                  </a:cubicBezTo>
                  <a:cubicBezTo>
                    <a:pt x="14398" y="19708"/>
                    <a:pt x="14314" y="19241"/>
                    <a:pt x="14951" y="18783"/>
                  </a:cubicBezTo>
                  <a:cubicBezTo>
                    <a:pt x="15396" y="18464"/>
                    <a:pt x="15493" y="17932"/>
                    <a:pt x="15336" y="17401"/>
                  </a:cubicBezTo>
                  <a:cubicBezTo>
                    <a:pt x="15192" y="16880"/>
                    <a:pt x="15060" y="16358"/>
                    <a:pt x="14807" y="15859"/>
                  </a:cubicBezTo>
                  <a:cubicBezTo>
                    <a:pt x="14482" y="15508"/>
                    <a:pt x="14506" y="15050"/>
                    <a:pt x="14302" y="14667"/>
                  </a:cubicBezTo>
                  <a:cubicBezTo>
                    <a:pt x="13424" y="11987"/>
                    <a:pt x="12522" y="9307"/>
                    <a:pt x="11632" y="6638"/>
                  </a:cubicBezTo>
                  <a:cubicBezTo>
                    <a:pt x="11283" y="5489"/>
                    <a:pt x="10898" y="4362"/>
                    <a:pt x="10501" y="3235"/>
                  </a:cubicBezTo>
                  <a:cubicBezTo>
                    <a:pt x="10285" y="2618"/>
                    <a:pt x="9804" y="2192"/>
                    <a:pt x="9082" y="2075"/>
                  </a:cubicBezTo>
                  <a:cubicBezTo>
                    <a:pt x="8577" y="2001"/>
                    <a:pt x="8325" y="1767"/>
                    <a:pt x="8240" y="1342"/>
                  </a:cubicBezTo>
                  <a:cubicBezTo>
                    <a:pt x="8204" y="1139"/>
                    <a:pt x="8096" y="959"/>
                    <a:pt x="8036" y="757"/>
                  </a:cubicBezTo>
                  <a:cubicBezTo>
                    <a:pt x="7916" y="331"/>
                    <a:pt x="7988" y="225"/>
                    <a:pt x="8457" y="150"/>
                  </a:cubicBezTo>
                  <a:close/>
                  <a:moveTo>
                    <a:pt x="6292" y="703"/>
                  </a:moveTo>
                  <a:cubicBezTo>
                    <a:pt x="6725" y="533"/>
                    <a:pt x="6821" y="576"/>
                    <a:pt x="6966" y="980"/>
                  </a:cubicBezTo>
                  <a:cubicBezTo>
                    <a:pt x="7014" y="1118"/>
                    <a:pt x="7038" y="1267"/>
                    <a:pt x="7110" y="1395"/>
                  </a:cubicBezTo>
                  <a:cubicBezTo>
                    <a:pt x="7338" y="1873"/>
                    <a:pt x="7374" y="2256"/>
                    <a:pt x="6857" y="2682"/>
                  </a:cubicBezTo>
                  <a:cubicBezTo>
                    <a:pt x="6124" y="3277"/>
                    <a:pt x="6256" y="4054"/>
                    <a:pt x="6581" y="4798"/>
                  </a:cubicBezTo>
                  <a:cubicBezTo>
                    <a:pt x="7579" y="7765"/>
                    <a:pt x="8553" y="10743"/>
                    <a:pt x="9551" y="13710"/>
                  </a:cubicBezTo>
                  <a:cubicBezTo>
                    <a:pt x="9780" y="14455"/>
                    <a:pt x="10056" y="15189"/>
                    <a:pt x="10285" y="15944"/>
                  </a:cubicBezTo>
                  <a:cubicBezTo>
                    <a:pt x="10345" y="16114"/>
                    <a:pt x="10381" y="16284"/>
                    <a:pt x="10453" y="16454"/>
                  </a:cubicBezTo>
                  <a:cubicBezTo>
                    <a:pt x="10646" y="16975"/>
                    <a:pt x="10814" y="17507"/>
                    <a:pt x="10982" y="18039"/>
                  </a:cubicBezTo>
                  <a:cubicBezTo>
                    <a:pt x="11199" y="18783"/>
                    <a:pt x="11656" y="19315"/>
                    <a:pt x="12546" y="19496"/>
                  </a:cubicBezTo>
                  <a:cubicBezTo>
                    <a:pt x="12618" y="19528"/>
                    <a:pt x="12678" y="19560"/>
                    <a:pt x="12738" y="19613"/>
                  </a:cubicBezTo>
                  <a:cubicBezTo>
                    <a:pt x="12955" y="19645"/>
                    <a:pt x="13075" y="19751"/>
                    <a:pt x="13123" y="19942"/>
                  </a:cubicBezTo>
                  <a:cubicBezTo>
                    <a:pt x="13207" y="20262"/>
                    <a:pt x="13292" y="20591"/>
                    <a:pt x="13436" y="20900"/>
                  </a:cubicBezTo>
                  <a:cubicBezTo>
                    <a:pt x="13568" y="21187"/>
                    <a:pt x="13424" y="21251"/>
                    <a:pt x="13159" y="21272"/>
                  </a:cubicBezTo>
                  <a:cubicBezTo>
                    <a:pt x="12486" y="21325"/>
                    <a:pt x="11824" y="21389"/>
                    <a:pt x="11151" y="21442"/>
                  </a:cubicBezTo>
                  <a:cubicBezTo>
                    <a:pt x="10501" y="21538"/>
                    <a:pt x="9864" y="21559"/>
                    <a:pt x="9251" y="21261"/>
                  </a:cubicBezTo>
                  <a:cubicBezTo>
                    <a:pt x="8445" y="21059"/>
                    <a:pt x="7639" y="20846"/>
                    <a:pt x="6881" y="20517"/>
                  </a:cubicBezTo>
                  <a:cubicBezTo>
                    <a:pt x="6256" y="20400"/>
                    <a:pt x="5739" y="20123"/>
                    <a:pt x="5366" y="19666"/>
                  </a:cubicBezTo>
                  <a:cubicBezTo>
                    <a:pt x="3839" y="18581"/>
                    <a:pt x="2720" y="17209"/>
                    <a:pt x="1830" y="15688"/>
                  </a:cubicBezTo>
                  <a:cubicBezTo>
                    <a:pt x="1578" y="15539"/>
                    <a:pt x="1517" y="15284"/>
                    <a:pt x="1397" y="15061"/>
                  </a:cubicBezTo>
                  <a:cubicBezTo>
                    <a:pt x="808" y="13902"/>
                    <a:pt x="471" y="12668"/>
                    <a:pt x="207" y="11424"/>
                  </a:cubicBezTo>
                  <a:cubicBezTo>
                    <a:pt x="98" y="10892"/>
                    <a:pt x="98" y="10360"/>
                    <a:pt x="2" y="9828"/>
                  </a:cubicBezTo>
                  <a:cubicBezTo>
                    <a:pt x="-34" y="7499"/>
                    <a:pt x="531" y="5319"/>
                    <a:pt x="2167" y="3426"/>
                  </a:cubicBezTo>
                  <a:cubicBezTo>
                    <a:pt x="2419" y="3139"/>
                    <a:pt x="2720" y="2894"/>
                    <a:pt x="3009" y="2628"/>
                  </a:cubicBezTo>
                  <a:cubicBezTo>
                    <a:pt x="3947" y="1778"/>
                    <a:pt x="5077" y="1193"/>
                    <a:pt x="6292" y="703"/>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20" name="Freeform: Shape 200"/>
            <p:cNvSpPr/>
            <p:nvPr/>
          </p:nvSpPr>
          <p:spPr>
            <a:xfrm rot="1020000">
              <a:off x="29203" y="23565"/>
              <a:ext cx="177161" cy="226250"/>
            </a:xfrm>
            <a:custGeom>
              <a:avLst/>
              <a:gdLst/>
              <a:ahLst/>
              <a:cxnLst>
                <a:cxn ang="0">
                  <a:pos x="wd2" y="hd2"/>
                </a:cxn>
                <a:cxn ang="5400000">
                  <a:pos x="wd2" y="hd2"/>
                </a:cxn>
                <a:cxn ang="10800000">
                  <a:pos x="wd2" y="hd2"/>
                </a:cxn>
                <a:cxn ang="16200000">
                  <a:pos x="wd2" y="hd2"/>
                </a:cxn>
              </a:cxnLst>
              <a:rect l="0" t="0" r="r" b="b"/>
              <a:pathLst>
                <a:path w="20692" h="21397" extrusionOk="0">
                  <a:moveTo>
                    <a:pt x="19018" y="13652"/>
                  </a:moveTo>
                  <a:cubicBezTo>
                    <a:pt x="19259" y="13511"/>
                    <a:pt x="19604" y="13484"/>
                    <a:pt x="20042" y="13573"/>
                  </a:cubicBezTo>
                  <a:cubicBezTo>
                    <a:pt x="20855" y="14112"/>
                    <a:pt x="20732" y="14851"/>
                    <a:pt x="20584" y="15539"/>
                  </a:cubicBezTo>
                  <a:cubicBezTo>
                    <a:pt x="20227" y="17195"/>
                    <a:pt x="19192" y="18562"/>
                    <a:pt x="17676" y="19689"/>
                  </a:cubicBezTo>
                  <a:cubicBezTo>
                    <a:pt x="17614" y="19739"/>
                    <a:pt x="17565" y="19789"/>
                    <a:pt x="17503" y="19829"/>
                  </a:cubicBezTo>
                  <a:cubicBezTo>
                    <a:pt x="17060" y="20288"/>
                    <a:pt x="16419" y="20517"/>
                    <a:pt x="15778" y="20727"/>
                  </a:cubicBezTo>
                  <a:cubicBezTo>
                    <a:pt x="15458" y="20837"/>
                    <a:pt x="15273" y="20737"/>
                    <a:pt x="15162" y="20477"/>
                  </a:cubicBezTo>
                  <a:cubicBezTo>
                    <a:pt x="15039" y="20168"/>
                    <a:pt x="14928" y="19849"/>
                    <a:pt x="14817" y="19530"/>
                  </a:cubicBezTo>
                  <a:cubicBezTo>
                    <a:pt x="14706" y="19220"/>
                    <a:pt x="14817" y="19131"/>
                    <a:pt x="15483" y="18931"/>
                  </a:cubicBezTo>
                  <a:cubicBezTo>
                    <a:pt x="17356" y="17933"/>
                    <a:pt x="18415" y="16557"/>
                    <a:pt x="18600" y="14741"/>
                  </a:cubicBezTo>
                  <a:cubicBezTo>
                    <a:pt x="18612" y="14631"/>
                    <a:pt x="18600" y="14521"/>
                    <a:pt x="18612" y="14412"/>
                  </a:cubicBezTo>
                  <a:cubicBezTo>
                    <a:pt x="18637" y="14047"/>
                    <a:pt x="18776" y="13793"/>
                    <a:pt x="19018" y="13652"/>
                  </a:cubicBezTo>
                  <a:close/>
                  <a:moveTo>
                    <a:pt x="8620" y="1422"/>
                  </a:moveTo>
                  <a:cubicBezTo>
                    <a:pt x="8752" y="1389"/>
                    <a:pt x="8946" y="1412"/>
                    <a:pt x="9075" y="1382"/>
                  </a:cubicBezTo>
                  <a:cubicBezTo>
                    <a:pt x="9642" y="1182"/>
                    <a:pt x="10246" y="1252"/>
                    <a:pt x="10825" y="1302"/>
                  </a:cubicBezTo>
                  <a:cubicBezTo>
                    <a:pt x="11688" y="1362"/>
                    <a:pt x="12562" y="1392"/>
                    <a:pt x="13437" y="1242"/>
                  </a:cubicBezTo>
                  <a:cubicBezTo>
                    <a:pt x="13671" y="1112"/>
                    <a:pt x="13696" y="893"/>
                    <a:pt x="13721" y="693"/>
                  </a:cubicBezTo>
                  <a:cubicBezTo>
                    <a:pt x="13795" y="274"/>
                    <a:pt x="14090" y="55"/>
                    <a:pt x="14583" y="5"/>
                  </a:cubicBezTo>
                  <a:cubicBezTo>
                    <a:pt x="15101" y="-35"/>
                    <a:pt x="15433" y="184"/>
                    <a:pt x="15581" y="564"/>
                  </a:cubicBezTo>
                  <a:cubicBezTo>
                    <a:pt x="15902" y="1352"/>
                    <a:pt x="16173" y="2160"/>
                    <a:pt x="16468" y="2958"/>
                  </a:cubicBezTo>
                  <a:cubicBezTo>
                    <a:pt x="16567" y="3227"/>
                    <a:pt x="16678" y="3507"/>
                    <a:pt x="16789" y="3776"/>
                  </a:cubicBezTo>
                  <a:cubicBezTo>
                    <a:pt x="16998" y="3996"/>
                    <a:pt x="17060" y="4275"/>
                    <a:pt x="17183" y="4524"/>
                  </a:cubicBezTo>
                  <a:cubicBezTo>
                    <a:pt x="17405" y="5193"/>
                    <a:pt x="17713" y="5851"/>
                    <a:pt x="17885" y="6540"/>
                  </a:cubicBezTo>
                  <a:cubicBezTo>
                    <a:pt x="18058" y="7218"/>
                    <a:pt x="17639" y="7687"/>
                    <a:pt x="16850" y="7727"/>
                  </a:cubicBezTo>
                  <a:cubicBezTo>
                    <a:pt x="16345" y="7747"/>
                    <a:pt x="15939" y="7547"/>
                    <a:pt x="15655" y="7208"/>
                  </a:cubicBezTo>
                  <a:cubicBezTo>
                    <a:pt x="15347" y="6849"/>
                    <a:pt x="15113" y="6450"/>
                    <a:pt x="14805" y="6091"/>
                  </a:cubicBezTo>
                  <a:cubicBezTo>
                    <a:pt x="14103" y="5203"/>
                    <a:pt x="13253" y="4435"/>
                    <a:pt x="12168" y="3846"/>
                  </a:cubicBezTo>
                  <a:cubicBezTo>
                    <a:pt x="12008" y="3756"/>
                    <a:pt x="11848" y="3666"/>
                    <a:pt x="11663" y="3597"/>
                  </a:cubicBezTo>
                  <a:cubicBezTo>
                    <a:pt x="11059" y="3337"/>
                    <a:pt x="10431" y="3148"/>
                    <a:pt x="9753" y="3068"/>
                  </a:cubicBezTo>
                  <a:cubicBezTo>
                    <a:pt x="8792" y="2958"/>
                    <a:pt x="8447" y="2599"/>
                    <a:pt x="8533" y="1791"/>
                  </a:cubicBezTo>
                  <a:cubicBezTo>
                    <a:pt x="8416" y="1541"/>
                    <a:pt x="8487" y="1454"/>
                    <a:pt x="8620" y="1422"/>
                  </a:cubicBezTo>
                  <a:close/>
                  <a:moveTo>
                    <a:pt x="6574" y="1921"/>
                  </a:moveTo>
                  <a:cubicBezTo>
                    <a:pt x="6993" y="1791"/>
                    <a:pt x="7129" y="1881"/>
                    <a:pt x="7203" y="2190"/>
                  </a:cubicBezTo>
                  <a:cubicBezTo>
                    <a:pt x="7239" y="2359"/>
                    <a:pt x="7326" y="2529"/>
                    <a:pt x="7400" y="2689"/>
                  </a:cubicBezTo>
                  <a:cubicBezTo>
                    <a:pt x="7708" y="3038"/>
                    <a:pt x="7732" y="3237"/>
                    <a:pt x="7375" y="3457"/>
                  </a:cubicBezTo>
                  <a:cubicBezTo>
                    <a:pt x="6365" y="4076"/>
                    <a:pt x="6315" y="4904"/>
                    <a:pt x="6537" y="5812"/>
                  </a:cubicBezTo>
                  <a:cubicBezTo>
                    <a:pt x="7400" y="8306"/>
                    <a:pt x="8324" y="10790"/>
                    <a:pt x="9223" y="13274"/>
                  </a:cubicBezTo>
                  <a:cubicBezTo>
                    <a:pt x="9765" y="14791"/>
                    <a:pt x="10295" y="16307"/>
                    <a:pt x="10887" y="17814"/>
                  </a:cubicBezTo>
                  <a:cubicBezTo>
                    <a:pt x="11010" y="18133"/>
                    <a:pt x="11182" y="18422"/>
                    <a:pt x="11429" y="18692"/>
                  </a:cubicBezTo>
                  <a:cubicBezTo>
                    <a:pt x="11515" y="18791"/>
                    <a:pt x="11589" y="18901"/>
                    <a:pt x="11712" y="18981"/>
                  </a:cubicBezTo>
                  <a:cubicBezTo>
                    <a:pt x="12156" y="19270"/>
                    <a:pt x="12636" y="19470"/>
                    <a:pt x="13228" y="19490"/>
                  </a:cubicBezTo>
                  <a:cubicBezTo>
                    <a:pt x="13400" y="19500"/>
                    <a:pt x="13573" y="19540"/>
                    <a:pt x="13634" y="19689"/>
                  </a:cubicBezTo>
                  <a:cubicBezTo>
                    <a:pt x="13807" y="20098"/>
                    <a:pt x="14053" y="20507"/>
                    <a:pt x="14029" y="20966"/>
                  </a:cubicBezTo>
                  <a:cubicBezTo>
                    <a:pt x="13289" y="21296"/>
                    <a:pt x="12452" y="21336"/>
                    <a:pt x="11638" y="21375"/>
                  </a:cubicBezTo>
                  <a:cubicBezTo>
                    <a:pt x="8139" y="21565"/>
                    <a:pt x="5280" y="20497"/>
                    <a:pt x="3247" y="18213"/>
                  </a:cubicBezTo>
                  <a:cubicBezTo>
                    <a:pt x="339" y="14940"/>
                    <a:pt x="-745" y="11289"/>
                    <a:pt x="524" y="7338"/>
                  </a:cubicBezTo>
                  <a:cubicBezTo>
                    <a:pt x="1362" y="4724"/>
                    <a:pt x="3457" y="2928"/>
                    <a:pt x="6574" y="1921"/>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sp>
          <p:nvSpPr>
            <p:cNvPr id="21" name="Freeform: Shape 198"/>
            <p:cNvSpPr/>
            <p:nvPr/>
          </p:nvSpPr>
          <p:spPr>
            <a:xfrm rot="1020000">
              <a:off x="379511" y="20355"/>
              <a:ext cx="172964" cy="225625"/>
            </a:xfrm>
            <a:custGeom>
              <a:avLst/>
              <a:gdLst/>
              <a:ahLst/>
              <a:cxnLst>
                <a:cxn ang="0">
                  <a:pos x="wd2" y="hd2"/>
                </a:cxn>
                <a:cxn ang="5400000">
                  <a:pos x="wd2" y="hd2"/>
                </a:cxn>
                <a:cxn ang="10800000">
                  <a:pos x="wd2" y="hd2"/>
                </a:cxn>
                <a:cxn ang="16200000">
                  <a:pos x="wd2" y="hd2"/>
                </a:cxn>
              </a:cxnLst>
              <a:rect l="0" t="0" r="r" b="b"/>
              <a:pathLst>
                <a:path w="21424" h="21486" extrusionOk="0">
                  <a:moveTo>
                    <a:pt x="15432" y="1069"/>
                  </a:moveTo>
                  <a:cubicBezTo>
                    <a:pt x="16869" y="748"/>
                    <a:pt x="18306" y="416"/>
                    <a:pt x="19757" y="95"/>
                  </a:cubicBezTo>
                  <a:cubicBezTo>
                    <a:pt x="19822" y="75"/>
                    <a:pt x="19887" y="55"/>
                    <a:pt x="19966" y="44"/>
                  </a:cubicBezTo>
                  <a:cubicBezTo>
                    <a:pt x="20658" y="-66"/>
                    <a:pt x="21064" y="24"/>
                    <a:pt x="21286" y="356"/>
                  </a:cubicBezTo>
                  <a:cubicBezTo>
                    <a:pt x="21547" y="748"/>
                    <a:pt x="21456" y="1089"/>
                    <a:pt x="20854" y="1421"/>
                  </a:cubicBezTo>
                  <a:cubicBezTo>
                    <a:pt x="19561" y="2124"/>
                    <a:pt x="19156" y="3129"/>
                    <a:pt x="19182" y="4264"/>
                  </a:cubicBezTo>
                  <a:cubicBezTo>
                    <a:pt x="19221" y="6303"/>
                    <a:pt x="19286" y="8343"/>
                    <a:pt x="19339" y="10382"/>
                  </a:cubicBezTo>
                  <a:cubicBezTo>
                    <a:pt x="19339" y="11297"/>
                    <a:pt x="19339" y="12211"/>
                    <a:pt x="19339" y="13185"/>
                  </a:cubicBezTo>
                  <a:cubicBezTo>
                    <a:pt x="18764" y="12482"/>
                    <a:pt x="18202" y="11799"/>
                    <a:pt x="17640" y="11116"/>
                  </a:cubicBezTo>
                  <a:cubicBezTo>
                    <a:pt x="17444" y="10885"/>
                    <a:pt x="17418" y="10634"/>
                    <a:pt x="17405" y="10372"/>
                  </a:cubicBezTo>
                  <a:cubicBezTo>
                    <a:pt x="17366" y="8453"/>
                    <a:pt x="17313" y="6545"/>
                    <a:pt x="17261" y="4626"/>
                  </a:cubicBezTo>
                  <a:cubicBezTo>
                    <a:pt x="17248" y="4164"/>
                    <a:pt x="17117" y="3722"/>
                    <a:pt x="16777" y="3340"/>
                  </a:cubicBezTo>
                  <a:cubicBezTo>
                    <a:pt x="16385" y="2888"/>
                    <a:pt x="15758" y="2817"/>
                    <a:pt x="15118" y="2787"/>
                  </a:cubicBezTo>
                  <a:cubicBezTo>
                    <a:pt x="14791" y="2767"/>
                    <a:pt x="14478" y="2727"/>
                    <a:pt x="14242" y="2516"/>
                  </a:cubicBezTo>
                  <a:cubicBezTo>
                    <a:pt x="13890" y="2194"/>
                    <a:pt x="13942" y="1722"/>
                    <a:pt x="14373" y="1451"/>
                  </a:cubicBezTo>
                  <a:cubicBezTo>
                    <a:pt x="14687" y="1250"/>
                    <a:pt x="15053" y="1160"/>
                    <a:pt x="15432" y="1069"/>
                  </a:cubicBezTo>
                  <a:close/>
                  <a:moveTo>
                    <a:pt x="4587" y="3386"/>
                  </a:moveTo>
                  <a:cubicBezTo>
                    <a:pt x="4782" y="3345"/>
                    <a:pt x="4984" y="3320"/>
                    <a:pt x="5174" y="3269"/>
                  </a:cubicBezTo>
                  <a:cubicBezTo>
                    <a:pt x="5723" y="3129"/>
                    <a:pt x="6285" y="2998"/>
                    <a:pt x="6846" y="2888"/>
                  </a:cubicBezTo>
                  <a:cubicBezTo>
                    <a:pt x="7996" y="2637"/>
                    <a:pt x="9133" y="2325"/>
                    <a:pt x="10309" y="2134"/>
                  </a:cubicBezTo>
                  <a:cubicBezTo>
                    <a:pt x="10845" y="2044"/>
                    <a:pt x="11315" y="2114"/>
                    <a:pt x="11642" y="2476"/>
                  </a:cubicBezTo>
                  <a:cubicBezTo>
                    <a:pt x="11930" y="2787"/>
                    <a:pt x="11851" y="3269"/>
                    <a:pt x="11498" y="3631"/>
                  </a:cubicBezTo>
                  <a:cubicBezTo>
                    <a:pt x="10793" y="4344"/>
                    <a:pt x="10767" y="4475"/>
                    <a:pt x="11394" y="5239"/>
                  </a:cubicBezTo>
                  <a:cubicBezTo>
                    <a:pt x="13001" y="7208"/>
                    <a:pt x="14621" y="9177"/>
                    <a:pt x="16242" y="11146"/>
                  </a:cubicBezTo>
                  <a:cubicBezTo>
                    <a:pt x="16372" y="11297"/>
                    <a:pt x="16503" y="11447"/>
                    <a:pt x="16516" y="11628"/>
                  </a:cubicBezTo>
                  <a:cubicBezTo>
                    <a:pt x="17405" y="12723"/>
                    <a:pt x="18293" y="13828"/>
                    <a:pt x="19195" y="14913"/>
                  </a:cubicBezTo>
                  <a:cubicBezTo>
                    <a:pt x="19365" y="15114"/>
                    <a:pt x="19443" y="15315"/>
                    <a:pt x="19456" y="15566"/>
                  </a:cubicBezTo>
                  <a:cubicBezTo>
                    <a:pt x="19469" y="16410"/>
                    <a:pt x="19417" y="17244"/>
                    <a:pt x="19548" y="18088"/>
                  </a:cubicBezTo>
                  <a:cubicBezTo>
                    <a:pt x="19548" y="18731"/>
                    <a:pt x="19522" y="19384"/>
                    <a:pt x="19574" y="20027"/>
                  </a:cubicBezTo>
                  <a:cubicBezTo>
                    <a:pt x="19600" y="20338"/>
                    <a:pt x="19443" y="20429"/>
                    <a:pt x="19103" y="20489"/>
                  </a:cubicBezTo>
                  <a:cubicBezTo>
                    <a:pt x="18790" y="20539"/>
                    <a:pt x="18489" y="20630"/>
                    <a:pt x="18189" y="20700"/>
                  </a:cubicBezTo>
                  <a:cubicBezTo>
                    <a:pt x="18176" y="20740"/>
                    <a:pt x="18150" y="20780"/>
                    <a:pt x="18097" y="20801"/>
                  </a:cubicBezTo>
                  <a:cubicBezTo>
                    <a:pt x="17130" y="21062"/>
                    <a:pt x="16150" y="21273"/>
                    <a:pt x="15157" y="21474"/>
                  </a:cubicBezTo>
                  <a:cubicBezTo>
                    <a:pt x="14844" y="21534"/>
                    <a:pt x="14661" y="21363"/>
                    <a:pt x="14517" y="21182"/>
                  </a:cubicBezTo>
                  <a:cubicBezTo>
                    <a:pt x="14125" y="20700"/>
                    <a:pt x="13694" y="20248"/>
                    <a:pt x="13354" y="19746"/>
                  </a:cubicBezTo>
                  <a:cubicBezTo>
                    <a:pt x="11642" y="17827"/>
                    <a:pt x="10074" y="15848"/>
                    <a:pt x="8388" y="13909"/>
                  </a:cubicBezTo>
                  <a:cubicBezTo>
                    <a:pt x="8271" y="13828"/>
                    <a:pt x="8192" y="13738"/>
                    <a:pt x="8232" y="13617"/>
                  </a:cubicBezTo>
                  <a:cubicBezTo>
                    <a:pt x="6833" y="11950"/>
                    <a:pt x="5448" y="10282"/>
                    <a:pt x="4050" y="8614"/>
                  </a:cubicBezTo>
                  <a:cubicBezTo>
                    <a:pt x="3540" y="8011"/>
                    <a:pt x="2992" y="7429"/>
                    <a:pt x="2547" y="6806"/>
                  </a:cubicBezTo>
                  <a:cubicBezTo>
                    <a:pt x="2168" y="6273"/>
                    <a:pt x="1698" y="5932"/>
                    <a:pt x="888" y="5932"/>
                  </a:cubicBezTo>
                  <a:cubicBezTo>
                    <a:pt x="404" y="5952"/>
                    <a:pt x="182" y="5721"/>
                    <a:pt x="65" y="5419"/>
                  </a:cubicBezTo>
                  <a:cubicBezTo>
                    <a:pt x="-53" y="5128"/>
                    <a:pt x="-40" y="4847"/>
                    <a:pt x="352" y="4666"/>
                  </a:cubicBezTo>
                  <a:cubicBezTo>
                    <a:pt x="1162" y="4174"/>
                    <a:pt x="2168" y="4093"/>
                    <a:pt x="3096" y="3842"/>
                  </a:cubicBezTo>
                  <a:cubicBezTo>
                    <a:pt x="3410" y="3762"/>
                    <a:pt x="3723" y="3681"/>
                    <a:pt x="4050" y="3601"/>
                  </a:cubicBezTo>
                  <a:cubicBezTo>
                    <a:pt x="4207" y="3485"/>
                    <a:pt x="4393" y="3428"/>
                    <a:pt x="4587" y="3386"/>
                  </a:cubicBezTo>
                  <a:close/>
                </a:path>
              </a:pathLst>
            </a:custGeom>
            <a:solidFill>
              <a:srgbClr val="FFFFFF">
                <a:alpha val="94000"/>
              </a:srgbClr>
            </a:solidFill>
            <a:ln w="12700" cap="flat">
              <a:noFill/>
              <a:miter lim="400000"/>
            </a:ln>
            <a:effectLst/>
          </p:spPr>
          <p:txBody>
            <a:bodyPr wrap="square" lIns="45719" tIns="45719" rIns="45719" bIns="45719" numCol="1" anchor="ctr">
              <a:noAutofit/>
            </a:bodyPr>
            <a:lstStyle/>
            <a:p>
              <a:endParaRPr/>
            </a:p>
          </p:txBody>
        </p:sp>
      </p:gr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573100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6/12/2020</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093325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4">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16" name="직사각형 1">
            <a:extLst>
              <a:ext uri="{FF2B5EF4-FFF2-40B4-BE49-F238E27FC236}">
                <a16:creationId xmlns:a16="http://schemas.microsoft.com/office/drawing/2014/main" id="{386B2C13-5A85-417E-AEF8-996FADF9CC16}"/>
              </a:ext>
            </a:extLst>
          </p:cNvPr>
          <p:cNvSpPr/>
          <p:nvPr userDrawn="1"/>
        </p:nvSpPr>
        <p:spPr>
          <a:xfrm>
            <a:off x="2" y="0"/>
            <a:ext cx="12191999" cy="2376000"/>
          </a:xfrm>
          <a:custGeom>
            <a:avLst/>
            <a:gdLst>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1574014 h 2376000"/>
              <a:gd name="connsiteX5" fmla="*/ 539552 w 9143999"/>
              <a:gd name="connsiteY5" fmla="*/ 2376000 h 2376000"/>
              <a:gd name="connsiteX6" fmla="*/ 0 w 9143999"/>
              <a:gd name="connsiteY6" fmla="*/ 2376000 h 2376000"/>
              <a:gd name="connsiteX7" fmla="*/ 0 w 9143999"/>
              <a:gd name="connsiteY7" fmla="*/ 0 h 2376000"/>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2376000 h 2376000"/>
              <a:gd name="connsiteX5" fmla="*/ 0 w 9143999"/>
              <a:gd name="connsiteY5" fmla="*/ 2376000 h 2376000"/>
              <a:gd name="connsiteX6" fmla="*/ 0 w 9143999"/>
              <a:gd name="connsiteY6" fmla="*/ 0 h 2376000"/>
              <a:gd name="connsiteX0" fmla="*/ 0 w 9143999"/>
              <a:gd name="connsiteY0" fmla="*/ 0 h 2376000"/>
              <a:gd name="connsiteX1" fmla="*/ 9143999 w 9143999"/>
              <a:gd name="connsiteY1" fmla="*/ 0 h 2376000"/>
              <a:gd name="connsiteX2" fmla="*/ 9143999 w 9143999"/>
              <a:gd name="connsiteY2" fmla="*/ 2376000 h 2376000"/>
              <a:gd name="connsiteX3" fmla="*/ 539552 w 9143999"/>
              <a:gd name="connsiteY3" fmla="*/ 2376000 h 2376000"/>
              <a:gd name="connsiteX4" fmla="*/ 0 w 9143999"/>
              <a:gd name="connsiteY4" fmla="*/ 2376000 h 2376000"/>
              <a:gd name="connsiteX5" fmla="*/ 0 w 9143999"/>
              <a:gd name="connsiteY5" fmla="*/ 0 h 2376000"/>
              <a:gd name="connsiteX0" fmla="*/ 0 w 9143999"/>
              <a:gd name="connsiteY0" fmla="*/ 0 h 2376000"/>
              <a:gd name="connsiteX1" fmla="*/ 9143999 w 9143999"/>
              <a:gd name="connsiteY1" fmla="*/ 0 h 2376000"/>
              <a:gd name="connsiteX2" fmla="*/ 9143999 w 9143999"/>
              <a:gd name="connsiteY2" fmla="*/ 2376000 h 2376000"/>
              <a:gd name="connsiteX3" fmla="*/ 0 w 9143999"/>
              <a:gd name="connsiteY3" fmla="*/ 2376000 h 2376000"/>
              <a:gd name="connsiteX4" fmla="*/ 0 w 9143999"/>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9" h="2376000">
                <a:moveTo>
                  <a:pt x="0" y="0"/>
                </a:moveTo>
                <a:lnTo>
                  <a:pt x="9143999" y="0"/>
                </a:lnTo>
                <a:lnTo>
                  <a:pt x="9143999" y="2376000"/>
                </a:lnTo>
                <a:lnTo>
                  <a:pt x="0" y="2376000"/>
                </a:lnTo>
                <a:lnTo>
                  <a:pt x="0" y="0"/>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8" name="직사각형 1">
            <a:extLst>
              <a:ext uri="{FF2B5EF4-FFF2-40B4-BE49-F238E27FC236}">
                <a16:creationId xmlns:a16="http://schemas.microsoft.com/office/drawing/2014/main" id="{486DB458-356C-4F0C-A601-034ACE45713A}"/>
              </a:ext>
            </a:extLst>
          </p:cNvPr>
          <p:cNvSpPr/>
          <p:nvPr userDrawn="1"/>
        </p:nvSpPr>
        <p:spPr>
          <a:xfrm>
            <a:off x="766353" y="1663329"/>
            <a:ext cx="2688000" cy="300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a16="http://schemas.microsoft.com/office/drawing/2014/main" id="{C25BBD44-E30E-4A31-A913-0C185961A433}"/>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19" name="Freeform: Shape 18">
            <a:extLst>
              <a:ext uri="{FF2B5EF4-FFF2-40B4-BE49-F238E27FC236}">
                <a16:creationId xmlns:a16="http://schemas.microsoft.com/office/drawing/2014/main" id="{48861E80-6678-4982-A9D8-0E0403096359}"/>
              </a:ext>
            </a:extLst>
          </p:cNvPr>
          <p:cNvSpPr/>
          <p:nvPr userDrawn="1"/>
        </p:nvSpPr>
        <p:spPr>
          <a:xfrm>
            <a:off x="0" y="-1"/>
            <a:ext cx="7205477" cy="2375999"/>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grpSp>
        <p:nvGrpSpPr>
          <p:cNvPr id="20" name="Group 19">
            <a:extLst>
              <a:ext uri="{FF2B5EF4-FFF2-40B4-BE49-F238E27FC236}">
                <a16:creationId xmlns:a16="http://schemas.microsoft.com/office/drawing/2014/main" id="{21211699-FA0D-4F4D-AE41-43D98EA13D02}"/>
              </a:ext>
            </a:extLst>
          </p:cNvPr>
          <p:cNvGrpSpPr/>
          <p:nvPr userDrawn="1"/>
        </p:nvGrpSpPr>
        <p:grpSpPr>
          <a:xfrm>
            <a:off x="10415614" y="1995380"/>
            <a:ext cx="1344926" cy="246023"/>
            <a:chOff x="6916230" y="365408"/>
            <a:chExt cx="3673340" cy="671952"/>
          </a:xfrm>
          <a:solidFill>
            <a:schemeClr val="bg1">
              <a:alpha val="94000"/>
            </a:schemeClr>
          </a:solidFill>
        </p:grpSpPr>
        <p:sp>
          <p:nvSpPr>
            <p:cNvPr id="21" name="Freeform: Shape 20">
              <a:extLst>
                <a:ext uri="{FF2B5EF4-FFF2-40B4-BE49-F238E27FC236}">
                  <a16:creationId xmlns:a16="http://schemas.microsoft.com/office/drawing/2014/main" id="{A3517EDD-BC26-4280-96E8-1130BB6B2552}"/>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0528C0E-261E-4AA7-94CE-271A5504982D}"/>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49530E-E7BF-40F8-9FAE-1A1060591BB3}"/>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F0284A17-5081-4C6E-8DC2-6EFBA6EFCBC6}"/>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A5A8AFA-272C-4A8F-8FCB-4495E5F6689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2310C909-0DE1-4807-8F9A-F312673372C1}"/>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2184DA59-633E-4A29-A30D-7764544CADA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F00DE9D1-C3AF-4C0E-B19C-4FB1DE3998AF}"/>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58271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B4AE70F-BF4F-41FE-ABBC-2D33AA57CB75}"/>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942E463B-FB92-43C3-B3B3-02BEE25288E3}"/>
              </a:ext>
            </a:extLst>
          </p:cNvPr>
          <p:cNvSpPr/>
          <p:nvPr/>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524435" y="259243"/>
            <a:ext cx="113722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a:t>BASIC LAYOUT</a:t>
            </a:r>
          </a:p>
        </p:txBody>
      </p:sp>
      <p:grpSp>
        <p:nvGrpSpPr>
          <p:cNvPr id="202" name="Group 201">
            <a:extLst>
              <a:ext uri="{FF2B5EF4-FFF2-40B4-BE49-F238E27FC236}">
                <a16:creationId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154619-7A46-4D95-B9E4-7CB7BB4C660B}"/>
              </a:ext>
            </a:extLst>
          </p:cNvPr>
          <p:cNvSpPr/>
          <p:nvPr userDrawn="1"/>
        </p:nvSpPr>
        <p:spPr>
          <a:xfrm>
            <a:off x="0" y="0"/>
            <a:ext cx="12192000" cy="1162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79F6544D-EEF2-415C-BE0C-FA5365C52739}"/>
              </a:ext>
            </a:extLst>
          </p:cNvPr>
          <p:cNvSpPr/>
          <p:nvPr userDrawn="1"/>
        </p:nvSpPr>
        <p:spPr>
          <a:xfrm>
            <a:off x="1" y="0"/>
            <a:ext cx="4020670" cy="1325812"/>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sp>
        <p:nvSpPr>
          <p:cNvPr id="15" name="Rectangle 2">
            <a:extLst>
              <a:ext uri="{FF2B5EF4-FFF2-40B4-BE49-F238E27FC236}">
                <a16:creationId xmlns:a16="http://schemas.microsoft.com/office/drawing/2014/main" id="{B5980401-AB6A-4774-BE69-BCE8DE977E90}"/>
              </a:ext>
            </a:extLst>
          </p:cNvPr>
          <p:cNvSpPr/>
          <p:nvPr userDrawn="1"/>
        </p:nvSpPr>
        <p:spPr>
          <a:xfrm>
            <a:off x="0" y="6606000"/>
            <a:ext cx="12192000" cy="25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17">
            <a:extLst>
              <a:ext uri="{FF2B5EF4-FFF2-40B4-BE49-F238E27FC236}">
                <a16:creationId xmlns:a16="http://schemas.microsoft.com/office/drawing/2014/main" id="{5CD036EB-19B9-423B-8660-8BD9177C0E97}"/>
              </a:ext>
            </a:extLst>
          </p:cNvPr>
          <p:cNvSpPr/>
          <p:nvPr userDrawn="1"/>
        </p:nvSpPr>
        <p:spPr>
          <a:xfrm>
            <a:off x="0" y="936627"/>
            <a:ext cx="252000" cy="59213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ectangle 19">
            <a:extLst>
              <a:ext uri="{FF2B5EF4-FFF2-40B4-BE49-F238E27FC236}">
                <a16:creationId xmlns:a16="http://schemas.microsoft.com/office/drawing/2014/main" id="{9F272C1B-DE42-4AEA-B50D-9EA744EE8326}"/>
              </a:ext>
            </a:extLst>
          </p:cNvPr>
          <p:cNvSpPr/>
          <p:nvPr userDrawn="1"/>
        </p:nvSpPr>
        <p:spPr>
          <a:xfrm>
            <a:off x="11940000" y="1004735"/>
            <a:ext cx="252000" cy="57701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ext Placeholder 9">
            <a:extLst>
              <a:ext uri="{FF2B5EF4-FFF2-40B4-BE49-F238E27FC236}">
                <a16:creationId xmlns:a16="http://schemas.microsoft.com/office/drawing/2014/main" id="{23DE32A5-6181-4C51-AD5C-3F1A448478A1}"/>
              </a:ext>
            </a:extLst>
          </p:cNvPr>
          <p:cNvSpPr>
            <a:spLocks noGrp="1"/>
          </p:cNvSpPr>
          <p:nvPr userDrawn="1">
            <p:ph type="body" sz="quarter" idx="10" hasCustomPrompt="1"/>
          </p:nvPr>
        </p:nvSpPr>
        <p:spPr>
          <a:xfrm>
            <a:off x="0" y="259243"/>
            <a:ext cx="12191999"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a:t>BASIC LAYOUT</a:t>
            </a:r>
          </a:p>
        </p:txBody>
      </p:sp>
      <p:grpSp>
        <p:nvGrpSpPr>
          <p:cNvPr id="202" name="Group 201">
            <a:extLst>
              <a:ext uri="{FF2B5EF4-FFF2-40B4-BE49-F238E27FC236}">
                <a16:creationId xmlns:a16="http://schemas.microsoft.com/office/drawing/2014/main" id="{94ADDBA1-BB9A-4C4D-96C4-07E1746CFFCE}"/>
              </a:ext>
            </a:extLst>
          </p:cNvPr>
          <p:cNvGrpSpPr/>
          <p:nvPr userDrawn="1"/>
        </p:nvGrpSpPr>
        <p:grpSpPr>
          <a:xfrm>
            <a:off x="10415614" y="758756"/>
            <a:ext cx="1344926" cy="246023"/>
            <a:chOff x="6916230" y="365408"/>
            <a:chExt cx="3673340" cy="671952"/>
          </a:xfrm>
          <a:solidFill>
            <a:schemeClr val="bg1">
              <a:alpha val="94000"/>
            </a:schemeClr>
          </a:solidFill>
        </p:grpSpPr>
        <p:sp>
          <p:nvSpPr>
            <p:cNvPr id="180" name="Freeform: Shape 179">
              <a:extLst>
                <a:ext uri="{FF2B5EF4-FFF2-40B4-BE49-F238E27FC236}">
                  <a16:creationId xmlns:a16="http://schemas.microsoft.com/office/drawing/2014/main" id="{81473206-7C42-4786-B140-605978C37B51}"/>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836F97A-1633-4467-A2A3-20FC385DF45B}"/>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B6E309C-AEC2-4925-B91D-98DDA2ACEA5E}"/>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186" name="Freeform: Shape 185">
              <a:extLst>
                <a:ext uri="{FF2B5EF4-FFF2-40B4-BE49-F238E27FC236}">
                  <a16:creationId xmlns:a16="http://schemas.microsoft.com/office/drawing/2014/main" id="{C4F4EFB9-8BCE-4517-9C09-BBB033B96801}"/>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273259F1-A5E6-4346-BC1B-CFDE8F987453}"/>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00" name="Freeform: Shape 199">
              <a:extLst>
                <a:ext uri="{FF2B5EF4-FFF2-40B4-BE49-F238E27FC236}">
                  <a16:creationId xmlns:a16="http://schemas.microsoft.com/office/drawing/2014/main" id="{594E921E-A6D5-4DD5-8BF2-758327B18813}"/>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01" name="Freeform: Shape 200">
              <a:extLst>
                <a:ext uri="{FF2B5EF4-FFF2-40B4-BE49-F238E27FC236}">
                  <a16:creationId xmlns:a16="http://schemas.microsoft.com/office/drawing/2014/main" id="{4BEE51DD-653A-463B-97D1-43CA56EE516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199" name="Freeform: Shape 198">
              <a:extLst>
                <a:ext uri="{FF2B5EF4-FFF2-40B4-BE49-F238E27FC236}">
                  <a16:creationId xmlns:a16="http://schemas.microsoft.com/office/drawing/2014/main" id="{915132EF-CEE4-4E38-A8E4-AEF410B8749A}"/>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713598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grpSp>
        <p:nvGrpSpPr>
          <p:cNvPr id="3" name="Graphic 53">
            <a:extLst>
              <a:ext uri="{FF2B5EF4-FFF2-40B4-BE49-F238E27FC236}">
                <a16:creationId xmlns:a16="http://schemas.microsoft.com/office/drawing/2014/main" id="{85AC0054-5108-49B2-A32A-823F0D0F70E8}"/>
              </a:ext>
            </a:extLst>
          </p:cNvPr>
          <p:cNvGrpSpPr/>
          <p:nvPr userDrawn="1"/>
        </p:nvGrpSpPr>
        <p:grpSpPr>
          <a:xfrm>
            <a:off x="3390899" y="1741426"/>
            <a:ext cx="5410202" cy="4772430"/>
            <a:chOff x="533894" y="4192047"/>
            <a:chExt cx="2381250" cy="2100541"/>
          </a:xfrm>
          <a:solidFill>
            <a:schemeClr val="accent4">
              <a:alpha val="10000"/>
            </a:schemeClr>
          </a:solidFill>
        </p:grpSpPr>
        <p:sp>
          <p:nvSpPr>
            <p:cNvPr id="4" name="Freeform: Shape 3">
              <a:extLst>
                <a:ext uri="{FF2B5EF4-FFF2-40B4-BE49-F238E27FC236}">
                  <a16:creationId xmlns:a16="http://schemas.microsoft.com/office/drawing/2014/main" id="{49C2E96E-9E1D-4541-B4C4-6668D48BD62D}"/>
                </a:ext>
              </a:extLst>
            </p:cNvPr>
            <p:cNvSpPr/>
            <p:nvPr/>
          </p:nvSpPr>
          <p:spPr>
            <a:xfrm>
              <a:off x="2442202" y="4537836"/>
              <a:ext cx="315297" cy="421957"/>
            </a:xfrm>
            <a:custGeom>
              <a:avLst/>
              <a:gdLst>
                <a:gd name="connsiteX0" fmla="*/ 236722 w 315297"/>
                <a:gd name="connsiteY0" fmla="*/ 182880 h 421957"/>
                <a:gd name="connsiteX1" fmla="*/ 254820 w 315297"/>
                <a:gd name="connsiteY1" fmla="*/ 280035 h 421957"/>
                <a:gd name="connsiteX2" fmla="*/ 231959 w 315297"/>
                <a:gd name="connsiteY2" fmla="*/ 254318 h 421957"/>
                <a:gd name="connsiteX3" fmla="*/ 231959 w 315297"/>
                <a:gd name="connsiteY3" fmla="*/ 254318 h 421957"/>
                <a:gd name="connsiteX4" fmla="*/ 30029 w 315297"/>
                <a:gd name="connsiteY4" fmla="*/ 98107 h 421957"/>
                <a:gd name="connsiteX5" fmla="*/ 4312 w 315297"/>
                <a:gd name="connsiteY5" fmla="*/ 91440 h 421957"/>
                <a:gd name="connsiteX6" fmla="*/ 9075 w 315297"/>
                <a:gd name="connsiteY6" fmla="*/ 116205 h 421957"/>
                <a:gd name="connsiteX7" fmla="*/ 120517 w 315297"/>
                <a:gd name="connsiteY7" fmla="*/ 239078 h 421957"/>
                <a:gd name="connsiteX8" fmla="*/ 293872 w 315297"/>
                <a:gd name="connsiteY8" fmla="*/ 420053 h 421957"/>
                <a:gd name="connsiteX9" fmla="*/ 300539 w 315297"/>
                <a:gd name="connsiteY9" fmla="*/ 421958 h 421957"/>
                <a:gd name="connsiteX10" fmla="*/ 190050 w 315297"/>
                <a:gd name="connsiteY10" fmla="*/ 0 h 421957"/>
                <a:gd name="connsiteX11" fmla="*/ 233864 w 315297"/>
                <a:gd name="connsiteY11" fmla="*/ 165735 h 421957"/>
                <a:gd name="connsiteX12" fmla="*/ 236722 w 315297"/>
                <a:gd name="connsiteY12" fmla="*/ 182880 h 421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297" h="421957">
                  <a:moveTo>
                    <a:pt x="236722" y="182880"/>
                  </a:moveTo>
                  <a:cubicBezTo>
                    <a:pt x="242437" y="214313"/>
                    <a:pt x="248152" y="245745"/>
                    <a:pt x="254820" y="280035"/>
                  </a:cubicBezTo>
                  <a:cubicBezTo>
                    <a:pt x="237675" y="274320"/>
                    <a:pt x="236722" y="262890"/>
                    <a:pt x="231959" y="254318"/>
                  </a:cubicBezTo>
                  <a:cubicBezTo>
                    <a:pt x="231959" y="254318"/>
                    <a:pt x="231959" y="254318"/>
                    <a:pt x="231959" y="254318"/>
                  </a:cubicBezTo>
                  <a:cubicBezTo>
                    <a:pt x="177667" y="184785"/>
                    <a:pt x="102420" y="143828"/>
                    <a:pt x="30029" y="98107"/>
                  </a:cubicBezTo>
                  <a:cubicBezTo>
                    <a:pt x="22409" y="93345"/>
                    <a:pt x="12884" y="84773"/>
                    <a:pt x="4312" y="91440"/>
                  </a:cubicBezTo>
                  <a:cubicBezTo>
                    <a:pt x="-6166" y="100013"/>
                    <a:pt x="5264" y="108585"/>
                    <a:pt x="9075" y="116205"/>
                  </a:cubicBezTo>
                  <a:cubicBezTo>
                    <a:pt x="33839" y="167640"/>
                    <a:pt x="72892" y="207645"/>
                    <a:pt x="120517" y="239078"/>
                  </a:cubicBezTo>
                  <a:cubicBezTo>
                    <a:pt x="191002" y="287655"/>
                    <a:pt x="253867" y="342900"/>
                    <a:pt x="293872" y="420053"/>
                  </a:cubicBezTo>
                  <a:cubicBezTo>
                    <a:pt x="294825" y="421005"/>
                    <a:pt x="297682" y="421005"/>
                    <a:pt x="300539" y="421958"/>
                  </a:cubicBezTo>
                  <a:cubicBezTo>
                    <a:pt x="341497" y="239078"/>
                    <a:pt x="294825" y="54293"/>
                    <a:pt x="190050" y="0"/>
                  </a:cubicBezTo>
                  <a:cubicBezTo>
                    <a:pt x="218625" y="53340"/>
                    <a:pt x="230054" y="108585"/>
                    <a:pt x="233864" y="165735"/>
                  </a:cubicBezTo>
                  <a:cubicBezTo>
                    <a:pt x="234817" y="171450"/>
                    <a:pt x="235770" y="177165"/>
                    <a:pt x="236722" y="182880"/>
                  </a:cubicBezTo>
                  <a:close/>
                </a:path>
              </a:pathLst>
            </a:custGeom>
            <a:grp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E396CF97-5E95-41B1-BEED-72A3F9EC78A9}"/>
                </a:ext>
              </a:extLst>
            </p:cNvPr>
            <p:cNvSpPr/>
            <p:nvPr/>
          </p:nvSpPr>
          <p:spPr>
            <a:xfrm>
              <a:off x="901297" y="4360276"/>
              <a:ext cx="1651315" cy="1642193"/>
            </a:xfrm>
            <a:custGeom>
              <a:avLst/>
              <a:gdLst>
                <a:gd name="connsiteX0" fmla="*/ 6929 w 1651315"/>
                <a:gd name="connsiteY0" fmla="*/ 919557 h 1642193"/>
                <a:gd name="connsiteX1" fmla="*/ 966097 w 1651315"/>
                <a:gd name="connsiteY1" fmla="*/ 1631075 h 1642193"/>
                <a:gd name="connsiteX2" fmla="*/ 1524262 w 1651315"/>
                <a:gd name="connsiteY2" fmla="*/ 379490 h 1642193"/>
                <a:gd name="connsiteX3" fmla="*/ 1224224 w 1651315"/>
                <a:gd name="connsiteY3" fmla="*/ 94692 h 1642193"/>
                <a:gd name="connsiteX4" fmla="*/ 1224224 w 1651315"/>
                <a:gd name="connsiteY4" fmla="*/ 94692 h 1642193"/>
                <a:gd name="connsiteX5" fmla="*/ 940379 w 1651315"/>
                <a:gd name="connsiteY5" fmla="*/ 2300 h 1642193"/>
                <a:gd name="connsiteX6" fmla="*/ 908947 w 1651315"/>
                <a:gd name="connsiteY6" fmla="*/ 13730 h 1642193"/>
                <a:gd name="connsiteX7" fmla="*/ 935617 w 1651315"/>
                <a:gd name="connsiteY7" fmla="*/ 29922 h 1642193"/>
                <a:gd name="connsiteX8" fmla="*/ 1343287 w 1651315"/>
                <a:gd name="connsiteY8" fmla="*/ 213755 h 1642193"/>
                <a:gd name="connsiteX9" fmla="*/ 1346144 w 1651315"/>
                <a:gd name="connsiteY9" fmla="*/ 285192 h 1642193"/>
                <a:gd name="connsiteX10" fmla="*/ 1340429 w 1651315"/>
                <a:gd name="connsiteY10" fmla="*/ 289002 h 1642193"/>
                <a:gd name="connsiteX11" fmla="*/ 1340429 w 1651315"/>
                <a:gd name="connsiteY11" fmla="*/ 289002 h 1642193"/>
                <a:gd name="connsiteX12" fmla="*/ 1309949 w 1651315"/>
                <a:gd name="connsiteY12" fmla="*/ 325197 h 1642193"/>
                <a:gd name="connsiteX13" fmla="*/ 1309949 w 1651315"/>
                <a:gd name="connsiteY13" fmla="*/ 325197 h 1642193"/>
                <a:gd name="connsiteX14" fmla="*/ 1309949 w 1651315"/>
                <a:gd name="connsiteY14" fmla="*/ 325197 h 1642193"/>
                <a:gd name="connsiteX15" fmla="*/ 1297567 w 1651315"/>
                <a:gd name="connsiteY15" fmla="*/ 325197 h 1642193"/>
                <a:gd name="connsiteX16" fmla="*/ 1269944 w 1651315"/>
                <a:gd name="connsiteY16" fmla="*/ 300432 h 1642193"/>
                <a:gd name="connsiteX17" fmla="*/ 1181362 w 1651315"/>
                <a:gd name="connsiteY17" fmla="*/ 215660 h 1642193"/>
                <a:gd name="connsiteX18" fmla="*/ 1158502 w 1651315"/>
                <a:gd name="connsiteY18" fmla="*/ 217565 h 1642193"/>
                <a:gd name="connsiteX19" fmla="*/ 1158502 w 1651315"/>
                <a:gd name="connsiteY19" fmla="*/ 237567 h 1642193"/>
                <a:gd name="connsiteX20" fmla="*/ 1180409 w 1651315"/>
                <a:gd name="connsiteY20" fmla="*/ 305195 h 1642193"/>
                <a:gd name="connsiteX21" fmla="*/ 1206127 w 1651315"/>
                <a:gd name="connsiteY21" fmla="*/ 384252 h 1642193"/>
                <a:gd name="connsiteX22" fmla="*/ 1187077 w 1651315"/>
                <a:gd name="connsiteY22" fmla="*/ 439497 h 1642193"/>
                <a:gd name="connsiteX23" fmla="*/ 1151834 w 1651315"/>
                <a:gd name="connsiteY23" fmla="*/ 481407 h 1642193"/>
                <a:gd name="connsiteX24" fmla="*/ 1108019 w 1651315"/>
                <a:gd name="connsiteY24" fmla="*/ 523317 h 1642193"/>
                <a:gd name="connsiteX25" fmla="*/ 1028962 w 1651315"/>
                <a:gd name="connsiteY25" fmla="*/ 567132 h 1642193"/>
                <a:gd name="connsiteX26" fmla="*/ 1016579 w 1651315"/>
                <a:gd name="connsiteY26" fmla="*/ 580467 h 1642193"/>
                <a:gd name="connsiteX27" fmla="*/ 1036582 w 1651315"/>
                <a:gd name="connsiteY27" fmla="*/ 589992 h 1642193"/>
                <a:gd name="connsiteX28" fmla="*/ 1036582 w 1651315"/>
                <a:gd name="connsiteY28" fmla="*/ 589992 h 1642193"/>
                <a:gd name="connsiteX29" fmla="*/ 968002 w 1651315"/>
                <a:gd name="connsiteY29" fmla="*/ 628092 h 1642193"/>
                <a:gd name="connsiteX30" fmla="*/ 940379 w 1651315"/>
                <a:gd name="connsiteY30" fmla="*/ 648095 h 1642193"/>
                <a:gd name="connsiteX31" fmla="*/ 911804 w 1651315"/>
                <a:gd name="connsiteY31" fmla="*/ 667145 h 1642193"/>
                <a:gd name="connsiteX32" fmla="*/ 887039 w 1651315"/>
                <a:gd name="connsiteY32" fmla="*/ 687147 h 1642193"/>
                <a:gd name="connsiteX33" fmla="*/ 885134 w 1651315"/>
                <a:gd name="connsiteY33" fmla="*/ 769062 h 1642193"/>
                <a:gd name="connsiteX34" fmla="*/ 909899 w 1651315"/>
                <a:gd name="connsiteY34" fmla="*/ 806210 h 1642193"/>
                <a:gd name="connsiteX35" fmla="*/ 997529 w 1651315"/>
                <a:gd name="connsiteY35" fmla="*/ 852882 h 1642193"/>
                <a:gd name="connsiteX36" fmla="*/ 988004 w 1651315"/>
                <a:gd name="connsiteY36" fmla="*/ 1083387 h 1642193"/>
                <a:gd name="connsiteX37" fmla="*/ 919424 w 1651315"/>
                <a:gd name="connsiteY37" fmla="*/ 1113867 h 1642193"/>
                <a:gd name="connsiteX38" fmla="*/ 874657 w 1651315"/>
                <a:gd name="connsiteY38" fmla="*/ 1155777 h 1642193"/>
                <a:gd name="connsiteX39" fmla="*/ 908947 w 1651315"/>
                <a:gd name="connsiteY39" fmla="*/ 1220547 h 1642193"/>
                <a:gd name="connsiteX40" fmla="*/ 908947 w 1651315"/>
                <a:gd name="connsiteY40" fmla="*/ 1220547 h 1642193"/>
                <a:gd name="connsiteX41" fmla="*/ 928949 w 1651315"/>
                <a:gd name="connsiteY41" fmla="*/ 1234835 h 1642193"/>
                <a:gd name="connsiteX42" fmla="*/ 999434 w 1651315"/>
                <a:gd name="connsiteY42" fmla="*/ 1385330 h 1642193"/>
                <a:gd name="connsiteX43" fmla="*/ 953714 w 1651315"/>
                <a:gd name="connsiteY43" fmla="*/ 1441527 h 1642193"/>
                <a:gd name="connsiteX44" fmla="*/ 887039 w 1651315"/>
                <a:gd name="connsiteY44" fmla="*/ 1452005 h 1642193"/>
                <a:gd name="connsiteX45" fmla="*/ 870847 w 1651315"/>
                <a:gd name="connsiteY45" fmla="*/ 1467245 h 1642193"/>
                <a:gd name="connsiteX46" fmla="*/ 887039 w 1651315"/>
                <a:gd name="connsiteY46" fmla="*/ 1482485 h 1642193"/>
                <a:gd name="connsiteX47" fmla="*/ 887039 w 1651315"/>
                <a:gd name="connsiteY47" fmla="*/ 1482485 h 1642193"/>
                <a:gd name="connsiteX48" fmla="*/ 897517 w 1651315"/>
                <a:gd name="connsiteY48" fmla="*/ 1480580 h 1642193"/>
                <a:gd name="connsiteX49" fmla="*/ 1072777 w 1651315"/>
                <a:gd name="connsiteY49" fmla="*/ 1432955 h 1642193"/>
                <a:gd name="connsiteX50" fmla="*/ 1129927 w 1651315"/>
                <a:gd name="connsiteY50" fmla="*/ 1403427 h 1642193"/>
                <a:gd name="connsiteX51" fmla="*/ 1260419 w 1651315"/>
                <a:gd name="connsiteY51" fmla="*/ 1317702 h 1642193"/>
                <a:gd name="connsiteX52" fmla="*/ 1299472 w 1651315"/>
                <a:gd name="connsiteY52" fmla="*/ 1318655 h 1642193"/>
                <a:gd name="connsiteX53" fmla="*/ 1327094 w 1651315"/>
                <a:gd name="connsiteY53" fmla="*/ 1346277 h 1642193"/>
                <a:gd name="connsiteX54" fmla="*/ 1319474 w 1651315"/>
                <a:gd name="connsiteY54" fmla="*/ 1443432 h 1642193"/>
                <a:gd name="connsiteX55" fmla="*/ 888944 w 1651315"/>
                <a:gd name="connsiteY55" fmla="*/ 1611072 h 1642193"/>
                <a:gd name="connsiteX56" fmla="*/ 888944 w 1651315"/>
                <a:gd name="connsiteY56" fmla="*/ 1611072 h 1642193"/>
                <a:gd name="connsiteX57" fmla="*/ 699397 w 1651315"/>
                <a:gd name="connsiteY57" fmla="*/ 1604405 h 1642193"/>
                <a:gd name="connsiteX58" fmla="*/ 699397 w 1651315"/>
                <a:gd name="connsiteY58" fmla="*/ 1604405 h 1642193"/>
                <a:gd name="connsiteX59" fmla="*/ 293632 w 1651315"/>
                <a:gd name="connsiteY59" fmla="*/ 1413905 h 1642193"/>
                <a:gd name="connsiteX60" fmla="*/ 293632 w 1651315"/>
                <a:gd name="connsiteY60" fmla="*/ 1378662 h 1642193"/>
                <a:gd name="connsiteX61" fmla="*/ 366022 w 1651315"/>
                <a:gd name="connsiteY61" fmla="*/ 1305320 h 1642193"/>
                <a:gd name="connsiteX62" fmla="*/ 366022 w 1651315"/>
                <a:gd name="connsiteY62" fmla="*/ 1305320 h 1642193"/>
                <a:gd name="connsiteX63" fmla="*/ 383167 w 1651315"/>
                <a:gd name="connsiteY63" fmla="*/ 1312940 h 1642193"/>
                <a:gd name="connsiteX64" fmla="*/ 423172 w 1651315"/>
                <a:gd name="connsiteY64" fmla="*/ 1347230 h 1642193"/>
                <a:gd name="connsiteX65" fmla="*/ 746069 w 1651315"/>
                <a:gd name="connsiteY65" fmla="*/ 1480580 h 1642193"/>
                <a:gd name="connsiteX66" fmla="*/ 751784 w 1651315"/>
                <a:gd name="connsiteY66" fmla="*/ 1481532 h 1642193"/>
                <a:gd name="connsiteX67" fmla="*/ 751784 w 1651315"/>
                <a:gd name="connsiteY67" fmla="*/ 1481532 h 1642193"/>
                <a:gd name="connsiteX68" fmla="*/ 772739 w 1651315"/>
                <a:gd name="connsiteY68" fmla="*/ 1467245 h 1642193"/>
                <a:gd name="connsiteX69" fmla="*/ 749879 w 1651315"/>
                <a:gd name="connsiteY69" fmla="*/ 1448195 h 1642193"/>
                <a:gd name="connsiteX70" fmla="*/ 749879 w 1651315"/>
                <a:gd name="connsiteY70" fmla="*/ 1448195 h 1642193"/>
                <a:gd name="connsiteX71" fmla="*/ 745117 w 1651315"/>
                <a:gd name="connsiteY71" fmla="*/ 1447242 h 1642193"/>
                <a:gd name="connsiteX72" fmla="*/ 408884 w 1651315"/>
                <a:gd name="connsiteY72" fmla="*/ 1299605 h 1642193"/>
                <a:gd name="connsiteX73" fmla="*/ 398407 w 1651315"/>
                <a:gd name="connsiteY73" fmla="*/ 1283412 h 1642193"/>
                <a:gd name="connsiteX74" fmla="*/ 401264 w 1651315"/>
                <a:gd name="connsiteY74" fmla="*/ 1267220 h 1642193"/>
                <a:gd name="connsiteX75" fmla="*/ 537472 w 1651315"/>
                <a:gd name="connsiteY75" fmla="*/ 1227215 h 1642193"/>
                <a:gd name="connsiteX76" fmla="*/ 537472 w 1651315"/>
                <a:gd name="connsiteY76" fmla="*/ 1227215 h 1642193"/>
                <a:gd name="connsiteX77" fmla="*/ 571762 w 1651315"/>
                <a:gd name="connsiteY77" fmla="*/ 1251980 h 1642193"/>
                <a:gd name="connsiteX78" fmla="*/ 744164 w 1651315"/>
                <a:gd name="connsiteY78" fmla="*/ 1315797 h 1642193"/>
                <a:gd name="connsiteX79" fmla="*/ 751784 w 1651315"/>
                <a:gd name="connsiteY79" fmla="*/ 1317702 h 1642193"/>
                <a:gd name="connsiteX80" fmla="*/ 751784 w 1651315"/>
                <a:gd name="connsiteY80" fmla="*/ 1317702 h 1642193"/>
                <a:gd name="connsiteX81" fmla="*/ 770834 w 1651315"/>
                <a:gd name="connsiteY81" fmla="*/ 1301510 h 1642193"/>
                <a:gd name="connsiteX82" fmla="*/ 753689 w 1651315"/>
                <a:gd name="connsiteY82" fmla="*/ 1287222 h 1642193"/>
                <a:gd name="connsiteX83" fmla="*/ 686062 w 1651315"/>
                <a:gd name="connsiteY83" fmla="*/ 1268172 h 1642193"/>
                <a:gd name="connsiteX84" fmla="*/ 686062 w 1651315"/>
                <a:gd name="connsiteY84" fmla="*/ 1268172 h 1642193"/>
                <a:gd name="connsiteX85" fmla="*/ 684157 w 1651315"/>
                <a:gd name="connsiteY85" fmla="*/ 1268172 h 1642193"/>
                <a:gd name="connsiteX86" fmla="*/ 540329 w 1651315"/>
                <a:gd name="connsiteY86" fmla="*/ 1197687 h 1642193"/>
                <a:gd name="connsiteX87" fmla="*/ 516517 w 1651315"/>
                <a:gd name="connsiteY87" fmla="*/ 1182447 h 1642193"/>
                <a:gd name="connsiteX88" fmla="*/ 517469 w 1651315"/>
                <a:gd name="connsiteY88" fmla="*/ 1153872 h 1642193"/>
                <a:gd name="connsiteX89" fmla="*/ 561284 w 1651315"/>
                <a:gd name="connsiteY89" fmla="*/ 1113867 h 1642193"/>
                <a:gd name="connsiteX90" fmla="*/ 640342 w 1651315"/>
                <a:gd name="connsiteY90" fmla="*/ 1105295 h 1642193"/>
                <a:gd name="connsiteX91" fmla="*/ 647009 w 1651315"/>
                <a:gd name="connsiteY91" fmla="*/ 1111010 h 1642193"/>
                <a:gd name="connsiteX92" fmla="*/ 647009 w 1651315"/>
                <a:gd name="connsiteY92" fmla="*/ 1111010 h 1642193"/>
                <a:gd name="connsiteX93" fmla="*/ 682252 w 1651315"/>
                <a:gd name="connsiteY93" fmla="*/ 1111010 h 1642193"/>
                <a:gd name="connsiteX94" fmla="*/ 673679 w 1651315"/>
                <a:gd name="connsiteY94" fmla="*/ 1090055 h 1642193"/>
                <a:gd name="connsiteX95" fmla="*/ 670822 w 1651315"/>
                <a:gd name="connsiteY95" fmla="*/ 1004330 h 1642193"/>
                <a:gd name="connsiteX96" fmla="*/ 686062 w 1651315"/>
                <a:gd name="connsiteY96" fmla="*/ 989090 h 1642193"/>
                <a:gd name="connsiteX97" fmla="*/ 745117 w 1651315"/>
                <a:gd name="connsiteY97" fmla="*/ 975755 h 1642193"/>
                <a:gd name="connsiteX98" fmla="*/ 764167 w 1651315"/>
                <a:gd name="connsiteY98" fmla="*/ 975755 h 1642193"/>
                <a:gd name="connsiteX99" fmla="*/ 761309 w 1651315"/>
                <a:gd name="connsiteY99" fmla="*/ 955752 h 1642193"/>
                <a:gd name="connsiteX100" fmla="*/ 746069 w 1651315"/>
                <a:gd name="connsiteY100" fmla="*/ 930987 h 1642193"/>
                <a:gd name="connsiteX101" fmla="*/ 725114 w 1651315"/>
                <a:gd name="connsiteY101" fmla="*/ 909080 h 1642193"/>
                <a:gd name="connsiteX102" fmla="*/ 708922 w 1651315"/>
                <a:gd name="connsiteY102" fmla="*/ 908127 h 1642193"/>
                <a:gd name="connsiteX103" fmla="*/ 615577 w 1651315"/>
                <a:gd name="connsiteY103" fmla="*/ 839547 h 1642193"/>
                <a:gd name="connsiteX104" fmla="*/ 615577 w 1651315"/>
                <a:gd name="connsiteY104" fmla="*/ 839547 h 1642193"/>
                <a:gd name="connsiteX105" fmla="*/ 615577 w 1651315"/>
                <a:gd name="connsiteY105" fmla="*/ 839547 h 1642193"/>
                <a:gd name="connsiteX106" fmla="*/ 558427 w 1651315"/>
                <a:gd name="connsiteY106" fmla="*/ 724295 h 1642193"/>
                <a:gd name="connsiteX107" fmla="*/ 578429 w 1651315"/>
                <a:gd name="connsiteY107" fmla="*/ 598565 h 1642193"/>
                <a:gd name="connsiteX108" fmla="*/ 582239 w 1651315"/>
                <a:gd name="connsiteY108" fmla="*/ 589040 h 1642193"/>
                <a:gd name="connsiteX109" fmla="*/ 582239 w 1651315"/>
                <a:gd name="connsiteY109" fmla="*/ 589040 h 1642193"/>
                <a:gd name="connsiteX110" fmla="*/ 593669 w 1651315"/>
                <a:gd name="connsiteY110" fmla="*/ 568085 h 1642193"/>
                <a:gd name="connsiteX111" fmla="*/ 593669 w 1651315"/>
                <a:gd name="connsiteY111" fmla="*/ 568085 h 1642193"/>
                <a:gd name="connsiteX112" fmla="*/ 546997 w 1651315"/>
                <a:gd name="connsiteY112" fmla="*/ 524270 h 1642193"/>
                <a:gd name="connsiteX113" fmla="*/ 557474 w 1651315"/>
                <a:gd name="connsiteY113" fmla="*/ 431877 h 1642193"/>
                <a:gd name="connsiteX114" fmla="*/ 729877 w 1651315"/>
                <a:gd name="connsiteY114" fmla="*/ 357582 h 1642193"/>
                <a:gd name="connsiteX115" fmla="*/ 750832 w 1651315"/>
                <a:gd name="connsiteY115" fmla="*/ 335675 h 1642193"/>
                <a:gd name="connsiteX116" fmla="*/ 723209 w 1651315"/>
                <a:gd name="connsiteY116" fmla="*/ 330912 h 1642193"/>
                <a:gd name="connsiteX117" fmla="*/ 624149 w 1651315"/>
                <a:gd name="connsiteY117" fmla="*/ 360440 h 1642193"/>
                <a:gd name="connsiteX118" fmla="*/ 624149 w 1651315"/>
                <a:gd name="connsiteY118" fmla="*/ 360440 h 1642193"/>
                <a:gd name="connsiteX119" fmla="*/ 624149 w 1651315"/>
                <a:gd name="connsiteY119" fmla="*/ 360440 h 1642193"/>
                <a:gd name="connsiteX120" fmla="*/ 497467 w 1651315"/>
                <a:gd name="connsiteY120" fmla="*/ 442355 h 1642193"/>
                <a:gd name="connsiteX121" fmla="*/ 466987 w 1651315"/>
                <a:gd name="connsiteY121" fmla="*/ 446165 h 1642193"/>
                <a:gd name="connsiteX122" fmla="*/ 466987 w 1651315"/>
                <a:gd name="connsiteY122" fmla="*/ 446165 h 1642193"/>
                <a:gd name="connsiteX123" fmla="*/ 466034 w 1651315"/>
                <a:gd name="connsiteY123" fmla="*/ 430925 h 1642193"/>
                <a:gd name="connsiteX124" fmla="*/ 512707 w 1651315"/>
                <a:gd name="connsiteY124" fmla="*/ 392825 h 1642193"/>
                <a:gd name="connsiteX125" fmla="*/ 601289 w 1651315"/>
                <a:gd name="connsiteY125" fmla="*/ 351867 h 1642193"/>
                <a:gd name="connsiteX126" fmla="*/ 601289 w 1651315"/>
                <a:gd name="connsiteY126" fmla="*/ 351867 h 1642193"/>
                <a:gd name="connsiteX127" fmla="*/ 711779 w 1651315"/>
                <a:gd name="connsiteY127" fmla="*/ 258522 h 1642193"/>
                <a:gd name="connsiteX128" fmla="*/ 751784 w 1651315"/>
                <a:gd name="connsiteY128" fmla="*/ 166130 h 1642193"/>
                <a:gd name="connsiteX129" fmla="*/ 717494 w 1651315"/>
                <a:gd name="connsiteY129" fmla="*/ 145175 h 1642193"/>
                <a:gd name="connsiteX130" fmla="*/ 638437 w 1651315"/>
                <a:gd name="connsiteY130" fmla="*/ 176607 h 1642193"/>
                <a:gd name="connsiteX131" fmla="*/ 498419 w 1651315"/>
                <a:gd name="connsiteY131" fmla="*/ 315672 h 1642193"/>
                <a:gd name="connsiteX132" fmla="*/ 452699 w 1651315"/>
                <a:gd name="connsiteY132" fmla="*/ 417590 h 1642193"/>
                <a:gd name="connsiteX133" fmla="*/ 432697 w 1651315"/>
                <a:gd name="connsiteY133" fmla="*/ 409970 h 1642193"/>
                <a:gd name="connsiteX134" fmla="*/ 432697 w 1651315"/>
                <a:gd name="connsiteY134" fmla="*/ 409970 h 1642193"/>
                <a:gd name="connsiteX135" fmla="*/ 437459 w 1651315"/>
                <a:gd name="connsiteY135" fmla="*/ 317577 h 1642193"/>
                <a:gd name="connsiteX136" fmla="*/ 466034 w 1651315"/>
                <a:gd name="connsiteY136" fmla="*/ 296622 h 1642193"/>
                <a:gd name="connsiteX137" fmla="*/ 484132 w 1651315"/>
                <a:gd name="connsiteY137" fmla="*/ 252807 h 1642193"/>
                <a:gd name="connsiteX138" fmla="*/ 362212 w 1651315"/>
                <a:gd name="connsiteY138" fmla="*/ 333770 h 1642193"/>
                <a:gd name="connsiteX139" fmla="*/ 293632 w 1651315"/>
                <a:gd name="connsiteY139" fmla="*/ 273762 h 1642193"/>
                <a:gd name="connsiteX140" fmla="*/ 296489 w 1651315"/>
                <a:gd name="connsiteY140" fmla="*/ 223280 h 1642193"/>
                <a:gd name="connsiteX141" fmla="*/ 711779 w 1651315"/>
                <a:gd name="connsiteY141" fmla="*/ 31827 h 1642193"/>
                <a:gd name="connsiteX142" fmla="*/ 737497 w 1651315"/>
                <a:gd name="connsiteY142" fmla="*/ 15635 h 1642193"/>
                <a:gd name="connsiteX143" fmla="*/ 708922 w 1651315"/>
                <a:gd name="connsiteY143" fmla="*/ 5157 h 1642193"/>
                <a:gd name="connsiteX144" fmla="*/ 600337 w 1651315"/>
                <a:gd name="connsiteY144" fmla="*/ 27065 h 1642193"/>
                <a:gd name="connsiteX145" fmla="*/ 6929 w 1651315"/>
                <a:gd name="connsiteY145" fmla="*/ 919557 h 1642193"/>
                <a:gd name="connsiteX146" fmla="*/ 1376624 w 1651315"/>
                <a:gd name="connsiteY146" fmla="*/ 294717 h 1642193"/>
                <a:gd name="connsiteX147" fmla="*/ 1429012 w 1651315"/>
                <a:gd name="connsiteY147" fmla="*/ 297575 h 1642193"/>
                <a:gd name="connsiteX148" fmla="*/ 1623322 w 1651315"/>
                <a:gd name="connsiteY148" fmla="*/ 807162 h 1642193"/>
                <a:gd name="connsiteX149" fmla="*/ 1495687 w 1651315"/>
                <a:gd name="connsiteY149" fmla="*/ 809067 h 1642193"/>
                <a:gd name="connsiteX150" fmla="*/ 1482352 w 1651315"/>
                <a:gd name="connsiteY150" fmla="*/ 743345 h 1642193"/>
                <a:gd name="connsiteX151" fmla="*/ 1482352 w 1651315"/>
                <a:gd name="connsiteY151" fmla="*/ 743345 h 1642193"/>
                <a:gd name="connsiteX152" fmla="*/ 1482352 w 1651315"/>
                <a:gd name="connsiteY152" fmla="*/ 742392 h 1642193"/>
                <a:gd name="connsiteX153" fmla="*/ 1424249 w 1651315"/>
                <a:gd name="connsiteY153" fmla="*/ 536652 h 1642193"/>
                <a:gd name="connsiteX154" fmla="*/ 1413772 w 1651315"/>
                <a:gd name="connsiteY154" fmla="*/ 483312 h 1642193"/>
                <a:gd name="connsiteX155" fmla="*/ 1329952 w 1651315"/>
                <a:gd name="connsiteY155" fmla="*/ 387110 h 1642193"/>
                <a:gd name="connsiteX156" fmla="*/ 1314712 w 1651315"/>
                <a:gd name="connsiteY156" fmla="*/ 359487 h 1642193"/>
                <a:gd name="connsiteX157" fmla="*/ 1317569 w 1651315"/>
                <a:gd name="connsiteY157" fmla="*/ 350915 h 1642193"/>
                <a:gd name="connsiteX158" fmla="*/ 1376624 w 1651315"/>
                <a:gd name="connsiteY158" fmla="*/ 294717 h 1642193"/>
                <a:gd name="connsiteX159" fmla="*/ 1423297 w 1651315"/>
                <a:gd name="connsiteY159" fmla="*/ 809067 h 1642193"/>
                <a:gd name="connsiteX160" fmla="*/ 1346144 w 1651315"/>
                <a:gd name="connsiteY160" fmla="*/ 810020 h 1642193"/>
                <a:gd name="connsiteX161" fmla="*/ 1346144 w 1651315"/>
                <a:gd name="connsiteY161" fmla="*/ 810020 h 1642193"/>
                <a:gd name="connsiteX162" fmla="*/ 1345192 w 1651315"/>
                <a:gd name="connsiteY162" fmla="*/ 810020 h 1642193"/>
                <a:gd name="connsiteX163" fmla="*/ 1342334 w 1651315"/>
                <a:gd name="connsiteY163" fmla="*/ 810020 h 1642193"/>
                <a:gd name="connsiteX164" fmla="*/ 1337572 w 1651315"/>
                <a:gd name="connsiteY164" fmla="*/ 810020 h 1642193"/>
                <a:gd name="connsiteX165" fmla="*/ 1323284 w 1651315"/>
                <a:gd name="connsiteY165" fmla="*/ 809067 h 1642193"/>
                <a:gd name="connsiteX166" fmla="*/ 1317569 w 1651315"/>
                <a:gd name="connsiteY166" fmla="*/ 779540 h 1642193"/>
                <a:gd name="connsiteX167" fmla="*/ 1316617 w 1651315"/>
                <a:gd name="connsiteY167" fmla="*/ 695720 h 1642193"/>
                <a:gd name="connsiteX168" fmla="*/ 1316617 w 1651315"/>
                <a:gd name="connsiteY168" fmla="*/ 695720 h 1642193"/>
                <a:gd name="connsiteX169" fmla="*/ 1325189 w 1651315"/>
                <a:gd name="connsiteY169" fmla="*/ 669050 h 1642193"/>
                <a:gd name="connsiteX170" fmla="*/ 1326142 w 1651315"/>
                <a:gd name="connsiteY170" fmla="*/ 658572 h 1642193"/>
                <a:gd name="connsiteX171" fmla="*/ 1280422 w 1651315"/>
                <a:gd name="connsiteY171" fmla="*/ 516650 h 1642193"/>
                <a:gd name="connsiteX172" fmla="*/ 1271849 w 1651315"/>
                <a:gd name="connsiteY172" fmla="*/ 499505 h 1642193"/>
                <a:gd name="connsiteX173" fmla="*/ 1252799 w 1651315"/>
                <a:gd name="connsiteY173" fmla="*/ 489980 h 1642193"/>
                <a:gd name="connsiteX174" fmla="*/ 1268039 w 1651315"/>
                <a:gd name="connsiteY174" fmla="*/ 521412 h 1642193"/>
                <a:gd name="connsiteX175" fmla="*/ 1310902 w 1651315"/>
                <a:gd name="connsiteY175" fmla="*/ 640475 h 1642193"/>
                <a:gd name="connsiteX176" fmla="*/ 1311854 w 1651315"/>
                <a:gd name="connsiteY176" fmla="*/ 646190 h 1642193"/>
                <a:gd name="connsiteX177" fmla="*/ 1302329 w 1651315"/>
                <a:gd name="connsiteY177" fmla="*/ 663335 h 1642193"/>
                <a:gd name="connsiteX178" fmla="*/ 1256609 w 1651315"/>
                <a:gd name="connsiteY178" fmla="*/ 548082 h 1642193"/>
                <a:gd name="connsiteX179" fmla="*/ 1202317 w 1651315"/>
                <a:gd name="connsiteY179" fmla="*/ 490932 h 1642193"/>
                <a:gd name="connsiteX180" fmla="*/ 1197554 w 1651315"/>
                <a:gd name="connsiteY180" fmla="*/ 486170 h 1642193"/>
                <a:gd name="connsiteX181" fmla="*/ 1197554 w 1651315"/>
                <a:gd name="connsiteY181" fmla="*/ 486170 h 1642193"/>
                <a:gd name="connsiteX182" fmla="*/ 1273754 w 1651315"/>
                <a:gd name="connsiteY182" fmla="*/ 469977 h 1642193"/>
                <a:gd name="connsiteX183" fmla="*/ 1288994 w 1651315"/>
                <a:gd name="connsiteY183" fmla="*/ 484265 h 1642193"/>
                <a:gd name="connsiteX184" fmla="*/ 1356622 w 1651315"/>
                <a:gd name="connsiteY184" fmla="*/ 536652 h 1642193"/>
                <a:gd name="connsiteX185" fmla="*/ 1409962 w 1651315"/>
                <a:gd name="connsiteY185" fmla="*/ 565227 h 1642193"/>
                <a:gd name="connsiteX186" fmla="*/ 1411867 w 1651315"/>
                <a:gd name="connsiteY186" fmla="*/ 570942 h 1642193"/>
                <a:gd name="connsiteX187" fmla="*/ 1459492 w 1651315"/>
                <a:gd name="connsiteY187" fmla="*/ 763347 h 1642193"/>
                <a:gd name="connsiteX188" fmla="*/ 1460444 w 1651315"/>
                <a:gd name="connsiteY188" fmla="*/ 771920 h 1642193"/>
                <a:gd name="connsiteX189" fmla="*/ 1423297 w 1651315"/>
                <a:gd name="connsiteY189" fmla="*/ 809067 h 1642193"/>
                <a:gd name="connsiteX190" fmla="*/ 1234702 w 1651315"/>
                <a:gd name="connsiteY190" fmla="*/ 690957 h 1642193"/>
                <a:gd name="connsiteX191" fmla="*/ 1219462 w 1651315"/>
                <a:gd name="connsiteY191" fmla="*/ 669050 h 1642193"/>
                <a:gd name="connsiteX192" fmla="*/ 1197554 w 1651315"/>
                <a:gd name="connsiteY192" fmla="*/ 674765 h 1642193"/>
                <a:gd name="connsiteX193" fmla="*/ 1166122 w 1651315"/>
                <a:gd name="connsiteY193" fmla="*/ 673812 h 1642193"/>
                <a:gd name="connsiteX194" fmla="*/ 1095637 w 1651315"/>
                <a:gd name="connsiteY194" fmla="*/ 618567 h 1642193"/>
                <a:gd name="connsiteX195" fmla="*/ 1089922 w 1651315"/>
                <a:gd name="connsiteY195" fmla="*/ 612852 h 1642193"/>
                <a:gd name="connsiteX196" fmla="*/ 1097542 w 1651315"/>
                <a:gd name="connsiteY196" fmla="*/ 569990 h 1642193"/>
                <a:gd name="connsiteX197" fmla="*/ 1153739 w 1651315"/>
                <a:gd name="connsiteY197" fmla="*/ 515697 h 1642193"/>
                <a:gd name="connsiteX198" fmla="*/ 1189934 w 1651315"/>
                <a:gd name="connsiteY198" fmla="*/ 518555 h 1642193"/>
                <a:gd name="connsiteX199" fmla="*/ 1220414 w 1651315"/>
                <a:gd name="connsiteY199" fmla="*/ 589040 h 1642193"/>
                <a:gd name="connsiteX200" fmla="*/ 1235654 w 1651315"/>
                <a:gd name="connsiteY200" fmla="*/ 610947 h 1642193"/>
                <a:gd name="connsiteX201" fmla="*/ 1266134 w 1651315"/>
                <a:gd name="connsiteY201" fmla="*/ 707150 h 1642193"/>
                <a:gd name="connsiteX202" fmla="*/ 1266134 w 1651315"/>
                <a:gd name="connsiteY202" fmla="*/ 707150 h 1642193"/>
                <a:gd name="connsiteX203" fmla="*/ 1266134 w 1651315"/>
                <a:gd name="connsiteY203" fmla="*/ 707150 h 1642193"/>
                <a:gd name="connsiteX204" fmla="*/ 1268039 w 1651315"/>
                <a:gd name="connsiteY204" fmla="*/ 711912 h 1642193"/>
                <a:gd name="connsiteX205" fmla="*/ 1270897 w 1651315"/>
                <a:gd name="connsiteY205" fmla="*/ 720485 h 1642193"/>
                <a:gd name="connsiteX206" fmla="*/ 1289947 w 1651315"/>
                <a:gd name="connsiteY206" fmla="*/ 755727 h 1642193"/>
                <a:gd name="connsiteX207" fmla="*/ 1294709 w 1651315"/>
                <a:gd name="connsiteY207" fmla="*/ 757632 h 1642193"/>
                <a:gd name="connsiteX208" fmla="*/ 1237559 w 1651315"/>
                <a:gd name="connsiteY208" fmla="*/ 807162 h 1642193"/>
                <a:gd name="connsiteX209" fmla="*/ 1186124 w 1651315"/>
                <a:gd name="connsiteY209" fmla="*/ 799542 h 1642193"/>
                <a:gd name="connsiteX210" fmla="*/ 1232797 w 1651315"/>
                <a:gd name="connsiteY210" fmla="*/ 746202 h 1642193"/>
                <a:gd name="connsiteX211" fmla="*/ 1265182 w 1651315"/>
                <a:gd name="connsiteY211" fmla="*/ 716675 h 1642193"/>
                <a:gd name="connsiteX212" fmla="*/ 1234702 w 1651315"/>
                <a:gd name="connsiteY212" fmla="*/ 690957 h 1642193"/>
                <a:gd name="connsiteX213" fmla="*/ 1070872 w 1651315"/>
                <a:gd name="connsiteY213" fmla="*/ 629045 h 1642193"/>
                <a:gd name="connsiteX214" fmla="*/ 1079444 w 1651315"/>
                <a:gd name="connsiteY214" fmla="*/ 637617 h 1642193"/>
                <a:gd name="connsiteX215" fmla="*/ 1079444 w 1651315"/>
                <a:gd name="connsiteY215" fmla="*/ 637617 h 1642193"/>
                <a:gd name="connsiteX216" fmla="*/ 1054679 w 1651315"/>
                <a:gd name="connsiteY216" fmla="*/ 663335 h 1642193"/>
                <a:gd name="connsiteX217" fmla="*/ 1045154 w 1651315"/>
                <a:gd name="connsiteY217" fmla="*/ 623330 h 1642193"/>
                <a:gd name="connsiteX218" fmla="*/ 1063252 w 1651315"/>
                <a:gd name="connsiteY218" fmla="*/ 621425 h 1642193"/>
                <a:gd name="connsiteX219" fmla="*/ 1070872 w 1651315"/>
                <a:gd name="connsiteY219" fmla="*/ 629045 h 1642193"/>
                <a:gd name="connsiteX220" fmla="*/ 1033724 w 1651315"/>
                <a:gd name="connsiteY220" fmla="*/ 1085292 h 1642193"/>
                <a:gd name="connsiteX221" fmla="*/ 1048964 w 1651315"/>
                <a:gd name="connsiteY221" fmla="*/ 1079577 h 1642193"/>
                <a:gd name="connsiteX222" fmla="*/ 1090874 w 1651315"/>
                <a:gd name="connsiteY222" fmla="*/ 1111010 h 1642193"/>
                <a:gd name="connsiteX223" fmla="*/ 1039439 w 1651315"/>
                <a:gd name="connsiteY223" fmla="*/ 1099580 h 1642193"/>
                <a:gd name="connsiteX224" fmla="*/ 1033724 w 1651315"/>
                <a:gd name="connsiteY224" fmla="*/ 1085292 h 1642193"/>
                <a:gd name="connsiteX225" fmla="*/ 1128974 w 1651315"/>
                <a:gd name="connsiteY225" fmla="*/ 1072910 h 1642193"/>
                <a:gd name="connsiteX226" fmla="*/ 1128022 w 1651315"/>
                <a:gd name="connsiteY226" fmla="*/ 970992 h 1642193"/>
                <a:gd name="connsiteX227" fmla="*/ 1163264 w 1651315"/>
                <a:gd name="connsiteY227" fmla="*/ 930035 h 1642193"/>
                <a:gd name="connsiteX228" fmla="*/ 1224224 w 1651315"/>
                <a:gd name="connsiteY228" fmla="*/ 912890 h 1642193"/>
                <a:gd name="connsiteX229" fmla="*/ 1248989 w 1651315"/>
                <a:gd name="connsiteY229" fmla="*/ 886220 h 1642193"/>
                <a:gd name="connsiteX230" fmla="*/ 1225177 w 1651315"/>
                <a:gd name="connsiteY230" fmla="*/ 873837 h 1642193"/>
                <a:gd name="connsiteX231" fmla="*/ 1204222 w 1651315"/>
                <a:gd name="connsiteY231" fmla="*/ 848120 h 1642193"/>
                <a:gd name="connsiteX232" fmla="*/ 1229939 w 1651315"/>
                <a:gd name="connsiteY232" fmla="*/ 837642 h 1642193"/>
                <a:gd name="connsiteX233" fmla="*/ 1250894 w 1651315"/>
                <a:gd name="connsiteY233" fmla="*/ 836690 h 1642193"/>
                <a:gd name="connsiteX234" fmla="*/ 1288042 w 1651315"/>
                <a:gd name="connsiteY234" fmla="*/ 844310 h 1642193"/>
                <a:gd name="connsiteX235" fmla="*/ 1295662 w 1651315"/>
                <a:gd name="connsiteY235" fmla="*/ 880505 h 1642193"/>
                <a:gd name="connsiteX236" fmla="*/ 1173742 w 1651315"/>
                <a:gd name="connsiteY236" fmla="*/ 1138632 h 1642193"/>
                <a:gd name="connsiteX237" fmla="*/ 1159454 w 1651315"/>
                <a:gd name="connsiteY237" fmla="*/ 1130060 h 1642193"/>
                <a:gd name="connsiteX238" fmla="*/ 1156597 w 1651315"/>
                <a:gd name="connsiteY238" fmla="*/ 1116725 h 1642193"/>
                <a:gd name="connsiteX239" fmla="*/ 1132784 w 1651315"/>
                <a:gd name="connsiteY239" fmla="*/ 1077672 h 1642193"/>
                <a:gd name="connsiteX240" fmla="*/ 1128974 w 1651315"/>
                <a:gd name="connsiteY240" fmla="*/ 1072910 h 1642193"/>
                <a:gd name="connsiteX241" fmla="*/ 1239464 w 1651315"/>
                <a:gd name="connsiteY241" fmla="*/ 1298652 h 1642193"/>
                <a:gd name="connsiteX242" fmla="*/ 1160407 w 1651315"/>
                <a:gd name="connsiteY242" fmla="*/ 1358660 h 1642193"/>
                <a:gd name="connsiteX243" fmla="*/ 1159454 w 1651315"/>
                <a:gd name="connsiteY243" fmla="*/ 1342467 h 1642193"/>
                <a:gd name="connsiteX244" fmla="*/ 1174694 w 1651315"/>
                <a:gd name="connsiteY244" fmla="*/ 1258647 h 1642193"/>
                <a:gd name="connsiteX245" fmla="*/ 1166122 w 1651315"/>
                <a:gd name="connsiteY245" fmla="*/ 1218642 h 1642193"/>
                <a:gd name="connsiteX246" fmla="*/ 1161359 w 1651315"/>
                <a:gd name="connsiteY246" fmla="*/ 1191972 h 1642193"/>
                <a:gd name="connsiteX247" fmla="*/ 1173742 w 1651315"/>
                <a:gd name="connsiteY247" fmla="*/ 1187210 h 1642193"/>
                <a:gd name="connsiteX248" fmla="*/ 1240417 w 1651315"/>
                <a:gd name="connsiteY248" fmla="*/ 1255790 h 1642193"/>
                <a:gd name="connsiteX249" fmla="*/ 1239464 w 1651315"/>
                <a:gd name="connsiteY249" fmla="*/ 1298652 h 1642193"/>
                <a:gd name="connsiteX250" fmla="*/ 1306139 w 1651315"/>
                <a:gd name="connsiteY250" fmla="*/ 1231025 h 1642193"/>
                <a:gd name="connsiteX251" fmla="*/ 1279469 w 1651315"/>
                <a:gd name="connsiteY251" fmla="*/ 1250075 h 1642193"/>
                <a:gd name="connsiteX252" fmla="*/ 1273754 w 1651315"/>
                <a:gd name="connsiteY252" fmla="*/ 1222452 h 1642193"/>
                <a:gd name="connsiteX253" fmla="*/ 1267087 w 1651315"/>
                <a:gd name="connsiteY253" fmla="*/ 1187210 h 1642193"/>
                <a:gd name="connsiteX254" fmla="*/ 1249942 w 1651315"/>
                <a:gd name="connsiteY254" fmla="*/ 1163397 h 1642193"/>
                <a:gd name="connsiteX255" fmla="*/ 1234702 w 1651315"/>
                <a:gd name="connsiteY255" fmla="*/ 1183400 h 1642193"/>
                <a:gd name="connsiteX256" fmla="*/ 1218509 w 1651315"/>
                <a:gd name="connsiteY256" fmla="*/ 1191020 h 1642193"/>
                <a:gd name="connsiteX257" fmla="*/ 1201364 w 1651315"/>
                <a:gd name="connsiteY257" fmla="*/ 1151967 h 1642193"/>
                <a:gd name="connsiteX258" fmla="*/ 1246132 w 1651315"/>
                <a:gd name="connsiteY258" fmla="*/ 1091960 h 1642193"/>
                <a:gd name="connsiteX259" fmla="*/ 1334714 w 1651315"/>
                <a:gd name="connsiteY259" fmla="*/ 849072 h 1642193"/>
                <a:gd name="connsiteX260" fmla="*/ 1392817 w 1651315"/>
                <a:gd name="connsiteY260" fmla="*/ 838595 h 1642193"/>
                <a:gd name="connsiteX261" fmla="*/ 1454729 w 1651315"/>
                <a:gd name="connsiteY261" fmla="*/ 845262 h 1642193"/>
                <a:gd name="connsiteX262" fmla="*/ 1462349 w 1651315"/>
                <a:gd name="connsiteY262" fmla="*/ 859550 h 1642193"/>
                <a:gd name="connsiteX263" fmla="*/ 1306139 w 1651315"/>
                <a:gd name="connsiteY263" fmla="*/ 1231025 h 1642193"/>
                <a:gd name="connsiteX264" fmla="*/ 1359479 w 1651315"/>
                <a:gd name="connsiteY264" fmla="*/ 1210070 h 1642193"/>
                <a:gd name="connsiteX265" fmla="*/ 1483304 w 1651315"/>
                <a:gd name="connsiteY265" fmla="*/ 881457 h 1642193"/>
                <a:gd name="connsiteX266" fmla="*/ 1497592 w 1651315"/>
                <a:gd name="connsiteY266" fmla="*/ 843357 h 1642193"/>
                <a:gd name="connsiteX267" fmla="*/ 1540454 w 1651315"/>
                <a:gd name="connsiteY267" fmla="*/ 835737 h 1642193"/>
                <a:gd name="connsiteX268" fmla="*/ 1593794 w 1651315"/>
                <a:gd name="connsiteY268" fmla="*/ 835737 h 1642193"/>
                <a:gd name="connsiteX269" fmla="*/ 1614749 w 1651315"/>
                <a:gd name="connsiteY269" fmla="*/ 840500 h 1642193"/>
                <a:gd name="connsiteX270" fmla="*/ 1625227 w 1651315"/>
                <a:gd name="connsiteY270" fmla="*/ 865265 h 1642193"/>
                <a:gd name="connsiteX271" fmla="*/ 1625227 w 1651315"/>
                <a:gd name="connsiteY271" fmla="*/ 865265 h 1642193"/>
                <a:gd name="connsiteX272" fmla="*/ 1486162 w 1651315"/>
                <a:gd name="connsiteY272" fmla="*/ 1264362 h 1642193"/>
                <a:gd name="connsiteX273" fmla="*/ 1418534 w 1651315"/>
                <a:gd name="connsiteY273" fmla="*/ 1351040 h 1642193"/>
                <a:gd name="connsiteX274" fmla="*/ 1380434 w 1651315"/>
                <a:gd name="connsiteY274" fmla="*/ 1352945 h 1642193"/>
                <a:gd name="connsiteX275" fmla="*/ 1359479 w 1651315"/>
                <a:gd name="connsiteY275" fmla="*/ 1210070 h 1642193"/>
                <a:gd name="connsiteX276" fmla="*/ 592717 w 1651315"/>
                <a:gd name="connsiteY276" fmla="*/ 252807 h 1642193"/>
                <a:gd name="connsiteX277" fmla="*/ 600337 w 1651315"/>
                <a:gd name="connsiteY277" fmla="*/ 257570 h 1642193"/>
                <a:gd name="connsiteX278" fmla="*/ 562237 w 1651315"/>
                <a:gd name="connsiteY278" fmla="*/ 289002 h 1642193"/>
                <a:gd name="connsiteX279" fmla="*/ 592717 w 1651315"/>
                <a:gd name="connsiteY279" fmla="*/ 252807 h 1642193"/>
                <a:gd name="connsiteX280" fmla="*/ 332684 w 1651315"/>
                <a:gd name="connsiteY280" fmla="*/ 1297700 h 1642193"/>
                <a:gd name="connsiteX281" fmla="*/ 297442 w 1651315"/>
                <a:gd name="connsiteY281" fmla="*/ 1332942 h 1642193"/>
                <a:gd name="connsiteX282" fmla="*/ 215527 w 1651315"/>
                <a:gd name="connsiteY282" fmla="*/ 1330085 h 1642193"/>
                <a:gd name="connsiteX283" fmla="*/ 30742 w 1651315"/>
                <a:gd name="connsiteY283" fmla="*/ 882410 h 1642193"/>
                <a:gd name="connsiteX284" fmla="*/ 74557 w 1651315"/>
                <a:gd name="connsiteY284" fmla="*/ 835737 h 1642193"/>
                <a:gd name="connsiteX285" fmla="*/ 169807 w 1651315"/>
                <a:gd name="connsiteY285" fmla="*/ 917652 h 1642193"/>
                <a:gd name="connsiteX286" fmla="*/ 185999 w 1651315"/>
                <a:gd name="connsiteY286" fmla="*/ 987185 h 1642193"/>
                <a:gd name="connsiteX287" fmla="*/ 176474 w 1651315"/>
                <a:gd name="connsiteY287" fmla="*/ 998615 h 1642193"/>
                <a:gd name="connsiteX288" fmla="*/ 124087 w 1651315"/>
                <a:gd name="connsiteY288" fmla="*/ 1001472 h 1642193"/>
                <a:gd name="connsiteX289" fmla="*/ 80272 w 1651315"/>
                <a:gd name="connsiteY289" fmla="*/ 1033857 h 1642193"/>
                <a:gd name="connsiteX290" fmla="*/ 115514 w 1651315"/>
                <a:gd name="connsiteY290" fmla="*/ 1129107 h 1642193"/>
                <a:gd name="connsiteX291" fmla="*/ 115514 w 1651315"/>
                <a:gd name="connsiteY291" fmla="*/ 1113867 h 1642193"/>
                <a:gd name="connsiteX292" fmla="*/ 115514 w 1651315"/>
                <a:gd name="connsiteY292" fmla="*/ 1081482 h 1642193"/>
                <a:gd name="connsiteX293" fmla="*/ 136469 w 1651315"/>
                <a:gd name="connsiteY293" fmla="*/ 1094817 h 1642193"/>
                <a:gd name="connsiteX294" fmla="*/ 233624 w 1651315"/>
                <a:gd name="connsiteY294" fmla="*/ 1167207 h 1642193"/>
                <a:gd name="connsiteX295" fmla="*/ 278392 w 1651315"/>
                <a:gd name="connsiteY295" fmla="*/ 1191972 h 1642193"/>
                <a:gd name="connsiteX296" fmla="*/ 286012 w 1651315"/>
                <a:gd name="connsiteY296" fmla="*/ 1201497 h 1642193"/>
                <a:gd name="connsiteX297" fmla="*/ 286012 w 1651315"/>
                <a:gd name="connsiteY297" fmla="*/ 1201497 h 1642193"/>
                <a:gd name="connsiteX298" fmla="*/ 331732 w 1651315"/>
                <a:gd name="connsiteY298" fmla="*/ 1260552 h 1642193"/>
                <a:gd name="connsiteX299" fmla="*/ 332684 w 1651315"/>
                <a:gd name="connsiteY299" fmla="*/ 1297700 h 1642193"/>
                <a:gd name="connsiteX300" fmla="*/ 317444 w 1651315"/>
                <a:gd name="connsiteY300" fmla="*/ 879552 h 1642193"/>
                <a:gd name="connsiteX301" fmla="*/ 309824 w 1651315"/>
                <a:gd name="connsiteY301" fmla="*/ 890982 h 1642193"/>
                <a:gd name="connsiteX302" fmla="*/ 272677 w 1651315"/>
                <a:gd name="connsiteY302" fmla="*/ 982422 h 1642193"/>
                <a:gd name="connsiteX303" fmla="*/ 227909 w 1651315"/>
                <a:gd name="connsiteY303" fmla="*/ 1008140 h 1642193"/>
                <a:gd name="connsiteX304" fmla="*/ 218384 w 1651315"/>
                <a:gd name="connsiteY304" fmla="*/ 1007187 h 1642193"/>
                <a:gd name="connsiteX305" fmla="*/ 218384 w 1651315"/>
                <a:gd name="connsiteY305" fmla="*/ 1007187 h 1642193"/>
                <a:gd name="connsiteX306" fmla="*/ 192667 w 1651315"/>
                <a:gd name="connsiteY306" fmla="*/ 874790 h 1642193"/>
                <a:gd name="connsiteX307" fmla="*/ 225052 w 1651315"/>
                <a:gd name="connsiteY307" fmla="*/ 835737 h 1642193"/>
                <a:gd name="connsiteX308" fmla="*/ 296489 w 1651315"/>
                <a:gd name="connsiteY308" fmla="*/ 836690 h 1642193"/>
                <a:gd name="connsiteX309" fmla="*/ 317444 w 1651315"/>
                <a:gd name="connsiteY309" fmla="*/ 879552 h 1642193"/>
                <a:gd name="connsiteX310" fmla="*/ 352687 w 1651315"/>
                <a:gd name="connsiteY310" fmla="*/ 1225310 h 1642193"/>
                <a:gd name="connsiteX311" fmla="*/ 375547 w 1651315"/>
                <a:gd name="connsiteY311" fmla="*/ 1229120 h 1642193"/>
                <a:gd name="connsiteX312" fmla="*/ 381262 w 1651315"/>
                <a:gd name="connsiteY312" fmla="*/ 1249122 h 1642193"/>
                <a:gd name="connsiteX313" fmla="*/ 375547 w 1651315"/>
                <a:gd name="connsiteY313" fmla="*/ 1258647 h 1642193"/>
                <a:gd name="connsiteX314" fmla="*/ 375547 w 1651315"/>
                <a:gd name="connsiteY314" fmla="*/ 1258647 h 1642193"/>
                <a:gd name="connsiteX315" fmla="*/ 346019 w 1651315"/>
                <a:gd name="connsiteY315" fmla="*/ 1236740 h 1642193"/>
                <a:gd name="connsiteX316" fmla="*/ 352687 w 1651315"/>
                <a:gd name="connsiteY316" fmla="*/ 1225310 h 1642193"/>
                <a:gd name="connsiteX317" fmla="*/ 404122 w 1651315"/>
                <a:gd name="connsiteY317" fmla="*/ 904317 h 1642193"/>
                <a:gd name="connsiteX318" fmla="*/ 397454 w 1651315"/>
                <a:gd name="connsiteY318" fmla="*/ 899555 h 1642193"/>
                <a:gd name="connsiteX319" fmla="*/ 398407 w 1651315"/>
                <a:gd name="connsiteY319" fmla="*/ 890982 h 1642193"/>
                <a:gd name="connsiteX320" fmla="*/ 398407 w 1651315"/>
                <a:gd name="connsiteY320" fmla="*/ 890982 h 1642193"/>
                <a:gd name="connsiteX321" fmla="*/ 398407 w 1651315"/>
                <a:gd name="connsiteY321" fmla="*/ 890982 h 1642193"/>
                <a:gd name="connsiteX322" fmla="*/ 356497 w 1651315"/>
                <a:gd name="connsiteY322" fmla="*/ 882410 h 1642193"/>
                <a:gd name="connsiteX323" fmla="*/ 366974 w 1651315"/>
                <a:gd name="connsiteY323" fmla="*/ 839547 h 1642193"/>
                <a:gd name="connsiteX324" fmla="*/ 398407 w 1651315"/>
                <a:gd name="connsiteY324" fmla="*/ 874790 h 1642193"/>
                <a:gd name="connsiteX325" fmla="*/ 418409 w 1651315"/>
                <a:gd name="connsiteY325" fmla="*/ 844310 h 1642193"/>
                <a:gd name="connsiteX326" fmla="*/ 460319 w 1651315"/>
                <a:gd name="connsiteY326" fmla="*/ 870980 h 1642193"/>
                <a:gd name="connsiteX327" fmla="*/ 459367 w 1651315"/>
                <a:gd name="connsiteY327" fmla="*/ 878600 h 1642193"/>
                <a:gd name="connsiteX328" fmla="*/ 459367 w 1651315"/>
                <a:gd name="connsiteY328" fmla="*/ 882410 h 1642193"/>
                <a:gd name="connsiteX329" fmla="*/ 470797 w 1651315"/>
                <a:gd name="connsiteY329" fmla="*/ 934797 h 1642193"/>
                <a:gd name="connsiteX330" fmla="*/ 467939 w 1651315"/>
                <a:gd name="connsiteY330" fmla="*/ 883362 h 1642193"/>
                <a:gd name="connsiteX331" fmla="*/ 467939 w 1651315"/>
                <a:gd name="connsiteY331" fmla="*/ 879552 h 1642193"/>
                <a:gd name="connsiteX332" fmla="*/ 468892 w 1651315"/>
                <a:gd name="connsiteY332" fmla="*/ 839547 h 1642193"/>
                <a:gd name="connsiteX333" fmla="*/ 468892 w 1651315"/>
                <a:gd name="connsiteY333" fmla="*/ 839547 h 1642193"/>
                <a:gd name="connsiteX334" fmla="*/ 488894 w 1651315"/>
                <a:gd name="connsiteY334" fmla="*/ 849072 h 1642193"/>
                <a:gd name="connsiteX335" fmla="*/ 496514 w 1651315"/>
                <a:gd name="connsiteY335" fmla="*/ 881457 h 1642193"/>
                <a:gd name="connsiteX336" fmla="*/ 496514 w 1651315"/>
                <a:gd name="connsiteY336" fmla="*/ 881457 h 1642193"/>
                <a:gd name="connsiteX337" fmla="*/ 559379 w 1651315"/>
                <a:gd name="connsiteY337" fmla="*/ 1025285 h 1642193"/>
                <a:gd name="connsiteX338" fmla="*/ 563189 w 1651315"/>
                <a:gd name="connsiteY338" fmla="*/ 1066242 h 1642193"/>
                <a:gd name="connsiteX339" fmla="*/ 486989 w 1651315"/>
                <a:gd name="connsiteY339" fmla="*/ 1132917 h 1642193"/>
                <a:gd name="connsiteX340" fmla="*/ 467939 w 1651315"/>
                <a:gd name="connsiteY340" fmla="*/ 1130060 h 1642193"/>
                <a:gd name="connsiteX341" fmla="*/ 431744 w 1651315"/>
                <a:gd name="connsiteY341" fmla="*/ 954800 h 1642193"/>
                <a:gd name="connsiteX342" fmla="*/ 404122 w 1651315"/>
                <a:gd name="connsiteY342" fmla="*/ 904317 h 1642193"/>
                <a:gd name="connsiteX343" fmla="*/ 469844 w 1651315"/>
                <a:gd name="connsiteY343" fmla="*/ 755727 h 1642193"/>
                <a:gd name="connsiteX344" fmla="*/ 488894 w 1651315"/>
                <a:gd name="connsiteY344" fmla="*/ 784302 h 1642193"/>
                <a:gd name="connsiteX345" fmla="*/ 483179 w 1651315"/>
                <a:gd name="connsiteY345" fmla="*/ 801447 h 1642193"/>
                <a:gd name="connsiteX346" fmla="*/ 459367 w 1651315"/>
                <a:gd name="connsiteY346" fmla="*/ 810020 h 1642193"/>
                <a:gd name="connsiteX347" fmla="*/ 459367 w 1651315"/>
                <a:gd name="connsiteY347" fmla="*/ 810020 h 1642193"/>
                <a:gd name="connsiteX348" fmla="*/ 452699 w 1651315"/>
                <a:gd name="connsiteY348" fmla="*/ 750965 h 1642193"/>
                <a:gd name="connsiteX349" fmla="*/ 469844 w 1651315"/>
                <a:gd name="connsiteY349" fmla="*/ 755727 h 1642193"/>
                <a:gd name="connsiteX350" fmla="*/ 582239 w 1651315"/>
                <a:gd name="connsiteY350" fmla="*/ 1010045 h 1642193"/>
                <a:gd name="connsiteX351" fmla="*/ 520327 w 1651315"/>
                <a:gd name="connsiteY351" fmla="*/ 888125 h 1642193"/>
                <a:gd name="connsiteX352" fmla="*/ 517469 w 1651315"/>
                <a:gd name="connsiteY352" fmla="*/ 880505 h 1642193"/>
                <a:gd name="connsiteX353" fmla="*/ 517469 w 1651315"/>
                <a:gd name="connsiteY353" fmla="*/ 880505 h 1642193"/>
                <a:gd name="connsiteX354" fmla="*/ 529852 w 1651315"/>
                <a:gd name="connsiteY354" fmla="*/ 869075 h 1642193"/>
                <a:gd name="connsiteX355" fmla="*/ 587002 w 1651315"/>
                <a:gd name="connsiteY355" fmla="*/ 894792 h 1642193"/>
                <a:gd name="connsiteX356" fmla="*/ 630817 w 1651315"/>
                <a:gd name="connsiteY356" fmla="*/ 893840 h 1642193"/>
                <a:gd name="connsiteX357" fmla="*/ 636532 w 1651315"/>
                <a:gd name="connsiteY357" fmla="*/ 903365 h 1642193"/>
                <a:gd name="connsiteX358" fmla="*/ 636532 w 1651315"/>
                <a:gd name="connsiteY358" fmla="*/ 903365 h 1642193"/>
                <a:gd name="connsiteX359" fmla="*/ 635579 w 1651315"/>
                <a:gd name="connsiteY359" fmla="*/ 932892 h 1642193"/>
                <a:gd name="connsiteX360" fmla="*/ 660344 w 1651315"/>
                <a:gd name="connsiteY360" fmla="*/ 911937 h 1642193"/>
                <a:gd name="connsiteX361" fmla="*/ 674632 w 1651315"/>
                <a:gd name="connsiteY361" fmla="*/ 911937 h 1642193"/>
                <a:gd name="connsiteX362" fmla="*/ 684157 w 1651315"/>
                <a:gd name="connsiteY362" fmla="*/ 943370 h 1642193"/>
                <a:gd name="connsiteX363" fmla="*/ 606052 w 1651315"/>
                <a:gd name="connsiteY363" fmla="*/ 1021475 h 1642193"/>
                <a:gd name="connsiteX364" fmla="*/ 582239 w 1651315"/>
                <a:gd name="connsiteY364" fmla="*/ 1010045 h 1642193"/>
                <a:gd name="connsiteX365" fmla="*/ 502229 w 1651315"/>
                <a:gd name="connsiteY365" fmla="*/ 517602 h 1642193"/>
                <a:gd name="connsiteX366" fmla="*/ 560332 w 1651315"/>
                <a:gd name="connsiteY366" fmla="*/ 579515 h 1642193"/>
                <a:gd name="connsiteX367" fmla="*/ 560332 w 1651315"/>
                <a:gd name="connsiteY367" fmla="*/ 579515 h 1642193"/>
                <a:gd name="connsiteX368" fmla="*/ 572714 w 1651315"/>
                <a:gd name="connsiteY368" fmla="*/ 587135 h 1642193"/>
                <a:gd name="connsiteX369" fmla="*/ 566999 w 1651315"/>
                <a:gd name="connsiteY369" fmla="*/ 594755 h 1642193"/>
                <a:gd name="connsiteX370" fmla="*/ 486989 w 1651315"/>
                <a:gd name="connsiteY370" fmla="*/ 690957 h 1642193"/>
                <a:gd name="connsiteX371" fmla="*/ 480322 w 1651315"/>
                <a:gd name="connsiteY371" fmla="*/ 701435 h 1642193"/>
                <a:gd name="connsiteX372" fmla="*/ 480322 w 1651315"/>
                <a:gd name="connsiteY372" fmla="*/ 701435 h 1642193"/>
                <a:gd name="connsiteX373" fmla="*/ 426029 w 1651315"/>
                <a:gd name="connsiteY373" fmla="*/ 762395 h 1642193"/>
                <a:gd name="connsiteX374" fmla="*/ 415552 w 1651315"/>
                <a:gd name="connsiteY374" fmla="*/ 792875 h 1642193"/>
                <a:gd name="connsiteX375" fmla="*/ 369832 w 1651315"/>
                <a:gd name="connsiteY375" fmla="*/ 808115 h 1642193"/>
                <a:gd name="connsiteX376" fmla="*/ 354592 w 1651315"/>
                <a:gd name="connsiteY376" fmla="*/ 778587 h 1642193"/>
                <a:gd name="connsiteX377" fmla="*/ 459367 w 1651315"/>
                <a:gd name="connsiteY377" fmla="*/ 521412 h 1642193"/>
                <a:gd name="connsiteX378" fmla="*/ 502229 w 1651315"/>
                <a:gd name="connsiteY378" fmla="*/ 517602 h 1642193"/>
                <a:gd name="connsiteX379" fmla="*/ 396502 w 1651315"/>
                <a:gd name="connsiteY379" fmla="*/ 412827 h 1642193"/>
                <a:gd name="connsiteX380" fmla="*/ 452699 w 1651315"/>
                <a:gd name="connsiteY380" fmla="*/ 466167 h 1642193"/>
                <a:gd name="connsiteX381" fmla="*/ 452699 w 1651315"/>
                <a:gd name="connsiteY381" fmla="*/ 466167 h 1642193"/>
                <a:gd name="connsiteX382" fmla="*/ 440317 w 1651315"/>
                <a:gd name="connsiteY382" fmla="*/ 499505 h 1642193"/>
                <a:gd name="connsiteX383" fmla="*/ 329827 w 1651315"/>
                <a:gd name="connsiteY383" fmla="*/ 765252 h 1642193"/>
                <a:gd name="connsiteX384" fmla="*/ 278392 w 1651315"/>
                <a:gd name="connsiteY384" fmla="*/ 809067 h 1642193"/>
                <a:gd name="connsiteX385" fmla="*/ 199334 w 1651315"/>
                <a:gd name="connsiteY385" fmla="*/ 713817 h 1642193"/>
                <a:gd name="connsiteX386" fmla="*/ 334589 w 1651315"/>
                <a:gd name="connsiteY386" fmla="*/ 415685 h 1642193"/>
                <a:gd name="connsiteX387" fmla="*/ 396502 w 1651315"/>
                <a:gd name="connsiteY387" fmla="*/ 412827 h 1642193"/>
                <a:gd name="connsiteX388" fmla="*/ 32647 w 1651315"/>
                <a:gd name="connsiteY388" fmla="*/ 739535 h 1642193"/>
                <a:gd name="connsiteX389" fmla="*/ 229814 w 1651315"/>
                <a:gd name="connsiteY389" fmla="*/ 289002 h 1642193"/>
                <a:gd name="connsiteX390" fmla="*/ 270772 w 1651315"/>
                <a:gd name="connsiteY390" fmla="*/ 286145 h 1642193"/>
                <a:gd name="connsiteX391" fmla="*/ 328874 w 1651315"/>
                <a:gd name="connsiteY391" fmla="*/ 344247 h 1642193"/>
                <a:gd name="connsiteX392" fmla="*/ 328874 w 1651315"/>
                <a:gd name="connsiteY392" fmla="*/ 380442 h 1642193"/>
                <a:gd name="connsiteX393" fmla="*/ 165997 w 1651315"/>
                <a:gd name="connsiteY393" fmla="*/ 771920 h 1642193"/>
                <a:gd name="connsiteX394" fmla="*/ 124087 w 1651315"/>
                <a:gd name="connsiteY394" fmla="*/ 809067 h 1642193"/>
                <a:gd name="connsiteX395" fmla="*/ 95512 w 1651315"/>
                <a:gd name="connsiteY395" fmla="*/ 809067 h 1642193"/>
                <a:gd name="connsiteX396" fmla="*/ 32647 w 1651315"/>
                <a:gd name="connsiteY396" fmla="*/ 739535 h 164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1651315" h="1642193">
                  <a:moveTo>
                    <a:pt x="6929" y="919557"/>
                  </a:moveTo>
                  <a:cubicBezTo>
                    <a:pt x="70747" y="1391997"/>
                    <a:pt x="494609" y="1706322"/>
                    <a:pt x="966097" y="1631075"/>
                  </a:cubicBezTo>
                  <a:cubicBezTo>
                    <a:pt x="1538549" y="1539635"/>
                    <a:pt x="1838587" y="867170"/>
                    <a:pt x="1524262" y="379490"/>
                  </a:cubicBezTo>
                  <a:cubicBezTo>
                    <a:pt x="1447109" y="259475"/>
                    <a:pt x="1345192" y="167082"/>
                    <a:pt x="1224224" y="94692"/>
                  </a:cubicBezTo>
                  <a:cubicBezTo>
                    <a:pt x="1224224" y="94692"/>
                    <a:pt x="1224224" y="94692"/>
                    <a:pt x="1224224" y="94692"/>
                  </a:cubicBezTo>
                  <a:cubicBezTo>
                    <a:pt x="1134689" y="48972"/>
                    <a:pt x="1041344" y="14682"/>
                    <a:pt x="940379" y="2300"/>
                  </a:cubicBezTo>
                  <a:cubicBezTo>
                    <a:pt x="928949" y="395"/>
                    <a:pt x="910852" y="-5320"/>
                    <a:pt x="908947" y="13730"/>
                  </a:cubicBezTo>
                  <a:cubicBezTo>
                    <a:pt x="907042" y="29922"/>
                    <a:pt x="925139" y="28017"/>
                    <a:pt x="935617" y="29922"/>
                  </a:cubicBezTo>
                  <a:cubicBezTo>
                    <a:pt x="1089922" y="50877"/>
                    <a:pt x="1224224" y="114695"/>
                    <a:pt x="1343287" y="213755"/>
                  </a:cubicBezTo>
                  <a:cubicBezTo>
                    <a:pt x="1385197" y="248045"/>
                    <a:pt x="1385197" y="248997"/>
                    <a:pt x="1346144" y="285192"/>
                  </a:cubicBezTo>
                  <a:cubicBezTo>
                    <a:pt x="1344239" y="287097"/>
                    <a:pt x="1342334" y="288050"/>
                    <a:pt x="1340429" y="289002"/>
                  </a:cubicBezTo>
                  <a:cubicBezTo>
                    <a:pt x="1340429" y="289002"/>
                    <a:pt x="1340429" y="289002"/>
                    <a:pt x="1340429" y="289002"/>
                  </a:cubicBezTo>
                  <a:cubicBezTo>
                    <a:pt x="1329952" y="301385"/>
                    <a:pt x="1320427" y="312815"/>
                    <a:pt x="1309949" y="325197"/>
                  </a:cubicBezTo>
                  <a:cubicBezTo>
                    <a:pt x="1309949" y="325197"/>
                    <a:pt x="1309949" y="325197"/>
                    <a:pt x="1309949" y="325197"/>
                  </a:cubicBezTo>
                  <a:cubicBezTo>
                    <a:pt x="1309949" y="325197"/>
                    <a:pt x="1309949" y="325197"/>
                    <a:pt x="1309949" y="325197"/>
                  </a:cubicBezTo>
                  <a:cubicBezTo>
                    <a:pt x="1305187" y="325197"/>
                    <a:pt x="1301377" y="325197"/>
                    <a:pt x="1297567" y="325197"/>
                  </a:cubicBezTo>
                  <a:cubicBezTo>
                    <a:pt x="1283279" y="323292"/>
                    <a:pt x="1272802" y="317577"/>
                    <a:pt x="1269944" y="300432"/>
                  </a:cubicBezTo>
                  <a:cubicBezTo>
                    <a:pt x="1261372" y="249950"/>
                    <a:pt x="1218509" y="235662"/>
                    <a:pt x="1181362" y="215660"/>
                  </a:cubicBezTo>
                  <a:cubicBezTo>
                    <a:pt x="1173742" y="210897"/>
                    <a:pt x="1165169" y="209945"/>
                    <a:pt x="1158502" y="217565"/>
                  </a:cubicBezTo>
                  <a:cubicBezTo>
                    <a:pt x="1152787" y="224232"/>
                    <a:pt x="1155644" y="230900"/>
                    <a:pt x="1158502" y="237567"/>
                  </a:cubicBezTo>
                  <a:cubicBezTo>
                    <a:pt x="1168027" y="259475"/>
                    <a:pt x="1178504" y="281382"/>
                    <a:pt x="1180409" y="305195"/>
                  </a:cubicBezTo>
                  <a:cubicBezTo>
                    <a:pt x="1182314" y="333770"/>
                    <a:pt x="1184219" y="361392"/>
                    <a:pt x="1206127" y="384252"/>
                  </a:cubicBezTo>
                  <a:cubicBezTo>
                    <a:pt x="1220414" y="399492"/>
                    <a:pt x="1205174" y="440450"/>
                    <a:pt x="1187077" y="439497"/>
                  </a:cubicBezTo>
                  <a:cubicBezTo>
                    <a:pt x="1151834" y="436640"/>
                    <a:pt x="1153739" y="459500"/>
                    <a:pt x="1151834" y="481407"/>
                  </a:cubicBezTo>
                  <a:cubicBezTo>
                    <a:pt x="1137547" y="495695"/>
                    <a:pt x="1123259" y="509982"/>
                    <a:pt x="1108019" y="523317"/>
                  </a:cubicBezTo>
                  <a:cubicBezTo>
                    <a:pt x="1085159" y="544272"/>
                    <a:pt x="1068967" y="575705"/>
                    <a:pt x="1028962" y="567132"/>
                  </a:cubicBezTo>
                  <a:cubicBezTo>
                    <a:pt x="1021342" y="565227"/>
                    <a:pt x="1015627" y="572847"/>
                    <a:pt x="1016579" y="580467"/>
                  </a:cubicBezTo>
                  <a:cubicBezTo>
                    <a:pt x="1018484" y="592850"/>
                    <a:pt x="1028962" y="588087"/>
                    <a:pt x="1036582" y="589992"/>
                  </a:cubicBezTo>
                  <a:cubicBezTo>
                    <a:pt x="1036582" y="589992"/>
                    <a:pt x="1036582" y="589992"/>
                    <a:pt x="1036582" y="589992"/>
                  </a:cubicBezTo>
                  <a:cubicBezTo>
                    <a:pt x="1021342" y="616662"/>
                    <a:pt x="1000387" y="639522"/>
                    <a:pt x="968002" y="628092"/>
                  </a:cubicBezTo>
                  <a:cubicBezTo>
                    <a:pt x="942284" y="618567"/>
                    <a:pt x="938474" y="634760"/>
                    <a:pt x="940379" y="648095"/>
                  </a:cubicBezTo>
                  <a:cubicBezTo>
                    <a:pt x="944189" y="677622"/>
                    <a:pt x="929902" y="674765"/>
                    <a:pt x="911804" y="667145"/>
                  </a:cubicBezTo>
                  <a:cubicBezTo>
                    <a:pt x="889897" y="657620"/>
                    <a:pt x="887039" y="670002"/>
                    <a:pt x="887039" y="687147"/>
                  </a:cubicBezTo>
                  <a:cubicBezTo>
                    <a:pt x="887039" y="714770"/>
                    <a:pt x="887039" y="742392"/>
                    <a:pt x="885134" y="769062"/>
                  </a:cubicBezTo>
                  <a:cubicBezTo>
                    <a:pt x="883229" y="790017"/>
                    <a:pt x="890849" y="799542"/>
                    <a:pt x="909899" y="806210"/>
                  </a:cubicBezTo>
                  <a:cubicBezTo>
                    <a:pt x="941332" y="817640"/>
                    <a:pt x="971812" y="831927"/>
                    <a:pt x="997529" y="852882"/>
                  </a:cubicBezTo>
                  <a:cubicBezTo>
                    <a:pt x="1076587" y="914795"/>
                    <a:pt x="1070872" y="1028142"/>
                    <a:pt x="988004" y="1083387"/>
                  </a:cubicBezTo>
                  <a:cubicBezTo>
                    <a:pt x="967049" y="1097675"/>
                    <a:pt x="943237" y="1105295"/>
                    <a:pt x="919424" y="1113867"/>
                  </a:cubicBezTo>
                  <a:cubicBezTo>
                    <a:pt x="898469" y="1121487"/>
                    <a:pt x="875609" y="1123392"/>
                    <a:pt x="874657" y="1155777"/>
                  </a:cubicBezTo>
                  <a:cubicBezTo>
                    <a:pt x="874657" y="1185305"/>
                    <a:pt x="875609" y="1211022"/>
                    <a:pt x="908947" y="1220547"/>
                  </a:cubicBezTo>
                  <a:cubicBezTo>
                    <a:pt x="908947" y="1220547"/>
                    <a:pt x="908947" y="1220547"/>
                    <a:pt x="908947" y="1220547"/>
                  </a:cubicBezTo>
                  <a:cubicBezTo>
                    <a:pt x="915614" y="1225310"/>
                    <a:pt x="922282" y="1230072"/>
                    <a:pt x="928949" y="1234835"/>
                  </a:cubicBezTo>
                  <a:cubicBezTo>
                    <a:pt x="980384" y="1271982"/>
                    <a:pt x="999434" y="1325322"/>
                    <a:pt x="999434" y="1385330"/>
                  </a:cubicBezTo>
                  <a:cubicBezTo>
                    <a:pt x="999434" y="1414857"/>
                    <a:pt x="988004" y="1437717"/>
                    <a:pt x="953714" y="1441527"/>
                  </a:cubicBezTo>
                  <a:cubicBezTo>
                    <a:pt x="931807" y="1443432"/>
                    <a:pt x="909899" y="1448195"/>
                    <a:pt x="887039" y="1452005"/>
                  </a:cubicBezTo>
                  <a:cubicBezTo>
                    <a:pt x="878467" y="1453910"/>
                    <a:pt x="870847" y="1456767"/>
                    <a:pt x="870847" y="1467245"/>
                  </a:cubicBezTo>
                  <a:cubicBezTo>
                    <a:pt x="870847" y="1477722"/>
                    <a:pt x="879419" y="1480580"/>
                    <a:pt x="887039" y="1482485"/>
                  </a:cubicBezTo>
                  <a:cubicBezTo>
                    <a:pt x="887039" y="1482485"/>
                    <a:pt x="887039" y="1482485"/>
                    <a:pt x="887039" y="1482485"/>
                  </a:cubicBezTo>
                  <a:cubicBezTo>
                    <a:pt x="890849" y="1481532"/>
                    <a:pt x="893707" y="1481532"/>
                    <a:pt x="897517" y="1480580"/>
                  </a:cubicBezTo>
                  <a:cubicBezTo>
                    <a:pt x="957524" y="1470102"/>
                    <a:pt x="1016579" y="1457720"/>
                    <a:pt x="1072777" y="1432955"/>
                  </a:cubicBezTo>
                  <a:cubicBezTo>
                    <a:pt x="1092779" y="1424382"/>
                    <a:pt x="1111829" y="1414857"/>
                    <a:pt x="1129927" y="1403427"/>
                  </a:cubicBezTo>
                  <a:cubicBezTo>
                    <a:pt x="1141357" y="1402475"/>
                    <a:pt x="1231844" y="1342467"/>
                    <a:pt x="1260419" y="1317702"/>
                  </a:cubicBezTo>
                  <a:cubicBezTo>
                    <a:pt x="1275659" y="1304367"/>
                    <a:pt x="1286137" y="1303415"/>
                    <a:pt x="1299472" y="1318655"/>
                  </a:cubicBezTo>
                  <a:cubicBezTo>
                    <a:pt x="1308044" y="1328180"/>
                    <a:pt x="1317569" y="1336752"/>
                    <a:pt x="1327094" y="1346277"/>
                  </a:cubicBezTo>
                  <a:cubicBezTo>
                    <a:pt x="1378529" y="1397712"/>
                    <a:pt x="1378529" y="1397712"/>
                    <a:pt x="1319474" y="1443432"/>
                  </a:cubicBezTo>
                  <a:cubicBezTo>
                    <a:pt x="1192792" y="1541540"/>
                    <a:pt x="1050869" y="1602500"/>
                    <a:pt x="888944" y="1611072"/>
                  </a:cubicBezTo>
                  <a:cubicBezTo>
                    <a:pt x="888944" y="1611072"/>
                    <a:pt x="888944" y="1611072"/>
                    <a:pt x="888944" y="1611072"/>
                  </a:cubicBezTo>
                  <a:cubicBezTo>
                    <a:pt x="825127" y="1622502"/>
                    <a:pt x="762262" y="1617740"/>
                    <a:pt x="699397" y="1604405"/>
                  </a:cubicBezTo>
                  <a:cubicBezTo>
                    <a:pt x="699397" y="1604405"/>
                    <a:pt x="699397" y="1604405"/>
                    <a:pt x="699397" y="1604405"/>
                  </a:cubicBezTo>
                  <a:cubicBezTo>
                    <a:pt x="543187" y="1584402"/>
                    <a:pt x="410789" y="1515822"/>
                    <a:pt x="293632" y="1413905"/>
                  </a:cubicBezTo>
                  <a:cubicBezTo>
                    <a:pt x="279344" y="1401522"/>
                    <a:pt x="281249" y="1391045"/>
                    <a:pt x="293632" y="1378662"/>
                  </a:cubicBezTo>
                  <a:cubicBezTo>
                    <a:pt x="318397" y="1354850"/>
                    <a:pt x="342209" y="1329132"/>
                    <a:pt x="366022" y="1305320"/>
                  </a:cubicBezTo>
                  <a:lnTo>
                    <a:pt x="366022" y="1305320"/>
                  </a:lnTo>
                  <a:cubicBezTo>
                    <a:pt x="367927" y="1309130"/>
                    <a:pt x="382214" y="1312940"/>
                    <a:pt x="383167" y="1312940"/>
                  </a:cubicBezTo>
                  <a:cubicBezTo>
                    <a:pt x="396502" y="1324370"/>
                    <a:pt x="409837" y="1336752"/>
                    <a:pt x="423172" y="1347230"/>
                  </a:cubicBezTo>
                  <a:cubicBezTo>
                    <a:pt x="518422" y="1421525"/>
                    <a:pt x="627959" y="1461530"/>
                    <a:pt x="746069" y="1480580"/>
                  </a:cubicBezTo>
                  <a:cubicBezTo>
                    <a:pt x="747974" y="1480580"/>
                    <a:pt x="749879" y="1481532"/>
                    <a:pt x="751784" y="1481532"/>
                  </a:cubicBezTo>
                  <a:cubicBezTo>
                    <a:pt x="751784" y="1481532"/>
                    <a:pt x="751784" y="1481532"/>
                    <a:pt x="751784" y="1481532"/>
                  </a:cubicBezTo>
                  <a:cubicBezTo>
                    <a:pt x="760357" y="1479627"/>
                    <a:pt x="772739" y="1480580"/>
                    <a:pt x="772739" y="1467245"/>
                  </a:cubicBezTo>
                  <a:cubicBezTo>
                    <a:pt x="772739" y="1452005"/>
                    <a:pt x="757499" y="1454862"/>
                    <a:pt x="749879" y="1448195"/>
                  </a:cubicBezTo>
                  <a:cubicBezTo>
                    <a:pt x="749879" y="1448195"/>
                    <a:pt x="749879" y="1448195"/>
                    <a:pt x="749879" y="1448195"/>
                  </a:cubicBezTo>
                  <a:cubicBezTo>
                    <a:pt x="747974" y="1448195"/>
                    <a:pt x="746069" y="1448195"/>
                    <a:pt x="745117" y="1447242"/>
                  </a:cubicBezTo>
                  <a:cubicBezTo>
                    <a:pt x="616529" y="1435812"/>
                    <a:pt x="506992" y="1380567"/>
                    <a:pt x="408884" y="1299605"/>
                  </a:cubicBezTo>
                  <a:cubicBezTo>
                    <a:pt x="403169" y="1294842"/>
                    <a:pt x="400312" y="1290080"/>
                    <a:pt x="398407" y="1283412"/>
                  </a:cubicBezTo>
                  <a:cubicBezTo>
                    <a:pt x="397454" y="1278650"/>
                    <a:pt x="398407" y="1272935"/>
                    <a:pt x="401264" y="1267220"/>
                  </a:cubicBezTo>
                  <a:cubicBezTo>
                    <a:pt x="446984" y="1253885"/>
                    <a:pt x="491752" y="1240550"/>
                    <a:pt x="537472" y="1227215"/>
                  </a:cubicBezTo>
                  <a:cubicBezTo>
                    <a:pt x="537472" y="1227215"/>
                    <a:pt x="537472" y="1227215"/>
                    <a:pt x="537472" y="1227215"/>
                  </a:cubicBezTo>
                  <a:cubicBezTo>
                    <a:pt x="539377" y="1228167"/>
                    <a:pt x="561284" y="1245312"/>
                    <a:pt x="571762" y="1251980"/>
                  </a:cubicBezTo>
                  <a:cubicBezTo>
                    <a:pt x="625102" y="1285317"/>
                    <a:pt x="684157" y="1301510"/>
                    <a:pt x="744164" y="1315797"/>
                  </a:cubicBezTo>
                  <a:cubicBezTo>
                    <a:pt x="747022" y="1316750"/>
                    <a:pt x="748927" y="1316750"/>
                    <a:pt x="751784" y="1317702"/>
                  </a:cubicBezTo>
                  <a:lnTo>
                    <a:pt x="751784" y="1317702"/>
                  </a:lnTo>
                  <a:cubicBezTo>
                    <a:pt x="761309" y="1315797"/>
                    <a:pt x="771787" y="1314845"/>
                    <a:pt x="770834" y="1301510"/>
                  </a:cubicBezTo>
                  <a:cubicBezTo>
                    <a:pt x="769882" y="1291032"/>
                    <a:pt x="761309" y="1289127"/>
                    <a:pt x="753689" y="1287222"/>
                  </a:cubicBezTo>
                  <a:cubicBezTo>
                    <a:pt x="730829" y="1281507"/>
                    <a:pt x="707017" y="1280555"/>
                    <a:pt x="686062" y="1268172"/>
                  </a:cubicBezTo>
                  <a:cubicBezTo>
                    <a:pt x="686062" y="1268172"/>
                    <a:pt x="686062" y="1268172"/>
                    <a:pt x="686062" y="1268172"/>
                  </a:cubicBezTo>
                  <a:cubicBezTo>
                    <a:pt x="685109" y="1268172"/>
                    <a:pt x="685109" y="1268172"/>
                    <a:pt x="684157" y="1268172"/>
                  </a:cubicBezTo>
                  <a:cubicBezTo>
                    <a:pt x="629864" y="1256742"/>
                    <a:pt x="585097" y="1227215"/>
                    <a:pt x="540329" y="1197687"/>
                  </a:cubicBezTo>
                  <a:cubicBezTo>
                    <a:pt x="532709" y="1192925"/>
                    <a:pt x="524137" y="1187210"/>
                    <a:pt x="516517" y="1182447"/>
                  </a:cubicBezTo>
                  <a:cubicBezTo>
                    <a:pt x="512707" y="1172922"/>
                    <a:pt x="511754" y="1163397"/>
                    <a:pt x="517469" y="1153872"/>
                  </a:cubicBezTo>
                  <a:cubicBezTo>
                    <a:pt x="519374" y="1151967"/>
                    <a:pt x="547949" y="1125297"/>
                    <a:pt x="561284" y="1113867"/>
                  </a:cubicBezTo>
                  <a:cubicBezTo>
                    <a:pt x="605099" y="1071957"/>
                    <a:pt x="595574" y="1069100"/>
                    <a:pt x="640342" y="1105295"/>
                  </a:cubicBezTo>
                  <a:cubicBezTo>
                    <a:pt x="642247" y="1107200"/>
                    <a:pt x="644152" y="1109105"/>
                    <a:pt x="647009" y="1111010"/>
                  </a:cubicBezTo>
                  <a:cubicBezTo>
                    <a:pt x="647009" y="1111010"/>
                    <a:pt x="647009" y="1111010"/>
                    <a:pt x="647009" y="1111010"/>
                  </a:cubicBezTo>
                  <a:cubicBezTo>
                    <a:pt x="658439" y="1111962"/>
                    <a:pt x="670822" y="1128155"/>
                    <a:pt x="682252" y="1111010"/>
                  </a:cubicBezTo>
                  <a:cubicBezTo>
                    <a:pt x="687967" y="1102437"/>
                    <a:pt x="681299" y="1096722"/>
                    <a:pt x="673679" y="1090055"/>
                  </a:cubicBezTo>
                  <a:cubicBezTo>
                    <a:pt x="625102" y="1050050"/>
                    <a:pt x="625102" y="1050050"/>
                    <a:pt x="670822" y="1004330"/>
                  </a:cubicBezTo>
                  <a:cubicBezTo>
                    <a:pt x="675584" y="999567"/>
                    <a:pt x="681299" y="994805"/>
                    <a:pt x="686062" y="989090"/>
                  </a:cubicBezTo>
                  <a:cubicBezTo>
                    <a:pt x="702254" y="969087"/>
                    <a:pt x="719399" y="954800"/>
                    <a:pt x="745117" y="975755"/>
                  </a:cubicBezTo>
                  <a:cubicBezTo>
                    <a:pt x="749879" y="979565"/>
                    <a:pt x="758452" y="983375"/>
                    <a:pt x="764167" y="975755"/>
                  </a:cubicBezTo>
                  <a:cubicBezTo>
                    <a:pt x="767977" y="969087"/>
                    <a:pt x="766072" y="962420"/>
                    <a:pt x="761309" y="955752"/>
                  </a:cubicBezTo>
                  <a:cubicBezTo>
                    <a:pt x="755594" y="948132"/>
                    <a:pt x="738449" y="944322"/>
                    <a:pt x="746069" y="930987"/>
                  </a:cubicBezTo>
                  <a:cubicBezTo>
                    <a:pt x="763214" y="898602"/>
                    <a:pt x="747022" y="901460"/>
                    <a:pt x="725114" y="909080"/>
                  </a:cubicBezTo>
                  <a:cubicBezTo>
                    <a:pt x="719399" y="910985"/>
                    <a:pt x="712732" y="914795"/>
                    <a:pt x="708922" y="908127"/>
                  </a:cubicBezTo>
                  <a:cubicBezTo>
                    <a:pt x="687967" y="870980"/>
                    <a:pt x="641294" y="869075"/>
                    <a:pt x="615577" y="839547"/>
                  </a:cubicBezTo>
                  <a:cubicBezTo>
                    <a:pt x="615577" y="839547"/>
                    <a:pt x="615577" y="839547"/>
                    <a:pt x="615577" y="839547"/>
                  </a:cubicBezTo>
                  <a:lnTo>
                    <a:pt x="615577" y="839547"/>
                  </a:lnTo>
                  <a:cubicBezTo>
                    <a:pt x="587002" y="805257"/>
                    <a:pt x="563189" y="770967"/>
                    <a:pt x="558427" y="724295"/>
                  </a:cubicBezTo>
                  <a:cubicBezTo>
                    <a:pt x="554617" y="680480"/>
                    <a:pt x="562237" y="638570"/>
                    <a:pt x="578429" y="598565"/>
                  </a:cubicBezTo>
                  <a:cubicBezTo>
                    <a:pt x="579382" y="595707"/>
                    <a:pt x="581287" y="592850"/>
                    <a:pt x="582239" y="589040"/>
                  </a:cubicBezTo>
                  <a:cubicBezTo>
                    <a:pt x="582239" y="589040"/>
                    <a:pt x="582239" y="589040"/>
                    <a:pt x="582239" y="589040"/>
                  </a:cubicBezTo>
                  <a:cubicBezTo>
                    <a:pt x="588907" y="583325"/>
                    <a:pt x="592717" y="576657"/>
                    <a:pt x="593669" y="568085"/>
                  </a:cubicBezTo>
                  <a:cubicBezTo>
                    <a:pt x="593669" y="568085"/>
                    <a:pt x="593669" y="568085"/>
                    <a:pt x="593669" y="568085"/>
                  </a:cubicBezTo>
                  <a:cubicBezTo>
                    <a:pt x="578429" y="553797"/>
                    <a:pt x="562237" y="539510"/>
                    <a:pt x="546997" y="524270"/>
                  </a:cubicBezTo>
                  <a:cubicBezTo>
                    <a:pt x="496514" y="472835"/>
                    <a:pt x="496514" y="472835"/>
                    <a:pt x="557474" y="431877"/>
                  </a:cubicBezTo>
                  <a:cubicBezTo>
                    <a:pt x="609862" y="395682"/>
                    <a:pt x="667012" y="370917"/>
                    <a:pt x="729877" y="357582"/>
                  </a:cubicBezTo>
                  <a:cubicBezTo>
                    <a:pt x="741307" y="355677"/>
                    <a:pt x="756547" y="352820"/>
                    <a:pt x="750832" y="335675"/>
                  </a:cubicBezTo>
                  <a:cubicBezTo>
                    <a:pt x="746069" y="320435"/>
                    <a:pt x="732734" y="329007"/>
                    <a:pt x="723209" y="330912"/>
                  </a:cubicBezTo>
                  <a:cubicBezTo>
                    <a:pt x="689872" y="337580"/>
                    <a:pt x="655582" y="346152"/>
                    <a:pt x="624149" y="360440"/>
                  </a:cubicBezTo>
                  <a:cubicBezTo>
                    <a:pt x="624149" y="360440"/>
                    <a:pt x="624149" y="360440"/>
                    <a:pt x="624149" y="360440"/>
                  </a:cubicBezTo>
                  <a:cubicBezTo>
                    <a:pt x="624149" y="360440"/>
                    <a:pt x="624149" y="360440"/>
                    <a:pt x="624149" y="360440"/>
                  </a:cubicBezTo>
                  <a:cubicBezTo>
                    <a:pt x="579382" y="384252"/>
                    <a:pt x="535567" y="408065"/>
                    <a:pt x="497467" y="442355"/>
                  </a:cubicBezTo>
                  <a:cubicBezTo>
                    <a:pt x="487942" y="450927"/>
                    <a:pt x="478417" y="456642"/>
                    <a:pt x="466987" y="446165"/>
                  </a:cubicBezTo>
                  <a:lnTo>
                    <a:pt x="466987" y="446165"/>
                  </a:lnTo>
                  <a:cubicBezTo>
                    <a:pt x="466987" y="444260"/>
                    <a:pt x="466034" y="432830"/>
                    <a:pt x="466034" y="430925"/>
                  </a:cubicBezTo>
                  <a:cubicBezTo>
                    <a:pt x="474607" y="409970"/>
                    <a:pt x="488894" y="396635"/>
                    <a:pt x="512707" y="392825"/>
                  </a:cubicBezTo>
                  <a:cubicBezTo>
                    <a:pt x="546044" y="387110"/>
                    <a:pt x="571762" y="364250"/>
                    <a:pt x="601289" y="351867"/>
                  </a:cubicBezTo>
                  <a:cubicBezTo>
                    <a:pt x="601289" y="351867"/>
                    <a:pt x="601289" y="351867"/>
                    <a:pt x="601289" y="351867"/>
                  </a:cubicBezTo>
                  <a:cubicBezTo>
                    <a:pt x="646057" y="329007"/>
                    <a:pt x="671774" y="283287"/>
                    <a:pt x="711779" y="258522"/>
                  </a:cubicBezTo>
                  <a:cubicBezTo>
                    <a:pt x="751784" y="234710"/>
                    <a:pt x="754642" y="204230"/>
                    <a:pt x="751784" y="166130"/>
                  </a:cubicBezTo>
                  <a:cubicBezTo>
                    <a:pt x="749879" y="139460"/>
                    <a:pt x="739402" y="136602"/>
                    <a:pt x="717494" y="145175"/>
                  </a:cubicBezTo>
                  <a:cubicBezTo>
                    <a:pt x="690824" y="155652"/>
                    <a:pt x="666059" y="168987"/>
                    <a:pt x="638437" y="176607"/>
                  </a:cubicBezTo>
                  <a:cubicBezTo>
                    <a:pt x="566047" y="196610"/>
                    <a:pt x="524137" y="246140"/>
                    <a:pt x="498419" y="315672"/>
                  </a:cubicBezTo>
                  <a:cubicBezTo>
                    <a:pt x="486037" y="349962"/>
                    <a:pt x="487942" y="391872"/>
                    <a:pt x="452699" y="417590"/>
                  </a:cubicBezTo>
                  <a:cubicBezTo>
                    <a:pt x="446032" y="414732"/>
                    <a:pt x="439364" y="412827"/>
                    <a:pt x="432697" y="409970"/>
                  </a:cubicBezTo>
                  <a:cubicBezTo>
                    <a:pt x="432697" y="409970"/>
                    <a:pt x="432697" y="409970"/>
                    <a:pt x="432697" y="409970"/>
                  </a:cubicBezTo>
                  <a:cubicBezTo>
                    <a:pt x="381262" y="356630"/>
                    <a:pt x="373642" y="370917"/>
                    <a:pt x="437459" y="317577"/>
                  </a:cubicBezTo>
                  <a:cubicBezTo>
                    <a:pt x="446984" y="309957"/>
                    <a:pt x="456509" y="303290"/>
                    <a:pt x="466034" y="296622"/>
                  </a:cubicBezTo>
                  <a:cubicBezTo>
                    <a:pt x="479369" y="287097"/>
                    <a:pt x="486037" y="274715"/>
                    <a:pt x="484132" y="252807"/>
                  </a:cubicBezTo>
                  <a:cubicBezTo>
                    <a:pt x="465082" y="265190"/>
                    <a:pt x="389834" y="337580"/>
                    <a:pt x="362212" y="333770"/>
                  </a:cubicBezTo>
                  <a:cubicBezTo>
                    <a:pt x="333637" y="329960"/>
                    <a:pt x="317444" y="293765"/>
                    <a:pt x="293632" y="273762"/>
                  </a:cubicBezTo>
                  <a:cubicBezTo>
                    <a:pt x="270772" y="254712"/>
                    <a:pt x="275534" y="241377"/>
                    <a:pt x="296489" y="223280"/>
                  </a:cubicBezTo>
                  <a:cubicBezTo>
                    <a:pt x="416504" y="119457"/>
                    <a:pt x="554617" y="54687"/>
                    <a:pt x="711779" y="31827"/>
                  </a:cubicBezTo>
                  <a:cubicBezTo>
                    <a:pt x="722257" y="29922"/>
                    <a:pt x="739402" y="31827"/>
                    <a:pt x="737497" y="15635"/>
                  </a:cubicBezTo>
                  <a:cubicBezTo>
                    <a:pt x="735592" y="-1510"/>
                    <a:pt x="719399" y="4205"/>
                    <a:pt x="708922" y="5157"/>
                  </a:cubicBezTo>
                  <a:cubicBezTo>
                    <a:pt x="671774" y="8015"/>
                    <a:pt x="636532" y="17540"/>
                    <a:pt x="600337" y="27065"/>
                  </a:cubicBezTo>
                  <a:cubicBezTo>
                    <a:pt x="213622" y="128982"/>
                    <a:pt x="-46411" y="521412"/>
                    <a:pt x="6929" y="919557"/>
                  </a:cubicBezTo>
                  <a:close/>
                  <a:moveTo>
                    <a:pt x="1376624" y="294717"/>
                  </a:moveTo>
                  <a:cubicBezTo>
                    <a:pt x="1396627" y="270905"/>
                    <a:pt x="1409962" y="274715"/>
                    <a:pt x="1429012" y="297575"/>
                  </a:cubicBezTo>
                  <a:cubicBezTo>
                    <a:pt x="1553789" y="445212"/>
                    <a:pt x="1617607" y="614757"/>
                    <a:pt x="1623322" y="807162"/>
                  </a:cubicBezTo>
                  <a:cubicBezTo>
                    <a:pt x="1619512" y="804305"/>
                    <a:pt x="1501402" y="809067"/>
                    <a:pt x="1495687" y="809067"/>
                  </a:cubicBezTo>
                  <a:cubicBezTo>
                    <a:pt x="1481399" y="789065"/>
                    <a:pt x="1492829" y="764300"/>
                    <a:pt x="1482352" y="743345"/>
                  </a:cubicBezTo>
                  <a:cubicBezTo>
                    <a:pt x="1482352" y="743345"/>
                    <a:pt x="1482352" y="743345"/>
                    <a:pt x="1482352" y="743345"/>
                  </a:cubicBezTo>
                  <a:cubicBezTo>
                    <a:pt x="1482352" y="743345"/>
                    <a:pt x="1482352" y="742392"/>
                    <a:pt x="1482352" y="742392"/>
                  </a:cubicBezTo>
                  <a:cubicBezTo>
                    <a:pt x="1477589" y="670002"/>
                    <a:pt x="1457587" y="601422"/>
                    <a:pt x="1424249" y="536652"/>
                  </a:cubicBezTo>
                  <a:cubicBezTo>
                    <a:pt x="1430917" y="516650"/>
                    <a:pt x="1423297" y="501410"/>
                    <a:pt x="1413772" y="483312"/>
                  </a:cubicBezTo>
                  <a:cubicBezTo>
                    <a:pt x="1392817" y="445212"/>
                    <a:pt x="1358527" y="418542"/>
                    <a:pt x="1329952" y="387110"/>
                  </a:cubicBezTo>
                  <a:cubicBezTo>
                    <a:pt x="1322332" y="378537"/>
                    <a:pt x="1312807" y="370917"/>
                    <a:pt x="1314712" y="359487"/>
                  </a:cubicBezTo>
                  <a:cubicBezTo>
                    <a:pt x="1314712" y="356630"/>
                    <a:pt x="1315664" y="353772"/>
                    <a:pt x="1317569" y="350915"/>
                  </a:cubicBezTo>
                  <a:cubicBezTo>
                    <a:pt x="1337572" y="332817"/>
                    <a:pt x="1359479" y="315672"/>
                    <a:pt x="1376624" y="294717"/>
                  </a:cubicBezTo>
                  <a:close/>
                  <a:moveTo>
                    <a:pt x="1423297" y="809067"/>
                  </a:moveTo>
                  <a:cubicBezTo>
                    <a:pt x="1397579" y="807162"/>
                    <a:pt x="1371862" y="809067"/>
                    <a:pt x="1346144" y="810020"/>
                  </a:cubicBezTo>
                  <a:cubicBezTo>
                    <a:pt x="1346144" y="810020"/>
                    <a:pt x="1346144" y="810020"/>
                    <a:pt x="1346144" y="810020"/>
                  </a:cubicBezTo>
                  <a:cubicBezTo>
                    <a:pt x="1346144" y="810020"/>
                    <a:pt x="1345192" y="810020"/>
                    <a:pt x="1345192" y="810020"/>
                  </a:cubicBezTo>
                  <a:cubicBezTo>
                    <a:pt x="1344239" y="810020"/>
                    <a:pt x="1343287" y="810020"/>
                    <a:pt x="1342334" y="810020"/>
                  </a:cubicBezTo>
                  <a:cubicBezTo>
                    <a:pt x="1340429" y="810020"/>
                    <a:pt x="1339477" y="810020"/>
                    <a:pt x="1337572" y="810020"/>
                  </a:cubicBezTo>
                  <a:cubicBezTo>
                    <a:pt x="1332809" y="810020"/>
                    <a:pt x="1328047" y="809067"/>
                    <a:pt x="1323284" y="809067"/>
                  </a:cubicBezTo>
                  <a:cubicBezTo>
                    <a:pt x="1320427" y="799542"/>
                    <a:pt x="1319474" y="789065"/>
                    <a:pt x="1317569" y="779540"/>
                  </a:cubicBezTo>
                  <a:cubicBezTo>
                    <a:pt x="1314712" y="751917"/>
                    <a:pt x="1316617" y="723342"/>
                    <a:pt x="1316617" y="695720"/>
                  </a:cubicBezTo>
                  <a:cubicBezTo>
                    <a:pt x="1316617" y="695720"/>
                    <a:pt x="1316617" y="695720"/>
                    <a:pt x="1316617" y="695720"/>
                  </a:cubicBezTo>
                  <a:cubicBezTo>
                    <a:pt x="1321379" y="687147"/>
                    <a:pt x="1324237" y="678575"/>
                    <a:pt x="1325189" y="669050"/>
                  </a:cubicBezTo>
                  <a:cubicBezTo>
                    <a:pt x="1325189" y="665240"/>
                    <a:pt x="1326142" y="662382"/>
                    <a:pt x="1326142" y="658572"/>
                  </a:cubicBezTo>
                  <a:cubicBezTo>
                    <a:pt x="1327094" y="606185"/>
                    <a:pt x="1308997" y="559512"/>
                    <a:pt x="1280422" y="516650"/>
                  </a:cubicBezTo>
                  <a:cubicBezTo>
                    <a:pt x="1276612" y="511887"/>
                    <a:pt x="1274707" y="505220"/>
                    <a:pt x="1271849" y="499505"/>
                  </a:cubicBezTo>
                  <a:cubicBezTo>
                    <a:pt x="1268992" y="493790"/>
                    <a:pt x="1263277" y="489027"/>
                    <a:pt x="1252799" y="489980"/>
                  </a:cubicBezTo>
                  <a:cubicBezTo>
                    <a:pt x="1251847" y="504267"/>
                    <a:pt x="1262324" y="511887"/>
                    <a:pt x="1268039" y="521412"/>
                  </a:cubicBezTo>
                  <a:cubicBezTo>
                    <a:pt x="1290899" y="557607"/>
                    <a:pt x="1307092" y="596660"/>
                    <a:pt x="1310902" y="640475"/>
                  </a:cubicBezTo>
                  <a:cubicBezTo>
                    <a:pt x="1310902" y="642380"/>
                    <a:pt x="1310902" y="644285"/>
                    <a:pt x="1311854" y="646190"/>
                  </a:cubicBezTo>
                  <a:cubicBezTo>
                    <a:pt x="1312807" y="653810"/>
                    <a:pt x="1312807" y="660477"/>
                    <a:pt x="1302329" y="663335"/>
                  </a:cubicBezTo>
                  <a:cubicBezTo>
                    <a:pt x="1297567" y="621425"/>
                    <a:pt x="1275659" y="584277"/>
                    <a:pt x="1256609" y="548082"/>
                  </a:cubicBezTo>
                  <a:cubicBezTo>
                    <a:pt x="1245179" y="527127"/>
                    <a:pt x="1221367" y="509982"/>
                    <a:pt x="1202317" y="490932"/>
                  </a:cubicBezTo>
                  <a:cubicBezTo>
                    <a:pt x="1200412" y="489027"/>
                    <a:pt x="1198507" y="488075"/>
                    <a:pt x="1197554" y="486170"/>
                  </a:cubicBezTo>
                  <a:cubicBezTo>
                    <a:pt x="1197554" y="486170"/>
                    <a:pt x="1197554" y="486170"/>
                    <a:pt x="1197554" y="486170"/>
                  </a:cubicBezTo>
                  <a:cubicBezTo>
                    <a:pt x="1217557" y="437592"/>
                    <a:pt x="1243274" y="431877"/>
                    <a:pt x="1273754" y="469977"/>
                  </a:cubicBezTo>
                  <a:cubicBezTo>
                    <a:pt x="1278517" y="475692"/>
                    <a:pt x="1284232" y="479502"/>
                    <a:pt x="1288994" y="484265"/>
                  </a:cubicBezTo>
                  <a:cubicBezTo>
                    <a:pt x="1317569" y="493790"/>
                    <a:pt x="1342334" y="509982"/>
                    <a:pt x="1356622" y="536652"/>
                  </a:cubicBezTo>
                  <a:cubicBezTo>
                    <a:pt x="1369004" y="559512"/>
                    <a:pt x="1395674" y="549987"/>
                    <a:pt x="1409962" y="565227"/>
                  </a:cubicBezTo>
                  <a:cubicBezTo>
                    <a:pt x="1410914" y="567132"/>
                    <a:pt x="1411867" y="569037"/>
                    <a:pt x="1411867" y="570942"/>
                  </a:cubicBezTo>
                  <a:cubicBezTo>
                    <a:pt x="1434727" y="633807"/>
                    <a:pt x="1451872" y="697625"/>
                    <a:pt x="1459492" y="763347"/>
                  </a:cubicBezTo>
                  <a:cubicBezTo>
                    <a:pt x="1459492" y="766205"/>
                    <a:pt x="1460444" y="769062"/>
                    <a:pt x="1460444" y="771920"/>
                  </a:cubicBezTo>
                  <a:cubicBezTo>
                    <a:pt x="1462349" y="799542"/>
                    <a:pt x="1451872" y="810972"/>
                    <a:pt x="1423297" y="809067"/>
                  </a:cubicBezTo>
                  <a:close/>
                  <a:moveTo>
                    <a:pt x="1234702" y="690957"/>
                  </a:moveTo>
                  <a:cubicBezTo>
                    <a:pt x="1237559" y="680480"/>
                    <a:pt x="1228987" y="673812"/>
                    <a:pt x="1219462" y="669050"/>
                  </a:cubicBezTo>
                  <a:cubicBezTo>
                    <a:pt x="1210889" y="664287"/>
                    <a:pt x="1202317" y="667145"/>
                    <a:pt x="1197554" y="674765"/>
                  </a:cubicBezTo>
                  <a:cubicBezTo>
                    <a:pt x="1186124" y="691910"/>
                    <a:pt x="1185172" y="706197"/>
                    <a:pt x="1166122" y="673812"/>
                  </a:cubicBezTo>
                  <a:cubicBezTo>
                    <a:pt x="1153739" y="652857"/>
                    <a:pt x="1130879" y="621425"/>
                    <a:pt x="1095637" y="618567"/>
                  </a:cubicBezTo>
                  <a:cubicBezTo>
                    <a:pt x="1093732" y="616662"/>
                    <a:pt x="1091827" y="614757"/>
                    <a:pt x="1089922" y="612852"/>
                  </a:cubicBezTo>
                  <a:cubicBezTo>
                    <a:pt x="1074682" y="598565"/>
                    <a:pt x="1074682" y="585230"/>
                    <a:pt x="1097542" y="569990"/>
                  </a:cubicBezTo>
                  <a:cubicBezTo>
                    <a:pt x="1118497" y="555702"/>
                    <a:pt x="1135642" y="534747"/>
                    <a:pt x="1153739" y="515697"/>
                  </a:cubicBezTo>
                  <a:cubicBezTo>
                    <a:pt x="1168027" y="500457"/>
                    <a:pt x="1179457" y="500457"/>
                    <a:pt x="1189934" y="518555"/>
                  </a:cubicBezTo>
                  <a:cubicBezTo>
                    <a:pt x="1203269" y="540462"/>
                    <a:pt x="1230892" y="555702"/>
                    <a:pt x="1220414" y="589040"/>
                  </a:cubicBezTo>
                  <a:cubicBezTo>
                    <a:pt x="1217557" y="598565"/>
                    <a:pt x="1228034" y="605232"/>
                    <a:pt x="1235654" y="610947"/>
                  </a:cubicBezTo>
                  <a:cubicBezTo>
                    <a:pt x="1270897" y="634760"/>
                    <a:pt x="1279469" y="667145"/>
                    <a:pt x="1266134" y="707150"/>
                  </a:cubicBezTo>
                  <a:cubicBezTo>
                    <a:pt x="1266134" y="707150"/>
                    <a:pt x="1266134" y="707150"/>
                    <a:pt x="1266134" y="707150"/>
                  </a:cubicBezTo>
                  <a:cubicBezTo>
                    <a:pt x="1266134" y="707150"/>
                    <a:pt x="1266134" y="707150"/>
                    <a:pt x="1266134" y="707150"/>
                  </a:cubicBezTo>
                  <a:cubicBezTo>
                    <a:pt x="1267087" y="709055"/>
                    <a:pt x="1268039" y="710007"/>
                    <a:pt x="1268039" y="711912"/>
                  </a:cubicBezTo>
                  <a:cubicBezTo>
                    <a:pt x="1268992" y="714770"/>
                    <a:pt x="1269944" y="717627"/>
                    <a:pt x="1270897" y="720485"/>
                  </a:cubicBezTo>
                  <a:cubicBezTo>
                    <a:pt x="1274707" y="733820"/>
                    <a:pt x="1275659" y="748107"/>
                    <a:pt x="1289947" y="755727"/>
                  </a:cubicBezTo>
                  <a:cubicBezTo>
                    <a:pt x="1289947" y="755727"/>
                    <a:pt x="1291852" y="758585"/>
                    <a:pt x="1294709" y="757632"/>
                  </a:cubicBezTo>
                  <a:cubicBezTo>
                    <a:pt x="1294709" y="808115"/>
                    <a:pt x="1294709" y="809067"/>
                    <a:pt x="1237559" y="807162"/>
                  </a:cubicBezTo>
                  <a:cubicBezTo>
                    <a:pt x="1219462" y="806210"/>
                    <a:pt x="1185172" y="816687"/>
                    <a:pt x="1186124" y="799542"/>
                  </a:cubicBezTo>
                  <a:cubicBezTo>
                    <a:pt x="1187077" y="781445"/>
                    <a:pt x="1208984" y="754775"/>
                    <a:pt x="1232797" y="746202"/>
                  </a:cubicBezTo>
                  <a:cubicBezTo>
                    <a:pt x="1248989" y="740487"/>
                    <a:pt x="1257562" y="730010"/>
                    <a:pt x="1265182" y="716675"/>
                  </a:cubicBezTo>
                  <a:cubicBezTo>
                    <a:pt x="1243274" y="724295"/>
                    <a:pt x="1225177" y="726200"/>
                    <a:pt x="1234702" y="690957"/>
                  </a:cubicBezTo>
                  <a:close/>
                  <a:moveTo>
                    <a:pt x="1070872" y="629045"/>
                  </a:moveTo>
                  <a:cubicBezTo>
                    <a:pt x="1073729" y="632855"/>
                    <a:pt x="1076587" y="635712"/>
                    <a:pt x="1079444" y="637617"/>
                  </a:cubicBezTo>
                  <a:cubicBezTo>
                    <a:pt x="1079444" y="637617"/>
                    <a:pt x="1079444" y="637617"/>
                    <a:pt x="1079444" y="637617"/>
                  </a:cubicBezTo>
                  <a:cubicBezTo>
                    <a:pt x="1083254" y="658572"/>
                    <a:pt x="1060394" y="652857"/>
                    <a:pt x="1054679" y="663335"/>
                  </a:cubicBezTo>
                  <a:cubicBezTo>
                    <a:pt x="1037534" y="652857"/>
                    <a:pt x="1045154" y="637617"/>
                    <a:pt x="1045154" y="623330"/>
                  </a:cubicBezTo>
                  <a:cubicBezTo>
                    <a:pt x="1053727" y="617615"/>
                    <a:pt x="1058489" y="618567"/>
                    <a:pt x="1063252" y="621425"/>
                  </a:cubicBezTo>
                  <a:cubicBezTo>
                    <a:pt x="1066109" y="623330"/>
                    <a:pt x="1068014" y="626187"/>
                    <a:pt x="1070872" y="629045"/>
                  </a:cubicBezTo>
                  <a:close/>
                  <a:moveTo>
                    <a:pt x="1033724" y="1085292"/>
                  </a:moveTo>
                  <a:cubicBezTo>
                    <a:pt x="1037534" y="1079577"/>
                    <a:pt x="1043249" y="1076720"/>
                    <a:pt x="1048964" y="1079577"/>
                  </a:cubicBezTo>
                  <a:cubicBezTo>
                    <a:pt x="1063252" y="1087197"/>
                    <a:pt x="1078492" y="1092912"/>
                    <a:pt x="1090874" y="1111010"/>
                  </a:cubicBezTo>
                  <a:cubicBezTo>
                    <a:pt x="1068967" y="1110057"/>
                    <a:pt x="1052774" y="1109105"/>
                    <a:pt x="1039439" y="1099580"/>
                  </a:cubicBezTo>
                  <a:cubicBezTo>
                    <a:pt x="1034677" y="1095770"/>
                    <a:pt x="1029914" y="1091960"/>
                    <a:pt x="1033724" y="1085292"/>
                  </a:cubicBezTo>
                  <a:close/>
                  <a:moveTo>
                    <a:pt x="1128974" y="1072910"/>
                  </a:moveTo>
                  <a:cubicBezTo>
                    <a:pt x="1133737" y="1038620"/>
                    <a:pt x="1138499" y="1006235"/>
                    <a:pt x="1128022" y="970992"/>
                  </a:cubicBezTo>
                  <a:cubicBezTo>
                    <a:pt x="1123259" y="955752"/>
                    <a:pt x="1148977" y="941465"/>
                    <a:pt x="1163264" y="930035"/>
                  </a:cubicBezTo>
                  <a:cubicBezTo>
                    <a:pt x="1181362" y="914795"/>
                    <a:pt x="1204222" y="921462"/>
                    <a:pt x="1224224" y="912890"/>
                  </a:cubicBezTo>
                  <a:cubicBezTo>
                    <a:pt x="1238512" y="907175"/>
                    <a:pt x="1247084" y="896697"/>
                    <a:pt x="1248989" y="886220"/>
                  </a:cubicBezTo>
                  <a:cubicBezTo>
                    <a:pt x="1250894" y="871932"/>
                    <a:pt x="1233749" y="876695"/>
                    <a:pt x="1225177" y="873837"/>
                  </a:cubicBezTo>
                  <a:cubicBezTo>
                    <a:pt x="1211842" y="870027"/>
                    <a:pt x="1203269" y="860502"/>
                    <a:pt x="1204222" y="848120"/>
                  </a:cubicBezTo>
                  <a:cubicBezTo>
                    <a:pt x="1205174" y="831927"/>
                    <a:pt x="1220414" y="839547"/>
                    <a:pt x="1229939" y="837642"/>
                  </a:cubicBezTo>
                  <a:cubicBezTo>
                    <a:pt x="1236607" y="836690"/>
                    <a:pt x="1244227" y="838595"/>
                    <a:pt x="1250894" y="836690"/>
                  </a:cubicBezTo>
                  <a:cubicBezTo>
                    <a:pt x="1268039" y="833832"/>
                    <a:pt x="1280422" y="836690"/>
                    <a:pt x="1288042" y="844310"/>
                  </a:cubicBezTo>
                  <a:cubicBezTo>
                    <a:pt x="1295662" y="850977"/>
                    <a:pt x="1297567" y="863360"/>
                    <a:pt x="1295662" y="880505"/>
                  </a:cubicBezTo>
                  <a:cubicBezTo>
                    <a:pt x="1278517" y="977660"/>
                    <a:pt x="1238512" y="1064337"/>
                    <a:pt x="1173742" y="1138632"/>
                  </a:cubicBezTo>
                  <a:cubicBezTo>
                    <a:pt x="1166122" y="1137680"/>
                    <a:pt x="1162312" y="1134822"/>
                    <a:pt x="1159454" y="1130060"/>
                  </a:cubicBezTo>
                  <a:cubicBezTo>
                    <a:pt x="1157549" y="1126250"/>
                    <a:pt x="1156597" y="1121487"/>
                    <a:pt x="1156597" y="1116725"/>
                  </a:cubicBezTo>
                  <a:cubicBezTo>
                    <a:pt x="1154692" y="1101485"/>
                    <a:pt x="1160407" y="1078625"/>
                    <a:pt x="1132784" y="1077672"/>
                  </a:cubicBezTo>
                  <a:cubicBezTo>
                    <a:pt x="1131832" y="1076720"/>
                    <a:pt x="1128974" y="1073862"/>
                    <a:pt x="1128974" y="1072910"/>
                  </a:cubicBezTo>
                  <a:close/>
                  <a:moveTo>
                    <a:pt x="1239464" y="1298652"/>
                  </a:moveTo>
                  <a:cubicBezTo>
                    <a:pt x="1212794" y="1318655"/>
                    <a:pt x="1187077" y="1338657"/>
                    <a:pt x="1160407" y="1358660"/>
                  </a:cubicBezTo>
                  <a:cubicBezTo>
                    <a:pt x="1159454" y="1355802"/>
                    <a:pt x="1159454" y="1349135"/>
                    <a:pt x="1159454" y="1342467"/>
                  </a:cubicBezTo>
                  <a:cubicBezTo>
                    <a:pt x="1160407" y="1314845"/>
                    <a:pt x="1168027" y="1267220"/>
                    <a:pt x="1174694" y="1258647"/>
                  </a:cubicBezTo>
                  <a:cubicBezTo>
                    <a:pt x="1188029" y="1240550"/>
                    <a:pt x="1184219" y="1229120"/>
                    <a:pt x="1166122" y="1218642"/>
                  </a:cubicBezTo>
                  <a:cubicBezTo>
                    <a:pt x="1142309" y="1204355"/>
                    <a:pt x="1148977" y="1197687"/>
                    <a:pt x="1161359" y="1191972"/>
                  </a:cubicBezTo>
                  <a:cubicBezTo>
                    <a:pt x="1165169" y="1190067"/>
                    <a:pt x="1169932" y="1189115"/>
                    <a:pt x="1173742" y="1187210"/>
                  </a:cubicBezTo>
                  <a:cubicBezTo>
                    <a:pt x="1195649" y="1210070"/>
                    <a:pt x="1217557" y="1234835"/>
                    <a:pt x="1240417" y="1255790"/>
                  </a:cubicBezTo>
                  <a:cubicBezTo>
                    <a:pt x="1259467" y="1272935"/>
                    <a:pt x="1257562" y="1285317"/>
                    <a:pt x="1239464" y="1298652"/>
                  </a:cubicBezTo>
                  <a:close/>
                  <a:moveTo>
                    <a:pt x="1306139" y="1231025"/>
                  </a:moveTo>
                  <a:cubicBezTo>
                    <a:pt x="1298519" y="1239597"/>
                    <a:pt x="1293757" y="1254837"/>
                    <a:pt x="1279469" y="1250075"/>
                  </a:cubicBezTo>
                  <a:cubicBezTo>
                    <a:pt x="1265182" y="1245312"/>
                    <a:pt x="1274707" y="1231977"/>
                    <a:pt x="1273754" y="1222452"/>
                  </a:cubicBezTo>
                  <a:cubicBezTo>
                    <a:pt x="1272802" y="1211022"/>
                    <a:pt x="1269944" y="1198640"/>
                    <a:pt x="1267087" y="1187210"/>
                  </a:cubicBezTo>
                  <a:cubicBezTo>
                    <a:pt x="1264229" y="1176732"/>
                    <a:pt x="1262324" y="1164350"/>
                    <a:pt x="1249942" y="1163397"/>
                  </a:cubicBezTo>
                  <a:cubicBezTo>
                    <a:pt x="1236607" y="1162445"/>
                    <a:pt x="1236607" y="1174827"/>
                    <a:pt x="1234702" y="1183400"/>
                  </a:cubicBezTo>
                  <a:cubicBezTo>
                    <a:pt x="1231844" y="1192925"/>
                    <a:pt x="1227082" y="1200545"/>
                    <a:pt x="1218509" y="1191020"/>
                  </a:cubicBezTo>
                  <a:cubicBezTo>
                    <a:pt x="1208984" y="1180542"/>
                    <a:pt x="1185172" y="1173875"/>
                    <a:pt x="1201364" y="1151967"/>
                  </a:cubicBezTo>
                  <a:cubicBezTo>
                    <a:pt x="1215652" y="1131965"/>
                    <a:pt x="1232797" y="1112915"/>
                    <a:pt x="1246132" y="1091960"/>
                  </a:cubicBezTo>
                  <a:cubicBezTo>
                    <a:pt x="1286137" y="1030047"/>
                    <a:pt x="1328999" y="856692"/>
                    <a:pt x="1334714" y="849072"/>
                  </a:cubicBezTo>
                  <a:cubicBezTo>
                    <a:pt x="1343287" y="837642"/>
                    <a:pt x="1357574" y="836690"/>
                    <a:pt x="1392817" y="838595"/>
                  </a:cubicBezTo>
                  <a:cubicBezTo>
                    <a:pt x="1412819" y="839547"/>
                    <a:pt x="1438537" y="826212"/>
                    <a:pt x="1454729" y="845262"/>
                  </a:cubicBezTo>
                  <a:cubicBezTo>
                    <a:pt x="1457587" y="849072"/>
                    <a:pt x="1460444" y="853835"/>
                    <a:pt x="1462349" y="859550"/>
                  </a:cubicBezTo>
                  <a:cubicBezTo>
                    <a:pt x="1448062" y="998615"/>
                    <a:pt x="1399484" y="1124345"/>
                    <a:pt x="1306139" y="1231025"/>
                  </a:cubicBezTo>
                  <a:close/>
                  <a:moveTo>
                    <a:pt x="1359479" y="1210070"/>
                  </a:moveTo>
                  <a:cubicBezTo>
                    <a:pt x="1430917" y="1111962"/>
                    <a:pt x="1476637" y="1004330"/>
                    <a:pt x="1483304" y="881457"/>
                  </a:cubicBezTo>
                  <a:cubicBezTo>
                    <a:pt x="1484257" y="863360"/>
                    <a:pt x="1489019" y="850977"/>
                    <a:pt x="1497592" y="843357"/>
                  </a:cubicBezTo>
                  <a:cubicBezTo>
                    <a:pt x="1507117" y="835737"/>
                    <a:pt x="1521404" y="832880"/>
                    <a:pt x="1540454" y="835737"/>
                  </a:cubicBezTo>
                  <a:cubicBezTo>
                    <a:pt x="1557599" y="838595"/>
                    <a:pt x="1575697" y="836690"/>
                    <a:pt x="1593794" y="835737"/>
                  </a:cubicBezTo>
                  <a:cubicBezTo>
                    <a:pt x="1602367" y="834785"/>
                    <a:pt x="1609987" y="836690"/>
                    <a:pt x="1614749" y="840500"/>
                  </a:cubicBezTo>
                  <a:cubicBezTo>
                    <a:pt x="1621417" y="845262"/>
                    <a:pt x="1624274" y="852882"/>
                    <a:pt x="1625227" y="865265"/>
                  </a:cubicBezTo>
                  <a:cubicBezTo>
                    <a:pt x="1625227" y="865265"/>
                    <a:pt x="1625227" y="865265"/>
                    <a:pt x="1625227" y="865265"/>
                  </a:cubicBezTo>
                  <a:cubicBezTo>
                    <a:pt x="1610939" y="1009092"/>
                    <a:pt x="1569029" y="1144347"/>
                    <a:pt x="1486162" y="1264362"/>
                  </a:cubicBezTo>
                  <a:cubicBezTo>
                    <a:pt x="1465207" y="1294842"/>
                    <a:pt x="1441394" y="1322465"/>
                    <a:pt x="1418534" y="1351040"/>
                  </a:cubicBezTo>
                  <a:cubicBezTo>
                    <a:pt x="1406152" y="1367232"/>
                    <a:pt x="1395674" y="1366280"/>
                    <a:pt x="1380434" y="1352945"/>
                  </a:cubicBezTo>
                  <a:cubicBezTo>
                    <a:pt x="1301377" y="1288175"/>
                    <a:pt x="1301377" y="1289127"/>
                    <a:pt x="1359479" y="1210070"/>
                  </a:cubicBezTo>
                  <a:close/>
                  <a:moveTo>
                    <a:pt x="592717" y="252807"/>
                  </a:moveTo>
                  <a:cubicBezTo>
                    <a:pt x="595574" y="252807"/>
                    <a:pt x="600337" y="256617"/>
                    <a:pt x="600337" y="257570"/>
                  </a:cubicBezTo>
                  <a:cubicBezTo>
                    <a:pt x="594622" y="273762"/>
                    <a:pt x="584144" y="284240"/>
                    <a:pt x="562237" y="289002"/>
                  </a:cubicBezTo>
                  <a:cubicBezTo>
                    <a:pt x="568904" y="268047"/>
                    <a:pt x="574619" y="254712"/>
                    <a:pt x="592717" y="252807"/>
                  </a:cubicBezTo>
                  <a:close/>
                  <a:moveTo>
                    <a:pt x="332684" y="1297700"/>
                  </a:moveTo>
                  <a:cubicBezTo>
                    <a:pt x="320302" y="1309130"/>
                    <a:pt x="308872" y="1321512"/>
                    <a:pt x="297442" y="1332942"/>
                  </a:cubicBezTo>
                  <a:cubicBezTo>
                    <a:pt x="254579" y="1375805"/>
                    <a:pt x="254579" y="1375805"/>
                    <a:pt x="215527" y="1330085"/>
                  </a:cubicBezTo>
                  <a:cubicBezTo>
                    <a:pt x="106942" y="1200545"/>
                    <a:pt x="44077" y="1051002"/>
                    <a:pt x="30742" y="882410"/>
                  </a:cubicBezTo>
                  <a:cubicBezTo>
                    <a:pt x="26932" y="838595"/>
                    <a:pt x="30742" y="836690"/>
                    <a:pt x="74557" y="835737"/>
                  </a:cubicBezTo>
                  <a:cubicBezTo>
                    <a:pt x="157424" y="834785"/>
                    <a:pt x="156472" y="834785"/>
                    <a:pt x="169807" y="917652"/>
                  </a:cubicBezTo>
                  <a:cubicBezTo>
                    <a:pt x="173617" y="941465"/>
                    <a:pt x="176474" y="965277"/>
                    <a:pt x="185999" y="987185"/>
                  </a:cubicBezTo>
                  <a:cubicBezTo>
                    <a:pt x="183142" y="991947"/>
                    <a:pt x="180284" y="995757"/>
                    <a:pt x="176474" y="998615"/>
                  </a:cubicBezTo>
                  <a:cubicBezTo>
                    <a:pt x="161234" y="1010997"/>
                    <a:pt x="139327" y="1003377"/>
                    <a:pt x="124087" y="1001472"/>
                  </a:cubicBezTo>
                  <a:cubicBezTo>
                    <a:pt x="92654" y="996710"/>
                    <a:pt x="80272" y="1002425"/>
                    <a:pt x="80272" y="1033857"/>
                  </a:cubicBezTo>
                  <a:cubicBezTo>
                    <a:pt x="80272" y="1057670"/>
                    <a:pt x="95512" y="1098627"/>
                    <a:pt x="115514" y="1129107"/>
                  </a:cubicBezTo>
                  <a:cubicBezTo>
                    <a:pt x="123134" y="1124345"/>
                    <a:pt x="117419" y="1118630"/>
                    <a:pt x="115514" y="1113867"/>
                  </a:cubicBezTo>
                  <a:cubicBezTo>
                    <a:pt x="112657" y="1102437"/>
                    <a:pt x="103132" y="1089102"/>
                    <a:pt x="115514" y="1081482"/>
                  </a:cubicBezTo>
                  <a:cubicBezTo>
                    <a:pt x="126944" y="1074815"/>
                    <a:pt x="128849" y="1094817"/>
                    <a:pt x="136469" y="1094817"/>
                  </a:cubicBezTo>
                  <a:cubicBezTo>
                    <a:pt x="185047" y="1098627"/>
                    <a:pt x="206002" y="1134822"/>
                    <a:pt x="233624" y="1167207"/>
                  </a:cubicBezTo>
                  <a:cubicBezTo>
                    <a:pt x="243149" y="1179590"/>
                    <a:pt x="264104" y="1180542"/>
                    <a:pt x="278392" y="1191972"/>
                  </a:cubicBezTo>
                  <a:cubicBezTo>
                    <a:pt x="281249" y="1194830"/>
                    <a:pt x="284107" y="1197687"/>
                    <a:pt x="286012" y="1201497"/>
                  </a:cubicBezTo>
                  <a:lnTo>
                    <a:pt x="286012" y="1201497"/>
                  </a:lnTo>
                  <a:cubicBezTo>
                    <a:pt x="297442" y="1224357"/>
                    <a:pt x="314587" y="1242455"/>
                    <a:pt x="331732" y="1260552"/>
                  </a:cubicBezTo>
                  <a:cubicBezTo>
                    <a:pt x="346019" y="1274840"/>
                    <a:pt x="346019" y="1286270"/>
                    <a:pt x="332684" y="1297700"/>
                  </a:cubicBezTo>
                  <a:close/>
                  <a:moveTo>
                    <a:pt x="317444" y="879552"/>
                  </a:moveTo>
                  <a:cubicBezTo>
                    <a:pt x="314587" y="883362"/>
                    <a:pt x="312682" y="887172"/>
                    <a:pt x="309824" y="890982"/>
                  </a:cubicBezTo>
                  <a:cubicBezTo>
                    <a:pt x="290774" y="917652"/>
                    <a:pt x="270772" y="943370"/>
                    <a:pt x="272677" y="982422"/>
                  </a:cubicBezTo>
                  <a:cubicBezTo>
                    <a:pt x="273629" y="1010045"/>
                    <a:pt x="249817" y="1010045"/>
                    <a:pt x="227909" y="1008140"/>
                  </a:cubicBezTo>
                  <a:cubicBezTo>
                    <a:pt x="225052" y="1008140"/>
                    <a:pt x="221242" y="1007187"/>
                    <a:pt x="218384" y="1007187"/>
                  </a:cubicBezTo>
                  <a:cubicBezTo>
                    <a:pt x="218384" y="1007187"/>
                    <a:pt x="218384" y="1007187"/>
                    <a:pt x="218384" y="1007187"/>
                  </a:cubicBezTo>
                  <a:cubicBezTo>
                    <a:pt x="208859" y="963372"/>
                    <a:pt x="197429" y="919557"/>
                    <a:pt x="192667" y="874790"/>
                  </a:cubicBezTo>
                  <a:cubicBezTo>
                    <a:pt x="189809" y="847167"/>
                    <a:pt x="195524" y="833832"/>
                    <a:pt x="225052" y="835737"/>
                  </a:cubicBezTo>
                  <a:cubicBezTo>
                    <a:pt x="248864" y="837642"/>
                    <a:pt x="272677" y="835737"/>
                    <a:pt x="296489" y="836690"/>
                  </a:cubicBezTo>
                  <a:cubicBezTo>
                    <a:pt x="327922" y="837642"/>
                    <a:pt x="332684" y="848120"/>
                    <a:pt x="317444" y="879552"/>
                  </a:cubicBezTo>
                  <a:close/>
                  <a:moveTo>
                    <a:pt x="352687" y="1225310"/>
                  </a:moveTo>
                  <a:cubicBezTo>
                    <a:pt x="358402" y="1221500"/>
                    <a:pt x="366974" y="1223405"/>
                    <a:pt x="375547" y="1229120"/>
                  </a:cubicBezTo>
                  <a:cubicBezTo>
                    <a:pt x="386024" y="1235787"/>
                    <a:pt x="385072" y="1242455"/>
                    <a:pt x="381262" y="1249122"/>
                  </a:cubicBezTo>
                  <a:cubicBezTo>
                    <a:pt x="379357" y="1251980"/>
                    <a:pt x="377452" y="1254837"/>
                    <a:pt x="375547" y="1258647"/>
                  </a:cubicBezTo>
                  <a:cubicBezTo>
                    <a:pt x="375547" y="1258647"/>
                    <a:pt x="375547" y="1258647"/>
                    <a:pt x="375547" y="1258647"/>
                  </a:cubicBezTo>
                  <a:cubicBezTo>
                    <a:pt x="366022" y="1251027"/>
                    <a:pt x="355544" y="1244360"/>
                    <a:pt x="346019" y="1236740"/>
                  </a:cubicBezTo>
                  <a:cubicBezTo>
                    <a:pt x="347924" y="1231025"/>
                    <a:pt x="349829" y="1227215"/>
                    <a:pt x="352687" y="1225310"/>
                  </a:cubicBezTo>
                  <a:close/>
                  <a:moveTo>
                    <a:pt x="404122" y="904317"/>
                  </a:moveTo>
                  <a:cubicBezTo>
                    <a:pt x="402217" y="902412"/>
                    <a:pt x="399359" y="901460"/>
                    <a:pt x="397454" y="899555"/>
                  </a:cubicBezTo>
                  <a:cubicBezTo>
                    <a:pt x="397454" y="896697"/>
                    <a:pt x="397454" y="893840"/>
                    <a:pt x="398407" y="890982"/>
                  </a:cubicBezTo>
                  <a:cubicBezTo>
                    <a:pt x="398407" y="890982"/>
                    <a:pt x="398407" y="890982"/>
                    <a:pt x="398407" y="890982"/>
                  </a:cubicBezTo>
                  <a:cubicBezTo>
                    <a:pt x="398407" y="890982"/>
                    <a:pt x="398407" y="890982"/>
                    <a:pt x="398407" y="890982"/>
                  </a:cubicBezTo>
                  <a:cubicBezTo>
                    <a:pt x="382214" y="895745"/>
                    <a:pt x="362212" y="916700"/>
                    <a:pt x="356497" y="882410"/>
                  </a:cubicBezTo>
                  <a:cubicBezTo>
                    <a:pt x="353639" y="868122"/>
                    <a:pt x="346019" y="846215"/>
                    <a:pt x="366974" y="839547"/>
                  </a:cubicBezTo>
                  <a:cubicBezTo>
                    <a:pt x="398407" y="829070"/>
                    <a:pt x="381262" y="868122"/>
                    <a:pt x="398407" y="874790"/>
                  </a:cubicBezTo>
                  <a:cubicBezTo>
                    <a:pt x="400312" y="861455"/>
                    <a:pt x="404122" y="850977"/>
                    <a:pt x="418409" y="844310"/>
                  </a:cubicBezTo>
                  <a:cubicBezTo>
                    <a:pt x="448889" y="830022"/>
                    <a:pt x="459367" y="835737"/>
                    <a:pt x="460319" y="870980"/>
                  </a:cubicBezTo>
                  <a:cubicBezTo>
                    <a:pt x="459367" y="873837"/>
                    <a:pt x="459367" y="876695"/>
                    <a:pt x="459367" y="878600"/>
                  </a:cubicBezTo>
                  <a:cubicBezTo>
                    <a:pt x="459367" y="879552"/>
                    <a:pt x="459367" y="881457"/>
                    <a:pt x="459367" y="882410"/>
                  </a:cubicBezTo>
                  <a:cubicBezTo>
                    <a:pt x="457462" y="900507"/>
                    <a:pt x="455557" y="918605"/>
                    <a:pt x="470797" y="934797"/>
                  </a:cubicBezTo>
                  <a:cubicBezTo>
                    <a:pt x="469844" y="917652"/>
                    <a:pt x="468892" y="900507"/>
                    <a:pt x="467939" y="883362"/>
                  </a:cubicBezTo>
                  <a:cubicBezTo>
                    <a:pt x="467939" y="882410"/>
                    <a:pt x="467939" y="880505"/>
                    <a:pt x="467939" y="879552"/>
                  </a:cubicBezTo>
                  <a:cubicBezTo>
                    <a:pt x="469844" y="866217"/>
                    <a:pt x="476512" y="852882"/>
                    <a:pt x="468892" y="839547"/>
                  </a:cubicBezTo>
                  <a:cubicBezTo>
                    <a:pt x="468892" y="839547"/>
                    <a:pt x="468892" y="839547"/>
                    <a:pt x="468892" y="839547"/>
                  </a:cubicBezTo>
                  <a:cubicBezTo>
                    <a:pt x="481274" y="838595"/>
                    <a:pt x="486037" y="843357"/>
                    <a:pt x="488894" y="849072"/>
                  </a:cubicBezTo>
                  <a:cubicBezTo>
                    <a:pt x="492704" y="858597"/>
                    <a:pt x="488894" y="873837"/>
                    <a:pt x="496514" y="881457"/>
                  </a:cubicBezTo>
                  <a:cubicBezTo>
                    <a:pt x="496514" y="881457"/>
                    <a:pt x="496514" y="881457"/>
                    <a:pt x="496514" y="881457"/>
                  </a:cubicBezTo>
                  <a:cubicBezTo>
                    <a:pt x="503182" y="935750"/>
                    <a:pt x="526994" y="982422"/>
                    <a:pt x="559379" y="1025285"/>
                  </a:cubicBezTo>
                  <a:cubicBezTo>
                    <a:pt x="569857" y="1038620"/>
                    <a:pt x="585097" y="1054812"/>
                    <a:pt x="563189" y="1066242"/>
                  </a:cubicBezTo>
                  <a:cubicBezTo>
                    <a:pt x="533662" y="1082435"/>
                    <a:pt x="526042" y="1131965"/>
                    <a:pt x="486989" y="1132917"/>
                  </a:cubicBezTo>
                  <a:cubicBezTo>
                    <a:pt x="481274" y="1132917"/>
                    <a:pt x="474607" y="1131965"/>
                    <a:pt x="467939" y="1130060"/>
                  </a:cubicBezTo>
                  <a:cubicBezTo>
                    <a:pt x="455557" y="1071957"/>
                    <a:pt x="443174" y="1012902"/>
                    <a:pt x="431744" y="954800"/>
                  </a:cubicBezTo>
                  <a:cubicBezTo>
                    <a:pt x="426982" y="933845"/>
                    <a:pt x="420314" y="916700"/>
                    <a:pt x="404122" y="904317"/>
                  </a:cubicBezTo>
                  <a:close/>
                  <a:moveTo>
                    <a:pt x="469844" y="755727"/>
                  </a:moveTo>
                  <a:cubicBezTo>
                    <a:pt x="481274" y="759537"/>
                    <a:pt x="489847" y="765252"/>
                    <a:pt x="488894" y="784302"/>
                  </a:cubicBezTo>
                  <a:cubicBezTo>
                    <a:pt x="488894" y="791922"/>
                    <a:pt x="486037" y="797637"/>
                    <a:pt x="483179" y="801447"/>
                  </a:cubicBezTo>
                  <a:cubicBezTo>
                    <a:pt x="478417" y="807162"/>
                    <a:pt x="469844" y="810020"/>
                    <a:pt x="459367" y="810020"/>
                  </a:cubicBezTo>
                  <a:lnTo>
                    <a:pt x="459367" y="810020"/>
                  </a:lnTo>
                  <a:cubicBezTo>
                    <a:pt x="437459" y="792875"/>
                    <a:pt x="433649" y="773825"/>
                    <a:pt x="452699" y="750965"/>
                  </a:cubicBezTo>
                  <a:cubicBezTo>
                    <a:pt x="458414" y="752870"/>
                    <a:pt x="464129" y="753822"/>
                    <a:pt x="469844" y="755727"/>
                  </a:cubicBezTo>
                  <a:close/>
                  <a:moveTo>
                    <a:pt x="582239" y="1010045"/>
                  </a:moveTo>
                  <a:cubicBezTo>
                    <a:pt x="553664" y="973850"/>
                    <a:pt x="533662" y="932892"/>
                    <a:pt x="520327" y="888125"/>
                  </a:cubicBezTo>
                  <a:cubicBezTo>
                    <a:pt x="519374" y="885267"/>
                    <a:pt x="518422" y="882410"/>
                    <a:pt x="517469" y="880505"/>
                  </a:cubicBezTo>
                  <a:cubicBezTo>
                    <a:pt x="517469" y="880505"/>
                    <a:pt x="517469" y="880505"/>
                    <a:pt x="517469" y="880505"/>
                  </a:cubicBezTo>
                  <a:cubicBezTo>
                    <a:pt x="519374" y="873837"/>
                    <a:pt x="519374" y="864312"/>
                    <a:pt x="529852" y="869075"/>
                  </a:cubicBezTo>
                  <a:cubicBezTo>
                    <a:pt x="549854" y="876695"/>
                    <a:pt x="574619" y="880505"/>
                    <a:pt x="587002" y="894792"/>
                  </a:cubicBezTo>
                  <a:cubicBezTo>
                    <a:pt x="606052" y="917652"/>
                    <a:pt x="616529" y="902412"/>
                    <a:pt x="630817" y="893840"/>
                  </a:cubicBezTo>
                  <a:cubicBezTo>
                    <a:pt x="632722" y="896697"/>
                    <a:pt x="633674" y="900507"/>
                    <a:pt x="636532" y="903365"/>
                  </a:cubicBezTo>
                  <a:cubicBezTo>
                    <a:pt x="636532" y="903365"/>
                    <a:pt x="636532" y="903365"/>
                    <a:pt x="636532" y="903365"/>
                  </a:cubicBezTo>
                  <a:cubicBezTo>
                    <a:pt x="645104" y="913842"/>
                    <a:pt x="618434" y="925272"/>
                    <a:pt x="635579" y="932892"/>
                  </a:cubicBezTo>
                  <a:cubicBezTo>
                    <a:pt x="649867" y="938607"/>
                    <a:pt x="653677" y="920510"/>
                    <a:pt x="660344" y="911937"/>
                  </a:cubicBezTo>
                  <a:cubicBezTo>
                    <a:pt x="665107" y="906222"/>
                    <a:pt x="669869" y="906222"/>
                    <a:pt x="674632" y="911937"/>
                  </a:cubicBezTo>
                  <a:cubicBezTo>
                    <a:pt x="682252" y="921462"/>
                    <a:pt x="693682" y="931940"/>
                    <a:pt x="684157" y="943370"/>
                  </a:cubicBezTo>
                  <a:cubicBezTo>
                    <a:pt x="659392" y="970992"/>
                    <a:pt x="633674" y="996710"/>
                    <a:pt x="606052" y="1021475"/>
                  </a:cubicBezTo>
                  <a:cubicBezTo>
                    <a:pt x="596527" y="1031000"/>
                    <a:pt x="587954" y="1017665"/>
                    <a:pt x="582239" y="1010045"/>
                  </a:cubicBezTo>
                  <a:close/>
                  <a:moveTo>
                    <a:pt x="502229" y="517602"/>
                  </a:moveTo>
                  <a:cubicBezTo>
                    <a:pt x="521279" y="538557"/>
                    <a:pt x="541282" y="559512"/>
                    <a:pt x="560332" y="579515"/>
                  </a:cubicBezTo>
                  <a:lnTo>
                    <a:pt x="560332" y="579515"/>
                  </a:lnTo>
                  <a:cubicBezTo>
                    <a:pt x="564142" y="582372"/>
                    <a:pt x="568904" y="584277"/>
                    <a:pt x="572714" y="587135"/>
                  </a:cubicBezTo>
                  <a:cubicBezTo>
                    <a:pt x="570809" y="589992"/>
                    <a:pt x="568904" y="591897"/>
                    <a:pt x="566999" y="594755"/>
                  </a:cubicBezTo>
                  <a:cubicBezTo>
                    <a:pt x="560332" y="604280"/>
                    <a:pt x="503182" y="669050"/>
                    <a:pt x="486989" y="690957"/>
                  </a:cubicBezTo>
                  <a:cubicBezTo>
                    <a:pt x="485084" y="693815"/>
                    <a:pt x="482227" y="697625"/>
                    <a:pt x="480322" y="701435"/>
                  </a:cubicBezTo>
                  <a:cubicBezTo>
                    <a:pt x="480322" y="701435"/>
                    <a:pt x="480322" y="701435"/>
                    <a:pt x="480322" y="701435"/>
                  </a:cubicBezTo>
                  <a:cubicBezTo>
                    <a:pt x="446984" y="708102"/>
                    <a:pt x="431744" y="730010"/>
                    <a:pt x="426029" y="762395"/>
                  </a:cubicBezTo>
                  <a:cubicBezTo>
                    <a:pt x="424124" y="772872"/>
                    <a:pt x="419362" y="782397"/>
                    <a:pt x="415552" y="792875"/>
                  </a:cubicBezTo>
                  <a:cubicBezTo>
                    <a:pt x="406979" y="817640"/>
                    <a:pt x="386024" y="809067"/>
                    <a:pt x="369832" y="808115"/>
                  </a:cubicBezTo>
                  <a:cubicBezTo>
                    <a:pt x="350782" y="807162"/>
                    <a:pt x="352687" y="790970"/>
                    <a:pt x="354592" y="778587"/>
                  </a:cubicBezTo>
                  <a:cubicBezTo>
                    <a:pt x="363164" y="682385"/>
                    <a:pt x="398407" y="596660"/>
                    <a:pt x="459367" y="521412"/>
                  </a:cubicBezTo>
                  <a:cubicBezTo>
                    <a:pt x="473654" y="502362"/>
                    <a:pt x="486037" y="499505"/>
                    <a:pt x="502229" y="517602"/>
                  </a:cubicBezTo>
                  <a:close/>
                  <a:moveTo>
                    <a:pt x="396502" y="412827"/>
                  </a:moveTo>
                  <a:cubicBezTo>
                    <a:pt x="401264" y="416637"/>
                    <a:pt x="448889" y="463310"/>
                    <a:pt x="452699" y="466167"/>
                  </a:cubicBezTo>
                  <a:cubicBezTo>
                    <a:pt x="452699" y="466167"/>
                    <a:pt x="452699" y="466167"/>
                    <a:pt x="452699" y="466167"/>
                  </a:cubicBezTo>
                  <a:cubicBezTo>
                    <a:pt x="460319" y="482360"/>
                    <a:pt x="447937" y="489980"/>
                    <a:pt x="440317" y="499505"/>
                  </a:cubicBezTo>
                  <a:cubicBezTo>
                    <a:pt x="376499" y="577610"/>
                    <a:pt x="337447" y="665240"/>
                    <a:pt x="329827" y="765252"/>
                  </a:cubicBezTo>
                  <a:cubicBezTo>
                    <a:pt x="326969" y="800495"/>
                    <a:pt x="313634" y="810972"/>
                    <a:pt x="278392" y="809067"/>
                  </a:cubicBezTo>
                  <a:cubicBezTo>
                    <a:pt x="179332" y="805257"/>
                    <a:pt x="182189" y="827165"/>
                    <a:pt x="199334" y="713817"/>
                  </a:cubicBezTo>
                  <a:cubicBezTo>
                    <a:pt x="216479" y="602375"/>
                    <a:pt x="263152" y="503315"/>
                    <a:pt x="334589" y="415685"/>
                  </a:cubicBezTo>
                  <a:cubicBezTo>
                    <a:pt x="363164" y="381395"/>
                    <a:pt x="363164" y="382347"/>
                    <a:pt x="396502" y="412827"/>
                  </a:cubicBezTo>
                  <a:close/>
                  <a:moveTo>
                    <a:pt x="32647" y="739535"/>
                  </a:moveTo>
                  <a:cubicBezTo>
                    <a:pt x="49792" y="568085"/>
                    <a:pt x="116467" y="418542"/>
                    <a:pt x="229814" y="289002"/>
                  </a:cubicBezTo>
                  <a:cubicBezTo>
                    <a:pt x="244102" y="272810"/>
                    <a:pt x="254579" y="269952"/>
                    <a:pt x="270772" y="286145"/>
                  </a:cubicBezTo>
                  <a:cubicBezTo>
                    <a:pt x="289822" y="306147"/>
                    <a:pt x="308872" y="325197"/>
                    <a:pt x="328874" y="344247"/>
                  </a:cubicBezTo>
                  <a:cubicBezTo>
                    <a:pt x="343162" y="356630"/>
                    <a:pt x="340304" y="367107"/>
                    <a:pt x="328874" y="380442"/>
                  </a:cubicBezTo>
                  <a:cubicBezTo>
                    <a:pt x="230767" y="492837"/>
                    <a:pt x="174569" y="622377"/>
                    <a:pt x="165997" y="771920"/>
                  </a:cubicBezTo>
                  <a:cubicBezTo>
                    <a:pt x="164092" y="801447"/>
                    <a:pt x="152662" y="812877"/>
                    <a:pt x="124087" y="809067"/>
                  </a:cubicBezTo>
                  <a:cubicBezTo>
                    <a:pt x="114562" y="808115"/>
                    <a:pt x="105037" y="809067"/>
                    <a:pt x="95512" y="809067"/>
                  </a:cubicBezTo>
                  <a:cubicBezTo>
                    <a:pt x="26932" y="809067"/>
                    <a:pt x="25027" y="809067"/>
                    <a:pt x="32647" y="739535"/>
                  </a:cubicBezTo>
                  <a:close/>
                </a:path>
              </a:pathLst>
            </a:custGeom>
            <a:grp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E8AA350E-0C72-4603-8C5A-7C6BD6F003BB}"/>
                </a:ext>
              </a:extLst>
            </p:cNvPr>
            <p:cNvSpPr/>
            <p:nvPr/>
          </p:nvSpPr>
          <p:spPr>
            <a:xfrm>
              <a:off x="1482550" y="4482380"/>
              <a:ext cx="577797" cy="755278"/>
            </a:xfrm>
            <a:custGeom>
              <a:avLst/>
              <a:gdLst>
                <a:gd name="connsiteX0" fmla="*/ 315311 w 577797"/>
                <a:gd name="connsiteY0" fmla="*/ 59266 h 755278"/>
                <a:gd name="connsiteX1" fmla="*/ 343886 w 577797"/>
                <a:gd name="connsiteY1" fmla="*/ 95461 h 755278"/>
                <a:gd name="connsiteX2" fmla="*/ 402941 w 577797"/>
                <a:gd name="connsiteY2" fmla="*/ 118321 h 755278"/>
                <a:gd name="connsiteX3" fmla="*/ 444851 w 577797"/>
                <a:gd name="connsiteY3" fmla="*/ 274531 h 755278"/>
                <a:gd name="connsiteX4" fmla="*/ 371509 w 577797"/>
                <a:gd name="connsiteY4" fmla="*/ 327871 h 755278"/>
                <a:gd name="connsiteX5" fmla="*/ 217204 w 577797"/>
                <a:gd name="connsiteY5" fmla="*/ 371686 h 755278"/>
                <a:gd name="connsiteX6" fmla="*/ 37181 w 577797"/>
                <a:gd name="connsiteY6" fmla="*/ 459316 h 755278"/>
                <a:gd name="connsiteX7" fmla="*/ 37181 w 577797"/>
                <a:gd name="connsiteY7" fmla="*/ 459316 h 755278"/>
                <a:gd name="connsiteX8" fmla="*/ 154339 w 577797"/>
                <a:gd name="connsiteY8" fmla="*/ 749829 h 755278"/>
                <a:gd name="connsiteX9" fmla="*/ 183866 w 577797"/>
                <a:gd name="connsiteY9" fmla="*/ 744114 h 755278"/>
                <a:gd name="connsiteX10" fmla="*/ 154339 w 577797"/>
                <a:gd name="connsiteY10" fmla="*/ 643149 h 755278"/>
                <a:gd name="connsiteX11" fmla="*/ 161959 w 577797"/>
                <a:gd name="connsiteY11" fmla="*/ 504084 h 755278"/>
                <a:gd name="connsiteX12" fmla="*/ 269591 w 577797"/>
                <a:gd name="connsiteY12" fmla="*/ 466936 h 755278"/>
                <a:gd name="connsiteX13" fmla="*/ 446756 w 577797"/>
                <a:gd name="connsiteY13" fmla="*/ 413596 h 755278"/>
                <a:gd name="connsiteX14" fmla="*/ 570581 w 577797"/>
                <a:gd name="connsiteY14" fmla="*/ 169756 h 755278"/>
                <a:gd name="connsiteX15" fmla="*/ 450566 w 577797"/>
                <a:gd name="connsiteY15" fmla="*/ 30691 h 755278"/>
                <a:gd name="connsiteX16" fmla="*/ 382939 w 577797"/>
                <a:gd name="connsiteY16" fmla="*/ 8784 h 755278"/>
                <a:gd name="connsiteX17" fmla="*/ 315311 w 577797"/>
                <a:gd name="connsiteY17" fmla="*/ 59266 h 75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7797" h="755278">
                  <a:moveTo>
                    <a:pt x="315311" y="59266"/>
                  </a:moveTo>
                  <a:cubicBezTo>
                    <a:pt x="315311" y="80221"/>
                    <a:pt x="321026" y="92604"/>
                    <a:pt x="343886" y="95461"/>
                  </a:cubicBezTo>
                  <a:cubicBezTo>
                    <a:pt x="364841" y="98319"/>
                    <a:pt x="384844" y="106891"/>
                    <a:pt x="402941" y="118321"/>
                  </a:cubicBezTo>
                  <a:cubicBezTo>
                    <a:pt x="461996" y="153564"/>
                    <a:pt x="480094" y="220239"/>
                    <a:pt x="444851" y="274531"/>
                  </a:cubicBezTo>
                  <a:cubicBezTo>
                    <a:pt x="427706" y="302154"/>
                    <a:pt x="400084" y="316441"/>
                    <a:pt x="371509" y="327871"/>
                  </a:cubicBezTo>
                  <a:cubicBezTo>
                    <a:pt x="321979" y="347874"/>
                    <a:pt x="269591" y="358351"/>
                    <a:pt x="217204" y="371686"/>
                  </a:cubicBezTo>
                  <a:cubicBezTo>
                    <a:pt x="151481" y="388831"/>
                    <a:pt x="86711" y="409786"/>
                    <a:pt x="37181" y="459316"/>
                  </a:cubicBezTo>
                  <a:cubicBezTo>
                    <a:pt x="37181" y="459316"/>
                    <a:pt x="37181" y="459316"/>
                    <a:pt x="37181" y="459316"/>
                  </a:cubicBezTo>
                  <a:cubicBezTo>
                    <a:pt x="-33304" y="568854"/>
                    <a:pt x="-8539" y="700299"/>
                    <a:pt x="154339" y="749829"/>
                  </a:cubicBezTo>
                  <a:cubicBezTo>
                    <a:pt x="163864" y="752686"/>
                    <a:pt x="177199" y="763164"/>
                    <a:pt x="183866" y="744114"/>
                  </a:cubicBezTo>
                  <a:cubicBezTo>
                    <a:pt x="194344" y="713634"/>
                    <a:pt x="180056" y="662199"/>
                    <a:pt x="154339" y="643149"/>
                  </a:cubicBezTo>
                  <a:cubicBezTo>
                    <a:pt x="99094" y="602191"/>
                    <a:pt x="101951" y="538374"/>
                    <a:pt x="161959" y="504084"/>
                  </a:cubicBezTo>
                  <a:cubicBezTo>
                    <a:pt x="195296" y="485034"/>
                    <a:pt x="232444" y="475509"/>
                    <a:pt x="269591" y="466936"/>
                  </a:cubicBezTo>
                  <a:cubicBezTo>
                    <a:pt x="329599" y="452649"/>
                    <a:pt x="389606" y="438361"/>
                    <a:pt x="446756" y="413596"/>
                  </a:cubicBezTo>
                  <a:cubicBezTo>
                    <a:pt x="548674" y="368829"/>
                    <a:pt x="597251" y="272626"/>
                    <a:pt x="570581" y="169756"/>
                  </a:cubicBezTo>
                  <a:cubicBezTo>
                    <a:pt x="553436" y="104034"/>
                    <a:pt x="505811" y="64029"/>
                    <a:pt x="450566" y="30691"/>
                  </a:cubicBezTo>
                  <a:cubicBezTo>
                    <a:pt x="427706" y="23071"/>
                    <a:pt x="405799" y="14499"/>
                    <a:pt x="382939" y="8784"/>
                  </a:cubicBezTo>
                  <a:cubicBezTo>
                    <a:pt x="321026" y="-9314"/>
                    <a:pt x="314359" y="-2646"/>
                    <a:pt x="315311" y="59266"/>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F5659847-4817-42E3-8D82-2D6F999ABE4A}"/>
                </a:ext>
              </a:extLst>
            </p:cNvPr>
            <p:cNvSpPr/>
            <p:nvPr/>
          </p:nvSpPr>
          <p:spPr>
            <a:xfrm>
              <a:off x="1661654" y="4192047"/>
              <a:ext cx="137874" cy="639780"/>
            </a:xfrm>
            <a:custGeom>
              <a:avLst/>
              <a:gdLst>
                <a:gd name="connsiteX0" fmla="*/ 18098 w 137874"/>
                <a:gd name="connsiteY0" fmla="*/ 321976 h 639780"/>
                <a:gd name="connsiteX1" fmla="*/ 24765 w 137874"/>
                <a:gd name="connsiteY1" fmla="*/ 603916 h 639780"/>
                <a:gd name="connsiteX2" fmla="*/ 31432 w 137874"/>
                <a:gd name="connsiteY2" fmla="*/ 638206 h 639780"/>
                <a:gd name="connsiteX3" fmla="*/ 38100 w 137874"/>
                <a:gd name="connsiteY3" fmla="*/ 639159 h 639780"/>
                <a:gd name="connsiteX4" fmla="*/ 109537 w 137874"/>
                <a:gd name="connsiteY4" fmla="*/ 556291 h 639780"/>
                <a:gd name="connsiteX5" fmla="*/ 108585 w 137874"/>
                <a:gd name="connsiteY5" fmla="*/ 510571 h 639780"/>
                <a:gd name="connsiteX6" fmla="*/ 108585 w 137874"/>
                <a:gd name="connsiteY6" fmla="*/ 364839 h 639780"/>
                <a:gd name="connsiteX7" fmla="*/ 108585 w 137874"/>
                <a:gd name="connsiteY7" fmla="*/ 266731 h 639780"/>
                <a:gd name="connsiteX8" fmla="*/ 135255 w 137874"/>
                <a:gd name="connsiteY8" fmla="*/ 110521 h 639780"/>
                <a:gd name="connsiteX9" fmla="*/ 136207 w 137874"/>
                <a:gd name="connsiteY9" fmla="*/ 59086 h 639780"/>
                <a:gd name="connsiteX10" fmla="*/ 71438 w 137874"/>
                <a:gd name="connsiteY10" fmla="*/ 31 h 639780"/>
                <a:gd name="connsiteX11" fmla="*/ 3810 w 137874"/>
                <a:gd name="connsiteY11" fmla="*/ 56229 h 639780"/>
                <a:gd name="connsiteX12" fmla="*/ 4763 w 137874"/>
                <a:gd name="connsiteY12" fmla="*/ 141954 h 639780"/>
                <a:gd name="connsiteX13" fmla="*/ 18098 w 137874"/>
                <a:gd name="connsiteY13" fmla="*/ 321976 h 63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874" h="639780">
                  <a:moveTo>
                    <a:pt x="18098" y="321976"/>
                  </a:moveTo>
                  <a:cubicBezTo>
                    <a:pt x="20002" y="416274"/>
                    <a:pt x="22860" y="509619"/>
                    <a:pt x="24765" y="603916"/>
                  </a:cubicBezTo>
                  <a:cubicBezTo>
                    <a:pt x="24765" y="615346"/>
                    <a:pt x="22860" y="627729"/>
                    <a:pt x="31432" y="638206"/>
                  </a:cubicBezTo>
                  <a:cubicBezTo>
                    <a:pt x="33338" y="641064"/>
                    <a:pt x="35242" y="639159"/>
                    <a:pt x="38100" y="639159"/>
                  </a:cubicBezTo>
                  <a:cubicBezTo>
                    <a:pt x="107632" y="626776"/>
                    <a:pt x="108585" y="626776"/>
                    <a:pt x="109537" y="556291"/>
                  </a:cubicBezTo>
                  <a:cubicBezTo>
                    <a:pt x="109537" y="541051"/>
                    <a:pt x="109537" y="525811"/>
                    <a:pt x="108585" y="510571"/>
                  </a:cubicBezTo>
                  <a:cubicBezTo>
                    <a:pt x="107632" y="493426"/>
                    <a:pt x="108585" y="364839"/>
                    <a:pt x="108585" y="364839"/>
                  </a:cubicBezTo>
                  <a:cubicBezTo>
                    <a:pt x="108585" y="332454"/>
                    <a:pt x="108585" y="299116"/>
                    <a:pt x="108585" y="266731"/>
                  </a:cubicBezTo>
                  <a:cubicBezTo>
                    <a:pt x="110490" y="207676"/>
                    <a:pt x="119062" y="182911"/>
                    <a:pt x="135255" y="110521"/>
                  </a:cubicBezTo>
                  <a:cubicBezTo>
                    <a:pt x="139065" y="92424"/>
                    <a:pt x="138112" y="77184"/>
                    <a:pt x="136207" y="59086"/>
                  </a:cubicBezTo>
                  <a:cubicBezTo>
                    <a:pt x="132398" y="21939"/>
                    <a:pt x="107632" y="984"/>
                    <a:pt x="71438" y="31"/>
                  </a:cubicBezTo>
                  <a:cubicBezTo>
                    <a:pt x="35242" y="-921"/>
                    <a:pt x="9525" y="20034"/>
                    <a:pt x="3810" y="56229"/>
                  </a:cubicBezTo>
                  <a:cubicBezTo>
                    <a:pt x="-952" y="84804"/>
                    <a:pt x="-1905" y="113379"/>
                    <a:pt x="4763" y="141954"/>
                  </a:cubicBezTo>
                  <a:cubicBezTo>
                    <a:pt x="18098" y="201009"/>
                    <a:pt x="17145" y="261969"/>
                    <a:pt x="18098" y="321976"/>
                  </a:cubicBez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A232A39-49F9-49A7-B5C4-80854AA990D2}"/>
                </a:ext>
              </a:extLst>
            </p:cNvPr>
            <p:cNvSpPr/>
            <p:nvPr/>
          </p:nvSpPr>
          <p:spPr>
            <a:xfrm>
              <a:off x="962519" y="6060792"/>
              <a:ext cx="1525904" cy="231796"/>
            </a:xfrm>
            <a:custGeom>
              <a:avLst/>
              <a:gdLst>
                <a:gd name="connsiteX0" fmla="*/ 1358265 w 1525904"/>
                <a:gd name="connsiteY0" fmla="*/ 67719 h 231796"/>
                <a:gd name="connsiteX1" fmla="*/ 1198245 w 1525904"/>
                <a:gd name="connsiteY1" fmla="*/ 31524 h 231796"/>
                <a:gd name="connsiteX2" fmla="*/ 779145 w 1525904"/>
                <a:gd name="connsiteY2" fmla="*/ 30572 h 231796"/>
                <a:gd name="connsiteX3" fmla="*/ 734378 w 1525904"/>
                <a:gd name="connsiteY3" fmla="*/ 26762 h 231796"/>
                <a:gd name="connsiteX4" fmla="*/ 561975 w 1525904"/>
                <a:gd name="connsiteY4" fmla="*/ 1044 h 231796"/>
                <a:gd name="connsiteX5" fmla="*/ 270510 w 1525904"/>
                <a:gd name="connsiteY5" fmla="*/ 46764 h 231796"/>
                <a:gd name="connsiteX6" fmla="*/ 77152 w 1525904"/>
                <a:gd name="connsiteY6" fmla="*/ 72482 h 231796"/>
                <a:gd name="connsiteX7" fmla="*/ 0 w 1525904"/>
                <a:gd name="connsiteY7" fmla="*/ 60099 h 231796"/>
                <a:gd name="connsiteX8" fmla="*/ 57150 w 1525904"/>
                <a:gd name="connsiteY8" fmla="*/ 102009 h 231796"/>
                <a:gd name="connsiteX9" fmla="*/ 416242 w 1525904"/>
                <a:gd name="connsiteY9" fmla="*/ 128679 h 231796"/>
                <a:gd name="connsiteX10" fmla="*/ 629603 w 1525904"/>
                <a:gd name="connsiteY10" fmla="*/ 71529 h 231796"/>
                <a:gd name="connsiteX11" fmla="*/ 686753 w 1525904"/>
                <a:gd name="connsiteY11" fmla="*/ 70577 h 231796"/>
                <a:gd name="connsiteX12" fmla="*/ 503873 w 1525904"/>
                <a:gd name="connsiteY12" fmla="*/ 219167 h 231796"/>
                <a:gd name="connsiteX13" fmla="*/ 581025 w 1525904"/>
                <a:gd name="connsiteY13" fmla="*/ 198212 h 231796"/>
                <a:gd name="connsiteX14" fmla="*/ 724853 w 1525904"/>
                <a:gd name="connsiteY14" fmla="*/ 85817 h 231796"/>
                <a:gd name="connsiteX15" fmla="*/ 801053 w 1525904"/>
                <a:gd name="connsiteY15" fmla="*/ 84864 h 231796"/>
                <a:gd name="connsiteX16" fmla="*/ 958215 w 1525904"/>
                <a:gd name="connsiteY16" fmla="*/ 214404 h 231796"/>
                <a:gd name="connsiteX17" fmla="*/ 1014413 w 1525904"/>
                <a:gd name="connsiteY17" fmla="*/ 222024 h 231796"/>
                <a:gd name="connsiteX18" fmla="*/ 997268 w 1525904"/>
                <a:gd name="connsiteY18" fmla="*/ 188687 h 231796"/>
                <a:gd name="connsiteX19" fmla="*/ 980122 w 1525904"/>
                <a:gd name="connsiteY19" fmla="*/ 171542 h 231796"/>
                <a:gd name="connsiteX20" fmla="*/ 841058 w 1525904"/>
                <a:gd name="connsiteY20" fmla="*/ 70577 h 231796"/>
                <a:gd name="connsiteX21" fmla="*/ 897255 w 1525904"/>
                <a:gd name="connsiteY21" fmla="*/ 72482 h 231796"/>
                <a:gd name="connsiteX22" fmla="*/ 1103948 w 1525904"/>
                <a:gd name="connsiteY22" fmla="*/ 128679 h 231796"/>
                <a:gd name="connsiteX23" fmla="*/ 1469708 w 1525904"/>
                <a:gd name="connsiteY23" fmla="*/ 103914 h 231796"/>
                <a:gd name="connsiteX24" fmla="*/ 1525905 w 1525904"/>
                <a:gd name="connsiteY24" fmla="*/ 60099 h 231796"/>
                <a:gd name="connsiteX25" fmla="*/ 1358265 w 1525904"/>
                <a:gd name="connsiteY25" fmla="*/ 67719 h 2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25904" h="231796">
                  <a:moveTo>
                    <a:pt x="1358265" y="67719"/>
                  </a:moveTo>
                  <a:cubicBezTo>
                    <a:pt x="1303973" y="59147"/>
                    <a:pt x="1251585" y="43907"/>
                    <a:pt x="1198245" y="31524"/>
                  </a:cubicBezTo>
                  <a:cubicBezTo>
                    <a:pt x="1059180" y="-1813"/>
                    <a:pt x="919163" y="-18006"/>
                    <a:pt x="779145" y="30572"/>
                  </a:cubicBezTo>
                  <a:cubicBezTo>
                    <a:pt x="762953" y="36287"/>
                    <a:pt x="748665" y="30572"/>
                    <a:pt x="734378" y="26762"/>
                  </a:cubicBezTo>
                  <a:cubicBezTo>
                    <a:pt x="678180" y="9617"/>
                    <a:pt x="621030" y="1044"/>
                    <a:pt x="561975" y="1044"/>
                  </a:cubicBezTo>
                  <a:cubicBezTo>
                    <a:pt x="461963" y="1044"/>
                    <a:pt x="365760" y="21999"/>
                    <a:pt x="270510" y="46764"/>
                  </a:cubicBezTo>
                  <a:cubicBezTo>
                    <a:pt x="206692" y="62957"/>
                    <a:pt x="142875" y="78197"/>
                    <a:pt x="77152" y="72482"/>
                  </a:cubicBezTo>
                  <a:cubicBezTo>
                    <a:pt x="53340" y="70577"/>
                    <a:pt x="30480" y="64862"/>
                    <a:pt x="0" y="60099"/>
                  </a:cubicBezTo>
                  <a:cubicBezTo>
                    <a:pt x="20002" y="82007"/>
                    <a:pt x="39052" y="92484"/>
                    <a:pt x="57150" y="102009"/>
                  </a:cubicBezTo>
                  <a:cubicBezTo>
                    <a:pt x="173355" y="160112"/>
                    <a:pt x="294323" y="156302"/>
                    <a:pt x="416242" y="128679"/>
                  </a:cubicBezTo>
                  <a:cubicBezTo>
                    <a:pt x="488633" y="112487"/>
                    <a:pt x="557213" y="83912"/>
                    <a:pt x="629603" y="71529"/>
                  </a:cubicBezTo>
                  <a:cubicBezTo>
                    <a:pt x="646748" y="68672"/>
                    <a:pt x="662940" y="64862"/>
                    <a:pt x="686753" y="70577"/>
                  </a:cubicBezTo>
                  <a:cubicBezTo>
                    <a:pt x="616268" y="113439"/>
                    <a:pt x="552450" y="156302"/>
                    <a:pt x="503873" y="219167"/>
                  </a:cubicBezTo>
                  <a:cubicBezTo>
                    <a:pt x="539115" y="236312"/>
                    <a:pt x="561023" y="229644"/>
                    <a:pt x="581025" y="198212"/>
                  </a:cubicBezTo>
                  <a:cubicBezTo>
                    <a:pt x="615315" y="144872"/>
                    <a:pt x="665798" y="108677"/>
                    <a:pt x="724853" y="85817"/>
                  </a:cubicBezTo>
                  <a:cubicBezTo>
                    <a:pt x="750570" y="75339"/>
                    <a:pt x="774383" y="75339"/>
                    <a:pt x="801053" y="84864"/>
                  </a:cubicBezTo>
                  <a:cubicBezTo>
                    <a:pt x="867728" y="110582"/>
                    <a:pt x="919163" y="154397"/>
                    <a:pt x="958215" y="214404"/>
                  </a:cubicBezTo>
                  <a:cubicBezTo>
                    <a:pt x="974408" y="239169"/>
                    <a:pt x="1001078" y="233454"/>
                    <a:pt x="1014413" y="222024"/>
                  </a:cubicBezTo>
                  <a:cubicBezTo>
                    <a:pt x="1031558" y="207737"/>
                    <a:pt x="1003935" y="200117"/>
                    <a:pt x="997268" y="188687"/>
                  </a:cubicBezTo>
                  <a:cubicBezTo>
                    <a:pt x="993458" y="182019"/>
                    <a:pt x="985838" y="177257"/>
                    <a:pt x="980122" y="171542"/>
                  </a:cubicBezTo>
                  <a:cubicBezTo>
                    <a:pt x="940118" y="132489"/>
                    <a:pt x="893445" y="103914"/>
                    <a:pt x="841058" y="70577"/>
                  </a:cubicBezTo>
                  <a:cubicBezTo>
                    <a:pt x="864870" y="66767"/>
                    <a:pt x="881063" y="69624"/>
                    <a:pt x="897255" y="72482"/>
                  </a:cubicBezTo>
                  <a:cubicBezTo>
                    <a:pt x="967740" y="84864"/>
                    <a:pt x="1034415" y="112487"/>
                    <a:pt x="1103948" y="128679"/>
                  </a:cubicBezTo>
                  <a:cubicBezTo>
                    <a:pt x="1227773" y="157254"/>
                    <a:pt x="1351598" y="163922"/>
                    <a:pt x="1469708" y="103914"/>
                  </a:cubicBezTo>
                  <a:cubicBezTo>
                    <a:pt x="1488758" y="94389"/>
                    <a:pt x="1509713" y="84864"/>
                    <a:pt x="1525905" y="60099"/>
                  </a:cubicBezTo>
                  <a:cubicBezTo>
                    <a:pt x="1466850" y="72482"/>
                    <a:pt x="1412558" y="76292"/>
                    <a:pt x="1358265" y="67719"/>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853CA65-062E-489B-85B1-96B1195CDBD9}"/>
                </a:ext>
              </a:extLst>
            </p:cNvPr>
            <p:cNvSpPr/>
            <p:nvPr/>
          </p:nvSpPr>
          <p:spPr>
            <a:xfrm>
              <a:off x="753364" y="5734176"/>
              <a:ext cx="493716" cy="342037"/>
            </a:xfrm>
            <a:custGeom>
              <a:avLst/>
              <a:gdLst>
                <a:gd name="connsiteX0" fmla="*/ 477760 w 493716"/>
                <a:gd name="connsiteY0" fmla="*/ 341948 h 342037"/>
                <a:gd name="connsiteX1" fmla="*/ 490142 w 493716"/>
                <a:gd name="connsiteY1" fmla="*/ 322898 h 342037"/>
                <a:gd name="connsiteX2" fmla="*/ 436802 w 493716"/>
                <a:gd name="connsiteY2" fmla="*/ 198120 h 342037"/>
                <a:gd name="connsiteX3" fmla="*/ 276782 w 493716"/>
                <a:gd name="connsiteY3" fmla="*/ 0 h 342037"/>
                <a:gd name="connsiteX4" fmla="*/ 380605 w 493716"/>
                <a:gd name="connsiteY4" fmla="*/ 263843 h 342037"/>
                <a:gd name="connsiteX5" fmla="*/ 2462 w 493716"/>
                <a:gd name="connsiteY5" fmla="*/ 149543 h 342037"/>
                <a:gd name="connsiteX6" fmla="*/ 8177 w 493716"/>
                <a:gd name="connsiteY6" fmla="*/ 174308 h 342037"/>
                <a:gd name="connsiteX7" fmla="*/ 253922 w 493716"/>
                <a:gd name="connsiteY7" fmla="*/ 335280 h 342037"/>
                <a:gd name="connsiteX8" fmla="*/ 477760 w 493716"/>
                <a:gd name="connsiteY8" fmla="*/ 341948 h 34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3716" h="342037">
                  <a:moveTo>
                    <a:pt x="477760" y="341948"/>
                  </a:moveTo>
                  <a:cubicBezTo>
                    <a:pt x="493000" y="342900"/>
                    <a:pt x="497762" y="336233"/>
                    <a:pt x="490142" y="322898"/>
                  </a:cubicBezTo>
                  <a:cubicBezTo>
                    <a:pt x="466330" y="283845"/>
                    <a:pt x="455852" y="239078"/>
                    <a:pt x="436802" y="198120"/>
                  </a:cubicBezTo>
                  <a:cubicBezTo>
                    <a:pt x="400607" y="121920"/>
                    <a:pt x="344410" y="60960"/>
                    <a:pt x="276782" y="0"/>
                  </a:cubicBezTo>
                  <a:cubicBezTo>
                    <a:pt x="294880" y="100965"/>
                    <a:pt x="312025" y="191453"/>
                    <a:pt x="380605" y="263843"/>
                  </a:cubicBezTo>
                  <a:cubicBezTo>
                    <a:pt x="255827" y="211455"/>
                    <a:pt x="114857" y="227648"/>
                    <a:pt x="2462" y="149543"/>
                  </a:cubicBezTo>
                  <a:cubicBezTo>
                    <a:pt x="-4205" y="161925"/>
                    <a:pt x="4367" y="168593"/>
                    <a:pt x="8177" y="174308"/>
                  </a:cubicBezTo>
                  <a:cubicBezTo>
                    <a:pt x="67232" y="262890"/>
                    <a:pt x="147242" y="318135"/>
                    <a:pt x="253922" y="335280"/>
                  </a:cubicBezTo>
                  <a:cubicBezTo>
                    <a:pt x="328217" y="347663"/>
                    <a:pt x="402512" y="337185"/>
                    <a:pt x="477760" y="341948"/>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A494BB1-0672-4080-BE11-3835441CDFAA}"/>
                </a:ext>
              </a:extLst>
            </p:cNvPr>
            <p:cNvSpPr/>
            <p:nvPr/>
          </p:nvSpPr>
          <p:spPr>
            <a:xfrm>
              <a:off x="2206442" y="5734176"/>
              <a:ext cx="486769" cy="340995"/>
            </a:xfrm>
            <a:custGeom>
              <a:avLst/>
              <a:gdLst>
                <a:gd name="connsiteX0" fmla="*/ 217212 w 486769"/>
                <a:gd name="connsiteY0" fmla="*/ 0 h 340995"/>
                <a:gd name="connsiteX1" fmla="*/ 120057 w 486769"/>
                <a:gd name="connsiteY1" fmla="*/ 98108 h 340995"/>
                <a:gd name="connsiteX2" fmla="*/ 2899 w 486769"/>
                <a:gd name="connsiteY2" fmla="*/ 324803 h 340995"/>
                <a:gd name="connsiteX3" fmla="*/ 19092 w 486769"/>
                <a:gd name="connsiteY3" fmla="*/ 340043 h 340995"/>
                <a:gd name="connsiteX4" fmla="*/ 165777 w 486769"/>
                <a:gd name="connsiteY4" fmla="*/ 340995 h 340995"/>
                <a:gd name="connsiteX5" fmla="*/ 339132 w 486769"/>
                <a:gd name="connsiteY5" fmla="*/ 305753 h 340995"/>
                <a:gd name="connsiteX6" fmla="*/ 486769 w 486769"/>
                <a:gd name="connsiteY6" fmla="*/ 160020 h 340995"/>
                <a:gd name="connsiteX7" fmla="*/ 113389 w 486769"/>
                <a:gd name="connsiteY7" fmla="*/ 260033 h 340995"/>
                <a:gd name="connsiteX8" fmla="*/ 217212 w 486769"/>
                <a:gd name="connsiteY8" fmla="*/ 0 h 340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69" h="340995">
                  <a:moveTo>
                    <a:pt x="217212" y="0"/>
                  </a:moveTo>
                  <a:cubicBezTo>
                    <a:pt x="178159" y="33338"/>
                    <a:pt x="148632" y="65723"/>
                    <a:pt x="120057" y="98108"/>
                  </a:cubicBezTo>
                  <a:cubicBezTo>
                    <a:pt x="61002" y="163830"/>
                    <a:pt x="41952" y="249555"/>
                    <a:pt x="2899" y="324803"/>
                  </a:cubicBezTo>
                  <a:cubicBezTo>
                    <a:pt x="-6626" y="342900"/>
                    <a:pt x="9567" y="340043"/>
                    <a:pt x="19092" y="340043"/>
                  </a:cubicBezTo>
                  <a:cubicBezTo>
                    <a:pt x="67669" y="340043"/>
                    <a:pt x="116247" y="340995"/>
                    <a:pt x="165777" y="340995"/>
                  </a:cubicBezTo>
                  <a:cubicBezTo>
                    <a:pt x="225784" y="340043"/>
                    <a:pt x="284839" y="332423"/>
                    <a:pt x="339132" y="305753"/>
                  </a:cubicBezTo>
                  <a:cubicBezTo>
                    <a:pt x="403902" y="274320"/>
                    <a:pt x="456289" y="227648"/>
                    <a:pt x="486769" y="160020"/>
                  </a:cubicBezTo>
                  <a:cubicBezTo>
                    <a:pt x="369612" y="224790"/>
                    <a:pt x="235309" y="217170"/>
                    <a:pt x="113389" y="260033"/>
                  </a:cubicBezTo>
                  <a:cubicBezTo>
                    <a:pt x="186732" y="189548"/>
                    <a:pt x="196257" y="97155"/>
                    <a:pt x="217212"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C393A03B-6D59-40D6-BB24-6DD26DFD3DF1}"/>
                </a:ext>
              </a:extLst>
            </p:cNvPr>
            <p:cNvSpPr/>
            <p:nvPr/>
          </p:nvSpPr>
          <p:spPr>
            <a:xfrm>
              <a:off x="600569" y="5524626"/>
              <a:ext cx="431482" cy="397192"/>
            </a:xfrm>
            <a:custGeom>
              <a:avLst/>
              <a:gdLst>
                <a:gd name="connsiteX0" fmla="*/ 431483 w 431482"/>
                <a:gd name="connsiteY0" fmla="*/ 397193 h 397192"/>
                <a:gd name="connsiteX1" fmla="*/ 382905 w 431482"/>
                <a:gd name="connsiteY1" fmla="*/ 225743 h 397192"/>
                <a:gd name="connsiteX2" fmla="*/ 312420 w 431482"/>
                <a:gd name="connsiteY2" fmla="*/ 20955 h 397192"/>
                <a:gd name="connsiteX3" fmla="*/ 290513 w 431482"/>
                <a:gd name="connsiteY3" fmla="*/ 0 h 397192"/>
                <a:gd name="connsiteX4" fmla="*/ 315278 w 431482"/>
                <a:gd name="connsiteY4" fmla="*/ 285750 h 397192"/>
                <a:gd name="connsiteX5" fmla="*/ 0 w 431482"/>
                <a:gd name="connsiteY5" fmla="*/ 67628 h 397192"/>
                <a:gd name="connsiteX6" fmla="*/ 196215 w 431482"/>
                <a:gd name="connsiteY6" fmla="*/ 326708 h 397192"/>
                <a:gd name="connsiteX7" fmla="*/ 431483 w 431482"/>
                <a:gd name="connsiteY7" fmla="*/ 397193 h 39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82" h="397192">
                  <a:moveTo>
                    <a:pt x="431483" y="397193"/>
                  </a:moveTo>
                  <a:cubicBezTo>
                    <a:pt x="399098" y="342900"/>
                    <a:pt x="391478" y="283845"/>
                    <a:pt x="382905" y="225743"/>
                  </a:cubicBezTo>
                  <a:cubicBezTo>
                    <a:pt x="373380" y="152400"/>
                    <a:pt x="349568" y="84773"/>
                    <a:pt x="312420" y="20955"/>
                  </a:cubicBezTo>
                  <a:cubicBezTo>
                    <a:pt x="307658" y="12383"/>
                    <a:pt x="305753" y="0"/>
                    <a:pt x="290513" y="0"/>
                  </a:cubicBezTo>
                  <a:cubicBezTo>
                    <a:pt x="294323" y="96203"/>
                    <a:pt x="272415" y="192405"/>
                    <a:pt x="315278" y="285750"/>
                  </a:cubicBezTo>
                  <a:cubicBezTo>
                    <a:pt x="211455" y="207645"/>
                    <a:pt x="80010" y="176213"/>
                    <a:pt x="0" y="67628"/>
                  </a:cubicBezTo>
                  <a:cubicBezTo>
                    <a:pt x="29528" y="181928"/>
                    <a:pt x="85725" y="275273"/>
                    <a:pt x="196215" y="326708"/>
                  </a:cubicBezTo>
                  <a:cubicBezTo>
                    <a:pt x="270510" y="360998"/>
                    <a:pt x="354330" y="366713"/>
                    <a:pt x="431483" y="397193"/>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99D21EE-404E-4180-B03F-B65F11BC73F1}"/>
                </a:ext>
              </a:extLst>
            </p:cNvPr>
            <p:cNvSpPr/>
            <p:nvPr/>
          </p:nvSpPr>
          <p:spPr>
            <a:xfrm>
              <a:off x="2421748" y="5523674"/>
              <a:ext cx="421443" cy="392429"/>
            </a:xfrm>
            <a:custGeom>
              <a:avLst/>
              <a:gdLst>
                <a:gd name="connsiteX0" fmla="*/ 118110 w 421443"/>
                <a:gd name="connsiteY0" fmla="*/ 278130 h 392429"/>
                <a:gd name="connsiteX1" fmla="*/ 137160 w 421443"/>
                <a:gd name="connsiteY1" fmla="*/ 0 h 392429"/>
                <a:gd name="connsiteX2" fmla="*/ 74295 w 421443"/>
                <a:gd name="connsiteY2" fmla="*/ 114300 h 392429"/>
                <a:gd name="connsiteX3" fmla="*/ 0 w 421443"/>
                <a:gd name="connsiteY3" fmla="*/ 392430 h 392429"/>
                <a:gd name="connsiteX4" fmla="*/ 419100 w 421443"/>
                <a:gd name="connsiteY4" fmla="*/ 77152 h 392429"/>
                <a:gd name="connsiteX5" fmla="*/ 118110 w 421443"/>
                <a:gd name="connsiteY5" fmla="*/ 278130 h 39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43" h="392429">
                  <a:moveTo>
                    <a:pt x="118110" y="278130"/>
                  </a:moveTo>
                  <a:cubicBezTo>
                    <a:pt x="159067" y="186690"/>
                    <a:pt x="134303" y="92392"/>
                    <a:pt x="137160" y="0"/>
                  </a:cubicBezTo>
                  <a:cubicBezTo>
                    <a:pt x="107633" y="34290"/>
                    <a:pt x="90488" y="73342"/>
                    <a:pt x="74295" y="114300"/>
                  </a:cubicBezTo>
                  <a:cubicBezTo>
                    <a:pt x="39053" y="203835"/>
                    <a:pt x="51435" y="305752"/>
                    <a:pt x="0" y="392430"/>
                  </a:cubicBezTo>
                  <a:cubicBezTo>
                    <a:pt x="209550" y="382905"/>
                    <a:pt x="447675" y="204788"/>
                    <a:pt x="419100" y="77152"/>
                  </a:cubicBezTo>
                  <a:cubicBezTo>
                    <a:pt x="339090" y="178117"/>
                    <a:pt x="220028" y="212408"/>
                    <a:pt x="118110" y="27813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9B918F-3BDE-43D6-A4D4-A8D8F427E2FB}"/>
                </a:ext>
              </a:extLst>
            </p:cNvPr>
            <p:cNvSpPr/>
            <p:nvPr/>
          </p:nvSpPr>
          <p:spPr>
            <a:xfrm>
              <a:off x="533894" y="5274118"/>
              <a:ext cx="325490" cy="450532"/>
            </a:xfrm>
            <a:custGeom>
              <a:avLst/>
              <a:gdLst>
                <a:gd name="connsiteX0" fmla="*/ 320993 w 325490"/>
                <a:gd name="connsiteY0" fmla="*/ 450532 h 450532"/>
                <a:gd name="connsiteX1" fmla="*/ 323850 w 325490"/>
                <a:gd name="connsiteY1" fmla="*/ 176213 h 450532"/>
                <a:gd name="connsiteX2" fmla="*/ 300038 w 325490"/>
                <a:gd name="connsiteY2" fmla="*/ 0 h 450532"/>
                <a:gd name="connsiteX3" fmla="*/ 252413 w 325490"/>
                <a:gd name="connsiteY3" fmla="*/ 327660 h 450532"/>
                <a:gd name="connsiteX4" fmla="*/ 7620 w 325490"/>
                <a:gd name="connsiteY4" fmla="*/ 24765 h 450532"/>
                <a:gd name="connsiteX5" fmla="*/ 2858 w 325490"/>
                <a:gd name="connsiteY5" fmla="*/ 27623 h 450532"/>
                <a:gd name="connsiteX6" fmla="*/ 0 w 325490"/>
                <a:gd name="connsiteY6" fmla="*/ 39052 h 450532"/>
                <a:gd name="connsiteX7" fmla="*/ 104775 w 325490"/>
                <a:gd name="connsiteY7" fmla="*/ 290513 h 450532"/>
                <a:gd name="connsiteX8" fmla="*/ 320993 w 325490"/>
                <a:gd name="connsiteY8" fmla="*/ 450532 h 45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490" h="450532">
                  <a:moveTo>
                    <a:pt x="320993" y="450532"/>
                  </a:moveTo>
                  <a:cubicBezTo>
                    <a:pt x="300990" y="358140"/>
                    <a:pt x="314325" y="267653"/>
                    <a:pt x="323850" y="176213"/>
                  </a:cubicBezTo>
                  <a:cubicBezTo>
                    <a:pt x="329565" y="119063"/>
                    <a:pt x="320040" y="63818"/>
                    <a:pt x="300038" y="0"/>
                  </a:cubicBezTo>
                  <a:cubicBezTo>
                    <a:pt x="262890" y="112395"/>
                    <a:pt x="228600" y="215265"/>
                    <a:pt x="252413" y="327660"/>
                  </a:cubicBezTo>
                  <a:cubicBezTo>
                    <a:pt x="186690" y="212407"/>
                    <a:pt x="70485" y="140970"/>
                    <a:pt x="7620" y="24765"/>
                  </a:cubicBezTo>
                  <a:cubicBezTo>
                    <a:pt x="4763" y="26670"/>
                    <a:pt x="2858" y="27623"/>
                    <a:pt x="2858" y="27623"/>
                  </a:cubicBezTo>
                  <a:cubicBezTo>
                    <a:pt x="953" y="32385"/>
                    <a:pt x="0" y="35243"/>
                    <a:pt x="0" y="39052"/>
                  </a:cubicBezTo>
                  <a:cubicBezTo>
                    <a:pt x="7620" y="134302"/>
                    <a:pt x="39053" y="219075"/>
                    <a:pt x="104775" y="290513"/>
                  </a:cubicBezTo>
                  <a:cubicBezTo>
                    <a:pt x="166688" y="357188"/>
                    <a:pt x="248603" y="394335"/>
                    <a:pt x="320993" y="450532"/>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E659DC5-FEF7-4DD1-9258-D056C2A508A9}"/>
                </a:ext>
              </a:extLst>
            </p:cNvPr>
            <p:cNvSpPr/>
            <p:nvPr/>
          </p:nvSpPr>
          <p:spPr>
            <a:xfrm>
              <a:off x="2596035" y="5279833"/>
              <a:ext cx="319108" cy="445770"/>
            </a:xfrm>
            <a:custGeom>
              <a:avLst/>
              <a:gdLst>
                <a:gd name="connsiteX0" fmla="*/ 207666 w 319108"/>
                <a:gd name="connsiteY0" fmla="*/ 295275 h 445770"/>
                <a:gd name="connsiteX1" fmla="*/ 319108 w 319108"/>
                <a:gd name="connsiteY1" fmla="*/ 22860 h 445770"/>
                <a:gd name="connsiteX2" fmla="*/ 71458 w 319108"/>
                <a:gd name="connsiteY2" fmla="*/ 323850 h 445770"/>
                <a:gd name="connsiteX3" fmla="*/ 24786 w 319108"/>
                <a:gd name="connsiteY3" fmla="*/ 0 h 445770"/>
                <a:gd name="connsiteX4" fmla="*/ 21 w 319108"/>
                <a:gd name="connsiteY4" fmla="*/ 132398 h 445770"/>
                <a:gd name="connsiteX5" fmla="*/ 2878 w 319108"/>
                <a:gd name="connsiteY5" fmla="*/ 445770 h 445770"/>
                <a:gd name="connsiteX6" fmla="*/ 207666 w 319108"/>
                <a:gd name="connsiteY6" fmla="*/ 29527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108" h="445770">
                  <a:moveTo>
                    <a:pt x="207666" y="295275"/>
                  </a:moveTo>
                  <a:cubicBezTo>
                    <a:pt x="282913" y="220028"/>
                    <a:pt x="317203" y="128588"/>
                    <a:pt x="319108" y="22860"/>
                  </a:cubicBezTo>
                  <a:cubicBezTo>
                    <a:pt x="252433" y="136208"/>
                    <a:pt x="136228" y="207645"/>
                    <a:pt x="71458" y="323850"/>
                  </a:cubicBezTo>
                  <a:cubicBezTo>
                    <a:pt x="95271" y="210503"/>
                    <a:pt x="60981" y="108585"/>
                    <a:pt x="24786" y="0"/>
                  </a:cubicBezTo>
                  <a:cubicBezTo>
                    <a:pt x="6688" y="47625"/>
                    <a:pt x="973" y="89535"/>
                    <a:pt x="21" y="132398"/>
                  </a:cubicBezTo>
                  <a:cubicBezTo>
                    <a:pt x="-932" y="236220"/>
                    <a:pt x="31453" y="340042"/>
                    <a:pt x="2878" y="445770"/>
                  </a:cubicBezTo>
                  <a:cubicBezTo>
                    <a:pt x="70506" y="392430"/>
                    <a:pt x="147658" y="355283"/>
                    <a:pt x="207666" y="29527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07F76CD-464E-4973-9683-D08C06D4848B}"/>
                </a:ext>
              </a:extLst>
            </p:cNvPr>
            <p:cNvSpPr/>
            <p:nvPr/>
          </p:nvSpPr>
          <p:spPr>
            <a:xfrm>
              <a:off x="544924" y="5019801"/>
              <a:ext cx="293491" cy="448627"/>
            </a:xfrm>
            <a:custGeom>
              <a:avLst/>
              <a:gdLst>
                <a:gd name="connsiteX0" fmla="*/ 188994 w 293491"/>
                <a:gd name="connsiteY0" fmla="*/ 448628 h 448627"/>
                <a:gd name="connsiteX1" fmla="*/ 247097 w 293491"/>
                <a:gd name="connsiteY1" fmla="*/ 246698 h 448627"/>
                <a:gd name="connsiteX2" fmla="*/ 286149 w 293491"/>
                <a:gd name="connsiteY2" fmla="*/ 132398 h 448627"/>
                <a:gd name="connsiteX3" fmla="*/ 290912 w 293491"/>
                <a:gd name="connsiteY3" fmla="*/ 40005 h 448627"/>
                <a:gd name="connsiteX4" fmla="*/ 160419 w 293491"/>
                <a:gd name="connsiteY4" fmla="*/ 325755 h 448627"/>
                <a:gd name="connsiteX5" fmla="*/ 108032 w 293491"/>
                <a:gd name="connsiteY5" fmla="*/ 206692 h 448627"/>
                <a:gd name="connsiteX6" fmla="*/ 28022 w 293491"/>
                <a:gd name="connsiteY6" fmla="*/ 51435 h 448627"/>
                <a:gd name="connsiteX7" fmla="*/ 8972 w 293491"/>
                <a:gd name="connsiteY7" fmla="*/ 0 h 448627"/>
                <a:gd name="connsiteX8" fmla="*/ 7067 w 293491"/>
                <a:gd name="connsiteY8" fmla="*/ 13335 h 448627"/>
                <a:gd name="connsiteX9" fmla="*/ 3257 w 293491"/>
                <a:gd name="connsiteY9" fmla="*/ 52388 h 448627"/>
                <a:gd name="connsiteX10" fmla="*/ 56597 w 293491"/>
                <a:gd name="connsiteY10" fmla="*/ 293370 h 448627"/>
                <a:gd name="connsiteX11" fmla="*/ 188994 w 293491"/>
                <a:gd name="connsiteY11" fmla="*/ 448628 h 44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491" h="448627">
                  <a:moveTo>
                    <a:pt x="188994" y="448628"/>
                  </a:moveTo>
                  <a:cubicBezTo>
                    <a:pt x="188994" y="374332"/>
                    <a:pt x="216617" y="310515"/>
                    <a:pt x="247097" y="246698"/>
                  </a:cubicBezTo>
                  <a:cubicBezTo>
                    <a:pt x="264242" y="210502"/>
                    <a:pt x="278529" y="172402"/>
                    <a:pt x="286149" y="132398"/>
                  </a:cubicBezTo>
                  <a:cubicBezTo>
                    <a:pt x="291864" y="102870"/>
                    <a:pt x="296627" y="72390"/>
                    <a:pt x="290912" y="40005"/>
                  </a:cubicBezTo>
                  <a:cubicBezTo>
                    <a:pt x="221379" y="101917"/>
                    <a:pt x="187089" y="177165"/>
                    <a:pt x="160419" y="325755"/>
                  </a:cubicBezTo>
                  <a:cubicBezTo>
                    <a:pt x="141369" y="283845"/>
                    <a:pt x="128034" y="243840"/>
                    <a:pt x="108032" y="206692"/>
                  </a:cubicBezTo>
                  <a:cubicBezTo>
                    <a:pt x="81362" y="155257"/>
                    <a:pt x="46119" y="107632"/>
                    <a:pt x="28022" y="51435"/>
                  </a:cubicBezTo>
                  <a:cubicBezTo>
                    <a:pt x="22307" y="34290"/>
                    <a:pt x="27069" y="12382"/>
                    <a:pt x="8972" y="0"/>
                  </a:cubicBezTo>
                  <a:cubicBezTo>
                    <a:pt x="8019" y="4763"/>
                    <a:pt x="8019" y="8573"/>
                    <a:pt x="7067" y="13335"/>
                  </a:cubicBezTo>
                  <a:cubicBezTo>
                    <a:pt x="6114" y="26670"/>
                    <a:pt x="4209" y="39052"/>
                    <a:pt x="3257" y="52388"/>
                  </a:cubicBezTo>
                  <a:cubicBezTo>
                    <a:pt x="-6268" y="139065"/>
                    <a:pt x="3257" y="220980"/>
                    <a:pt x="56597" y="293370"/>
                  </a:cubicBezTo>
                  <a:cubicBezTo>
                    <a:pt x="97554" y="347663"/>
                    <a:pt x="151847" y="388620"/>
                    <a:pt x="188994" y="448628"/>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6D3E5CE-FCAB-433C-8F28-9DCCD4FC9E48}"/>
                </a:ext>
              </a:extLst>
            </p:cNvPr>
            <p:cNvSpPr/>
            <p:nvPr/>
          </p:nvSpPr>
          <p:spPr>
            <a:xfrm>
              <a:off x="2613113" y="5030279"/>
              <a:ext cx="293155" cy="431482"/>
            </a:xfrm>
            <a:custGeom>
              <a:avLst/>
              <a:gdLst>
                <a:gd name="connsiteX0" fmla="*/ 88 w 293155"/>
                <a:gd name="connsiteY0" fmla="*/ 22860 h 431482"/>
                <a:gd name="connsiteX1" fmla="*/ 23901 w 293155"/>
                <a:gd name="connsiteY1" fmla="*/ 180975 h 431482"/>
                <a:gd name="connsiteX2" fmla="*/ 106768 w 293155"/>
                <a:gd name="connsiteY2" fmla="*/ 431483 h 431482"/>
                <a:gd name="connsiteX3" fmla="*/ 220116 w 293155"/>
                <a:gd name="connsiteY3" fmla="*/ 304800 h 431482"/>
                <a:gd name="connsiteX4" fmla="*/ 280123 w 293155"/>
                <a:gd name="connsiteY4" fmla="*/ 0 h 431482"/>
                <a:gd name="connsiteX5" fmla="*/ 131533 w 293155"/>
                <a:gd name="connsiteY5" fmla="*/ 313373 h 431482"/>
                <a:gd name="connsiteX6" fmla="*/ 88 w 293155"/>
                <a:gd name="connsiteY6" fmla="*/ 22860 h 4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155" h="431482">
                  <a:moveTo>
                    <a:pt x="88" y="22860"/>
                  </a:moveTo>
                  <a:cubicBezTo>
                    <a:pt x="-864" y="83820"/>
                    <a:pt x="5803" y="133350"/>
                    <a:pt x="23901" y="180975"/>
                  </a:cubicBezTo>
                  <a:cubicBezTo>
                    <a:pt x="55333" y="262890"/>
                    <a:pt x="103911" y="338138"/>
                    <a:pt x="106768" y="431483"/>
                  </a:cubicBezTo>
                  <a:cubicBezTo>
                    <a:pt x="142963" y="384810"/>
                    <a:pt x="183921" y="346710"/>
                    <a:pt x="220116" y="304800"/>
                  </a:cubicBezTo>
                  <a:cubicBezTo>
                    <a:pt x="297268" y="215265"/>
                    <a:pt x="305841" y="111442"/>
                    <a:pt x="280123" y="0"/>
                  </a:cubicBezTo>
                  <a:cubicBezTo>
                    <a:pt x="250596" y="113348"/>
                    <a:pt x="164871" y="200025"/>
                    <a:pt x="131533" y="313373"/>
                  </a:cubicBezTo>
                  <a:cubicBezTo>
                    <a:pt x="135343" y="197167"/>
                    <a:pt x="77241" y="111442"/>
                    <a:pt x="88" y="22860"/>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1E49E47-9EE3-4F39-A498-15529F564F69}"/>
                </a:ext>
              </a:extLst>
            </p:cNvPr>
            <p:cNvSpPr/>
            <p:nvPr/>
          </p:nvSpPr>
          <p:spPr>
            <a:xfrm>
              <a:off x="590253" y="4745481"/>
              <a:ext cx="317972" cy="466725"/>
            </a:xfrm>
            <a:custGeom>
              <a:avLst/>
              <a:gdLst>
                <a:gd name="connsiteX0" fmla="*/ 98898 w 317972"/>
                <a:gd name="connsiteY0" fmla="*/ 466725 h 466725"/>
                <a:gd name="connsiteX1" fmla="*/ 204625 w 317972"/>
                <a:gd name="connsiteY1" fmla="*/ 285750 h 466725"/>
                <a:gd name="connsiteX2" fmla="*/ 272253 w 317972"/>
                <a:gd name="connsiteY2" fmla="*/ 184785 h 466725"/>
                <a:gd name="connsiteX3" fmla="*/ 317973 w 317972"/>
                <a:gd name="connsiteY3" fmla="*/ 69533 h 466725"/>
                <a:gd name="connsiteX4" fmla="*/ 100803 w 317972"/>
                <a:gd name="connsiteY4" fmla="*/ 331470 h 466725"/>
                <a:gd name="connsiteX5" fmla="*/ 72228 w 317972"/>
                <a:gd name="connsiteY5" fmla="*/ 166688 h 466725"/>
                <a:gd name="connsiteX6" fmla="*/ 69370 w 317972"/>
                <a:gd name="connsiteY6" fmla="*/ 0 h 466725"/>
                <a:gd name="connsiteX7" fmla="*/ 58893 w 317972"/>
                <a:gd name="connsiteY7" fmla="*/ 2858 h 466725"/>
                <a:gd name="connsiteX8" fmla="*/ 48415 w 317972"/>
                <a:gd name="connsiteY8" fmla="*/ 17145 h 466725"/>
                <a:gd name="connsiteX9" fmla="*/ 12220 w 317972"/>
                <a:gd name="connsiteY9" fmla="*/ 274320 h 466725"/>
                <a:gd name="connsiteX10" fmla="*/ 98898 w 317972"/>
                <a:gd name="connsiteY10"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972" h="466725">
                  <a:moveTo>
                    <a:pt x="98898" y="466725"/>
                  </a:moveTo>
                  <a:cubicBezTo>
                    <a:pt x="121758" y="392430"/>
                    <a:pt x="160810" y="338138"/>
                    <a:pt x="204625" y="285750"/>
                  </a:cubicBezTo>
                  <a:cubicBezTo>
                    <a:pt x="230343" y="254318"/>
                    <a:pt x="253203" y="220980"/>
                    <a:pt x="272253" y="184785"/>
                  </a:cubicBezTo>
                  <a:cubicBezTo>
                    <a:pt x="291303" y="149543"/>
                    <a:pt x="306543" y="113348"/>
                    <a:pt x="317973" y="69533"/>
                  </a:cubicBezTo>
                  <a:cubicBezTo>
                    <a:pt x="225580" y="145733"/>
                    <a:pt x="136998" y="216218"/>
                    <a:pt x="100803" y="331470"/>
                  </a:cubicBezTo>
                  <a:cubicBezTo>
                    <a:pt x="91278" y="276225"/>
                    <a:pt x="81753" y="221933"/>
                    <a:pt x="72228" y="166688"/>
                  </a:cubicBezTo>
                  <a:cubicBezTo>
                    <a:pt x="62703" y="111443"/>
                    <a:pt x="60798" y="57150"/>
                    <a:pt x="69370" y="0"/>
                  </a:cubicBezTo>
                  <a:cubicBezTo>
                    <a:pt x="63655" y="1905"/>
                    <a:pt x="59845" y="1905"/>
                    <a:pt x="58893" y="2858"/>
                  </a:cubicBezTo>
                  <a:cubicBezTo>
                    <a:pt x="55083" y="7620"/>
                    <a:pt x="51273" y="12383"/>
                    <a:pt x="48415" y="17145"/>
                  </a:cubicBezTo>
                  <a:cubicBezTo>
                    <a:pt x="2695" y="98108"/>
                    <a:pt x="-13497" y="183833"/>
                    <a:pt x="12220" y="274320"/>
                  </a:cubicBezTo>
                  <a:cubicBezTo>
                    <a:pt x="32223" y="340995"/>
                    <a:pt x="68418" y="397193"/>
                    <a:pt x="98898" y="466725"/>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27D0708-6849-4604-B698-AA2DFC4091F4}"/>
                </a:ext>
              </a:extLst>
            </p:cNvPr>
            <p:cNvSpPr/>
            <p:nvPr/>
          </p:nvSpPr>
          <p:spPr>
            <a:xfrm>
              <a:off x="2546526" y="4738814"/>
              <a:ext cx="311914" cy="470535"/>
            </a:xfrm>
            <a:custGeom>
              <a:avLst/>
              <a:gdLst>
                <a:gd name="connsiteX0" fmla="*/ 0 w 311914"/>
                <a:gd name="connsiteY0" fmla="*/ 81915 h 470535"/>
                <a:gd name="connsiteX1" fmla="*/ 50483 w 311914"/>
                <a:gd name="connsiteY1" fmla="*/ 204788 h 470535"/>
                <a:gd name="connsiteX2" fmla="*/ 214313 w 311914"/>
                <a:gd name="connsiteY2" fmla="*/ 470535 h 470535"/>
                <a:gd name="connsiteX3" fmla="*/ 243840 w 311914"/>
                <a:gd name="connsiteY3" fmla="*/ 0 h 470535"/>
                <a:gd name="connsiteX4" fmla="*/ 212408 w 311914"/>
                <a:gd name="connsiteY4" fmla="*/ 335280 h 470535"/>
                <a:gd name="connsiteX5" fmla="*/ 0 w 311914"/>
                <a:gd name="connsiteY5" fmla="*/ 81915 h 470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14" h="470535">
                  <a:moveTo>
                    <a:pt x="0" y="81915"/>
                  </a:moveTo>
                  <a:cubicBezTo>
                    <a:pt x="11430" y="130492"/>
                    <a:pt x="29527" y="167640"/>
                    <a:pt x="50483" y="204788"/>
                  </a:cubicBezTo>
                  <a:cubicBezTo>
                    <a:pt x="100965" y="295275"/>
                    <a:pt x="186690" y="361950"/>
                    <a:pt x="214313" y="470535"/>
                  </a:cubicBezTo>
                  <a:cubicBezTo>
                    <a:pt x="333375" y="278130"/>
                    <a:pt x="343852" y="103823"/>
                    <a:pt x="243840" y="0"/>
                  </a:cubicBezTo>
                  <a:cubicBezTo>
                    <a:pt x="263842" y="117157"/>
                    <a:pt x="229552" y="224790"/>
                    <a:pt x="212408" y="335280"/>
                  </a:cubicBezTo>
                  <a:cubicBezTo>
                    <a:pt x="175260" y="224790"/>
                    <a:pt x="93345" y="153352"/>
                    <a:pt x="0" y="8191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3DA80AC-082B-4E9B-8E0C-3686AAFEA0F1}"/>
                </a:ext>
              </a:extLst>
            </p:cNvPr>
            <p:cNvSpPr/>
            <p:nvPr/>
          </p:nvSpPr>
          <p:spPr>
            <a:xfrm>
              <a:off x="696811" y="4534026"/>
              <a:ext cx="322857" cy="437197"/>
            </a:xfrm>
            <a:custGeom>
              <a:avLst/>
              <a:gdLst>
                <a:gd name="connsiteX0" fmla="*/ 242848 w 322857"/>
                <a:gd name="connsiteY0" fmla="*/ 201930 h 437197"/>
                <a:gd name="connsiteX1" fmla="*/ 322858 w 322857"/>
                <a:gd name="connsiteY1" fmla="*/ 73342 h 437197"/>
                <a:gd name="connsiteX2" fmla="*/ 68540 w 322857"/>
                <a:gd name="connsiteY2" fmla="*/ 269557 h 437197"/>
                <a:gd name="connsiteX3" fmla="*/ 124738 w 322857"/>
                <a:gd name="connsiteY3" fmla="*/ 0 h 437197"/>
                <a:gd name="connsiteX4" fmla="*/ 16153 w 322857"/>
                <a:gd name="connsiteY4" fmla="*/ 437198 h 437197"/>
                <a:gd name="connsiteX5" fmla="*/ 242848 w 322857"/>
                <a:gd name="connsiteY5" fmla="*/ 201930 h 43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857" h="437197">
                  <a:moveTo>
                    <a:pt x="242848" y="201930"/>
                  </a:moveTo>
                  <a:cubicBezTo>
                    <a:pt x="279995" y="169545"/>
                    <a:pt x="303808" y="127635"/>
                    <a:pt x="322858" y="73342"/>
                  </a:cubicBezTo>
                  <a:cubicBezTo>
                    <a:pt x="230465" y="138113"/>
                    <a:pt x="132358" y="180975"/>
                    <a:pt x="68540" y="269557"/>
                  </a:cubicBezTo>
                  <a:cubicBezTo>
                    <a:pt x="80923" y="178117"/>
                    <a:pt x="77113" y="86677"/>
                    <a:pt x="124738" y="0"/>
                  </a:cubicBezTo>
                  <a:cubicBezTo>
                    <a:pt x="-4802" y="89535"/>
                    <a:pt x="-18137" y="256222"/>
                    <a:pt x="16153" y="437198"/>
                  </a:cubicBezTo>
                  <a:cubicBezTo>
                    <a:pt x="62825" y="323850"/>
                    <a:pt x="161885" y="271463"/>
                    <a:pt x="242848" y="20193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9FC2F08-7F8D-48AD-A2FE-9B72AFF3835F}"/>
                </a:ext>
              </a:extLst>
            </p:cNvPr>
            <p:cNvSpPr/>
            <p:nvPr/>
          </p:nvSpPr>
          <p:spPr>
            <a:xfrm>
              <a:off x="2356026" y="4396866"/>
              <a:ext cx="282892" cy="302894"/>
            </a:xfrm>
            <a:custGeom>
              <a:avLst/>
              <a:gdLst>
                <a:gd name="connsiteX0" fmla="*/ 282892 w 282892"/>
                <a:gd name="connsiteY0" fmla="*/ 302895 h 302894"/>
                <a:gd name="connsiteX1" fmla="*/ 0 w 282892"/>
                <a:gd name="connsiteY1" fmla="*/ 0 h 302894"/>
                <a:gd name="connsiteX2" fmla="*/ 282892 w 282892"/>
                <a:gd name="connsiteY2" fmla="*/ 302895 h 302894"/>
              </a:gdLst>
              <a:ahLst/>
              <a:cxnLst>
                <a:cxn ang="0">
                  <a:pos x="connsiteX0" y="connsiteY0"/>
                </a:cxn>
                <a:cxn ang="0">
                  <a:pos x="connsiteX1" y="connsiteY1"/>
                </a:cxn>
                <a:cxn ang="0">
                  <a:pos x="connsiteX2" y="connsiteY2"/>
                </a:cxn>
              </a:cxnLst>
              <a:rect l="l" t="t" r="r" b="b"/>
              <a:pathLst>
                <a:path w="282892" h="302894">
                  <a:moveTo>
                    <a:pt x="282892" y="302895"/>
                  </a:moveTo>
                  <a:cubicBezTo>
                    <a:pt x="274320" y="178118"/>
                    <a:pt x="121920" y="13335"/>
                    <a:pt x="0" y="0"/>
                  </a:cubicBezTo>
                  <a:cubicBezTo>
                    <a:pt x="115252" y="180023"/>
                    <a:pt x="171450" y="240030"/>
                    <a:pt x="282892" y="30289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D3D8F0B-B7CF-41A3-BECA-9092CBEE0AE6}"/>
                </a:ext>
              </a:extLst>
            </p:cNvPr>
            <p:cNvSpPr/>
            <p:nvPr/>
          </p:nvSpPr>
          <p:spPr>
            <a:xfrm>
              <a:off x="813928" y="4399723"/>
              <a:ext cx="274320" cy="294322"/>
            </a:xfrm>
            <a:custGeom>
              <a:avLst/>
              <a:gdLst>
                <a:gd name="connsiteX0" fmla="*/ 274320 w 274320"/>
                <a:gd name="connsiteY0" fmla="*/ 0 h 294322"/>
                <a:gd name="connsiteX1" fmla="*/ 0 w 274320"/>
                <a:gd name="connsiteY1" fmla="*/ 294323 h 294322"/>
                <a:gd name="connsiteX2" fmla="*/ 274320 w 274320"/>
                <a:gd name="connsiteY2" fmla="*/ 0 h 294322"/>
              </a:gdLst>
              <a:ahLst/>
              <a:cxnLst>
                <a:cxn ang="0">
                  <a:pos x="connsiteX0" y="connsiteY0"/>
                </a:cxn>
                <a:cxn ang="0">
                  <a:pos x="connsiteX1" y="connsiteY1"/>
                </a:cxn>
                <a:cxn ang="0">
                  <a:pos x="connsiteX2" y="connsiteY2"/>
                </a:cxn>
              </a:cxnLst>
              <a:rect l="l" t="t" r="r" b="b"/>
              <a:pathLst>
                <a:path w="274320" h="294322">
                  <a:moveTo>
                    <a:pt x="274320" y="0"/>
                  </a:moveTo>
                  <a:cubicBezTo>
                    <a:pt x="163830" y="8573"/>
                    <a:pt x="15240" y="168593"/>
                    <a:pt x="0" y="294323"/>
                  </a:cubicBezTo>
                  <a:cubicBezTo>
                    <a:pt x="133350" y="235268"/>
                    <a:pt x="207645" y="120968"/>
                    <a:pt x="274320" y="0"/>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FB428C9-725E-4E86-99B0-0E3136CDF1A8}"/>
                </a:ext>
              </a:extLst>
            </p:cNvPr>
            <p:cNvSpPr/>
            <p:nvPr/>
          </p:nvSpPr>
          <p:spPr>
            <a:xfrm>
              <a:off x="1798587" y="4686203"/>
              <a:ext cx="114930" cy="50651"/>
            </a:xfrm>
            <a:custGeom>
              <a:avLst/>
              <a:gdLst>
                <a:gd name="connsiteX0" fmla="*/ 92619 w 114930"/>
                <a:gd name="connsiteY0" fmla="*/ 48800 h 50651"/>
                <a:gd name="connsiteX1" fmla="*/ 113574 w 114930"/>
                <a:gd name="connsiteY1" fmla="*/ 43085 h 50651"/>
                <a:gd name="connsiteX2" fmla="*/ 100239 w 114930"/>
                <a:gd name="connsiteY2" fmla="*/ 22130 h 50651"/>
                <a:gd name="connsiteX3" fmla="*/ 29754 w 114930"/>
                <a:gd name="connsiteY3" fmla="*/ 1175 h 50651"/>
                <a:gd name="connsiteX4" fmla="*/ 226 w 114930"/>
                <a:gd name="connsiteY4" fmla="*/ 10700 h 50651"/>
                <a:gd name="connsiteX5" fmla="*/ 18324 w 114930"/>
                <a:gd name="connsiteY5" fmla="*/ 28798 h 50651"/>
                <a:gd name="connsiteX6" fmla="*/ 92619 w 114930"/>
                <a:gd name="connsiteY6" fmla="*/ 48800 h 5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930" h="50651">
                  <a:moveTo>
                    <a:pt x="92619" y="48800"/>
                  </a:moveTo>
                  <a:cubicBezTo>
                    <a:pt x="100239" y="50705"/>
                    <a:pt x="109764" y="53563"/>
                    <a:pt x="113574" y="43085"/>
                  </a:cubicBezTo>
                  <a:cubicBezTo>
                    <a:pt x="118336" y="30703"/>
                    <a:pt x="109764" y="25940"/>
                    <a:pt x="100239" y="22130"/>
                  </a:cubicBezTo>
                  <a:cubicBezTo>
                    <a:pt x="74521" y="13558"/>
                    <a:pt x="48804" y="6890"/>
                    <a:pt x="29754" y="1175"/>
                  </a:cubicBezTo>
                  <a:cubicBezTo>
                    <a:pt x="13561" y="223"/>
                    <a:pt x="2131" y="-3587"/>
                    <a:pt x="226" y="10700"/>
                  </a:cubicBezTo>
                  <a:cubicBezTo>
                    <a:pt x="-1679" y="23083"/>
                    <a:pt x="8799" y="25940"/>
                    <a:pt x="18324" y="28798"/>
                  </a:cubicBezTo>
                  <a:cubicBezTo>
                    <a:pt x="42136" y="34513"/>
                    <a:pt x="66901" y="42133"/>
                    <a:pt x="92619" y="4880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CCB051B-0F91-430C-A81A-CDFC8D9ED817}"/>
                </a:ext>
              </a:extLst>
            </p:cNvPr>
            <p:cNvSpPr/>
            <p:nvPr/>
          </p:nvSpPr>
          <p:spPr>
            <a:xfrm>
              <a:off x="1825484" y="4441872"/>
              <a:ext cx="62864" cy="13573"/>
            </a:xfrm>
            <a:custGeom>
              <a:avLst/>
              <a:gdLst>
                <a:gd name="connsiteX0" fmla="*/ 0 w 62864"/>
                <a:gd name="connsiteY0" fmla="*/ 7382 h 13573"/>
                <a:gd name="connsiteX1" fmla="*/ 62865 w 62864"/>
                <a:gd name="connsiteY1" fmla="*/ 8334 h 13573"/>
                <a:gd name="connsiteX2" fmla="*/ 0 w 62864"/>
                <a:gd name="connsiteY2" fmla="*/ 7382 h 13573"/>
              </a:gdLst>
              <a:ahLst/>
              <a:cxnLst>
                <a:cxn ang="0">
                  <a:pos x="connsiteX0" y="connsiteY0"/>
                </a:cxn>
                <a:cxn ang="0">
                  <a:pos x="connsiteX1" y="connsiteY1"/>
                </a:cxn>
                <a:cxn ang="0">
                  <a:pos x="connsiteX2" y="connsiteY2"/>
                </a:cxn>
              </a:cxnLst>
              <a:rect l="l" t="t" r="r" b="b"/>
              <a:pathLst>
                <a:path w="62864" h="13573">
                  <a:moveTo>
                    <a:pt x="0" y="7382"/>
                  </a:moveTo>
                  <a:cubicBezTo>
                    <a:pt x="24765" y="15954"/>
                    <a:pt x="40957" y="15002"/>
                    <a:pt x="62865" y="8334"/>
                  </a:cubicBezTo>
                  <a:cubicBezTo>
                    <a:pt x="40957" y="-3096"/>
                    <a:pt x="25717" y="-2143"/>
                    <a:pt x="0" y="738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405886-08C3-4DF3-937E-3E300E95751F}"/>
                </a:ext>
              </a:extLst>
            </p:cNvPr>
            <p:cNvSpPr/>
            <p:nvPr/>
          </p:nvSpPr>
          <p:spPr>
            <a:xfrm>
              <a:off x="1603997" y="5189226"/>
              <a:ext cx="323652" cy="400688"/>
            </a:xfrm>
            <a:custGeom>
              <a:avLst/>
              <a:gdLst>
                <a:gd name="connsiteX0" fmla="*/ 323404 w 323652"/>
                <a:gd name="connsiteY0" fmla="*/ 140137 h 400688"/>
                <a:gd name="connsiteX1" fmla="*/ 197674 w 323652"/>
                <a:gd name="connsiteY1" fmla="*/ 120 h 400688"/>
                <a:gd name="connsiteX2" fmla="*/ 181481 w 323652"/>
                <a:gd name="connsiteY2" fmla="*/ 13455 h 400688"/>
                <a:gd name="connsiteX3" fmla="*/ 209104 w 323652"/>
                <a:gd name="connsiteY3" fmla="*/ 103942 h 400688"/>
                <a:gd name="connsiteX4" fmla="*/ 211961 w 323652"/>
                <a:gd name="connsiteY4" fmla="*/ 172522 h 400688"/>
                <a:gd name="connsiteX5" fmla="*/ 141476 w 323652"/>
                <a:gd name="connsiteY5" fmla="*/ 204907 h 400688"/>
                <a:gd name="connsiteX6" fmla="*/ 40511 w 323652"/>
                <a:gd name="connsiteY6" fmla="*/ 248722 h 400688"/>
                <a:gd name="connsiteX7" fmla="*/ 36701 w 323652"/>
                <a:gd name="connsiteY7" fmla="*/ 386835 h 400688"/>
                <a:gd name="connsiteX8" fmla="*/ 64324 w 323652"/>
                <a:gd name="connsiteY8" fmla="*/ 399217 h 400688"/>
                <a:gd name="connsiteX9" fmla="*/ 70038 w 323652"/>
                <a:gd name="connsiteY9" fmla="*/ 369690 h 400688"/>
                <a:gd name="connsiteX10" fmla="*/ 128141 w 323652"/>
                <a:gd name="connsiteY10" fmla="*/ 284917 h 400688"/>
                <a:gd name="connsiteX11" fmla="*/ 268159 w 323652"/>
                <a:gd name="connsiteY11" fmla="*/ 231577 h 400688"/>
                <a:gd name="connsiteX12" fmla="*/ 323404 w 323652"/>
                <a:gd name="connsiteY12" fmla="*/ 140137 h 4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652" h="400688">
                  <a:moveTo>
                    <a:pt x="323404" y="140137"/>
                  </a:moveTo>
                  <a:cubicBezTo>
                    <a:pt x="323404" y="73462"/>
                    <a:pt x="257681" y="3930"/>
                    <a:pt x="197674" y="120"/>
                  </a:cubicBezTo>
                  <a:cubicBezTo>
                    <a:pt x="186243" y="-833"/>
                    <a:pt x="180529" y="3930"/>
                    <a:pt x="181481" y="13455"/>
                  </a:cubicBezTo>
                  <a:cubicBezTo>
                    <a:pt x="183386" y="45840"/>
                    <a:pt x="166241" y="81082"/>
                    <a:pt x="209104" y="103942"/>
                  </a:cubicBezTo>
                  <a:cubicBezTo>
                    <a:pt x="238631" y="119182"/>
                    <a:pt x="236726" y="149662"/>
                    <a:pt x="211961" y="172522"/>
                  </a:cubicBezTo>
                  <a:cubicBezTo>
                    <a:pt x="191959" y="190620"/>
                    <a:pt x="166241" y="197287"/>
                    <a:pt x="141476" y="204907"/>
                  </a:cubicBezTo>
                  <a:cubicBezTo>
                    <a:pt x="106234" y="216337"/>
                    <a:pt x="70991" y="226815"/>
                    <a:pt x="40511" y="248722"/>
                  </a:cubicBezTo>
                  <a:cubicBezTo>
                    <a:pt x="-11876" y="285870"/>
                    <a:pt x="-13781" y="346830"/>
                    <a:pt x="36701" y="386835"/>
                  </a:cubicBezTo>
                  <a:cubicBezTo>
                    <a:pt x="44321" y="392550"/>
                    <a:pt x="52894" y="404932"/>
                    <a:pt x="64324" y="399217"/>
                  </a:cubicBezTo>
                  <a:cubicBezTo>
                    <a:pt x="75754" y="393502"/>
                    <a:pt x="70038" y="380167"/>
                    <a:pt x="70038" y="369690"/>
                  </a:cubicBezTo>
                  <a:cubicBezTo>
                    <a:pt x="70038" y="308730"/>
                    <a:pt x="70991" y="307777"/>
                    <a:pt x="128141" y="284917"/>
                  </a:cubicBezTo>
                  <a:cubicBezTo>
                    <a:pt x="174813" y="266820"/>
                    <a:pt x="224343" y="258247"/>
                    <a:pt x="268159" y="231577"/>
                  </a:cubicBezTo>
                  <a:cubicBezTo>
                    <a:pt x="304354" y="209670"/>
                    <a:pt x="326261" y="180142"/>
                    <a:pt x="323404" y="140137"/>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9F166D7-84FF-4B16-AC05-7522DEC16375}"/>
                </a:ext>
              </a:extLst>
            </p:cNvPr>
            <p:cNvSpPr/>
            <p:nvPr/>
          </p:nvSpPr>
          <p:spPr>
            <a:xfrm>
              <a:off x="1690200" y="4977631"/>
              <a:ext cx="72501" cy="399718"/>
            </a:xfrm>
            <a:custGeom>
              <a:avLst/>
              <a:gdLst>
                <a:gd name="connsiteX0" fmla="*/ 55274 w 72501"/>
                <a:gd name="connsiteY0" fmla="*/ 260 h 399718"/>
                <a:gd name="connsiteX1" fmla="*/ 29 w 72501"/>
                <a:gd name="connsiteY1" fmla="*/ 51695 h 399718"/>
                <a:gd name="connsiteX2" fmla="*/ 6696 w 72501"/>
                <a:gd name="connsiteY2" fmla="*/ 365067 h 399718"/>
                <a:gd name="connsiteX3" fmla="*/ 14316 w 72501"/>
                <a:gd name="connsiteY3" fmla="*/ 397452 h 399718"/>
                <a:gd name="connsiteX4" fmla="*/ 54321 w 72501"/>
                <a:gd name="connsiteY4" fmla="*/ 387927 h 399718"/>
                <a:gd name="connsiteX5" fmla="*/ 65751 w 72501"/>
                <a:gd name="connsiteY5" fmla="*/ 356495 h 399718"/>
                <a:gd name="connsiteX6" fmla="*/ 72419 w 72501"/>
                <a:gd name="connsiteY6" fmla="*/ 28835 h 399718"/>
                <a:gd name="connsiteX7" fmla="*/ 55274 w 72501"/>
                <a:gd name="connsiteY7" fmla="*/ 260 h 39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1" h="399718">
                  <a:moveTo>
                    <a:pt x="55274" y="260"/>
                  </a:moveTo>
                  <a:cubicBezTo>
                    <a:pt x="21936" y="-2598"/>
                    <a:pt x="-924" y="18357"/>
                    <a:pt x="29" y="51695"/>
                  </a:cubicBezTo>
                  <a:cubicBezTo>
                    <a:pt x="1934" y="156470"/>
                    <a:pt x="3839" y="261245"/>
                    <a:pt x="6696" y="365067"/>
                  </a:cubicBezTo>
                  <a:cubicBezTo>
                    <a:pt x="6696" y="376497"/>
                    <a:pt x="981" y="391737"/>
                    <a:pt x="14316" y="397452"/>
                  </a:cubicBezTo>
                  <a:cubicBezTo>
                    <a:pt x="27651" y="404120"/>
                    <a:pt x="41939" y="394595"/>
                    <a:pt x="54321" y="387927"/>
                  </a:cubicBezTo>
                  <a:cubicBezTo>
                    <a:pt x="67656" y="381260"/>
                    <a:pt x="64799" y="367925"/>
                    <a:pt x="65751" y="356495"/>
                  </a:cubicBezTo>
                  <a:cubicBezTo>
                    <a:pt x="65751" y="302202"/>
                    <a:pt x="73371" y="83127"/>
                    <a:pt x="72419" y="28835"/>
                  </a:cubicBezTo>
                  <a:cubicBezTo>
                    <a:pt x="71466" y="17405"/>
                    <a:pt x="75276" y="1212"/>
                    <a:pt x="55274" y="26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28E82F8-B578-49EF-96C5-6152D4F34969}"/>
                </a:ext>
              </a:extLst>
            </p:cNvPr>
            <p:cNvSpPr/>
            <p:nvPr/>
          </p:nvSpPr>
          <p:spPr>
            <a:xfrm>
              <a:off x="1698722" y="5500636"/>
              <a:ext cx="53506" cy="439279"/>
            </a:xfrm>
            <a:custGeom>
              <a:avLst/>
              <a:gdLst>
                <a:gd name="connsiteX0" fmla="*/ 53419 w 53506"/>
                <a:gd name="connsiteY0" fmla="*/ 23037 h 439279"/>
                <a:gd name="connsiteX1" fmla="*/ 26749 w 53506"/>
                <a:gd name="connsiteY1" fmla="*/ 3987 h 439279"/>
                <a:gd name="connsiteX2" fmla="*/ 79 w 53506"/>
                <a:gd name="connsiteY2" fmla="*/ 44945 h 439279"/>
                <a:gd name="connsiteX3" fmla="*/ 5794 w 53506"/>
                <a:gd name="connsiteY3" fmla="*/ 190677 h 439279"/>
                <a:gd name="connsiteX4" fmla="*/ 14366 w 53506"/>
                <a:gd name="connsiteY4" fmla="*/ 432612 h 439279"/>
                <a:gd name="connsiteX5" fmla="*/ 14366 w 53506"/>
                <a:gd name="connsiteY5" fmla="*/ 432612 h 439279"/>
                <a:gd name="connsiteX6" fmla="*/ 15319 w 53506"/>
                <a:gd name="connsiteY6" fmla="*/ 433565 h 439279"/>
                <a:gd name="connsiteX7" fmla="*/ 17224 w 53506"/>
                <a:gd name="connsiteY7" fmla="*/ 435470 h 439279"/>
                <a:gd name="connsiteX8" fmla="*/ 21034 w 53506"/>
                <a:gd name="connsiteY8" fmla="*/ 439280 h 439279"/>
                <a:gd name="connsiteX9" fmla="*/ 46751 w 53506"/>
                <a:gd name="connsiteY9" fmla="*/ 376415 h 439279"/>
                <a:gd name="connsiteX10" fmla="*/ 53419 w 53506"/>
                <a:gd name="connsiteY10" fmla="*/ 23037 h 43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06" h="439279">
                  <a:moveTo>
                    <a:pt x="53419" y="23037"/>
                  </a:moveTo>
                  <a:cubicBezTo>
                    <a:pt x="54371" y="177"/>
                    <a:pt x="47704" y="-4585"/>
                    <a:pt x="26749" y="3987"/>
                  </a:cubicBezTo>
                  <a:cubicBezTo>
                    <a:pt x="6746" y="11607"/>
                    <a:pt x="-874" y="23990"/>
                    <a:pt x="79" y="44945"/>
                  </a:cubicBezTo>
                  <a:cubicBezTo>
                    <a:pt x="1984" y="93522"/>
                    <a:pt x="3889" y="142100"/>
                    <a:pt x="5794" y="190677"/>
                  </a:cubicBezTo>
                  <a:cubicBezTo>
                    <a:pt x="8651" y="271640"/>
                    <a:pt x="1031" y="352602"/>
                    <a:pt x="14366" y="432612"/>
                  </a:cubicBezTo>
                  <a:cubicBezTo>
                    <a:pt x="14366" y="432612"/>
                    <a:pt x="14366" y="432612"/>
                    <a:pt x="14366" y="432612"/>
                  </a:cubicBezTo>
                  <a:cubicBezTo>
                    <a:pt x="14366" y="432612"/>
                    <a:pt x="15319" y="433565"/>
                    <a:pt x="15319" y="433565"/>
                  </a:cubicBezTo>
                  <a:cubicBezTo>
                    <a:pt x="16271" y="434517"/>
                    <a:pt x="16271" y="435470"/>
                    <a:pt x="17224" y="435470"/>
                  </a:cubicBezTo>
                  <a:cubicBezTo>
                    <a:pt x="18176" y="436422"/>
                    <a:pt x="19129" y="438327"/>
                    <a:pt x="21034" y="439280"/>
                  </a:cubicBezTo>
                  <a:cubicBezTo>
                    <a:pt x="53419" y="427850"/>
                    <a:pt x="46751" y="399275"/>
                    <a:pt x="46751" y="376415"/>
                  </a:cubicBezTo>
                  <a:cubicBezTo>
                    <a:pt x="49609" y="258305"/>
                    <a:pt x="50561" y="141147"/>
                    <a:pt x="53419" y="23037"/>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48BD4B2-3976-411F-89AC-98CD9A7CCC1E}"/>
                </a:ext>
              </a:extLst>
            </p:cNvPr>
            <p:cNvSpPr/>
            <p:nvPr/>
          </p:nvSpPr>
          <p:spPr>
            <a:xfrm>
              <a:off x="1775953" y="5647499"/>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 name="connsiteX6" fmla="*/ 0 w 9525"/>
                <a:gd name="connsiteY6" fmla="*/ 0 h 9525"/>
                <a:gd name="connsiteX7" fmla="*/ 0 w 9525"/>
                <a:gd name="connsiteY7" fmla="*/ 0 h 9525"/>
                <a:gd name="connsiteX8" fmla="*/ 0 w 9525"/>
                <a:gd name="connsiteY8"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 h="9525">
                  <a:moveTo>
                    <a:pt x="0" y="0"/>
                  </a:moveTo>
                  <a:cubicBezTo>
                    <a:pt x="0" y="0"/>
                    <a:pt x="0" y="0"/>
                    <a:pt x="0" y="0"/>
                  </a:cubicBezTo>
                  <a:cubicBezTo>
                    <a:pt x="0" y="0"/>
                    <a:pt x="0" y="0"/>
                    <a:pt x="0" y="0"/>
                  </a:cubicBezTo>
                  <a:lnTo>
                    <a:pt x="0" y="0"/>
                  </a:lnTo>
                  <a:cubicBezTo>
                    <a:pt x="0" y="0"/>
                    <a:pt x="0" y="0"/>
                    <a:pt x="0" y="0"/>
                  </a:cubicBezTo>
                  <a:cubicBezTo>
                    <a:pt x="0" y="0"/>
                    <a:pt x="0" y="0"/>
                    <a:pt x="0" y="0"/>
                  </a:cubicBezTo>
                  <a:cubicBezTo>
                    <a:pt x="0" y="0"/>
                    <a:pt x="0" y="0"/>
                    <a:pt x="0" y="0"/>
                  </a:cubicBezTo>
                  <a:cubicBezTo>
                    <a:pt x="0" y="0"/>
                    <a:pt x="0" y="0"/>
                    <a:pt x="0" y="0"/>
                  </a:cubicBezTo>
                  <a:lnTo>
                    <a:pt x="0"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8D748EF-6C27-42AC-9E3A-AB5D88005614}"/>
                </a:ext>
              </a:extLst>
            </p:cNvPr>
            <p:cNvSpPr/>
            <p:nvPr/>
          </p:nvSpPr>
          <p:spPr>
            <a:xfrm>
              <a:off x="1773967" y="5599701"/>
              <a:ext cx="101046" cy="139237"/>
            </a:xfrm>
            <a:custGeom>
              <a:avLst/>
              <a:gdLst>
                <a:gd name="connsiteX0" fmla="*/ 101046 w 101046"/>
                <a:gd name="connsiteY0" fmla="*/ 139237 h 139237"/>
                <a:gd name="connsiteX1" fmla="*/ 54374 w 101046"/>
                <a:gd name="connsiteY1" fmla="*/ 24937 h 139237"/>
                <a:gd name="connsiteX2" fmla="*/ 9606 w 101046"/>
                <a:gd name="connsiteY2" fmla="*/ 2077 h 139237"/>
                <a:gd name="connsiteX3" fmla="*/ 1986 w 101046"/>
                <a:gd name="connsiteY3" fmla="*/ 47797 h 139237"/>
                <a:gd name="connsiteX4" fmla="*/ 101046 w 101046"/>
                <a:gd name="connsiteY4" fmla="*/ 139237 h 139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46" h="139237">
                  <a:moveTo>
                    <a:pt x="101046" y="139237"/>
                  </a:moveTo>
                  <a:cubicBezTo>
                    <a:pt x="101046" y="86850"/>
                    <a:pt x="85806" y="52560"/>
                    <a:pt x="54374" y="24937"/>
                  </a:cubicBezTo>
                  <a:cubicBezTo>
                    <a:pt x="41039" y="13507"/>
                    <a:pt x="27704" y="-6495"/>
                    <a:pt x="9606" y="2077"/>
                  </a:cubicBezTo>
                  <a:cubicBezTo>
                    <a:pt x="-7539" y="9697"/>
                    <a:pt x="3891" y="31605"/>
                    <a:pt x="1986" y="47797"/>
                  </a:cubicBezTo>
                  <a:cubicBezTo>
                    <a:pt x="43896" y="63037"/>
                    <a:pt x="71519" y="96375"/>
                    <a:pt x="101046" y="139237"/>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B0E71A8-1282-48AB-9BE5-18F6925BA890}"/>
                </a:ext>
              </a:extLst>
            </p:cNvPr>
            <p:cNvSpPr/>
            <p:nvPr/>
          </p:nvSpPr>
          <p:spPr>
            <a:xfrm>
              <a:off x="1625604" y="5015617"/>
              <a:ext cx="37750" cy="88003"/>
            </a:xfrm>
            <a:custGeom>
              <a:avLst/>
              <a:gdLst>
                <a:gd name="connsiteX0" fmla="*/ 37002 w 37750"/>
                <a:gd name="connsiteY0" fmla="*/ 17519 h 88003"/>
                <a:gd name="connsiteX1" fmla="*/ 28430 w 37750"/>
                <a:gd name="connsiteY1" fmla="*/ 374 h 88003"/>
                <a:gd name="connsiteX2" fmla="*/ 11285 w 37750"/>
                <a:gd name="connsiteY2" fmla="*/ 9899 h 88003"/>
                <a:gd name="connsiteX3" fmla="*/ 34145 w 37750"/>
                <a:gd name="connsiteY3" fmla="*/ 88004 h 88003"/>
                <a:gd name="connsiteX4" fmla="*/ 37002 w 37750"/>
                <a:gd name="connsiteY4" fmla="*/ 17519 h 88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50" h="88003">
                  <a:moveTo>
                    <a:pt x="37002" y="17519"/>
                  </a:moveTo>
                  <a:cubicBezTo>
                    <a:pt x="35097" y="10851"/>
                    <a:pt x="37955" y="2279"/>
                    <a:pt x="28430" y="374"/>
                  </a:cubicBezTo>
                  <a:cubicBezTo>
                    <a:pt x="20810" y="-1531"/>
                    <a:pt x="16047" y="4184"/>
                    <a:pt x="11285" y="9899"/>
                  </a:cubicBezTo>
                  <a:cubicBezTo>
                    <a:pt x="-9670" y="33711"/>
                    <a:pt x="-1098" y="66096"/>
                    <a:pt x="34145" y="88004"/>
                  </a:cubicBezTo>
                  <a:cubicBezTo>
                    <a:pt x="21762" y="61334"/>
                    <a:pt x="41765" y="41331"/>
                    <a:pt x="37002" y="1751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6597DE7-839B-4E40-8F8D-C53943E6FD67}"/>
                </a:ext>
              </a:extLst>
            </p:cNvPr>
            <p:cNvSpPr/>
            <p:nvPr/>
          </p:nvSpPr>
          <p:spPr>
            <a:xfrm>
              <a:off x="1783045" y="5314124"/>
              <a:ext cx="23388" cy="32905"/>
            </a:xfrm>
            <a:custGeom>
              <a:avLst/>
              <a:gdLst>
                <a:gd name="connsiteX0" fmla="*/ 10053 w 23388"/>
                <a:gd name="connsiteY0" fmla="*/ 32385 h 32905"/>
                <a:gd name="connsiteX1" fmla="*/ 23388 w 23388"/>
                <a:gd name="connsiteY1" fmla="*/ 11430 h 32905"/>
                <a:gd name="connsiteX2" fmla="*/ 10053 w 23388"/>
                <a:gd name="connsiteY2" fmla="*/ 0 h 32905"/>
                <a:gd name="connsiteX3" fmla="*/ 528 w 23388"/>
                <a:gd name="connsiteY3" fmla="*/ 19050 h 32905"/>
                <a:gd name="connsiteX4" fmla="*/ 10053 w 23388"/>
                <a:gd name="connsiteY4" fmla="*/ 32385 h 32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8" h="32905">
                  <a:moveTo>
                    <a:pt x="10053" y="32385"/>
                  </a:moveTo>
                  <a:cubicBezTo>
                    <a:pt x="18626" y="30480"/>
                    <a:pt x="22436" y="22860"/>
                    <a:pt x="23388" y="11430"/>
                  </a:cubicBezTo>
                  <a:cubicBezTo>
                    <a:pt x="21483" y="6667"/>
                    <a:pt x="17673" y="0"/>
                    <a:pt x="10053" y="0"/>
                  </a:cubicBezTo>
                  <a:cubicBezTo>
                    <a:pt x="-1377" y="952"/>
                    <a:pt x="528" y="11430"/>
                    <a:pt x="528" y="19050"/>
                  </a:cubicBezTo>
                  <a:cubicBezTo>
                    <a:pt x="-424" y="25717"/>
                    <a:pt x="-1377" y="35242"/>
                    <a:pt x="10053" y="32385"/>
                  </a:cubicBezTo>
                  <a:close/>
                </a:path>
              </a:pathLst>
            </a:custGeom>
            <a:grpFill/>
            <a:ln w="952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4FD3AA74-8129-4B86-9864-2C5F84DA2A67}"/>
              </a:ext>
            </a:extLst>
          </p:cNvPr>
          <p:cNvSpPr/>
          <p:nvPr userDrawn="1"/>
        </p:nvSpPr>
        <p:spPr>
          <a:xfrm>
            <a:off x="-27620" y="-7467"/>
            <a:ext cx="5750326" cy="6879357"/>
          </a:xfrm>
          <a:custGeom>
            <a:avLst/>
            <a:gdLst>
              <a:gd name="connsiteX0" fmla="*/ 0 w 5750326"/>
              <a:gd name="connsiteY0" fmla="*/ 0 h 6879357"/>
              <a:gd name="connsiteX1" fmla="*/ 2909153 w 5750326"/>
              <a:gd name="connsiteY1" fmla="*/ 0 h 6879357"/>
              <a:gd name="connsiteX2" fmla="*/ 2957941 w 5750326"/>
              <a:gd name="connsiteY2" fmla="*/ 110314 h 6879357"/>
              <a:gd name="connsiteX3" fmla="*/ 3000602 w 5750326"/>
              <a:gd name="connsiteY3" fmla="*/ 230172 h 6879357"/>
              <a:gd name="connsiteX4" fmla="*/ 3060116 w 5750326"/>
              <a:gd name="connsiteY4" fmla="*/ 598170 h 6879357"/>
              <a:gd name="connsiteX5" fmla="*/ 3044244 w 5750326"/>
              <a:gd name="connsiteY5" fmla="*/ 1068333 h 6879357"/>
              <a:gd name="connsiteX6" fmla="*/ 2997626 w 5750326"/>
              <a:gd name="connsiteY6" fmla="*/ 1366401 h 6879357"/>
              <a:gd name="connsiteX7" fmla="*/ 2984731 w 5750326"/>
              <a:gd name="connsiteY7" fmla="*/ 1479478 h 6879357"/>
              <a:gd name="connsiteX8" fmla="*/ 2985227 w 5750326"/>
              <a:gd name="connsiteY8" fmla="*/ 1483942 h 6879357"/>
              <a:gd name="connsiteX9" fmla="*/ 3077969 w 5750326"/>
              <a:gd name="connsiteY9" fmla="*/ 1538002 h 6879357"/>
              <a:gd name="connsiteX10" fmla="*/ 3169722 w 5750326"/>
              <a:gd name="connsiteY10" fmla="*/ 1511715 h 6879357"/>
              <a:gd name="connsiteX11" fmla="*/ 3287263 w 5750326"/>
              <a:gd name="connsiteY11" fmla="*/ 1585117 h 6879357"/>
              <a:gd name="connsiteX12" fmla="*/ 3337849 w 5750326"/>
              <a:gd name="connsiteY12" fmla="*/ 1762172 h 6879357"/>
              <a:gd name="connsiteX13" fmla="*/ 3255520 w 5750326"/>
              <a:gd name="connsiteY13" fmla="*/ 2043873 h 6879357"/>
              <a:gd name="connsiteX14" fmla="*/ 3163274 w 5750326"/>
              <a:gd name="connsiteY14" fmla="*/ 2384097 h 6879357"/>
              <a:gd name="connsiteX15" fmla="*/ 3108719 w 5750326"/>
              <a:gd name="connsiteY15" fmla="*/ 2845335 h 6879357"/>
              <a:gd name="connsiteX16" fmla="*/ 3058132 w 5750326"/>
              <a:gd name="connsiteY16" fmla="*/ 2971306 h 6879357"/>
              <a:gd name="connsiteX17" fmla="*/ 2960429 w 5750326"/>
              <a:gd name="connsiteY17" fmla="*/ 2990152 h 6879357"/>
              <a:gd name="connsiteX18" fmla="*/ 2917280 w 5750326"/>
              <a:gd name="connsiteY18" fmla="*/ 2956924 h 6879357"/>
              <a:gd name="connsiteX19" fmla="*/ 2837929 w 5750326"/>
              <a:gd name="connsiteY19" fmla="*/ 2969819 h 6879357"/>
              <a:gd name="connsiteX20" fmla="*/ 2804699 w 5750326"/>
              <a:gd name="connsiteY20" fmla="*/ 3046691 h 6879357"/>
              <a:gd name="connsiteX21" fmla="*/ 2751137 w 5750326"/>
              <a:gd name="connsiteY21" fmla="*/ 3366581 h 6879357"/>
              <a:gd name="connsiteX22" fmla="*/ 2528949 w 5750326"/>
              <a:gd name="connsiteY22" fmla="*/ 4045045 h 6879357"/>
              <a:gd name="connsiteX23" fmla="*/ 2323128 w 5750326"/>
              <a:gd name="connsiteY23" fmla="*/ 4393700 h 6879357"/>
              <a:gd name="connsiteX24" fmla="*/ 2241050 w 5750326"/>
              <a:gd name="connsiteY24" fmla="*/ 4505442 h 6879357"/>
              <a:gd name="connsiteX25" fmla="*/ 2234160 w 5750326"/>
              <a:gd name="connsiteY25" fmla="*/ 5127126 h 6879357"/>
              <a:gd name="connsiteX26" fmla="*/ 2895181 w 5750326"/>
              <a:gd name="connsiteY26" fmla="*/ 6112039 h 6879357"/>
              <a:gd name="connsiteX27" fmla="*/ 5750326 w 5750326"/>
              <a:gd name="connsiteY27" fmla="*/ 6879357 h 6879357"/>
              <a:gd name="connsiteX28" fmla="*/ 0 w 5750326"/>
              <a:gd name="connsiteY28" fmla="*/ 6868023 h 687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750326" h="6879357">
                <a:moveTo>
                  <a:pt x="0" y="0"/>
                </a:moveTo>
                <a:lnTo>
                  <a:pt x="2909153" y="0"/>
                </a:lnTo>
                <a:lnTo>
                  <a:pt x="2957941" y="110314"/>
                </a:lnTo>
                <a:cubicBezTo>
                  <a:pt x="2973665" y="149579"/>
                  <a:pt x="2987955" y="189504"/>
                  <a:pt x="3000602" y="230172"/>
                </a:cubicBezTo>
                <a:cubicBezTo>
                  <a:pt x="3037797" y="350193"/>
                  <a:pt x="3060116" y="472198"/>
                  <a:pt x="3060116" y="598170"/>
                </a:cubicBezTo>
                <a:cubicBezTo>
                  <a:pt x="3060116" y="754891"/>
                  <a:pt x="3050692" y="911611"/>
                  <a:pt x="3044244" y="1068333"/>
                </a:cubicBezTo>
                <a:cubicBezTo>
                  <a:pt x="3040277" y="1169508"/>
                  <a:pt x="3017961" y="1267706"/>
                  <a:pt x="2997626" y="1366401"/>
                </a:cubicBezTo>
                <a:cubicBezTo>
                  <a:pt x="2989690" y="1403598"/>
                  <a:pt x="2985723" y="1441290"/>
                  <a:pt x="2984731" y="1479478"/>
                </a:cubicBezTo>
                <a:cubicBezTo>
                  <a:pt x="2985227" y="1480965"/>
                  <a:pt x="2985227" y="1482455"/>
                  <a:pt x="2985227" y="1483942"/>
                </a:cubicBezTo>
                <a:cubicBezTo>
                  <a:pt x="2978780" y="1559328"/>
                  <a:pt x="3028376" y="1572719"/>
                  <a:pt x="3077969" y="1538002"/>
                </a:cubicBezTo>
                <a:cubicBezTo>
                  <a:pt x="3106735" y="1523123"/>
                  <a:pt x="3137485" y="1513202"/>
                  <a:pt x="3169722" y="1511715"/>
                </a:cubicBezTo>
                <a:cubicBezTo>
                  <a:pt x="3224276" y="1509235"/>
                  <a:pt x="3260977" y="1540482"/>
                  <a:pt x="3287263" y="1585117"/>
                </a:cubicBezTo>
                <a:cubicBezTo>
                  <a:pt x="3319003" y="1639671"/>
                  <a:pt x="3330906" y="1699681"/>
                  <a:pt x="3337849" y="1762172"/>
                </a:cubicBezTo>
                <a:cubicBezTo>
                  <a:pt x="3349752" y="1867811"/>
                  <a:pt x="3309084" y="1956586"/>
                  <a:pt x="3255520" y="2043873"/>
                </a:cubicBezTo>
                <a:cubicBezTo>
                  <a:pt x="3193032" y="2148024"/>
                  <a:pt x="3160298" y="2262093"/>
                  <a:pt x="3163274" y="2384097"/>
                </a:cubicBezTo>
                <a:cubicBezTo>
                  <a:pt x="3166745" y="2540818"/>
                  <a:pt x="3146410" y="2694067"/>
                  <a:pt x="3108719" y="2845335"/>
                </a:cubicBezTo>
                <a:cubicBezTo>
                  <a:pt x="3097311" y="2889473"/>
                  <a:pt x="3084913" y="2933118"/>
                  <a:pt x="3058132" y="2971306"/>
                </a:cubicBezTo>
                <a:cubicBezTo>
                  <a:pt x="3031350" y="3009494"/>
                  <a:pt x="2999113" y="3016438"/>
                  <a:pt x="2960429" y="2990152"/>
                </a:cubicBezTo>
                <a:cubicBezTo>
                  <a:pt x="2945550" y="2979738"/>
                  <a:pt x="2932158" y="2967339"/>
                  <a:pt x="2917280" y="2956924"/>
                </a:cubicBezTo>
                <a:cubicBezTo>
                  <a:pt x="2886532" y="2935102"/>
                  <a:pt x="2860742" y="2939565"/>
                  <a:pt x="2837929" y="2969819"/>
                </a:cubicBezTo>
                <a:cubicBezTo>
                  <a:pt x="2820571" y="2992632"/>
                  <a:pt x="2811643" y="3019413"/>
                  <a:pt x="2804699" y="3046691"/>
                </a:cubicBezTo>
                <a:cubicBezTo>
                  <a:pt x="2778413" y="3151833"/>
                  <a:pt x="2765023" y="3259455"/>
                  <a:pt x="2751137" y="3366581"/>
                </a:cubicBezTo>
                <a:cubicBezTo>
                  <a:pt x="2726339" y="3562483"/>
                  <a:pt x="2642026" y="3815418"/>
                  <a:pt x="2528949" y="4045045"/>
                </a:cubicBezTo>
                <a:cubicBezTo>
                  <a:pt x="2509111" y="4085713"/>
                  <a:pt x="2368757" y="4325755"/>
                  <a:pt x="2323128" y="4393700"/>
                </a:cubicBezTo>
                <a:lnTo>
                  <a:pt x="2241050" y="4505442"/>
                </a:lnTo>
                <a:cubicBezTo>
                  <a:pt x="2238754" y="4712669"/>
                  <a:pt x="2236456" y="4919898"/>
                  <a:pt x="2234160" y="5127126"/>
                </a:cubicBezTo>
                <a:cubicBezTo>
                  <a:pt x="2340334" y="5844816"/>
                  <a:pt x="2695203" y="5966975"/>
                  <a:pt x="2895181" y="6112039"/>
                </a:cubicBezTo>
                <a:cubicBezTo>
                  <a:pt x="3481210" y="6404078"/>
                  <a:pt x="5748447" y="6671305"/>
                  <a:pt x="5750326" y="6879357"/>
                </a:cubicBezTo>
                <a:lnTo>
                  <a:pt x="0" y="6868023"/>
                </a:lnTo>
                <a:close/>
              </a:path>
            </a:pathLst>
          </a:custGeom>
          <a:solidFill>
            <a:schemeClr val="accent4"/>
          </a:solidFill>
          <a:ln w="2454"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389232AD-47E5-402C-8148-8734A76C432B}"/>
              </a:ext>
            </a:extLst>
          </p:cNvPr>
          <p:cNvGrpSpPr/>
          <p:nvPr userDrawn="1"/>
        </p:nvGrpSpPr>
        <p:grpSpPr>
          <a:xfrm>
            <a:off x="-30034" y="1468044"/>
            <a:ext cx="3025581" cy="3744927"/>
            <a:chOff x="-30035" y="2024045"/>
            <a:chExt cx="2714280" cy="3359613"/>
          </a:xfrm>
        </p:grpSpPr>
        <p:sp>
          <p:nvSpPr>
            <p:cNvPr id="33" name="Freeform: Shape 32">
              <a:extLst>
                <a:ext uri="{FF2B5EF4-FFF2-40B4-BE49-F238E27FC236}">
                  <a16:creationId xmlns:a16="http://schemas.microsoft.com/office/drawing/2014/main" id="{EC09DD2E-4D62-446A-AA8D-E72C184D8ED9}"/>
                </a:ext>
              </a:extLst>
            </p:cNvPr>
            <p:cNvSpPr/>
            <p:nvPr/>
          </p:nvSpPr>
          <p:spPr>
            <a:xfrm>
              <a:off x="-30035" y="2643185"/>
              <a:ext cx="2252378" cy="2740473"/>
            </a:xfrm>
            <a:custGeom>
              <a:avLst/>
              <a:gdLst>
                <a:gd name="connsiteX0" fmla="*/ 1006808 w 2252378"/>
                <a:gd name="connsiteY0" fmla="*/ 280 h 2740473"/>
                <a:gd name="connsiteX1" fmla="*/ 1148808 w 2252378"/>
                <a:gd name="connsiteY1" fmla="*/ 17104 h 2740473"/>
                <a:gd name="connsiteX2" fmla="*/ 1282730 w 2252378"/>
                <a:gd name="connsiteY2" fmla="*/ 57593 h 2740473"/>
                <a:gd name="connsiteX3" fmla="*/ 1439790 w 2252378"/>
                <a:gd name="connsiteY3" fmla="*/ 159926 h 2740473"/>
                <a:gd name="connsiteX4" fmla="*/ 1716088 w 2252378"/>
                <a:gd name="connsiteY4" fmla="*/ 458469 h 2740473"/>
                <a:gd name="connsiteX5" fmla="*/ 1944780 w 2252378"/>
                <a:gd name="connsiteY5" fmla="*/ 704068 h 2740473"/>
                <a:gd name="connsiteX6" fmla="*/ 2137876 w 2252378"/>
                <a:gd name="connsiteY6" fmla="*/ 994159 h 2740473"/>
                <a:gd name="connsiteX7" fmla="*/ 2246882 w 2252378"/>
                <a:gd name="connsiteY7" fmla="*/ 1367006 h 2740473"/>
                <a:gd name="connsiteX8" fmla="*/ 2232646 w 2252378"/>
                <a:gd name="connsiteY8" fmla="*/ 1691802 h 2740473"/>
                <a:gd name="connsiteX9" fmla="*/ 2183703 w 2252378"/>
                <a:gd name="connsiteY9" fmla="*/ 1810151 h 2740473"/>
                <a:gd name="connsiteX10" fmla="*/ 2071138 w 2252378"/>
                <a:gd name="connsiteY10" fmla="*/ 1999243 h 2740473"/>
                <a:gd name="connsiteX11" fmla="*/ 1812192 w 2252378"/>
                <a:gd name="connsiteY11" fmla="*/ 2323595 h 2740473"/>
                <a:gd name="connsiteX12" fmla="*/ 1488285 w 2252378"/>
                <a:gd name="connsiteY12" fmla="*/ 2588325 h 2740473"/>
                <a:gd name="connsiteX13" fmla="*/ 1057154 w 2252378"/>
                <a:gd name="connsiteY13" fmla="*/ 2734704 h 2740473"/>
                <a:gd name="connsiteX14" fmla="*/ 612673 w 2252378"/>
                <a:gd name="connsiteY14" fmla="*/ 2670636 h 2740473"/>
                <a:gd name="connsiteX15" fmla="*/ 210907 w 2252378"/>
                <a:gd name="connsiteY15" fmla="*/ 2425038 h 2740473"/>
                <a:gd name="connsiteX16" fmla="*/ 76707 w 2252378"/>
                <a:gd name="connsiteY16" fmla="*/ 2298067 h 2740473"/>
                <a:gd name="connsiteX17" fmla="*/ 0 w 2252378"/>
                <a:gd name="connsiteY17" fmla="*/ 2208476 h 2740473"/>
                <a:gd name="connsiteX18" fmla="*/ 0 w 2252378"/>
                <a:gd name="connsiteY18" fmla="*/ 661302 h 2740473"/>
                <a:gd name="connsiteX19" fmla="*/ 69865 w 2252378"/>
                <a:gd name="connsiteY19" fmla="*/ 583048 h 2740473"/>
                <a:gd name="connsiteX20" fmla="*/ 259403 w 2252378"/>
                <a:gd name="connsiteY20" fmla="*/ 418426 h 2740473"/>
                <a:gd name="connsiteX21" fmla="*/ 618014 w 2252378"/>
                <a:gd name="connsiteY21" fmla="*/ 129671 h 2740473"/>
                <a:gd name="connsiteX22" fmla="*/ 1006808 w 2252378"/>
                <a:gd name="connsiteY22" fmla="*/ 280 h 274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52378" h="2740473">
                  <a:moveTo>
                    <a:pt x="1006808" y="280"/>
                  </a:moveTo>
                  <a:cubicBezTo>
                    <a:pt x="1053177" y="1587"/>
                    <a:pt x="1100534" y="7427"/>
                    <a:pt x="1148808" y="17104"/>
                  </a:cubicBezTo>
                  <a:cubicBezTo>
                    <a:pt x="1194635" y="26447"/>
                    <a:pt x="1239573" y="39795"/>
                    <a:pt x="1282730" y="57593"/>
                  </a:cubicBezTo>
                  <a:cubicBezTo>
                    <a:pt x="1341461" y="81618"/>
                    <a:pt x="1393961" y="114542"/>
                    <a:pt x="1439790" y="159926"/>
                  </a:cubicBezTo>
                  <a:cubicBezTo>
                    <a:pt x="1535892" y="255584"/>
                    <a:pt x="1624432" y="358361"/>
                    <a:pt x="1716088" y="458469"/>
                  </a:cubicBezTo>
                  <a:cubicBezTo>
                    <a:pt x="1791724" y="540780"/>
                    <a:pt x="1864692" y="626207"/>
                    <a:pt x="1944780" y="704068"/>
                  </a:cubicBezTo>
                  <a:cubicBezTo>
                    <a:pt x="2030650" y="787715"/>
                    <a:pt x="2097388" y="882928"/>
                    <a:pt x="2137876" y="994159"/>
                  </a:cubicBezTo>
                  <a:cubicBezTo>
                    <a:pt x="2184149" y="1120074"/>
                    <a:pt x="2238873" y="1253550"/>
                    <a:pt x="2246882" y="1367006"/>
                  </a:cubicBezTo>
                  <a:cubicBezTo>
                    <a:pt x="2254891" y="1476013"/>
                    <a:pt x="2257116" y="1584130"/>
                    <a:pt x="2232646" y="1691802"/>
                  </a:cubicBezTo>
                  <a:cubicBezTo>
                    <a:pt x="2222857" y="1734070"/>
                    <a:pt x="2203280" y="1771888"/>
                    <a:pt x="2183703" y="1810151"/>
                  </a:cubicBezTo>
                  <a:cubicBezTo>
                    <a:pt x="2150333" y="1876001"/>
                    <a:pt x="2112070" y="1938289"/>
                    <a:pt x="2071138" y="1999243"/>
                  </a:cubicBezTo>
                  <a:cubicBezTo>
                    <a:pt x="1993720" y="2114035"/>
                    <a:pt x="1907405" y="2222151"/>
                    <a:pt x="1812192" y="2323595"/>
                  </a:cubicBezTo>
                  <a:cubicBezTo>
                    <a:pt x="1716088" y="2426817"/>
                    <a:pt x="1610641" y="2518026"/>
                    <a:pt x="1488285" y="2588325"/>
                  </a:cubicBezTo>
                  <a:cubicBezTo>
                    <a:pt x="1354363" y="2665297"/>
                    <a:pt x="1210653" y="2715572"/>
                    <a:pt x="1057154" y="2734704"/>
                  </a:cubicBezTo>
                  <a:cubicBezTo>
                    <a:pt x="903655" y="2753836"/>
                    <a:pt x="756384" y="2723581"/>
                    <a:pt x="612673" y="2670636"/>
                  </a:cubicBezTo>
                  <a:cubicBezTo>
                    <a:pt x="462290" y="2615464"/>
                    <a:pt x="331927" y="2528260"/>
                    <a:pt x="210907" y="2425038"/>
                  </a:cubicBezTo>
                  <a:cubicBezTo>
                    <a:pt x="163745" y="2384772"/>
                    <a:pt x="119030" y="2342504"/>
                    <a:pt x="76707" y="2298067"/>
                  </a:cubicBezTo>
                  <a:lnTo>
                    <a:pt x="0" y="2208476"/>
                  </a:lnTo>
                  <a:lnTo>
                    <a:pt x="0" y="661302"/>
                  </a:lnTo>
                  <a:lnTo>
                    <a:pt x="69865" y="583048"/>
                  </a:lnTo>
                  <a:cubicBezTo>
                    <a:pt x="128151" y="522985"/>
                    <a:pt x="194444" y="471372"/>
                    <a:pt x="259403" y="418426"/>
                  </a:cubicBezTo>
                  <a:cubicBezTo>
                    <a:pt x="378643" y="321434"/>
                    <a:pt x="498774" y="226219"/>
                    <a:pt x="618014" y="129671"/>
                  </a:cubicBezTo>
                  <a:cubicBezTo>
                    <a:pt x="737476" y="33233"/>
                    <a:pt x="867700" y="-3641"/>
                    <a:pt x="1006808" y="280"/>
                  </a:cubicBezTo>
                  <a:close/>
                </a:path>
              </a:pathLst>
            </a:custGeom>
            <a:solidFill>
              <a:srgbClr val="F3F3F3"/>
            </a:solidFill>
            <a:ln w="236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0ACF7DF-8038-4A8D-ABB8-A1A520223F7E}"/>
                </a:ext>
              </a:extLst>
            </p:cNvPr>
            <p:cNvSpPr/>
            <p:nvPr/>
          </p:nvSpPr>
          <p:spPr>
            <a:xfrm>
              <a:off x="227889" y="2893864"/>
              <a:ext cx="1390558" cy="452447"/>
            </a:xfrm>
            <a:custGeom>
              <a:avLst/>
              <a:gdLst>
                <a:gd name="connsiteX0" fmla="*/ 376539 w 739990"/>
                <a:gd name="connsiteY0" fmla="*/ 5 h 240771"/>
                <a:gd name="connsiteX1" fmla="*/ 433126 w 739990"/>
                <a:gd name="connsiteY1" fmla="*/ 22498 h 240771"/>
                <a:gd name="connsiteX2" fmla="*/ 694992 w 739990"/>
                <a:gd name="connsiteY2" fmla="*/ 181369 h 240771"/>
                <a:gd name="connsiteX3" fmla="*/ 733112 w 739990"/>
                <a:gd name="connsiteY3" fmla="*/ 202442 h 240771"/>
                <a:gd name="connsiteX4" fmla="*/ 730981 w 739990"/>
                <a:gd name="connsiteY4" fmla="*/ 227302 h 240771"/>
                <a:gd name="connsiteX5" fmla="*/ 684101 w 739990"/>
                <a:gd name="connsiteY5" fmla="*/ 230380 h 240771"/>
                <a:gd name="connsiteX6" fmla="*/ 430285 w 739990"/>
                <a:gd name="connsiteY6" fmla="*/ 66773 h 240771"/>
                <a:gd name="connsiteX7" fmla="*/ 331553 w 739990"/>
                <a:gd name="connsiteY7" fmla="*/ 65826 h 240771"/>
                <a:gd name="connsiteX8" fmla="*/ 75370 w 739990"/>
                <a:gd name="connsiteY8" fmla="*/ 227302 h 240771"/>
                <a:gd name="connsiteX9" fmla="*/ 28253 w 739990"/>
                <a:gd name="connsiteY9" fmla="*/ 240561 h 240771"/>
                <a:gd name="connsiteX10" fmla="*/ 11679 w 739990"/>
                <a:gd name="connsiteY10" fmla="*/ 235352 h 240771"/>
                <a:gd name="connsiteX11" fmla="*/ 10022 w 739990"/>
                <a:gd name="connsiteY11" fmla="*/ 203389 h 240771"/>
                <a:gd name="connsiteX12" fmla="*/ 32041 w 739990"/>
                <a:gd name="connsiteY12" fmla="*/ 192261 h 240771"/>
                <a:gd name="connsiteX13" fmla="*/ 305745 w 739990"/>
                <a:gd name="connsiteY13" fmla="*/ 34573 h 240771"/>
                <a:gd name="connsiteX14" fmla="*/ 376539 w 739990"/>
                <a:gd name="connsiteY14" fmla="*/ 5 h 24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9990" h="240771">
                  <a:moveTo>
                    <a:pt x="376539" y="5"/>
                  </a:moveTo>
                  <a:cubicBezTo>
                    <a:pt x="397848" y="-232"/>
                    <a:pt x="412764" y="8528"/>
                    <a:pt x="433126" y="22498"/>
                  </a:cubicBezTo>
                  <a:cubicBezTo>
                    <a:pt x="490424" y="54461"/>
                    <a:pt x="661134" y="166453"/>
                    <a:pt x="694992" y="181369"/>
                  </a:cubicBezTo>
                  <a:cubicBezTo>
                    <a:pt x="708251" y="187288"/>
                    <a:pt x="721984" y="192734"/>
                    <a:pt x="733112" y="202442"/>
                  </a:cubicBezTo>
                  <a:cubicBezTo>
                    <a:pt x="743056" y="210965"/>
                    <a:pt x="742109" y="220673"/>
                    <a:pt x="730981" y="227302"/>
                  </a:cubicBezTo>
                  <a:cubicBezTo>
                    <a:pt x="719379" y="234169"/>
                    <a:pt x="700438" y="236299"/>
                    <a:pt x="684101" y="230380"/>
                  </a:cubicBezTo>
                  <a:cubicBezTo>
                    <a:pt x="640062" y="213806"/>
                    <a:pt x="436915" y="71509"/>
                    <a:pt x="430285" y="66773"/>
                  </a:cubicBezTo>
                  <a:cubicBezTo>
                    <a:pt x="397611" y="43097"/>
                    <a:pt x="364700" y="42623"/>
                    <a:pt x="331553" y="65826"/>
                  </a:cubicBezTo>
                  <a:cubicBezTo>
                    <a:pt x="305272" y="84057"/>
                    <a:pt x="134088" y="191077"/>
                    <a:pt x="75370" y="227302"/>
                  </a:cubicBezTo>
                  <a:cubicBezTo>
                    <a:pt x="61164" y="236063"/>
                    <a:pt x="45774" y="241982"/>
                    <a:pt x="28253" y="240561"/>
                  </a:cubicBezTo>
                  <a:cubicBezTo>
                    <a:pt x="22097" y="240088"/>
                    <a:pt x="16651" y="238667"/>
                    <a:pt x="11679" y="235352"/>
                  </a:cubicBezTo>
                  <a:cubicBezTo>
                    <a:pt x="-3237" y="225645"/>
                    <a:pt x="-3948" y="214280"/>
                    <a:pt x="10022" y="203389"/>
                  </a:cubicBezTo>
                  <a:cubicBezTo>
                    <a:pt x="16651" y="198180"/>
                    <a:pt x="24465" y="195338"/>
                    <a:pt x="32041" y="192261"/>
                  </a:cubicBezTo>
                  <a:cubicBezTo>
                    <a:pt x="73476" y="175687"/>
                    <a:pt x="237319" y="82163"/>
                    <a:pt x="305745" y="34573"/>
                  </a:cubicBezTo>
                  <a:cubicBezTo>
                    <a:pt x="318294" y="29838"/>
                    <a:pt x="363753" y="5"/>
                    <a:pt x="376539" y="5"/>
                  </a:cubicBezTo>
                  <a:close/>
                </a:path>
              </a:pathLst>
            </a:custGeom>
            <a:solidFill>
              <a:srgbClr val="FEFEFE"/>
            </a:solidFill>
            <a:ln w="236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F210129-499B-4B05-83FF-B21DBEC1DF66}"/>
                </a:ext>
              </a:extLst>
            </p:cNvPr>
            <p:cNvSpPr/>
            <p:nvPr/>
          </p:nvSpPr>
          <p:spPr>
            <a:xfrm>
              <a:off x="159516" y="4313628"/>
              <a:ext cx="1528761" cy="198629"/>
            </a:xfrm>
            <a:custGeom>
              <a:avLst/>
              <a:gdLst>
                <a:gd name="connsiteX0" fmla="*/ 813536 w 813535"/>
                <a:gd name="connsiteY0" fmla="*/ 3789 h 105701"/>
                <a:gd name="connsiteX1" fmla="*/ 791280 w 813535"/>
                <a:gd name="connsiteY1" fmla="*/ 21072 h 105701"/>
                <a:gd name="connsiteX2" fmla="*/ 554038 w 813535"/>
                <a:gd name="connsiteY2" fmla="*/ 95181 h 105701"/>
                <a:gd name="connsiteX3" fmla="*/ 92340 w 813535"/>
                <a:gd name="connsiteY3" fmla="*/ 45460 h 105701"/>
                <a:gd name="connsiteX4" fmla="*/ 14443 w 813535"/>
                <a:gd name="connsiteY4" fmla="*/ 11128 h 105701"/>
                <a:gd name="connsiteX5" fmla="*/ 0 w 813535"/>
                <a:gd name="connsiteY5" fmla="*/ 0 h 105701"/>
                <a:gd name="connsiteX6" fmla="*/ 406531 w 813535"/>
                <a:gd name="connsiteY6" fmla="*/ 72451 h 105701"/>
                <a:gd name="connsiteX7" fmla="*/ 813536 w 813535"/>
                <a:gd name="connsiteY7" fmla="*/ 3789 h 10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35" h="105701">
                  <a:moveTo>
                    <a:pt x="813536" y="3789"/>
                  </a:moveTo>
                  <a:cubicBezTo>
                    <a:pt x="807853" y="12786"/>
                    <a:pt x="799566" y="17047"/>
                    <a:pt x="791280" y="21072"/>
                  </a:cubicBezTo>
                  <a:cubicBezTo>
                    <a:pt x="716461" y="59429"/>
                    <a:pt x="636670" y="82395"/>
                    <a:pt x="554038" y="95181"/>
                  </a:cubicBezTo>
                  <a:cubicBezTo>
                    <a:pt x="395877" y="119805"/>
                    <a:pt x="242214" y="100390"/>
                    <a:pt x="92340" y="45460"/>
                  </a:cubicBezTo>
                  <a:cubicBezTo>
                    <a:pt x="65585" y="35752"/>
                    <a:pt x="39540" y="24387"/>
                    <a:pt x="14443" y="11128"/>
                  </a:cubicBezTo>
                  <a:cubicBezTo>
                    <a:pt x="9234" y="8287"/>
                    <a:pt x="4499" y="5209"/>
                    <a:pt x="0" y="0"/>
                  </a:cubicBezTo>
                  <a:cubicBezTo>
                    <a:pt x="132353" y="43329"/>
                    <a:pt x="266838" y="71267"/>
                    <a:pt x="406531" y="72451"/>
                  </a:cubicBezTo>
                  <a:cubicBezTo>
                    <a:pt x="546461" y="73635"/>
                    <a:pt x="680945" y="46407"/>
                    <a:pt x="813536" y="3789"/>
                  </a:cubicBezTo>
                  <a:close/>
                </a:path>
              </a:pathLst>
            </a:custGeom>
            <a:solidFill>
              <a:srgbClr val="CDCDCD"/>
            </a:solidFill>
            <a:ln w="236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894F678-B9AF-4409-8F37-807E424F3A26}"/>
                </a:ext>
              </a:extLst>
            </p:cNvPr>
            <p:cNvSpPr/>
            <p:nvPr/>
          </p:nvSpPr>
          <p:spPr>
            <a:xfrm>
              <a:off x="223584" y="4044893"/>
              <a:ext cx="1422868" cy="199523"/>
            </a:xfrm>
            <a:custGeom>
              <a:avLst/>
              <a:gdLst>
                <a:gd name="connsiteX0" fmla="*/ 757185 w 757184"/>
                <a:gd name="connsiteY0" fmla="*/ 4735 h 106177"/>
                <a:gd name="connsiteX1" fmla="*/ 711962 w 757184"/>
                <a:gd name="connsiteY1" fmla="*/ 34805 h 106177"/>
                <a:gd name="connsiteX2" fmla="*/ 460751 w 757184"/>
                <a:gd name="connsiteY2" fmla="*/ 102994 h 106177"/>
                <a:gd name="connsiteX3" fmla="*/ 107256 w 757184"/>
                <a:gd name="connsiteY3" fmla="*/ 54220 h 106177"/>
                <a:gd name="connsiteX4" fmla="*/ 21783 w 757184"/>
                <a:gd name="connsiteY4" fmla="*/ 16337 h 106177"/>
                <a:gd name="connsiteX5" fmla="*/ 0 w 757184"/>
                <a:gd name="connsiteY5" fmla="*/ 0 h 106177"/>
                <a:gd name="connsiteX6" fmla="*/ 378356 w 757184"/>
                <a:gd name="connsiteY6" fmla="*/ 73161 h 106177"/>
                <a:gd name="connsiteX7" fmla="*/ 757185 w 757184"/>
                <a:gd name="connsiteY7" fmla="*/ 4735 h 106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7184" h="106177">
                  <a:moveTo>
                    <a:pt x="757185" y="4735"/>
                  </a:moveTo>
                  <a:cubicBezTo>
                    <a:pt x="744399" y="18941"/>
                    <a:pt x="728062" y="27228"/>
                    <a:pt x="711962" y="34805"/>
                  </a:cubicBezTo>
                  <a:cubicBezTo>
                    <a:pt x="632408" y="72451"/>
                    <a:pt x="548355" y="95181"/>
                    <a:pt x="460751" y="102994"/>
                  </a:cubicBezTo>
                  <a:cubicBezTo>
                    <a:pt x="339289" y="114122"/>
                    <a:pt x="221615" y="95654"/>
                    <a:pt x="107256" y="54220"/>
                  </a:cubicBezTo>
                  <a:cubicBezTo>
                    <a:pt x="77897" y="43565"/>
                    <a:pt x="49485" y="31017"/>
                    <a:pt x="21783" y="16337"/>
                  </a:cubicBezTo>
                  <a:cubicBezTo>
                    <a:pt x="13969" y="12075"/>
                    <a:pt x="6156" y="7577"/>
                    <a:pt x="0" y="0"/>
                  </a:cubicBezTo>
                  <a:cubicBezTo>
                    <a:pt x="122409" y="44276"/>
                    <a:pt x="247660" y="71978"/>
                    <a:pt x="378356" y="73161"/>
                  </a:cubicBezTo>
                  <a:cubicBezTo>
                    <a:pt x="509052" y="74345"/>
                    <a:pt x="634302" y="47354"/>
                    <a:pt x="757185" y="4735"/>
                  </a:cubicBezTo>
                  <a:close/>
                </a:path>
              </a:pathLst>
            </a:custGeom>
            <a:solidFill>
              <a:srgbClr val="CDCDCD"/>
            </a:solidFill>
            <a:ln w="236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93E2AB-F099-4448-9593-F807DD105C8B}"/>
                </a:ext>
              </a:extLst>
            </p:cNvPr>
            <p:cNvSpPr/>
            <p:nvPr/>
          </p:nvSpPr>
          <p:spPr>
            <a:xfrm>
              <a:off x="221361" y="4579249"/>
              <a:ext cx="1405073" cy="202008"/>
            </a:xfrm>
            <a:custGeom>
              <a:avLst/>
              <a:gdLst>
                <a:gd name="connsiteX0" fmla="*/ 747714 w 747714"/>
                <a:gd name="connsiteY0" fmla="*/ 4262 h 107499"/>
                <a:gd name="connsiteX1" fmla="*/ 733271 w 747714"/>
                <a:gd name="connsiteY1" fmla="*/ 18941 h 107499"/>
                <a:gd name="connsiteX2" fmla="*/ 549302 w 747714"/>
                <a:gd name="connsiteY2" fmla="*/ 88788 h 107499"/>
                <a:gd name="connsiteX3" fmla="*/ 387590 w 747714"/>
                <a:gd name="connsiteY3" fmla="*/ 107493 h 107499"/>
                <a:gd name="connsiteX4" fmla="*/ 159108 w 747714"/>
                <a:gd name="connsiteY4" fmla="*/ 72924 h 107499"/>
                <a:gd name="connsiteX5" fmla="*/ 12075 w 747714"/>
                <a:gd name="connsiteY5" fmla="*/ 11838 h 107499"/>
                <a:gd name="connsiteX6" fmla="*/ 0 w 747714"/>
                <a:gd name="connsiteY6" fmla="*/ 0 h 107499"/>
                <a:gd name="connsiteX7" fmla="*/ 747714 w 747714"/>
                <a:gd name="connsiteY7" fmla="*/ 4262 h 10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714" h="107499">
                  <a:moveTo>
                    <a:pt x="747714" y="4262"/>
                  </a:moveTo>
                  <a:cubicBezTo>
                    <a:pt x="745347" y="13022"/>
                    <a:pt x="738954" y="15627"/>
                    <a:pt x="733271" y="18941"/>
                  </a:cubicBezTo>
                  <a:cubicBezTo>
                    <a:pt x="675973" y="52562"/>
                    <a:pt x="613703" y="73398"/>
                    <a:pt x="549302" y="88788"/>
                  </a:cubicBezTo>
                  <a:cubicBezTo>
                    <a:pt x="496029" y="101574"/>
                    <a:pt x="442046" y="107730"/>
                    <a:pt x="387590" y="107493"/>
                  </a:cubicBezTo>
                  <a:cubicBezTo>
                    <a:pt x="309930" y="107019"/>
                    <a:pt x="233690" y="95654"/>
                    <a:pt x="159108" y="72924"/>
                  </a:cubicBezTo>
                  <a:cubicBezTo>
                    <a:pt x="107966" y="57298"/>
                    <a:pt x="58245" y="38593"/>
                    <a:pt x="12075" y="11838"/>
                  </a:cubicBezTo>
                  <a:cubicBezTo>
                    <a:pt x="7577" y="9234"/>
                    <a:pt x="2368" y="7103"/>
                    <a:pt x="0" y="0"/>
                  </a:cubicBezTo>
                  <a:cubicBezTo>
                    <a:pt x="248607" y="96601"/>
                    <a:pt x="497450" y="100153"/>
                    <a:pt x="747714" y="4262"/>
                  </a:cubicBezTo>
                  <a:close/>
                </a:path>
              </a:pathLst>
            </a:custGeom>
            <a:solidFill>
              <a:srgbClr val="CDCDCD"/>
            </a:solidFill>
            <a:ln w="236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23088B8-E206-4B0C-834C-8EC467885B9F}"/>
                </a:ext>
              </a:extLst>
            </p:cNvPr>
            <p:cNvSpPr/>
            <p:nvPr/>
          </p:nvSpPr>
          <p:spPr>
            <a:xfrm>
              <a:off x="240492" y="4779020"/>
              <a:ext cx="1347232" cy="204368"/>
            </a:xfrm>
            <a:custGeom>
              <a:avLst/>
              <a:gdLst>
                <a:gd name="connsiteX0" fmla="*/ 1421 w 716934"/>
                <a:gd name="connsiteY0" fmla="*/ 0 h 108755"/>
                <a:gd name="connsiteX1" fmla="*/ 716934 w 716934"/>
                <a:gd name="connsiteY1" fmla="*/ 3315 h 108755"/>
                <a:gd name="connsiteX2" fmla="*/ 704386 w 716934"/>
                <a:gd name="connsiteY2" fmla="*/ 18704 h 108755"/>
                <a:gd name="connsiteX3" fmla="*/ 555932 w 716934"/>
                <a:gd name="connsiteY3" fmla="*/ 82158 h 108755"/>
                <a:gd name="connsiteX4" fmla="*/ 349233 w 716934"/>
                <a:gd name="connsiteY4" fmla="*/ 108203 h 108755"/>
                <a:gd name="connsiteX5" fmla="*/ 19415 w 716934"/>
                <a:gd name="connsiteY5" fmla="*/ 17284 h 108755"/>
                <a:gd name="connsiteX6" fmla="*/ 0 w 716934"/>
                <a:gd name="connsiteY6" fmla="*/ 4735 h 108755"/>
                <a:gd name="connsiteX7" fmla="*/ 1421 w 716934"/>
                <a:gd name="connsiteY7" fmla="*/ 0 h 10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934" h="108755">
                  <a:moveTo>
                    <a:pt x="1421" y="0"/>
                  </a:moveTo>
                  <a:cubicBezTo>
                    <a:pt x="238662" y="97785"/>
                    <a:pt x="476378" y="101337"/>
                    <a:pt x="716934" y="3315"/>
                  </a:cubicBezTo>
                  <a:cubicBezTo>
                    <a:pt x="714093" y="13732"/>
                    <a:pt x="708647" y="16100"/>
                    <a:pt x="704386" y="18704"/>
                  </a:cubicBezTo>
                  <a:cubicBezTo>
                    <a:pt x="658216" y="47590"/>
                    <a:pt x="608021" y="67242"/>
                    <a:pt x="555932" y="82158"/>
                  </a:cubicBezTo>
                  <a:cubicBezTo>
                    <a:pt x="488216" y="101337"/>
                    <a:pt x="419317" y="111281"/>
                    <a:pt x="349233" y="108203"/>
                  </a:cubicBezTo>
                  <a:cubicBezTo>
                    <a:pt x="232506" y="102994"/>
                    <a:pt x="121936" y="74345"/>
                    <a:pt x="19415" y="17284"/>
                  </a:cubicBezTo>
                  <a:cubicBezTo>
                    <a:pt x="12785" y="13496"/>
                    <a:pt x="6393" y="8760"/>
                    <a:pt x="0" y="4735"/>
                  </a:cubicBezTo>
                  <a:cubicBezTo>
                    <a:pt x="237" y="3078"/>
                    <a:pt x="710" y="1421"/>
                    <a:pt x="1421" y="0"/>
                  </a:cubicBezTo>
                  <a:close/>
                </a:path>
              </a:pathLst>
            </a:custGeom>
            <a:solidFill>
              <a:srgbClr val="CDCDCD"/>
            </a:solidFill>
            <a:ln w="2363"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0B68078-DF9A-42D7-9D4C-BD951557432C}"/>
                </a:ext>
              </a:extLst>
            </p:cNvPr>
            <p:cNvSpPr/>
            <p:nvPr/>
          </p:nvSpPr>
          <p:spPr>
            <a:xfrm>
              <a:off x="325917" y="5021106"/>
              <a:ext cx="1176381" cy="198035"/>
            </a:xfrm>
            <a:custGeom>
              <a:avLst/>
              <a:gdLst>
                <a:gd name="connsiteX0" fmla="*/ 626015 w 626015"/>
                <a:gd name="connsiteY0" fmla="*/ 6368 h 105385"/>
                <a:gd name="connsiteX1" fmla="*/ 343551 w 626015"/>
                <a:gd name="connsiteY1" fmla="*/ 104863 h 105385"/>
                <a:gd name="connsiteX2" fmla="*/ 0 w 626015"/>
                <a:gd name="connsiteY2" fmla="*/ 449 h 105385"/>
                <a:gd name="connsiteX3" fmla="*/ 15627 w 626015"/>
                <a:gd name="connsiteY3" fmla="*/ 4237 h 105385"/>
                <a:gd name="connsiteX4" fmla="*/ 219247 w 626015"/>
                <a:gd name="connsiteY4" fmla="*/ 64613 h 105385"/>
                <a:gd name="connsiteX5" fmla="*/ 510709 w 626015"/>
                <a:gd name="connsiteY5" fmla="*/ 44014 h 105385"/>
                <a:gd name="connsiteX6" fmla="*/ 609678 w 626015"/>
                <a:gd name="connsiteY6" fmla="*/ 8262 h 105385"/>
                <a:gd name="connsiteX7" fmla="*/ 626015 w 626015"/>
                <a:gd name="connsiteY7" fmla="*/ 6368 h 10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015" h="105385">
                  <a:moveTo>
                    <a:pt x="626015" y="6368"/>
                  </a:moveTo>
                  <a:cubicBezTo>
                    <a:pt x="542436" y="69111"/>
                    <a:pt x="447255" y="99654"/>
                    <a:pt x="343551" y="104863"/>
                  </a:cubicBezTo>
                  <a:cubicBezTo>
                    <a:pt x="193203" y="112203"/>
                    <a:pt x="39304" y="40462"/>
                    <a:pt x="0" y="449"/>
                  </a:cubicBezTo>
                  <a:cubicBezTo>
                    <a:pt x="6393" y="-1209"/>
                    <a:pt x="11128" y="2106"/>
                    <a:pt x="15627" y="4237"/>
                  </a:cubicBezTo>
                  <a:cubicBezTo>
                    <a:pt x="80975" y="33122"/>
                    <a:pt x="148454" y="53958"/>
                    <a:pt x="219247" y="64613"/>
                  </a:cubicBezTo>
                  <a:cubicBezTo>
                    <a:pt x="317980" y="79529"/>
                    <a:pt x="415055" y="71716"/>
                    <a:pt x="510709" y="44014"/>
                  </a:cubicBezTo>
                  <a:cubicBezTo>
                    <a:pt x="544567" y="34306"/>
                    <a:pt x="577004" y="21284"/>
                    <a:pt x="609678" y="8262"/>
                  </a:cubicBezTo>
                  <a:cubicBezTo>
                    <a:pt x="614650" y="6368"/>
                    <a:pt x="619386" y="3290"/>
                    <a:pt x="626015" y="6368"/>
                  </a:cubicBezTo>
                  <a:close/>
                </a:path>
              </a:pathLst>
            </a:custGeom>
            <a:solidFill>
              <a:srgbClr val="CDCDCD"/>
            </a:solidFill>
            <a:ln w="236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C3237A-E797-40B9-A3A6-9BD143304243}"/>
                </a:ext>
              </a:extLst>
            </p:cNvPr>
            <p:cNvSpPr/>
            <p:nvPr/>
          </p:nvSpPr>
          <p:spPr>
            <a:xfrm>
              <a:off x="366849" y="3763257"/>
              <a:ext cx="1137672" cy="200089"/>
            </a:xfrm>
            <a:custGeom>
              <a:avLst/>
              <a:gdLst>
                <a:gd name="connsiteX0" fmla="*/ 605416 w 605416"/>
                <a:gd name="connsiteY0" fmla="*/ 8997 h 106478"/>
                <a:gd name="connsiteX1" fmla="*/ 321531 w 605416"/>
                <a:gd name="connsiteY1" fmla="*/ 106309 h 106478"/>
                <a:gd name="connsiteX2" fmla="*/ 0 w 605416"/>
                <a:gd name="connsiteY2" fmla="*/ 0 h 106478"/>
                <a:gd name="connsiteX3" fmla="*/ 300932 w 605416"/>
                <a:gd name="connsiteY3" fmla="*/ 73398 h 106478"/>
                <a:gd name="connsiteX4" fmla="*/ 603522 w 605416"/>
                <a:gd name="connsiteY4" fmla="*/ 2841 h 106478"/>
                <a:gd name="connsiteX5" fmla="*/ 605416 w 605416"/>
                <a:gd name="connsiteY5" fmla="*/ 8997 h 10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416" h="106478">
                  <a:moveTo>
                    <a:pt x="605416" y="8997"/>
                  </a:moveTo>
                  <a:cubicBezTo>
                    <a:pt x="521837" y="72451"/>
                    <a:pt x="425946" y="103231"/>
                    <a:pt x="321531" y="106309"/>
                  </a:cubicBezTo>
                  <a:cubicBezTo>
                    <a:pt x="190835" y="110097"/>
                    <a:pt x="50432" y="49721"/>
                    <a:pt x="0" y="0"/>
                  </a:cubicBezTo>
                  <a:cubicBezTo>
                    <a:pt x="95654" y="43802"/>
                    <a:pt x="195334" y="72214"/>
                    <a:pt x="300932" y="73398"/>
                  </a:cubicBezTo>
                  <a:cubicBezTo>
                    <a:pt x="407241" y="74582"/>
                    <a:pt x="507394" y="47354"/>
                    <a:pt x="603522" y="2841"/>
                  </a:cubicBezTo>
                  <a:cubicBezTo>
                    <a:pt x="604233" y="4735"/>
                    <a:pt x="604706" y="6866"/>
                    <a:pt x="605416" y="8997"/>
                  </a:cubicBezTo>
                  <a:close/>
                </a:path>
              </a:pathLst>
            </a:custGeom>
            <a:solidFill>
              <a:srgbClr val="CDCDCD"/>
            </a:solidFill>
            <a:ln w="2363"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FB7100-180E-4453-9ACB-B1E5220F4B69}"/>
                </a:ext>
              </a:extLst>
            </p:cNvPr>
            <p:cNvSpPr/>
            <p:nvPr/>
          </p:nvSpPr>
          <p:spPr>
            <a:xfrm>
              <a:off x="434034" y="3504311"/>
              <a:ext cx="976164" cy="203556"/>
            </a:xfrm>
            <a:custGeom>
              <a:avLst/>
              <a:gdLst>
                <a:gd name="connsiteX0" fmla="*/ 0 w 519469"/>
                <a:gd name="connsiteY0" fmla="*/ 0 h 108323"/>
                <a:gd name="connsiteX1" fmla="*/ 519469 w 519469"/>
                <a:gd name="connsiteY1" fmla="*/ 6156 h 108323"/>
                <a:gd name="connsiteX2" fmla="*/ 503606 w 519469"/>
                <a:gd name="connsiteY2" fmla="*/ 26755 h 108323"/>
                <a:gd name="connsiteX3" fmla="*/ 297144 w 519469"/>
                <a:gd name="connsiteY3" fmla="*/ 107256 h 108323"/>
                <a:gd name="connsiteX4" fmla="*/ 11128 w 519469"/>
                <a:gd name="connsiteY4" fmla="*/ 15627 h 108323"/>
                <a:gd name="connsiteX5" fmla="*/ 0 w 519469"/>
                <a:gd name="connsiteY5" fmla="*/ 0 h 10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469" h="108323">
                  <a:moveTo>
                    <a:pt x="0" y="0"/>
                  </a:moveTo>
                  <a:cubicBezTo>
                    <a:pt x="173788" y="97785"/>
                    <a:pt x="346155" y="101574"/>
                    <a:pt x="519469" y="6156"/>
                  </a:cubicBezTo>
                  <a:cubicBezTo>
                    <a:pt x="517102" y="16811"/>
                    <a:pt x="509999" y="21783"/>
                    <a:pt x="503606" y="26755"/>
                  </a:cubicBezTo>
                  <a:cubicBezTo>
                    <a:pt x="442520" y="72925"/>
                    <a:pt x="374094" y="101574"/>
                    <a:pt x="297144" y="107256"/>
                  </a:cubicBezTo>
                  <a:cubicBezTo>
                    <a:pt x="189651" y="115069"/>
                    <a:pt x="95891" y="79554"/>
                    <a:pt x="11128" y="15627"/>
                  </a:cubicBezTo>
                  <a:cubicBezTo>
                    <a:pt x="7340" y="12786"/>
                    <a:pt x="2841" y="9708"/>
                    <a:pt x="0" y="0"/>
                  </a:cubicBezTo>
                  <a:close/>
                </a:path>
              </a:pathLst>
            </a:custGeom>
            <a:solidFill>
              <a:srgbClr val="CDCDCD"/>
            </a:solidFill>
            <a:ln w="2363"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39AB74-7FB6-46C3-A6E6-330A05262077}"/>
                </a:ext>
              </a:extLst>
            </p:cNvPr>
            <p:cNvSpPr/>
            <p:nvPr/>
          </p:nvSpPr>
          <p:spPr>
            <a:xfrm>
              <a:off x="1918299" y="3803549"/>
              <a:ext cx="91143" cy="238196"/>
            </a:xfrm>
            <a:custGeom>
              <a:avLst/>
              <a:gdLst>
                <a:gd name="connsiteX0" fmla="*/ 38122 w 48502"/>
                <a:gd name="connsiteY0" fmla="*/ 23781 h 126757"/>
                <a:gd name="connsiteX1" fmla="*/ 47119 w 48502"/>
                <a:gd name="connsiteY1" fmla="*/ 103099 h 126757"/>
                <a:gd name="connsiteX2" fmla="*/ 40727 w 48502"/>
                <a:gd name="connsiteY2" fmla="*/ 119199 h 126757"/>
                <a:gd name="connsiteX3" fmla="*/ 20838 w 48502"/>
                <a:gd name="connsiteY3" fmla="*/ 125591 h 126757"/>
                <a:gd name="connsiteX4" fmla="*/ 14919 w 48502"/>
                <a:gd name="connsiteY4" fmla="*/ 108307 h 126757"/>
                <a:gd name="connsiteX5" fmla="*/ 10657 w 48502"/>
                <a:gd name="connsiteY5" fmla="*/ 49115 h 126757"/>
                <a:gd name="connsiteX6" fmla="*/ 2607 w 48502"/>
                <a:gd name="connsiteY6" fmla="*/ 32068 h 126757"/>
                <a:gd name="connsiteX7" fmla="*/ 3791 w 48502"/>
                <a:gd name="connsiteY7" fmla="*/ 9812 h 126757"/>
                <a:gd name="connsiteX8" fmla="*/ 25100 w 48502"/>
                <a:gd name="connsiteY8" fmla="*/ 815 h 126757"/>
                <a:gd name="connsiteX9" fmla="*/ 38122 w 48502"/>
                <a:gd name="connsiteY9" fmla="*/ 23781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 h="126757">
                  <a:moveTo>
                    <a:pt x="38122" y="23781"/>
                  </a:moveTo>
                  <a:cubicBezTo>
                    <a:pt x="42384" y="47221"/>
                    <a:pt x="52091" y="75870"/>
                    <a:pt x="47119" y="103099"/>
                  </a:cubicBezTo>
                  <a:cubicBezTo>
                    <a:pt x="46883" y="109018"/>
                    <a:pt x="45225" y="114700"/>
                    <a:pt x="40727" y="119199"/>
                  </a:cubicBezTo>
                  <a:cubicBezTo>
                    <a:pt x="35281" y="124645"/>
                    <a:pt x="28651" y="128906"/>
                    <a:pt x="20838" y="125591"/>
                  </a:cubicBezTo>
                  <a:cubicBezTo>
                    <a:pt x="12788" y="122277"/>
                    <a:pt x="13972" y="114700"/>
                    <a:pt x="14919" y="108307"/>
                  </a:cubicBezTo>
                  <a:cubicBezTo>
                    <a:pt x="17760" y="88182"/>
                    <a:pt x="18944" y="68294"/>
                    <a:pt x="10657" y="49115"/>
                  </a:cubicBezTo>
                  <a:cubicBezTo>
                    <a:pt x="8053" y="43433"/>
                    <a:pt x="4975" y="37987"/>
                    <a:pt x="2607" y="32068"/>
                  </a:cubicBezTo>
                  <a:cubicBezTo>
                    <a:pt x="-708" y="24492"/>
                    <a:pt x="-1418" y="16678"/>
                    <a:pt x="3791" y="9812"/>
                  </a:cubicBezTo>
                  <a:cubicBezTo>
                    <a:pt x="9000" y="2946"/>
                    <a:pt x="16103" y="-2026"/>
                    <a:pt x="25100" y="815"/>
                  </a:cubicBezTo>
                  <a:cubicBezTo>
                    <a:pt x="35991" y="4366"/>
                    <a:pt x="36938" y="14310"/>
                    <a:pt x="38122" y="23781"/>
                  </a:cubicBezTo>
                  <a:close/>
                </a:path>
              </a:pathLst>
            </a:custGeom>
            <a:solidFill>
              <a:srgbClr val="C0C0C0"/>
            </a:solidFill>
            <a:ln w="2363"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0CFCC4B-7B83-438B-AA1B-D1DA0F06ADBB}"/>
                </a:ext>
              </a:extLst>
            </p:cNvPr>
            <p:cNvSpPr/>
            <p:nvPr/>
          </p:nvSpPr>
          <p:spPr>
            <a:xfrm>
              <a:off x="1949818" y="2024045"/>
              <a:ext cx="734427" cy="1960867"/>
            </a:xfrm>
            <a:custGeom>
              <a:avLst/>
              <a:gdLst>
                <a:gd name="connsiteX0" fmla="*/ 191584 w 390828"/>
                <a:gd name="connsiteY0" fmla="*/ 735639 h 1043482"/>
                <a:gd name="connsiteX1" fmla="*/ 293868 w 390828"/>
                <a:gd name="connsiteY1" fmla="*/ 442520 h 1043482"/>
                <a:gd name="connsiteX2" fmla="*/ 390706 w 390828"/>
                <a:gd name="connsiteY2" fmla="*/ 47354 h 1043482"/>
                <a:gd name="connsiteX3" fmla="*/ 376736 w 390828"/>
                <a:gd name="connsiteY3" fmla="*/ 0 h 1043482"/>
                <a:gd name="connsiteX4" fmla="*/ 254564 w 390828"/>
                <a:gd name="connsiteY4" fmla="*/ 468801 h 1043482"/>
                <a:gd name="connsiteX5" fmla="*/ 88116 w 390828"/>
                <a:gd name="connsiteY5" fmla="*/ 858285 h 1043482"/>
                <a:gd name="connsiteX6" fmla="*/ 18980 w 390828"/>
                <a:gd name="connsiteY6" fmla="*/ 968619 h 1043482"/>
                <a:gd name="connsiteX7" fmla="*/ 38 w 390828"/>
                <a:gd name="connsiteY7" fmla="*/ 1008633 h 1043482"/>
                <a:gd name="connsiteX8" fmla="*/ 26556 w 390828"/>
                <a:gd name="connsiteY8" fmla="*/ 1032309 h 1043482"/>
                <a:gd name="connsiteX9" fmla="*/ 124105 w 390828"/>
                <a:gd name="connsiteY9" fmla="*/ 1039886 h 1043482"/>
                <a:gd name="connsiteX10" fmla="*/ 252433 w 390828"/>
                <a:gd name="connsiteY10" fmla="*/ 981404 h 1043482"/>
                <a:gd name="connsiteX11" fmla="*/ 254564 w 390828"/>
                <a:gd name="connsiteY11" fmla="*/ 938076 h 1043482"/>
                <a:gd name="connsiteX12" fmla="*/ 147545 w 390828"/>
                <a:gd name="connsiteY12" fmla="*/ 990875 h 1043482"/>
                <a:gd name="connsiteX13" fmla="*/ 88353 w 390828"/>
                <a:gd name="connsiteY13" fmla="*/ 1005555 h 1043482"/>
                <a:gd name="connsiteX14" fmla="*/ 66333 w 390828"/>
                <a:gd name="connsiteY14" fmla="*/ 972644 h 1043482"/>
                <a:gd name="connsiteX15" fmla="*/ 191584 w 390828"/>
                <a:gd name="connsiteY15" fmla="*/ 735639 h 1043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0828" h="1043482">
                  <a:moveTo>
                    <a:pt x="191584" y="735639"/>
                  </a:moveTo>
                  <a:cubicBezTo>
                    <a:pt x="239174" y="642589"/>
                    <a:pt x="272322" y="544804"/>
                    <a:pt x="293868" y="442520"/>
                  </a:cubicBezTo>
                  <a:cubicBezTo>
                    <a:pt x="309021" y="371489"/>
                    <a:pt x="394494" y="58719"/>
                    <a:pt x="390706" y="47354"/>
                  </a:cubicBezTo>
                  <a:cubicBezTo>
                    <a:pt x="382656" y="35515"/>
                    <a:pt x="379814" y="1894"/>
                    <a:pt x="376736" y="0"/>
                  </a:cubicBezTo>
                  <a:cubicBezTo>
                    <a:pt x="350929" y="26281"/>
                    <a:pt x="273269" y="407005"/>
                    <a:pt x="254564" y="468801"/>
                  </a:cubicBezTo>
                  <a:cubicBezTo>
                    <a:pt x="212419" y="609205"/>
                    <a:pt x="164355" y="732087"/>
                    <a:pt x="88116" y="858285"/>
                  </a:cubicBezTo>
                  <a:cubicBezTo>
                    <a:pt x="87406" y="859232"/>
                    <a:pt x="42420" y="938549"/>
                    <a:pt x="18980" y="968619"/>
                  </a:cubicBezTo>
                  <a:cubicBezTo>
                    <a:pt x="3353" y="986140"/>
                    <a:pt x="-435" y="996794"/>
                    <a:pt x="38" y="1008633"/>
                  </a:cubicBezTo>
                  <a:cubicBezTo>
                    <a:pt x="275" y="1022602"/>
                    <a:pt x="5721" y="1020945"/>
                    <a:pt x="26556" y="1032309"/>
                  </a:cubicBezTo>
                  <a:cubicBezTo>
                    <a:pt x="58283" y="1044385"/>
                    <a:pt x="90957" y="1046279"/>
                    <a:pt x="124105" y="1039886"/>
                  </a:cubicBezTo>
                  <a:cubicBezTo>
                    <a:pt x="182587" y="1023786"/>
                    <a:pt x="227809" y="997741"/>
                    <a:pt x="252433" y="981404"/>
                  </a:cubicBezTo>
                  <a:cubicBezTo>
                    <a:pt x="261904" y="974064"/>
                    <a:pt x="273979" y="934051"/>
                    <a:pt x="254564" y="938076"/>
                  </a:cubicBezTo>
                  <a:cubicBezTo>
                    <a:pt x="225915" y="947073"/>
                    <a:pt x="173116" y="976669"/>
                    <a:pt x="147545" y="990875"/>
                  </a:cubicBezTo>
                  <a:cubicBezTo>
                    <a:pt x="137837" y="996321"/>
                    <a:pt x="104216" y="1003661"/>
                    <a:pt x="88353" y="1005555"/>
                  </a:cubicBezTo>
                  <a:cubicBezTo>
                    <a:pt x="64913" y="1008396"/>
                    <a:pt x="62308" y="988507"/>
                    <a:pt x="66333" y="972644"/>
                  </a:cubicBezTo>
                  <a:cubicBezTo>
                    <a:pt x="75331" y="954413"/>
                    <a:pt x="161514" y="794594"/>
                    <a:pt x="191584" y="735639"/>
                  </a:cubicBezTo>
                  <a:close/>
                </a:path>
              </a:pathLst>
            </a:custGeom>
            <a:solidFill>
              <a:srgbClr val="FEFEFE"/>
            </a:solidFill>
            <a:ln w="2363" cap="flat">
              <a:noFill/>
              <a:prstDash val="solid"/>
              <a:miter/>
            </a:ln>
          </p:spPr>
          <p:txBody>
            <a:bodyPr rtlCol="0" anchor="ctr"/>
            <a:lstStyle/>
            <a:p>
              <a:endParaRPr lang="en-US"/>
            </a:p>
          </p:txBody>
        </p:sp>
      </p:grpSp>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bg>
      <p:bgPr>
        <a:solidFill>
          <a:schemeClr val="bg1"/>
        </a:solidFill>
        <a:effectLst/>
      </p:bgPr>
    </p:bg>
    <p:spTree>
      <p:nvGrpSpPr>
        <p:cNvPr id="1" name=""/>
        <p:cNvGrpSpPr/>
        <p:nvPr/>
      </p:nvGrpSpPr>
      <p:grpSpPr>
        <a:xfrm>
          <a:off x="0" y="0"/>
          <a:ext cx="0" cy="0"/>
          <a:chOff x="0" y="0"/>
          <a:chExt cx="0" cy="0"/>
        </a:xfrm>
      </p:grpSpPr>
      <p:sp>
        <p:nvSpPr>
          <p:cNvPr id="16" name="직사각형 1">
            <a:extLst>
              <a:ext uri="{FF2B5EF4-FFF2-40B4-BE49-F238E27FC236}">
                <a16:creationId xmlns:a16="http://schemas.microsoft.com/office/drawing/2014/main" id="{386B2C13-5A85-417E-AEF8-996FADF9CC16}"/>
              </a:ext>
            </a:extLst>
          </p:cNvPr>
          <p:cNvSpPr/>
          <p:nvPr userDrawn="1"/>
        </p:nvSpPr>
        <p:spPr>
          <a:xfrm>
            <a:off x="2" y="0"/>
            <a:ext cx="12191999" cy="2376000"/>
          </a:xfrm>
          <a:custGeom>
            <a:avLst/>
            <a:gdLst>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1574014 h 2376000"/>
              <a:gd name="connsiteX5" fmla="*/ 539552 w 9143999"/>
              <a:gd name="connsiteY5" fmla="*/ 2376000 h 2376000"/>
              <a:gd name="connsiteX6" fmla="*/ 0 w 9143999"/>
              <a:gd name="connsiteY6" fmla="*/ 2376000 h 2376000"/>
              <a:gd name="connsiteX7" fmla="*/ 0 w 9143999"/>
              <a:gd name="connsiteY7" fmla="*/ 0 h 2376000"/>
              <a:gd name="connsiteX0" fmla="*/ 0 w 9143999"/>
              <a:gd name="connsiteY0" fmla="*/ 0 h 2376000"/>
              <a:gd name="connsiteX1" fmla="*/ 9143999 w 9143999"/>
              <a:gd name="connsiteY1" fmla="*/ 0 h 2376000"/>
              <a:gd name="connsiteX2" fmla="*/ 9143999 w 9143999"/>
              <a:gd name="connsiteY2" fmla="*/ 2376000 h 2376000"/>
              <a:gd name="connsiteX3" fmla="*/ 2483768 w 9143999"/>
              <a:gd name="connsiteY3" fmla="*/ 2376000 h 2376000"/>
              <a:gd name="connsiteX4" fmla="*/ 539552 w 9143999"/>
              <a:gd name="connsiteY4" fmla="*/ 2376000 h 2376000"/>
              <a:gd name="connsiteX5" fmla="*/ 0 w 9143999"/>
              <a:gd name="connsiteY5" fmla="*/ 2376000 h 2376000"/>
              <a:gd name="connsiteX6" fmla="*/ 0 w 9143999"/>
              <a:gd name="connsiteY6" fmla="*/ 0 h 2376000"/>
              <a:gd name="connsiteX0" fmla="*/ 0 w 9143999"/>
              <a:gd name="connsiteY0" fmla="*/ 0 h 2376000"/>
              <a:gd name="connsiteX1" fmla="*/ 9143999 w 9143999"/>
              <a:gd name="connsiteY1" fmla="*/ 0 h 2376000"/>
              <a:gd name="connsiteX2" fmla="*/ 9143999 w 9143999"/>
              <a:gd name="connsiteY2" fmla="*/ 2376000 h 2376000"/>
              <a:gd name="connsiteX3" fmla="*/ 539552 w 9143999"/>
              <a:gd name="connsiteY3" fmla="*/ 2376000 h 2376000"/>
              <a:gd name="connsiteX4" fmla="*/ 0 w 9143999"/>
              <a:gd name="connsiteY4" fmla="*/ 2376000 h 2376000"/>
              <a:gd name="connsiteX5" fmla="*/ 0 w 9143999"/>
              <a:gd name="connsiteY5" fmla="*/ 0 h 2376000"/>
              <a:gd name="connsiteX0" fmla="*/ 0 w 9143999"/>
              <a:gd name="connsiteY0" fmla="*/ 0 h 2376000"/>
              <a:gd name="connsiteX1" fmla="*/ 9143999 w 9143999"/>
              <a:gd name="connsiteY1" fmla="*/ 0 h 2376000"/>
              <a:gd name="connsiteX2" fmla="*/ 9143999 w 9143999"/>
              <a:gd name="connsiteY2" fmla="*/ 2376000 h 2376000"/>
              <a:gd name="connsiteX3" fmla="*/ 0 w 9143999"/>
              <a:gd name="connsiteY3" fmla="*/ 2376000 h 2376000"/>
              <a:gd name="connsiteX4" fmla="*/ 0 w 9143999"/>
              <a:gd name="connsiteY4" fmla="*/ 0 h 23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999" h="2376000">
                <a:moveTo>
                  <a:pt x="0" y="0"/>
                </a:moveTo>
                <a:lnTo>
                  <a:pt x="9143999" y="0"/>
                </a:lnTo>
                <a:lnTo>
                  <a:pt x="9143999" y="2376000"/>
                </a:lnTo>
                <a:lnTo>
                  <a:pt x="0" y="2376000"/>
                </a:lnTo>
                <a:lnTo>
                  <a:pt x="0" y="0"/>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8" name="직사각형 1">
            <a:extLst>
              <a:ext uri="{FF2B5EF4-FFF2-40B4-BE49-F238E27FC236}">
                <a16:creationId xmlns:a16="http://schemas.microsoft.com/office/drawing/2014/main" id="{486DB458-356C-4F0C-A601-034ACE45713A}"/>
              </a:ext>
            </a:extLst>
          </p:cNvPr>
          <p:cNvSpPr/>
          <p:nvPr userDrawn="1"/>
        </p:nvSpPr>
        <p:spPr>
          <a:xfrm>
            <a:off x="766353" y="1663329"/>
            <a:ext cx="2688000" cy="3004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그림 개체 틀 2">
            <a:extLst>
              <a:ext uri="{FF2B5EF4-FFF2-40B4-BE49-F238E27FC236}">
                <a16:creationId xmlns:a16="http://schemas.microsoft.com/office/drawing/2014/main" id="{C25BBD44-E30E-4A31-A913-0C185961A433}"/>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a:t>Place Your Picture Here</a:t>
            </a:r>
            <a:endParaRPr lang="ko-KR" altLang="en-US"/>
          </a:p>
        </p:txBody>
      </p:sp>
      <p:sp>
        <p:nvSpPr>
          <p:cNvPr id="19" name="Freeform: Shape 18">
            <a:extLst>
              <a:ext uri="{FF2B5EF4-FFF2-40B4-BE49-F238E27FC236}">
                <a16:creationId xmlns:a16="http://schemas.microsoft.com/office/drawing/2014/main" id="{48861E80-6678-4982-A9D8-0E0403096359}"/>
              </a:ext>
            </a:extLst>
          </p:cNvPr>
          <p:cNvSpPr/>
          <p:nvPr userDrawn="1"/>
        </p:nvSpPr>
        <p:spPr>
          <a:xfrm>
            <a:off x="0" y="-1"/>
            <a:ext cx="7205477" cy="2375999"/>
          </a:xfrm>
          <a:custGeom>
            <a:avLst/>
            <a:gdLst>
              <a:gd name="connsiteX0" fmla="*/ 2921457 w 3751729"/>
              <a:gd name="connsiteY0" fmla="*/ 929082 h 1237129"/>
              <a:gd name="connsiteX1" fmla="*/ 2929580 w 3751729"/>
              <a:gd name="connsiteY1" fmla="*/ 931543 h 1237129"/>
              <a:gd name="connsiteX2" fmla="*/ 2939672 w 3751729"/>
              <a:gd name="connsiteY2" fmla="*/ 937451 h 1237129"/>
              <a:gd name="connsiteX3" fmla="*/ 2948781 w 3751729"/>
              <a:gd name="connsiteY3" fmla="*/ 946559 h 1237129"/>
              <a:gd name="connsiteX4" fmla="*/ 2952719 w 3751729"/>
              <a:gd name="connsiteY4" fmla="*/ 954190 h 1237129"/>
              <a:gd name="connsiteX5" fmla="*/ 2948781 w 3751729"/>
              <a:gd name="connsiteY5" fmla="*/ 956651 h 1237129"/>
              <a:gd name="connsiteX6" fmla="*/ 2944596 w 3751729"/>
              <a:gd name="connsiteY6" fmla="*/ 960835 h 1237129"/>
              <a:gd name="connsiteX7" fmla="*/ 2939672 w 3751729"/>
              <a:gd name="connsiteY7" fmla="*/ 964282 h 1237129"/>
              <a:gd name="connsiteX8" fmla="*/ 2933765 w 3751729"/>
              <a:gd name="connsiteY8" fmla="*/ 966743 h 1237129"/>
              <a:gd name="connsiteX9" fmla="*/ 2938688 w 3751729"/>
              <a:gd name="connsiteY9" fmla="*/ 980035 h 1237129"/>
              <a:gd name="connsiteX10" fmla="*/ 2944596 w 3751729"/>
              <a:gd name="connsiteY10" fmla="*/ 990128 h 1237129"/>
              <a:gd name="connsiteX11" fmla="*/ 2950257 w 3751729"/>
              <a:gd name="connsiteY11" fmla="*/ 1001944 h 1237129"/>
              <a:gd name="connsiteX12" fmla="*/ 2945334 w 3751729"/>
              <a:gd name="connsiteY12" fmla="*/ 1003666 h 1237129"/>
              <a:gd name="connsiteX13" fmla="*/ 2942872 w 3751729"/>
              <a:gd name="connsiteY13" fmla="*/ 1003666 h 1237129"/>
              <a:gd name="connsiteX14" fmla="*/ 2941150 w 3751729"/>
              <a:gd name="connsiteY14" fmla="*/ 1003666 h 1237129"/>
              <a:gd name="connsiteX15" fmla="*/ 2939672 w 3751729"/>
              <a:gd name="connsiteY15" fmla="*/ 1005389 h 1237129"/>
              <a:gd name="connsiteX16" fmla="*/ 2938688 w 3751729"/>
              <a:gd name="connsiteY16" fmla="*/ 1006128 h 1237129"/>
              <a:gd name="connsiteX17" fmla="*/ 2937212 w 3751729"/>
              <a:gd name="connsiteY17" fmla="*/ 1009574 h 1237129"/>
              <a:gd name="connsiteX18" fmla="*/ 2929580 w 3751729"/>
              <a:gd name="connsiteY18" fmla="*/ 1022867 h 1237129"/>
              <a:gd name="connsiteX19" fmla="*/ 2925642 w 3751729"/>
              <a:gd name="connsiteY19" fmla="*/ 1038866 h 1237129"/>
              <a:gd name="connsiteX20" fmla="*/ 2918011 w 3751729"/>
              <a:gd name="connsiteY20" fmla="*/ 1053143 h 1237129"/>
              <a:gd name="connsiteX21" fmla="*/ 2914073 w 3751729"/>
              <a:gd name="connsiteY21" fmla="*/ 1056589 h 1237129"/>
              <a:gd name="connsiteX22" fmla="*/ 2909888 w 3751729"/>
              <a:gd name="connsiteY22" fmla="*/ 1056589 h 1237129"/>
              <a:gd name="connsiteX23" fmla="*/ 2904965 w 3751729"/>
              <a:gd name="connsiteY23" fmla="*/ 1057327 h 1237129"/>
              <a:gd name="connsiteX24" fmla="*/ 2900041 w 3751729"/>
              <a:gd name="connsiteY24" fmla="*/ 1057327 h 1237129"/>
              <a:gd name="connsiteX25" fmla="*/ 2890935 w 3751729"/>
              <a:gd name="connsiteY25" fmla="*/ 1052404 h 1237129"/>
              <a:gd name="connsiteX26" fmla="*/ 2882565 w 3751729"/>
              <a:gd name="connsiteY26" fmla="*/ 1050681 h 1237129"/>
              <a:gd name="connsiteX27" fmla="*/ 2871981 w 3751729"/>
              <a:gd name="connsiteY27" fmla="*/ 1050681 h 1237129"/>
              <a:gd name="connsiteX28" fmla="*/ 2861888 w 3751729"/>
              <a:gd name="connsiteY28" fmla="*/ 1048958 h 1237129"/>
              <a:gd name="connsiteX29" fmla="*/ 2852042 w 3751729"/>
              <a:gd name="connsiteY29" fmla="*/ 1044774 h 1237129"/>
              <a:gd name="connsiteX30" fmla="*/ 2842196 w 3751729"/>
              <a:gd name="connsiteY30" fmla="*/ 1031235 h 1237129"/>
              <a:gd name="connsiteX31" fmla="*/ 2834812 w 3751729"/>
              <a:gd name="connsiteY31" fmla="*/ 1013758 h 1237129"/>
              <a:gd name="connsiteX32" fmla="*/ 2833088 w 3751729"/>
              <a:gd name="connsiteY32" fmla="*/ 993574 h 1237129"/>
              <a:gd name="connsiteX33" fmla="*/ 2840472 w 3751729"/>
              <a:gd name="connsiteY33" fmla="*/ 990128 h 1237129"/>
              <a:gd name="connsiteX34" fmla="*/ 2846380 w 3751729"/>
              <a:gd name="connsiteY34" fmla="*/ 990128 h 1237129"/>
              <a:gd name="connsiteX35" fmla="*/ 2852042 w 3751729"/>
              <a:gd name="connsiteY35" fmla="*/ 991851 h 1237129"/>
              <a:gd name="connsiteX36" fmla="*/ 2857950 w 3751729"/>
              <a:gd name="connsiteY36" fmla="*/ 988651 h 1237129"/>
              <a:gd name="connsiteX37" fmla="*/ 2865334 w 3751729"/>
              <a:gd name="connsiteY37" fmla="*/ 976835 h 1237129"/>
              <a:gd name="connsiteX38" fmla="*/ 2883549 w 3751729"/>
              <a:gd name="connsiteY38" fmla="*/ 974374 h 1237129"/>
              <a:gd name="connsiteX39" fmla="*/ 2886749 w 3751729"/>
              <a:gd name="connsiteY39" fmla="*/ 971666 h 1237129"/>
              <a:gd name="connsiteX40" fmla="*/ 2889211 w 3751729"/>
              <a:gd name="connsiteY40" fmla="*/ 968466 h 1237129"/>
              <a:gd name="connsiteX41" fmla="*/ 2889211 w 3751729"/>
              <a:gd name="connsiteY41" fmla="*/ 966743 h 1237129"/>
              <a:gd name="connsiteX42" fmla="*/ 2890935 w 3751729"/>
              <a:gd name="connsiteY42" fmla="*/ 965758 h 1237129"/>
              <a:gd name="connsiteX43" fmla="*/ 2890935 w 3751729"/>
              <a:gd name="connsiteY43" fmla="*/ 964282 h 1237129"/>
              <a:gd name="connsiteX44" fmla="*/ 2890935 w 3751729"/>
              <a:gd name="connsiteY44" fmla="*/ 962559 h 1237129"/>
              <a:gd name="connsiteX45" fmla="*/ 2892411 w 3751729"/>
              <a:gd name="connsiteY45" fmla="*/ 960835 h 1237129"/>
              <a:gd name="connsiteX46" fmla="*/ 2895119 w 3751729"/>
              <a:gd name="connsiteY46" fmla="*/ 960835 h 1237129"/>
              <a:gd name="connsiteX47" fmla="*/ 2900041 w 3751729"/>
              <a:gd name="connsiteY47" fmla="*/ 960835 h 1237129"/>
              <a:gd name="connsiteX48" fmla="*/ 2904965 w 3751729"/>
              <a:gd name="connsiteY48" fmla="*/ 960835 h 1237129"/>
              <a:gd name="connsiteX49" fmla="*/ 2908165 w 3751729"/>
              <a:gd name="connsiteY49" fmla="*/ 950743 h 1237129"/>
              <a:gd name="connsiteX50" fmla="*/ 2912349 w 3751729"/>
              <a:gd name="connsiteY50" fmla="*/ 943112 h 1237129"/>
              <a:gd name="connsiteX51" fmla="*/ 2916534 w 3751729"/>
              <a:gd name="connsiteY51" fmla="*/ 936466 h 1237129"/>
              <a:gd name="connsiteX52" fmla="*/ 2505952 w 3751729"/>
              <a:gd name="connsiteY52" fmla="*/ 909636 h 1237129"/>
              <a:gd name="connsiteX53" fmla="*/ 2514321 w 3751729"/>
              <a:gd name="connsiteY53" fmla="*/ 915544 h 1237129"/>
              <a:gd name="connsiteX54" fmla="*/ 2519244 w 3751729"/>
              <a:gd name="connsiteY54" fmla="*/ 925636 h 1237129"/>
              <a:gd name="connsiteX55" fmla="*/ 2519244 w 3751729"/>
              <a:gd name="connsiteY55" fmla="*/ 940651 h 1237129"/>
              <a:gd name="connsiteX56" fmla="*/ 2519244 w 3751729"/>
              <a:gd name="connsiteY56" fmla="*/ 942374 h 1237129"/>
              <a:gd name="connsiteX57" fmla="*/ 2519983 w 3751729"/>
              <a:gd name="connsiteY57" fmla="*/ 942374 h 1237129"/>
              <a:gd name="connsiteX58" fmla="*/ 2521707 w 3751729"/>
              <a:gd name="connsiteY58" fmla="*/ 943113 h 1237129"/>
              <a:gd name="connsiteX59" fmla="*/ 2521707 w 3751729"/>
              <a:gd name="connsiteY59" fmla="*/ 944836 h 1237129"/>
              <a:gd name="connsiteX60" fmla="*/ 2521707 w 3751729"/>
              <a:gd name="connsiteY60" fmla="*/ 948282 h 1237129"/>
              <a:gd name="connsiteX61" fmla="*/ 2519244 w 3751729"/>
              <a:gd name="connsiteY61" fmla="*/ 948282 h 1237129"/>
              <a:gd name="connsiteX62" fmla="*/ 2515798 w 3751729"/>
              <a:gd name="connsiteY62" fmla="*/ 949021 h 1237129"/>
              <a:gd name="connsiteX63" fmla="*/ 2514321 w 3751729"/>
              <a:gd name="connsiteY63" fmla="*/ 952466 h 1237129"/>
              <a:gd name="connsiteX64" fmla="*/ 2511860 w 3751729"/>
              <a:gd name="connsiteY64" fmla="*/ 954190 h 1237129"/>
              <a:gd name="connsiteX65" fmla="*/ 2510137 w 3751729"/>
              <a:gd name="connsiteY65" fmla="*/ 954190 h 1237129"/>
              <a:gd name="connsiteX66" fmla="*/ 2508413 w 3751729"/>
              <a:gd name="connsiteY66" fmla="*/ 952466 h 1237129"/>
              <a:gd name="connsiteX67" fmla="*/ 2507675 w 3751729"/>
              <a:gd name="connsiteY67" fmla="*/ 952466 h 1237129"/>
              <a:gd name="connsiteX68" fmla="*/ 2505952 w 3751729"/>
              <a:gd name="connsiteY68" fmla="*/ 950743 h 1237129"/>
              <a:gd name="connsiteX69" fmla="*/ 2500290 w 3751729"/>
              <a:gd name="connsiteY69" fmla="*/ 938928 h 1237129"/>
              <a:gd name="connsiteX70" fmla="*/ 2500290 w 3751729"/>
              <a:gd name="connsiteY70" fmla="*/ 921452 h 1237129"/>
              <a:gd name="connsiteX71" fmla="*/ 2501768 w 3751729"/>
              <a:gd name="connsiteY71" fmla="*/ 918990 h 1237129"/>
              <a:gd name="connsiteX72" fmla="*/ 2503490 w 3751729"/>
              <a:gd name="connsiteY72" fmla="*/ 917267 h 1237129"/>
              <a:gd name="connsiteX73" fmla="*/ 2504229 w 3751729"/>
              <a:gd name="connsiteY73" fmla="*/ 913821 h 1237129"/>
              <a:gd name="connsiteX74" fmla="*/ 3023856 w 3751729"/>
              <a:gd name="connsiteY74" fmla="*/ 892159 h 1237129"/>
              <a:gd name="connsiteX75" fmla="*/ 3030503 w 3751729"/>
              <a:gd name="connsiteY75" fmla="*/ 899544 h 1237129"/>
              <a:gd name="connsiteX76" fmla="*/ 3035425 w 3751729"/>
              <a:gd name="connsiteY76" fmla="*/ 907913 h 1237129"/>
              <a:gd name="connsiteX77" fmla="*/ 3035425 w 3751729"/>
              <a:gd name="connsiteY77" fmla="*/ 921452 h 1237129"/>
              <a:gd name="connsiteX78" fmla="*/ 3036164 w 3751729"/>
              <a:gd name="connsiteY78" fmla="*/ 924652 h 1237129"/>
              <a:gd name="connsiteX79" fmla="*/ 3037887 w 3751729"/>
              <a:gd name="connsiteY79" fmla="*/ 924652 h 1237129"/>
              <a:gd name="connsiteX80" fmla="*/ 3037887 w 3751729"/>
              <a:gd name="connsiteY80" fmla="*/ 925637 h 1237129"/>
              <a:gd name="connsiteX81" fmla="*/ 3036164 w 3751729"/>
              <a:gd name="connsiteY81" fmla="*/ 925637 h 1237129"/>
              <a:gd name="connsiteX82" fmla="*/ 3035425 w 3751729"/>
              <a:gd name="connsiteY82" fmla="*/ 929083 h 1237129"/>
              <a:gd name="connsiteX83" fmla="*/ 3035425 w 3751729"/>
              <a:gd name="connsiteY83" fmla="*/ 931543 h 1237129"/>
              <a:gd name="connsiteX84" fmla="*/ 3033703 w 3751729"/>
              <a:gd name="connsiteY84" fmla="*/ 931543 h 1237129"/>
              <a:gd name="connsiteX85" fmla="*/ 3033703 w 3751729"/>
              <a:gd name="connsiteY85" fmla="*/ 933267 h 1237129"/>
              <a:gd name="connsiteX86" fmla="*/ 3032225 w 3751729"/>
              <a:gd name="connsiteY86" fmla="*/ 933267 h 1237129"/>
              <a:gd name="connsiteX87" fmla="*/ 3029519 w 3751729"/>
              <a:gd name="connsiteY87" fmla="*/ 934744 h 1237129"/>
              <a:gd name="connsiteX88" fmla="*/ 3028041 w 3751729"/>
              <a:gd name="connsiteY88" fmla="*/ 931543 h 1237129"/>
              <a:gd name="connsiteX89" fmla="*/ 3028041 w 3751729"/>
              <a:gd name="connsiteY89" fmla="*/ 930559 h 1237129"/>
              <a:gd name="connsiteX90" fmla="*/ 3026319 w 3751729"/>
              <a:gd name="connsiteY90" fmla="*/ 930559 h 1237129"/>
              <a:gd name="connsiteX91" fmla="*/ 3024595 w 3751729"/>
              <a:gd name="connsiteY91" fmla="*/ 930559 h 1237129"/>
              <a:gd name="connsiteX92" fmla="*/ 3023856 w 3751729"/>
              <a:gd name="connsiteY92" fmla="*/ 929083 h 1237129"/>
              <a:gd name="connsiteX93" fmla="*/ 3023856 w 3751729"/>
              <a:gd name="connsiteY93" fmla="*/ 931543 h 1237129"/>
              <a:gd name="connsiteX94" fmla="*/ 3024595 w 3751729"/>
              <a:gd name="connsiteY94" fmla="*/ 933267 h 1237129"/>
              <a:gd name="connsiteX95" fmla="*/ 3026319 w 3751729"/>
              <a:gd name="connsiteY95" fmla="*/ 934744 h 1237129"/>
              <a:gd name="connsiteX96" fmla="*/ 3028041 w 3751729"/>
              <a:gd name="connsiteY96" fmla="*/ 936467 h 1237129"/>
              <a:gd name="connsiteX97" fmla="*/ 3026319 w 3751729"/>
              <a:gd name="connsiteY97" fmla="*/ 937452 h 1237129"/>
              <a:gd name="connsiteX98" fmla="*/ 3026319 w 3751729"/>
              <a:gd name="connsiteY98" fmla="*/ 938929 h 1237129"/>
              <a:gd name="connsiteX99" fmla="*/ 3026319 w 3751729"/>
              <a:gd name="connsiteY99" fmla="*/ 940652 h 1237129"/>
              <a:gd name="connsiteX100" fmla="*/ 3026319 w 3751729"/>
              <a:gd name="connsiteY100" fmla="*/ 944836 h 1237129"/>
              <a:gd name="connsiteX101" fmla="*/ 3018933 w 3751729"/>
              <a:gd name="connsiteY101" fmla="*/ 944836 h 1237129"/>
              <a:gd name="connsiteX102" fmla="*/ 3018933 w 3751729"/>
              <a:gd name="connsiteY102" fmla="*/ 940652 h 1237129"/>
              <a:gd name="connsiteX103" fmla="*/ 3014749 w 3751729"/>
              <a:gd name="connsiteY103" fmla="*/ 938929 h 1237129"/>
              <a:gd name="connsiteX104" fmla="*/ 3010564 w 3751729"/>
              <a:gd name="connsiteY104" fmla="*/ 936467 h 1237129"/>
              <a:gd name="connsiteX105" fmla="*/ 3009087 w 3751729"/>
              <a:gd name="connsiteY105" fmla="*/ 933267 h 1237129"/>
              <a:gd name="connsiteX106" fmla="*/ 3007364 w 3751729"/>
              <a:gd name="connsiteY106" fmla="*/ 929083 h 1237129"/>
              <a:gd name="connsiteX107" fmla="*/ 3006626 w 3751729"/>
              <a:gd name="connsiteY107" fmla="*/ 924652 h 1237129"/>
              <a:gd name="connsiteX108" fmla="*/ 3003180 w 3751729"/>
              <a:gd name="connsiteY108" fmla="*/ 918990 h 1237129"/>
              <a:gd name="connsiteX109" fmla="*/ 2998995 w 3751729"/>
              <a:gd name="connsiteY109" fmla="*/ 921452 h 1237129"/>
              <a:gd name="connsiteX110" fmla="*/ 2993334 w 3751729"/>
              <a:gd name="connsiteY110" fmla="*/ 924652 h 1237129"/>
              <a:gd name="connsiteX111" fmla="*/ 2987426 w 3751729"/>
              <a:gd name="connsiteY111" fmla="*/ 925637 h 1237129"/>
              <a:gd name="connsiteX112" fmla="*/ 2981764 w 3751729"/>
              <a:gd name="connsiteY112" fmla="*/ 929083 h 1237129"/>
              <a:gd name="connsiteX113" fmla="*/ 2981764 w 3751729"/>
              <a:gd name="connsiteY113" fmla="*/ 921452 h 1237129"/>
              <a:gd name="connsiteX114" fmla="*/ 2983488 w 3751729"/>
              <a:gd name="connsiteY114" fmla="*/ 919729 h 1237129"/>
              <a:gd name="connsiteX115" fmla="*/ 2983488 w 3751729"/>
              <a:gd name="connsiteY115" fmla="*/ 918990 h 1237129"/>
              <a:gd name="connsiteX116" fmla="*/ 2984226 w 3751729"/>
              <a:gd name="connsiteY116" fmla="*/ 918990 h 1237129"/>
              <a:gd name="connsiteX117" fmla="*/ 2984226 w 3751729"/>
              <a:gd name="connsiteY117" fmla="*/ 915544 h 1237129"/>
              <a:gd name="connsiteX118" fmla="*/ 2995794 w 3751729"/>
              <a:gd name="connsiteY118" fmla="*/ 911360 h 1237129"/>
              <a:gd name="connsiteX119" fmla="*/ 3006626 w 3751729"/>
              <a:gd name="connsiteY119" fmla="*/ 907913 h 1237129"/>
              <a:gd name="connsiteX120" fmla="*/ 3016472 w 3751729"/>
              <a:gd name="connsiteY120" fmla="*/ 902005 h 1237129"/>
              <a:gd name="connsiteX121" fmla="*/ 2952719 w 3751729"/>
              <a:gd name="connsiteY121" fmla="*/ 876159 h 1237129"/>
              <a:gd name="connsiteX122" fmla="*/ 2956165 w 3751729"/>
              <a:gd name="connsiteY122" fmla="*/ 879359 h 1237129"/>
              <a:gd name="connsiteX123" fmla="*/ 2956904 w 3751729"/>
              <a:gd name="connsiteY123" fmla="*/ 879359 h 1237129"/>
              <a:gd name="connsiteX124" fmla="*/ 2958626 w 3751729"/>
              <a:gd name="connsiteY124" fmla="*/ 879359 h 1237129"/>
              <a:gd name="connsiteX125" fmla="*/ 2958626 w 3751729"/>
              <a:gd name="connsiteY125" fmla="*/ 880344 h 1237129"/>
              <a:gd name="connsiteX126" fmla="*/ 2958626 w 3751729"/>
              <a:gd name="connsiteY126" fmla="*/ 883543 h 1237129"/>
              <a:gd name="connsiteX127" fmla="*/ 2960350 w 3751729"/>
              <a:gd name="connsiteY127" fmla="*/ 886251 h 1237129"/>
              <a:gd name="connsiteX128" fmla="*/ 2951242 w 3751729"/>
              <a:gd name="connsiteY128" fmla="*/ 893636 h 1237129"/>
              <a:gd name="connsiteX129" fmla="*/ 2945334 w 3751729"/>
              <a:gd name="connsiteY129" fmla="*/ 901267 h 1237129"/>
              <a:gd name="connsiteX130" fmla="*/ 2938687 w 3751729"/>
              <a:gd name="connsiteY130" fmla="*/ 907175 h 1237129"/>
              <a:gd name="connsiteX131" fmla="*/ 2928103 w 3751729"/>
              <a:gd name="connsiteY131" fmla="*/ 913082 h 1237129"/>
              <a:gd name="connsiteX132" fmla="*/ 2928103 w 3751729"/>
              <a:gd name="connsiteY132" fmla="*/ 909636 h 1237129"/>
              <a:gd name="connsiteX133" fmla="*/ 2937212 w 3751729"/>
              <a:gd name="connsiteY133" fmla="*/ 899544 h 1237129"/>
              <a:gd name="connsiteX134" fmla="*/ 2947058 w 3751729"/>
              <a:gd name="connsiteY134" fmla="*/ 889451 h 1237129"/>
              <a:gd name="connsiteX135" fmla="*/ 882825 w 3751729"/>
              <a:gd name="connsiteY135" fmla="*/ 798867 h 1237129"/>
              <a:gd name="connsiteX136" fmla="*/ 888734 w 3751729"/>
              <a:gd name="connsiteY136" fmla="*/ 798867 h 1237129"/>
              <a:gd name="connsiteX137" fmla="*/ 894395 w 3751729"/>
              <a:gd name="connsiteY137" fmla="*/ 799852 h 1237129"/>
              <a:gd name="connsiteX138" fmla="*/ 901041 w 3751729"/>
              <a:gd name="connsiteY138" fmla="*/ 803052 h 1237129"/>
              <a:gd name="connsiteX139" fmla="*/ 898579 w 3751729"/>
              <a:gd name="connsiteY139" fmla="*/ 804776 h 1237129"/>
              <a:gd name="connsiteX140" fmla="*/ 896857 w 3751729"/>
              <a:gd name="connsiteY140" fmla="*/ 807236 h 1237129"/>
              <a:gd name="connsiteX141" fmla="*/ 894395 w 3751729"/>
              <a:gd name="connsiteY141" fmla="*/ 808960 h 1237129"/>
              <a:gd name="connsiteX142" fmla="*/ 889472 w 3751729"/>
              <a:gd name="connsiteY142" fmla="*/ 808960 h 1237129"/>
              <a:gd name="connsiteX143" fmla="*/ 885288 w 3751729"/>
              <a:gd name="connsiteY143" fmla="*/ 807236 h 1237129"/>
              <a:gd name="connsiteX144" fmla="*/ 881350 w 3751729"/>
              <a:gd name="connsiteY144" fmla="*/ 807236 h 1237129"/>
              <a:gd name="connsiteX145" fmla="*/ 877164 w 3751729"/>
              <a:gd name="connsiteY145" fmla="*/ 807236 h 1237129"/>
              <a:gd name="connsiteX146" fmla="*/ 872241 w 3751729"/>
              <a:gd name="connsiteY146" fmla="*/ 808960 h 1237129"/>
              <a:gd name="connsiteX147" fmla="*/ 872241 w 3751729"/>
              <a:gd name="connsiteY147" fmla="*/ 799852 h 1237129"/>
              <a:gd name="connsiteX148" fmla="*/ 2977580 w 3751729"/>
              <a:gd name="connsiteY148" fmla="*/ 789759 h 1237129"/>
              <a:gd name="connsiteX149" fmla="*/ 2981764 w 3751729"/>
              <a:gd name="connsiteY149" fmla="*/ 789759 h 1237129"/>
              <a:gd name="connsiteX150" fmla="*/ 2987426 w 3751729"/>
              <a:gd name="connsiteY150" fmla="*/ 789759 h 1237129"/>
              <a:gd name="connsiteX151" fmla="*/ 2987426 w 3751729"/>
              <a:gd name="connsiteY151" fmla="*/ 804775 h 1237129"/>
              <a:gd name="connsiteX152" fmla="*/ 2985948 w 3751729"/>
              <a:gd name="connsiteY152" fmla="*/ 814867 h 1237129"/>
              <a:gd name="connsiteX153" fmla="*/ 2983488 w 3751729"/>
              <a:gd name="connsiteY153" fmla="*/ 823237 h 1237129"/>
              <a:gd name="connsiteX154" fmla="*/ 2981764 w 3751729"/>
              <a:gd name="connsiteY154" fmla="*/ 838251 h 1237129"/>
              <a:gd name="connsiteX155" fmla="*/ 2984226 w 3751729"/>
              <a:gd name="connsiteY155" fmla="*/ 838251 h 1237129"/>
              <a:gd name="connsiteX156" fmla="*/ 2984226 w 3751729"/>
              <a:gd name="connsiteY156" fmla="*/ 840960 h 1237129"/>
              <a:gd name="connsiteX157" fmla="*/ 2989888 w 3751729"/>
              <a:gd name="connsiteY157" fmla="*/ 840960 h 1237129"/>
              <a:gd name="connsiteX158" fmla="*/ 2993334 w 3751729"/>
              <a:gd name="connsiteY158" fmla="*/ 840960 h 1237129"/>
              <a:gd name="connsiteX159" fmla="*/ 2995794 w 3751729"/>
              <a:gd name="connsiteY159" fmla="*/ 840960 h 1237129"/>
              <a:gd name="connsiteX160" fmla="*/ 2998995 w 3751729"/>
              <a:gd name="connsiteY160" fmla="*/ 842435 h 1237129"/>
              <a:gd name="connsiteX161" fmla="*/ 3001457 w 3751729"/>
              <a:gd name="connsiteY161" fmla="*/ 844160 h 1237129"/>
              <a:gd name="connsiteX162" fmla="*/ 3007364 w 3751729"/>
              <a:gd name="connsiteY162" fmla="*/ 845144 h 1237129"/>
              <a:gd name="connsiteX163" fmla="*/ 3010564 w 3751729"/>
              <a:gd name="connsiteY163" fmla="*/ 855974 h 1237129"/>
              <a:gd name="connsiteX164" fmla="*/ 3016472 w 3751729"/>
              <a:gd name="connsiteY164" fmla="*/ 862621 h 1237129"/>
              <a:gd name="connsiteX165" fmla="*/ 3023856 w 3751729"/>
              <a:gd name="connsiteY165" fmla="*/ 870251 h 1237129"/>
              <a:gd name="connsiteX166" fmla="*/ 3029519 w 3751729"/>
              <a:gd name="connsiteY166" fmla="*/ 880344 h 1237129"/>
              <a:gd name="connsiteX167" fmla="*/ 3024595 w 3751729"/>
              <a:gd name="connsiteY167" fmla="*/ 882066 h 1237129"/>
              <a:gd name="connsiteX168" fmla="*/ 3022133 w 3751729"/>
              <a:gd name="connsiteY168" fmla="*/ 883544 h 1237129"/>
              <a:gd name="connsiteX169" fmla="*/ 3020656 w 3751729"/>
              <a:gd name="connsiteY169" fmla="*/ 883544 h 1237129"/>
              <a:gd name="connsiteX170" fmla="*/ 3020656 w 3751729"/>
              <a:gd name="connsiteY170" fmla="*/ 885267 h 1237129"/>
              <a:gd name="connsiteX171" fmla="*/ 3020656 w 3751729"/>
              <a:gd name="connsiteY171" fmla="*/ 886252 h 1237129"/>
              <a:gd name="connsiteX172" fmla="*/ 3020656 w 3751729"/>
              <a:gd name="connsiteY172" fmla="*/ 887728 h 1237129"/>
              <a:gd name="connsiteX173" fmla="*/ 3017948 w 3751729"/>
              <a:gd name="connsiteY173" fmla="*/ 887728 h 1237129"/>
              <a:gd name="connsiteX174" fmla="*/ 3013026 w 3751729"/>
              <a:gd name="connsiteY174" fmla="*/ 889452 h 1237129"/>
              <a:gd name="connsiteX175" fmla="*/ 3012287 w 3751729"/>
              <a:gd name="connsiteY175" fmla="*/ 886252 h 1237129"/>
              <a:gd name="connsiteX176" fmla="*/ 3012287 w 3751729"/>
              <a:gd name="connsiteY176" fmla="*/ 885267 h 1237129"/>
              <a:gd name="connsiteX177" fmla="*/ 3010564 w 3751729"/>
              <a:gd name="connsiteY177" fmla="*/ 885267 h 1237129"/>
              <a:gd name="connsiteX178" fmla="*/ 3009087 w 3751729"/>
              <a:gd name="connsiteY178" fmla="*/ 885267 h 1237129"/>
              <a:gd name="connsiteX179" fmla="*/ 3007364 w 3751729"/>
              <a:gd name="connsiteY179" fmla="*/ 883544 h 1237129"/>
              <a:gd name="connsiteX180" fmla="*/ 3004903 w 3751729"/>
              <a:gd name="connsiteY180" fmla="*/ 889452 h 1237129"/>
              <a:gd name="connsiteX181" fmla="*/ 3003180 w 3751729"/>
              <a:gd name="connsiteY181" fmla="*/ 893636 h 1237129"/>
              <a:gd name="connsiteX182" fmla="*/ 3000718 w 3751729"/>
              <a:gd name="connsiteY182" fmla="*/ 897821 h 1237129"/>
              <a:gd name="connsiteX183" fmla="*/ 2995794 w 3751729"/>
              <a:gd name="connsiteY183" fmla="*/ 899544 h 1237129"/>
              <a:gd name="connsiteX184" fmla="*/ 2991611 w 3751729"/>
              <a:gd name="connsiteY184" fmla="*/ 902005 h 1237129"/>
              <a:gd name="connsiteX185" fmla="*/ 2991611 w 3751729"/>
              <a:gd name="connsiteY185" fmla="*/ 899544 h 1237129"/>
              <a:gd name="connsiteX186" fmla="*/ 2989148 w 3751729"/>
              <a:gd name="connsiteY186" fmla="*/ 896343 h 1237129"/>
              <a:gd name="connsiteX187" fmla="*/ 2989148 w 3751729"/>
              <a:gd name="connsiteY187" fmla="*/ 893636 h 1237129"/>
              <a:gd name="connsiteX188" fmla="*/ 2989148 w 3751729"/>
              <a:gd name="connsiteY188" fmla="*/ 892159 h 1237129"/>
              <a:gd name="connsiteX189" fmla="*/ 2989148 w 3751729"/>
              <a:gd name="connsiteY189" fmla="*/ 891175 h 1237129"/>
              <a:gd name="connsiteX190" fmla="*/ 2989148 w 3751729"/>
              <a:gd name="connsiteY190" fmla="*/ 889452 h 1237129"/>
              <a:gd name="connsiteX191" fmla="*/ 2987426 w 3751729"/>
              <a:gd name="connsiteY191" fmla="*/ 887728 h 1237129"/>
              <a:gd name="connsiteX192" fmla="*/ 2985948 w 3751729"/>
              <a:gd name="connsiteY192" fmla="*/ 887728 h 1237129"/>
              <a:gd name="connsiteX193" fmla="*/ 2981764 w 3751729"/>
              <a:gd name="connsiteY193" fmla="*/ 886252 h 1237129"/>
              <a:gd name="connsiteX194" fmla="*/ 2981764 w 3751729"/>
              <a:gd name="connsiteY194" fmla="*/ 882066 h 1237129"/>
              <a:gd name="connsiteX195" fmla="*/ 2981764 w 3751729"/>
              <a:gd name="connsiteY195" fmla="*/ 877882 h 1237129"/>
              <a:gd name="connsiteX196" fmla="*/ 2983488 w 3751729"/>
              <a:gd name="connsiteY196" fmla="*/ 874435 h 1237129"/>
              <a:gd name="connsiteX197" fmla="*/ 2983488 w 3751729"/>
              <a:gd name="connsiteY197" fmla="*/ 873698 h 1237129"/>
              <a:gd name="connsiteX198" fmla="*/ 2984226 w 3751729"/>
              <a:gd name="connsiteY198" fmla="*/ 871975 h 1237129"/>
              <a:gd name="connsiteX199" fmla="*/ 2987426 w 3751729"/>
              <a:gd name="connsiteY199" fmla="*/ 871975 h 1237129"/>
              <a:gd name="connsiteX200" fmla="*/ 2991611 w 3751729"/>
              <a:gd name="connsiteY200" fmla="*/ 870251 h 1237129"/>
              <a:gd name="connsiteX201" fmla="*/ 2997519 w 3751729"/>
              <a:gd name="connsiteY201" fmla="*/ 870251 h 1237129"/>
              <a:gd name="connsiteX202" fmla="*/ 2997519 w 3751729"/>
              <a:gd name="connsiteY202" fmla="*/ 880344 h 1237129"/>
              <a:gd name="connsiteX203" fmla="*/ 3007364 w 3751729"/>
              <a:gd name="connsiteY203" fmla="*/ 880344 h 1237129"/>
              <a:gd name="connsiteX204" fmla="*/ 3007364 w 3751729"/>
              <a:gd name="connsiteY204" fmla="*/ 877882 h 1237129"/>
              <a:gd name="connsiteX205" fmla="*/ 3009087 w 3751729"/>
              <a:gd name="connsiteY205" fmla="*/ 874435 h 1237129"/>
              <a:gd name="connsiteX206" fmla="*/ 3010564 w 3751729"/>
              <a:gd name="connsiteY206" fmla="*/ 873698 h 1237129"/>
              <a:gd name="connsiteX207" fmla="*/ 3010564 w 3751729"/>
              <a:gd name="connsiteY207" fmla="*/ 871975 h 1237129"/>
              <a:gd name="connsiteX208" fmla="*/ 3012287 w 3751729"/>
              <a:gd name="connsiteY208" fmla="*/ 870251 h 1237129"/>
              <a:gd name="connsiteX209" fmla="*/ 3013026 w 3751729"/>
              <a:gd name="connsiteY209" fmla="*/ 867789 h 1237129"/>
              <a:gd name="connsiteX210" fmla="*/ 3010564 w 3751729"/>
              <a:gd name="connsiteY210" fmla="*/ 867789 h 1237129"/>
              <a:gd name="connsiteX211" fmla="*/ 2995794 w 3751729"/>
              <a:gd name="connsiteY211" fmla="*/ 855974 h 1237129"/>
              <a:gd name="connsiteX212" fmla="*/ 2979303 w 3751729"/>
              <a:gd name="connsiteY212" fmla="*/ 848344 h 1237129"/>
              <a:gd name="connsiteX213" fmla="*/ 2979303 w 3751729"/>
              <a:gd name="connsiteY213" fmla="*/ 854252 h 1237129"/>
              <a:gd name="connsiteX214" fmla="*/ 2977580 w 3751729"/>
              <a:gd name="connsiteY214" fmla="*/ 858436 h 1237129"/>
              <a:gd name="connsiteX215" fmla="*/ 2975857 w 3751729"/>
              <a:gd name="connsiteY215" fmla="*/ 862621 h 1237129"/>
              <a:gd name="connsiteX216" fmla="*/ 2975857 w 3751729"/>
              <a:gd name="connsiteY216" fmla="*/ 867789 h 1237129"/>
              <a:gd name="connsiteX217" fmla="*/ 2974380 w 3751729"/>
              <a:gd name="connsiteY217" fmla="*/ 866067 h 1237129"/>
              <a:gd name="connsiteX218" fmla="*/ 2973396 w 3751729"/>
              <a:gd name="connsiteY218" fmla="*/ 864344 h 1237129"/>
              <a:gd name="connsiteX219" fmla="*/ 2973396 w 3751729"/>
              <a:gd name="connsiteY219" fmla="*/ 862621 h 1237129"/>
              <a:gd name="connsiteX220" fmla="*/ 2971918 w 3751729"/>
              <a:gd name="connsiteY220" fmla="*/ 861883 h 1237129"/>
              <a:gd name="connsiteX221" fmla="*/ 2967734 w 3751729"/>
              <a:gd name="connsiteY221" fmla="*/ 850806 h 1237129"/>
              <a:gd name="connsiteX222" fmla="*/ 2962810 w 3751729"/>
              <a:gd name="connsiteY222" fmla="*/ 838251 h 1237129"/>
              <a:gd name="connsiteX223" fmla="*/ 2961826 w 3751729"/>
              <a:gd name="connsiteY223" fmla="*/ 821513 h 1237129"/>
              <a:gd name="connsiteX224" fmla="*/ 2962810 w 3751729"/>
              <a:gd name="connsiteY224" fmla="*/ 807236 h 1237129"/>
              <a:gd name="connsiteX225" fmla="*/ 2968472 w 3751729"/>
              <a:gd name="connsiteY225" fmla="*/ 792959 h 1237129"/>
              <a:gd name="connsiteX226" fmla="*/ 2973396 w 3751729"/>
              <a:gd name="connsiteY226" fmla="*/ 791237 h 1237129"/>
              <a:gd name="connsiteX227" fmla="*/ 835074 w 3751729"/>
              <a:gd name="connsiteY227" fmla="*/ 789759 h 1237129"/>
              <a:gd name="connsiteX228" fmla="*/ 840735 w 3751729"/>
              <a:gd name="connsiteY228" fmla="*/ 789759 h 1237129"/>
              <a:gd name="connsiteX229" fmla="*/ 846643 w 3751729"/>
              <a:gd name="connsiteY229" fmla="*/ 791237 h 1237129"/>
              <a:gd name="connsiteX230" fmla="*/ 852305 w 3751729"/>
              <a:gd name="connsiteY230" fmla="*/ 791237 h 1237129"/>
              <a:gd name="connsiteX231" fmla="*/ 856490 w 3751729"/>
              <a:gd name="connsiteY231" fmla="*/ 792959 h 1237129"/>
              <a:gd name="connsiteX232" fmla="*/ 856490 w 3751729"/>
              <a:gd name="connsiteY232" fmla="*/ 799852 h 1237129"/>
              <a:gd name="connsiteX233" fmla="*/ 835074 w 3751729"/>
              <a:gd name="connsiteY233" fmla="*/ 799852 h 1237129"/>
              <a:gd name="connsiteX234" fmla="*/ 713473 w 3751729"/>
              <a:gd name="connsiteY234" fmla="*/ 789759 h 1237129"/>
              <a:gd name="connsiteX235" fmla="*/ 721104 w 3751729"/>
              <a:gd name="connsiteY235" fmla="*/ 791237 h 1237129"/>
              <a:gd name="connsiteX236" fmla="*/ 725043 w 3751729"/>
              <a:gd name="connsiteY236" fmla="*/ 793944 h 1237129"/>
              <a:gd name="connsiteX237" fmla="*/ 730950 w 3751729"/>
              <a:gd name="connsiteY237" fmla="*/ 797144 h 1237129"/>
              <a:gd name="connsiteX238" fmla="*/ 735873 w 3751729"/>
              <a:gd name="connsiteY238" fmla="*/ 799852 h 1237129"/>
              <a:gd name="connsiteX239" fmla="*/ 735873 w 3751729"/>
              <a:gd name="connsiteY239" fmla="*/ 803052 h 1237129"/>
              <a:gd name="connsiteX240" fmla="*/ 730212 w 3751729"/>
              <a:gd name="connsiteY240" fmla="*/ 803052 h 1237129"/>
              <a:gd name="connsiteX241" fmla="*/ 725043 w 3751729"/>
              <a:gd name="connsiteY241" fmla="*/ 804776 h 1237129"/>
              <a:gd name="connsiteX242" fmla="*/ 721104 w 3751729"/>
              <a:gd name="connsiteY242" fmla="*/ 805515 h 1237129"/>
              <a:gd name="connsiteX243" fmla="*/ 718642 w 3751729"/>
              <a:gd name="connsiteY243" fmla="*/ 804776 h 1237129"/>
              <a:gd name="connsiteX244" fmla="*/ 712735 w 3751729"/>
              <a:gd name="connsiteY244" fmla="*/ 804776 h 1237129"/>
              <a:gd name="connsiteX245" fmla="*/ 707812 w 3751729"/>
              <a:gd name="connsiteY245" fmla="*/ 803052 h 1237129"/>
              <a:gd name="connsiteX246" fmla="*/ 707812 w 3751729"/>
              <a:gd name="connsiteY246" fmla="*/ 792959 h 1237129"/>
              <a:gd name="connsiteX247" fmla="*/ 709535 w 3751729"/>
              <a:gd name="connsiteY247" fmla="*/ 792959 h 1237129"/>
              <a:gd name="connsiteX248" fmla="*/ 711012 w 3751729"/>
              <a:gd name="connsiteY248" fmla="*/ 791237 h 1237129"/>
              <a:gd name="connsiteX249" fmla="*/ 712735 w 3751729"/>
              <a:gd name="connsiteY249" fmla="*/ 791237 h 1237129"/>
              <a:gd name="connsiteX250" fmla="*/ 763934 w 3751729"/>
              <a:gd name="connsiteY250" fmla="*/ 776221 h 1237129"/>
              <a:gd name="connsiteX251" fmla="*/ 781411 w 3751729"/>
              <a:gd name="connsiteY251" fmla="*/ 777945 h 1237129"/>
              <a:gd name="connsiteX252" fmla="*/ 796181 w 3751729"/>
              <a:gd name="connsiteY252" fmla="*/ 781391 h 1237129"/>
              <a:gd name="connsiteX253" fmla="*/ 807751 w 3751729"/>
              <a:gd name="connsiteY253" fmla="*/ 785575 h 1237129"/>
              <a:gd name="connsiteX254" fmla="*/ 821781 w 3751729"/>
              <a:gd name="connsiteY254" fmla="*/ 789760 h 1237129"/>
              <a:gd name="connsiteX255" fmla="*/ 821781 w 3751729"/>
              <a:gd name="connsiteY255" fmla="*/ 797144 h 1237129"/>
              <a:gd name="connsiteX256" fmla="*/ 816120 w 3751729"/>
              <a:gd name="connsiteY256" fmla="*/ 797144 h 1237129"/>
              <a:gd name="connsiteX257" fmla="*/ 813412 w 3751729"/>
              <a:gd name="connsiteY257" fmla="*/ 798867 h 1237129"/>
              <a:gd name="connsiteX258" fmla="*/ 809474 w 3751729"/>
              <a:gd name="connsiteY258" fmla="*/ 799852 h 1237129"/>
              <a:gd name="connsiteX259" fmla="*/ 806028 w 3751729"/>
              <a:gd name="connsiteY259" fmla="*/ 801330 h 1237129"/>
              <a:gd name="connsiteX260" fmla="*/ 803565 w 3751729"/>
              <a:gd name="connsiteY260" fmla="*/ 803052 h 1237129"/>
              <a:gd name="connsiteX261" fmla="*/ 798643 w 3751729"/>
              <a:gd name="connsiteY261" fmla="*/ 803052 h 1237129"/>
              <a:gd name="connsiteX262" fmla="*/ 798643 w 3751729"/>
              <a:gd name="connsiteY262" fmla="*/ 801330 h 1237129"/>
              <a:gd name="connsiteX263" fmla="*/ 798643 w 3751729"/>
              <a:gd name="connsiteY263" fmla="*/ 799852 h 1237129"/>
              <a:gd name="connsiteX264" fmla="*/ 797904 w 3751729"/>
              <a:gd name="connsiteY264" fmla="*/ 798867 h 1237129"/>
              <a:gd name="connsiteX265" fmla="*/ 796181 w 3751729"/>
              <a:gd name="connsiteY265" fmla="*/ 797144 h 1237129"/>
              <a:gd name="connsiteX266" fmla="*/ 794458 w 3751729"/>
              <a:gd name="connsiteY266" fmla="*/ 795667 h 1237129"/>
              <a:gd name="connsiteX267" fmla="*/ 792981 w 3751729"/>
              <a:gd name="connsiteY267" fmla="*/ 797144 h 1237129"/>
              <a:gd name="connsiteX268" fmla="*/ 790519 w 3751729"/>
              <a:gd name="connsiteY268" fmla="*/ 805513 h 1237129"/>
              <a:gd name="connsiteX269" fmla="*/ 786335 w 3751729"/>
              <a:gd name="connsiteY269" fmla="*/ 805513 h 1237129"/>
              <a:gd name="connsiteX270" fmla="*/ 775504 w 3751729"/>
              <a:gd name="connsiteY270" fmla="*/ 804776 h 1237129"/>
              <a:gd name="connsiteX271" fmla="*/ 763934 w 3751729"/>
              <a:gd name="connsiteY271" fmla="*/ 803052 h 1237129"/>
              <a:gd name="connsiteX272" fmla="*/ 755812 w 3751729"/>
              <a:gd name="connsiteY272" fmla="*/ 803052 h 1237129"/>
              <a:gd name="connsiteX273" fmla="*/ 751627 w 3751729"/>
              <a:gd name="connsiteY273" fmla="*/ 792959 h 1237129"/>
              <a:gd name="connsiteX274" fmla="*/ 759011 w 3751729"/>
              <a:gd name="connsiteY274" fmla="*/ 792959 h 1237129"/>
              <a:gd name="connsiteX275" fmla="*/ 763934 w 3751729"/>
              <a:gd name="connsiteY275" fmla="*/ 792959 h 1237129"/>
              <a:gd name="connsiteX276" fmla="*/ 769842 w 3751729"/>
              <a:gd name="connsiteY276" fmla="*/ 791237 h 1237129"/>
              <a:gd name="connsiteX277" fmla="*/ 774765 w 3751729"/>
              <a:gd name="connsiteY277" fmla="*/ 789760 h 1237129"/>
              <a:gd name="connsiteX278" fmla="*/ 771319 w 3751729"/>
              <a:gd name="connsiteY278" fmla="*/ 788037 h 1237129"/>
              <a:gd name="connsiteX279" fmla="*/ 768858 w 3751729"/>
              <a:gd name="connsiteY279" fmla="*/ 785575 h 1237129"/>
              <a:gd name="connsiteX280" fmla="*/ 767381 w 3751729"/>
              <a:gd name="connsiteY280" fmla="*/ 783853 h 1237129"/>
              <a:gd name="connsiteX281" fmla="*/ 765658 w 3751729"/>
              <a:gd name="connsiteY281" fmla="*/ 781391 h 1237129"/>
              <a:gd name="connsiteX282" fmla="*/ 663259 w 3751729"/>
              <a:gd name="connsiteY282" fmla="*/ 735114 h 1237129"/>
              <a:gd name="connsiteX283" fmla="*/ 686398 w 3751729"/>
              <a:gd name="connsiteY283" fmla="*/ 740283 h 1237129"/>
              <a:gd name="connsiteX284" fmla="*/ 707074 w 3751729"/>
              <a:gd name="connsiteY284" fmla="*/ 746929 h 1237129"/>
              <a:gd name="connsiteX285" fmla="*/ 722582 w 3751729"/>
              <a:gd name="connsiteY285" fmla="*/ 754314 h 1237129"/>
              <a:gd name="connsiteX286" fmla="*/ 738335 w 3751729"/>
              <a:gd name="connsiteY286" fmla="*/ 761944 h 1237129"/>
              <a:gd name="connsiteX287" fmla="*/ 755813 w 3751729"/>
              <a:gd name="connsiteY287" fmla="*/ 770315 h 1237129"/>
              <a:gd name="connsiteX288" fmla="*/ 755813 w 3751729"/>
              <a:gd name="connsiteY288" fmla="*/ 776221 h 1237129"/>
              <a:gd name="connsiteX289" fmla="*/ 748182 w 3751729"/>
              <a:gd name="connsiteY289" fmla="*/ 776221 h 1237129"/>
              <a:gd name="connsiteX290" fmla="*/ 740059 w 3751729"/>
              <a:gd name="connsiteY290" fmla="*/ 779668 h 1237129"/>
              <a:gd name="connsiteX291" fmla="*/ 730212 w 3751729"/>
              <a:gd name="connsiteY291" fmla="*/ 782130 h 1237129"/>
              <a:gd name="connsiteX292" fmla="*/ 719382 w 3751729"/>
              <a:gd name="connsiteY292" fmla="*/ 783853 h 1237129"/>
              <a:gd name="connsiteX293" fmla="*/ 721105 w 3751729"/>
              <a:gd name="connsiteY293" fmla="*/ 781392 h 1237129"/>
              <a:gd name="connsiteX294" fmla="*/ 721105 w 3751729"/>
              <a:gd name="connsiteY294" fmla="*/ 777945 h 1237129"/>
              <a:gd name="connsiteX295" fmla="*/ 721105 w 3751729"/>
              <a:gd name="connsiteY295" fmla="*/ 776221 h 1237129"/>
              <a:gd name="connsiteX296" fmla="*/ 721105 w 3751729"/>
              <a:gd name="connsiteY296" fmla="*/ 775484 h 1237129"/>
              <a:gd name="connsiteX297" fmla="*/ 721105 w 3751729"/>
              <a:gd name="connsiteY297" fmla="*/ 773761 h 1237129"/>
              <a:gd name="connsiteX298" fmla="*/ 719382 w 3751729"/>
              <a:gd name="connsiteY298" fmla="*/ 770315 h 1237129"/>
              <a:gd name="connsiteX299" fmla="*/ 697966 w 3751729"/>
              <a:gd name="connsiteY299" fmla="*/ 764406 h 1237129"/>
              <a:gd name="connsiteX300" fmla="*/ 678028 w 3751729"/>
              <a:gd name="connsiteY300" fmla="*/ 754314 h 1237129"/>
              <a:gd name="connsiteX301" fmla="*/ 656613 w 3751729"/>
              <a:gd name="connsiteY301" fmla="*/ 744468 h 1237129"/>
              <a:gd name="connsiteX302" fmla="*/ 651689 w 3751729"/>
              <a:gd name="connsiteY302" fmla="*/ 748653 h 1237129"/>
              <a:gd name="connsiteX303" fmla="*/ 649228 w 3751729"/>
              <a:gd name="connsiteY303" fmla="*/ 752837 h 1237129"/>
              <a:gd name="connsiteX304" fmla="*/ 645043 w 3751729"/>
              <a:gd name="connsiteY304" fmla="*/ 757760 h 1237129"/>
              <a:gd name="connsiteX305" fmla="*/ 640120 w 3751729"/>
              <a:gd name="connsiteY305" fmla="*/ 756038 h 1237129"/>
              <a:gd name="connsiteX306" fmla="*/ 634212 w 3751729"/>
              <a:gd name="connsiteY306" fmla="*/ 752837 h 1237129"/>
              <a:gd name="connsiteX307" fmla="*/ 631751 w 3751729"/>
              <a:gd name="connsiteY307" fmla="*/ 751853 h 1237129"/>
              <a:gd name="connsiteX308" fmla="*/ 637659 w 3751729"/>
              <a:gd name="connsiteY308" fmla="*/ 751853 h 1237129"/>
              <a:gd name="connsiteX309" fmla="*/ 641597 w 3751729"/>
              <a:gd name="connsiteY309" fmla="*/ 745945 h 1237129"/>
              <a:gd name="connsiteX310" fmla="*/ 645781 w 3751729"/>
              <a:gd name="connsiteY310" fmla="*/ 742745 h 1237129"/>
              <a:gd name="connsiteX311" fmla="*/ 650704 w 3751729"/>
              <a:gd name="connsiteY311" fmla="*/ 738560 h 1237129"/>
              <a:gd name="connsiteX312" fmla="*/ 654889 w 3751729"/>
              <a:gd name="connsiteY312" fmla="*/ 738560 h 1237129"/>
              <a:gd name="connsiteX313" fmla="*/ 657351 w 3751729"/>
              <a:gd name="connsiteY313" fmla="*/ 736837 h 1237129"/>
              <a:gd name="connsiteX314" fmla="*/ 660797 w 3751729"/>
              <a:gd name="connsiteY314" fmla="*/ 736837 h 1237129"/>
              <a:gd name="connsiteX315" fmla="*/ 707812 w 3751729"/>
              <a:gd name="connsiteY315" fmla="*/ 712468 h 1237129"/>
              <a:gd name="connsiteX316" fmla="*/ 712736 w 3751729"/>
              <a:gd name="connsiteY316" fmla="*/ 714929 h 1237129"/>
              <a:gd name="connsiteX317" fmla="*/ 715197 w 3751729"/>
              <a:gd name="connsiteY317" fmla="*/ 718376 h 1237129"/>
              <a:gd name="connsiteX318" fmla="*/ 718643 w 3751729"/>
              <a:gd name="connsiteY318" fmla="*/ 720838 h 1237129"/>
              <a:gd name="connsiteX319" fmla="*/ 719382 w 3751729"/>
              <a:gd name="connsiteY319" fmla="*/ 725023 h 1237129"/>
              <a:gd name="connsiteX320" fmla="*/ 719382 w 3751729"/>
              <a:gd name="connsiteY320" fmla="*/ 732654 h 1237129"/>
              <a:gd name="connsiteX321" fmla="*/ 713473 w 3751729"/>
              <a:gd name="connsiteY321" fmla="*/ 732654 h 1237129"/>
              <a:gd name="connsiteX322" fmla="*/ 712736 w 3751729"/>
              <a:gd name="connsiteY322" fmla="*/ 728469 h 1237129"/>
              <a:gd name="connsiteX323" fmla="*/ 711012 w 3751729"/>
              <a:gd name="connsiteY323" fmla="*/ 726745 h 1237129"/>
              <a:gd name="connsiteX324" fmla="*/ 709535 w 3751729"/>
              <a:gd name="connsiteY324" fmla="*/ 724284 h 1237129"/>
              <a:gd name="connsiteX325" fmla="*/ 707812 w 3751729"/>
              <a:gd name="connsiteY325" fmla="*/ 720838 h 1237129"/>
              <a:gd name="connsiteX326" fmla="*/ 707812 w 3751729"/>
              <a:gd name="connsiteY326" fmla="*/ 718376 h 1237129"/>
              <a:gd name="connsiteX327" fmla="*/ 2981766 w 3751729"/>
              <a:gd name="connsiteY327" fmla="*/ 706561 h 1237129"/>
              <a:gd name="connsiteX328" fmla="*/ 2984227 w 3751729"/>
              <a:gd name="connsiteY328" fmla="*/ 709022 h 1237129"/>
              <a:gd name="connsiteX329" fmla="*/ 2985950 w 3751729"/>
              <a:gd name="connsiteY329" fmla="*/ 712468 h 1237129"/>
              <a:gd name="connsiteX330" fmla="*/ 2987428 w 3751729"/>
              <a:gd name="connsiteY330" fmla="*/ 714930 h 1237129"/>
              <a:gd name="connsiteX331" fmla="*/ 2987428 w 3751729"/>
              <a:gd name="connsiteY331" fmla="*/ 719115 h 1237129"/>
              <a:gd name="connsiteX332" fmla="*/ 2987428 w 3751729"/>
              <a:gd name="connsiteY332" fmla="*/ 725022 h 1237129"/>
              <a:gd name="connsiteX333" fmla="*/ 2975858 w 3751729"/>
              <a:gd name="connsiteY333" fmla="*/ 754316 h 1237129"/>
              <a:gd name="connsiteX334" fmla="*/ 2970196 w 3751729"/>
              <a:gd name="connsiteY334" fmla="*/ 746931 h 1237129"/>
              <a:gd name="connsiteX335" fmla="*/ 2967735 w 3751729"/>
              <a:gd name="connsiteY335" fmla="*/ 740284 h 1237129"/>
              <a:gd name="connsiteX336" fmla="*/ 2966011 w 3751729"/>
              <a:gd name="connsiteY336" fmla="*/ 728469 h 1237129"/>
              <a:gd name="connsiteX337" fmla="*/ 701166 w 3751729"/>
              <a:gd name="connsiteY337" fmla="*/ 693268 h 1237129"/>
              <a:gd name="connsiteX338" fmla="*/ 719382 w 3751729"/>
              <a:gd name="connsiteY338" fmla="*/ 693268 h 1237129"/>
              <a:gd name="connsiteX339" fmla="*/ 721104 w 3751729"/>
              <a:gd name="connsiteY339" fmla="*/ 695729 h 1237129"/>
              <a:gd name="connsiteX340" fmla="*/ 724304 w 3751729"/>
              <a:gd name="connsiteY340" fmla="*/ 697452 h 1237129"/>
              <a:gd name="connsiteX341" fmla="*/ 724304 w 3751729"/>
              <a:gd name="connsiteY341" fmla="*/ 699176 h 1237129"/>
              <a:gd name="connsiteX342" fmla="*/ 725043 w 3751729"/>
              <a:gd name="connsiteY342" fmla="*/ 700652 h 1237129"/>
              <a:gd name="connsiteX343" fmla="*/ 725043 w 3751729"/>
              <a:gd name="connsiteY343" fmla="*/ 701637 h 1237129"/>
              <a:gd name="connsiteX344" fmla="*/ 724304 w 3751729"/>
              <a:gd name="connsiteY344" fmla="*/ 703361 h 1237129"/>
              <a:gd name="connsiteX345" fmla="*/ 724304 w 3751729"/>
              <a:gd name="connsiteY345" fmla="*/ 706561 h 1237129"/>
              <a:gd name="connsiteX346" fmla="*/ 719382 w 3751729"/>
              <a:gd name="connsiteY346" fmla="*/ 703361 h 1237129"/>
              <a:gd name="connsiteX347" fmla="*/ 715197 w 3751729"/>
              <a:gd name="connsiteY347" fmla="*/ 701637 h 1237129"/>
              <a:gd name="connsiteX348" fmla="*/ 711012 w 3751729"/>
              <a:gd name="connsiteY348" fmla="*/ 701637 h 1237129"/>
              <a:gd name="connsiteX349" fmla="*/ 707812 w 3751729"/>
              <a:gd name="connsiteY349" fmla="*/ 700652 h 1237129"/>
              <a:gd name="connsiteX350" fmla="*/ 705350 w 3751729"/>
              <a:gd name="connsiteY350" fmla="*/ 700652 h 1237129"/>
              <a:gd name="connsiteX351" fmla="*/ 701904 w 3751729"/>
              <a:gd name="connsiteY351" fmla="*/ 699176 h 1237129"/>
              <a:gd name="connsiteX352" fmla="*/ 701166 w 3751729"/>
              <a:gd name="connsiteY352" fmla="*/ 695729 h 1237129"/>
              <a:gd name="connsiteX353" fmla="*/ 3074318 w 3751729"/>
              <a:gd name="connsiteY353" fmla="*/ 638622 h 1237129"/>
              <a:gd name="connsiteX354" fmla="*/ 3076780 w 3751729"/>
              <a:gd name="connsiteY354" fmla="*/ 640346 h 1237129"/>
              <a:gd name="connsiteX355" fmla="*/ 3078256 w 3751729"/>
              <a:gd name="connsiteY355" fmla="*/ 640346 h 1237129"/>
              <a:gd name="connsiteX356" fmla="*/ 3078256 w 3751729"/>
              <a:gd name="connsiteY356" fmla="*/ 642068 h 1237129"/>
              <a:gd name="connsiteX357" fmla="*/ 3079980 w 3751729"/>
              <a:gd name="connsiteY357" fmla="*/ 644530 h 1237129"/>
              <a:gd name="connsiteX358" fmla="*/ 3079980 w 3751729"/>
              <a:gd name="connsiteY358" fmla="*/ 647977 h 1237129"/>
              <a:gd name="connsiteX359" fmla="*/ 3078256 w 3751729"/>
              <a:gd name="connsiteY359" fmla="*/ 652161 h 1237129"/>
              <a:gd name="connsiteX360" fmla="*/ 3075056 w 3751729"/>
              <a:gd name="connsiteY360" fmla="*/ 656345 h 1237129"/>
              <a:gd name="connsiteX361" fmla="*/ 3074318 w 3751729"/>
              <a:gd name="connsiteY361" fmla="*/ 660530 h 1237129"/>
              <a:gd name="connsiteX362" fmla="*/ 3066687 w 3751729"/>
              <a:gd name="connsiteY362" fmla="*/ 660530 h 1237129"/>
              <a:gd name="connsiteX363" fmla="*/ 3066687 w 3751729"/>
              <a:gd name="connsiteY363" fmla="*/ 650438 h 1237129"/>
              <a:gd name="connsiteX364" fmla="*/ 3069395 w 3751729"/>
              <a:gd name="connsiteY364" fmla="*/ 649454 h 1237129"/>
              <a:gd name="connsiteX365" fmla="*/ 3070871 w 3751729"/>
              <a:gd name="connsiteY365" fmla="*/ 646253 h 1237129"/>
              <a:gd name="connsiteX366" fmla="*/ 3072596 w 3751729"/>
              <a:gd name="connsiteY366" fmla="*/ 643792 h 1237129"/>
              <a:gd name="connsiteX367" fmla="*/ 3035426 w 3751729"/>
              <a:gd name="connsiteY367" fmla="*/ 599238 h 1237129"/>
              <a:gd name="connsiteX368" fmla="*/ 3045272 w 3751729"/>
              <a:gd name="connsiteY368" fmla="*/ 599238 h 1237129"/>
              <a:gd name="connsiteX369" fmla="*/ 3045272 w 3751729"/>
              <a:gd name="connsiteY369" fmla="*/ 609331 h 1237129"/>
              <a:gd name="connsiteX370" fmla="*/ 3032226 w 3751729"/>
              <a:gd name="connsiteY370" fmla="*/ 609331 h 1237129"/>
              <a:gd name="connsiteX371" fmla="*/ 3032226 w 3751729"/>
              <a:gd name="connsiteY371" fmla="*/ 602684 h 1237129"/>
              <a:gd name="connsiteX372" fmla="*/ 3035426 w 3751729"/>
              <a:gd name="connsiteY372" fmla="*/ 602684 h 1237129"/>
              <a:gd name="connsiteX373" fmla="*/ 1985586 w 3751729"/>
              <a:gd name="connsiteY373" fmla="*/ 571424 h 1237129"/>
              <a:gd name="connsiteX374" fmla="*/ 1992971 w 3751729"/>
              <a:gd name="connsiteY374" fmla="*/ 571424 h 1237129"/>
              <a:gd name="connsiteX375" fmla="*/ 1989771 w 3751729"/>
              <a:gd name="connsiteY375" fmla="*/ 575609 h 1237129"/>
              <a:gd name="connsiteX376" fmla="*/ 1987309 w 3751729"/>
              <a:gd name="connsiteY376" fmla="*/ 579053 h 1237129"/>
              <a:gd name="connsiteX377" fmla="*/ 1983863 w 3751729"/>
              <a:gd name="connsiteY377" fmla="*/ 581514 h 1237129"/>
              <a:gd name="connsiteX378" fmla="*/ 1981401 w 3751729"/>
              <a:gd name="connsiteY378" fmla="*/ 584961 h 1237129"/>
              <a:gd name="connsiteX379" fmla="*/ 1976479 w 3751729"/>
              <a:gd name="connsiteY379" fmla="*/ 587422 h 1237129"/>
              <a:gd name="connsiteX380" fmla="*/ 1974017 w 3751729"/>
              <a:gd name="connsiteY380" fmla="*/ 587422 h 1237129"/>
              <a:gd name="connsiteX381" fmla="*/ 1974017 w 3751729"/>
              <a:gd name="connsiteY381" fmla="*/ 589145 h 1237129"/>
              <a:gd name="connsiteX382" fmla="*/ 1972294 w 3751729"/>
              <a:gd name="connsiteY382" fmla="*/ 589145 h 1237129"/>
              <a:gd name="connsiteX383" fmla="*/ 1969832 w 3751729"/>
              <a:gd name="connsiteY383" fmla="*/ 589145 h 1237129"/>
              <a:gd name="connsiteX384" fmla="*/ 1966632 w 3751729"/>
              <a:gd name="connsiteY384" fmla="*/ 590868 h 1237129"/>
              <a:gd name="connsiteX385" fmla="*/ 1964171 w 3751729"/>
              <a:gd name="connsiteY385" fmla="*/ 579792 h 1237129"/>
              <a:gd name="connsiteX386" fmla="*/ 1969832 w 3751729"/>
              <a:gd name="connsiteY386" fmla="*/ 579053 h 1237129"/>
              <a:gd name="connsiteX387" fmla="*/ 1975740 w 3751729"/>
              <a:gd name="connsiteY387" fmla="*/ 575609 h 1237129"/>
              <a:gd name="connsiteX388" fmla="*/ 1981401 w 3751729"/>
              <a:gd name="connsiteY388" fmla="*/ 574133 h 1237129"/>
              <a:gd name="connsiteX389" fmla="*/ 1865710 w 3751729"/>
              <a:gd name="connsiteY389" fmla="*/ 567240 h 1237129"/>
              <a:gd name="connsiteX390" fmla="*/ 1873341 w 3751729"/>
              <a:gd name="connsiteY390" fmla="*/ 569949 h 1237129"/>
              <a:gd name="connsiteX391" fmla="*/ 1881464 w 3751729"/>
              <a:gd name="connsiteY391" fmla="*/ 573149 h 1237129"/>
              <a:gd name="connsiteX392" fmla="*/ 1891310 w 3751729"/>
              <a:gd name="connsiteY392" fmla="*/ 575609 h 1237129"/>
              <a:gd name="connsiteX393" fmla="*/ 1897218 w 3751729"/>
              <a:gd name="connsiteY393" fmla="*/ 579793 h 1237129"/>
              <a:gd name="connsiteX394" fmla="*/ 1874080 w 3751729"/>
              <a:gd name="connsiteY394" fmla="*/ 579793 h 1237129"/>
              <a:gd name="connsiteX395" fmla="*/ 1871618 w 3751729"/>
              <a:gd name="connsiteY395" fmla="*/ 579053 h 1237129"/>
              <a:gd name="connsiteX396" fmla="*/ 1869895 w 3751729"/>
              <a:gd name="connsiteY396" fmla="*/ 579053 h 1237129"/>
              <a:gd name="connsiteX397" fmla="*/ 1867434 w 3751729"/>
              <a:gd name="connsiteY397" fmla="*/ 577331 h 1237129"/>
              <a:gd name="connsiteX398" fmla="*/ 1861772 w 3751729"/>
              <a:gd name="connsiteY398" fmla="*/ 577331 h 1237129"/>
              <a:gd name="connsiteX399" fmla="*/ 1861772 w 3751729"/>
              <a:gd name="connsiteY399" fmla="*/ 574133 h 1237129"/>
              <a:gd name="connsiteX400" fmla="*/ 1863249 w 3751729"/>
              <a:gd name="connsiteY400" fmla="*/ 573149 h 1237129"/>
              <a:gd name="connsiteX401" fmla="*/ 1864233 w 3751729"/>
              <a:gd name="connsiteY401" fmla="*/ 571425 h 1237129"/>
              <a:gd name="connsiteX402" fmla="*/ 1864233 w 3751729"/>
              <a:gd name="connsiteY402" fmla="*/ 569949 h 1237129"/>
              <a:gd name="connsiteX403" fmla="*/ 1608239 w 3751729"/>
              <a:gd name="connsiteY403" fmla="*/ 510379 h 1237129"/>
              <a:gd name="connsiteX404" fmla="*/ 1627932 w 3751729"/>
              <a:gd name="connsiteY404" fmla="*/ 510379 h 1237129"/>
              <a:gd name="connsiteX405" fmla="*/ 1627932 w 3751729"/>
              <a:gd name="connsiteY405" fmla="*/ 512840 h 1237129"/>
              <a:gd name="connsiteX406" fmla="*/ 1623747 w 3751729"/>
              <a:gd name="connsiteY406" fmla="*/ 514564 h 1237129"/>
              <a:gd name="connsiteX407" fmla="*/ 1622269 w 3751729"/>
              <a:gd name="connsiteY407" fmla="*/ 516041 h 1237129"/>
              <a:gd name="connsiteX408" fmla="*/ 1619561 w 3751729"/>
              <a:gd name="connsiteY408" fmla="*/ 517025 h 1237129"/>
              <a:gd name="connsiteX409" fmla="*/ 1616362 w 3751729"/>
              <a:gd name="connsiteY409" fmla="*/ 518748 h 1237129"/>
              <a:gd name="connsiteX410" fmla="*/ 1612177 w 3751729"/>
              <a:gd name="connsiteY410" fmla="*/ 518748 h 1237129"/>
              <a:gd name="connsiteX411" fmla="*/ 1913957 w 3751729"/>
              <a:gd name="connsiteY411" fmla="*/ 493394 h 1237129"/>
              <a:gd name="connsiteX412" fmla="*/ 1912234 w 3751729"/>
              <a:gd name="connsiteY412" fmla="*/ 495118 h 1237129"/>
              <a:gd name="connsiteX413" fmla="*/ 1910511 w 3751729"/>
              <a:gd name="connsiteY413" fmla="*/ 496840 h 1237129"/>
              <a:gd name="connsiteX414" fmla="*/ 1908787 w 3751729"/>
              <a:gd name="connsiteY414" fmla="*/ 496840 h 1237129"/>
              <a:gd name="connsiteX415" fmla="*/ 1908787 w 3751729"/>
              <a:gd name="connsiteY415" fmla="*/ 498563 h 1237129"/>
              <a:gd name="connsiteX416" fmla="*/ 1908049 w 3751729"/>
              <a:gd name="connsiteY416" fmla="*/ 499302 h 1237129"/>
              <a:gd name="connsiteX417" fmla="*/ 1906819 w 3751729"/>
              <a:gd name="connsiteY417" fmla="*/ 502749 h 1237129"/>
              <a:gd name="connsiteX418" fmla="*/ 1909280 w 3751729"/>
              <a:gd name="connsiteY418" fmla="*/ 502749 h 1237129"/>
              <a:gd name="connsiteX419" fmla="*/ 1914203 w 3751729"/>
              <a:gd name="connsiteY419" fmla="*/ 501025 h 1237129"/>
              <a:gd name="connsiteX420" fmla="*/ 1916665 w 3751729"/>
              <a:gd name="connsiteY420" fmla="*/ 499302 h 1237129"/>
              <a:gd name="connsiteX421" fmla="*/ 1919864 w 3751729"/>
              <a:gd name="connsiteY421" fmla="*/ 498563 h 1237129"/>
              <a:gd name="connsiteX422" fmla="*/ 1922326 w 3751729"/>
              <a:gd name="connsiteY422" fmla="*/ 496840 h 1237129"/>
              <a:gd name="connsiteX423" fmla="*/ 1925526 w 3751729"/>
              <a:gd name="connsiteY423" fmla="*/ 493394 h 1237129"/>
              <a:gd name="connsiteX424" fmla="*/ 1697345 w 3751729"/>
              <a:gd name="connsiteY424" fmla="*/ 493394 h 1237129"/>
              <a:gd name="connsiteX425" fmla="*/ 1701530 w 3751729"/>
              <a:gd name="connsiteY425" fmla="*/ 493394 h 1237129"/>
              <a:gd name="connsiteX426" fmla="*/ 1707192 w 3751729"/>
              <a:gd name="connsiteY426" fmla="*/ 493394 h 1237129"/>
              <a:gd name="connsiteX427" fmla="*/ 1708914 w 3751729"/>
              <a:gd name="connsiteY427" fmla="*/ 506934 h 1237129"/>
              <a:gd name="connsiteX428" fmla="*/ 1710639 w 3751729"/>
              <a:gd name="connsiteY428" fmla="*/ 522933 h 1237129"/>
              <a:gd name="connsiteX429" fmla="*/ 1703008 w 3751729"/>
              <a:gd name="connsiteY429" fmla="*/ 522933 h 1237129"/>
              <a:gd name="connsiteX430" fmla="*/ 1701530 w 3751729"/>
              <a:gd name="connsiteY430" fmla="*/ 524410 h 1237129"/>
              <a:gd name="connsiteX431" fmla="*/ 1699068 w 3751729"/>
              <a:gd name="connsiteY431" fmla="*/ 524410 h 1237129"/>
              <a:gd name="connsiteX432" fmla="*/ 1695621 w 3751729"/>
              <a:gd name="connsiteY432" fmla="*/ 524410 h 1237129"/>
              <a:gd name="connsiteX433" fmla="*/ 1691438 w 3751729"/>
              <a:gd name="connsiteY433" fmla="*/ 526133 h 1237129"/>
              <a:gd name="connsiteX434" fmla="*/ 1689960 w 3751729"/>
              <a:gd name="connsiteY434" fmla="*/ 514564 h 1237129"/>
              <a:gd name="connsiteX435" fmla="*/ 1689960 w 3751729"/>
              <a:gd name="connsiteY435" fmla="*/ 502749 h 1237129"/>
              <a:gd name="connsiteX436" fmla="*/ 1691438 w 3751729"/>
              <a:gd name="connsiteY436" fmla="*/ 496840 h 1237129"/>
              <a:gd name="connsiteX437" fmla="*/ 1693899 w 3751729"/>
              <a:gd name="connsiteY437" fmla="*/ 495118 h 1237129"/>
              <a:gd name="connsiteX438" fmla="*/ 1699807 w 3751729"/>
              <a:gd name="connsiteY438" fmla="*/ 464841 h 1237129"/>
              <a:gd name="connsiteX439" fmla="*/ 1707192 w 3751729"/>
              <a:gd name="connsiteY439" fmla="*/ 464841 h 1237129"/>
              <a:gd name="connsiteX440" fmla="*/ 1705468 w 3751729"/>
              <a:gd name="connsiteY440" fmla="*/ 470750 h 1237129"/>
              <a:gd name="connsiteX441" fmla="*/ 1705468 w 3751729"/>
              <a:gd name="connsiteY441" fmla="*/ 474934 h 1237129"/>
              <a:gd name="connsiteX442" fmla="*/ 1705468 w 3751729"/>
              <a:gd name="connsiteY442" fmla="*/ 479119 h 1237129"/>
              <a:gd name="connsiteX443" fmla="*/ 1704729 w 3751729"/>
              <a:gd name="connsiteY443" fmla="*/ 482565 h 1237129"/>
              <a:gd name="connsiteX444" fmla="*/ 1703007 w 3751729"/>
              <a:gd name="connsiteY444" fmla="*/ 486750 h 1237129"/>
              <a:gd name="connsiteX445" fmla="*/ 1697345 w 3751729"/>
              <a:gd name="connsiteY445" fmla="*/ 486750 h 1237129"/>
              <a:gd name="connsiteX446" fmla="*/ 1697345 w 3751729"/>
              <a:gd name="connsiteY446" fmla="*/ 480841 h 1237129"/>
              <a:gd name="connsiteX447" fmla="*/ 1699068 w 3751729"/>
              <a:gd name="connsiteY447" fmla="*/ 474934 h 1237129"/>
              <a:gd name="connsiteX448" fmla="*/ 1699068 w 3751729"/>
              <a:gd name="connsiteY448" fmla="*/ 469272 h 1237129"/>
              <a:gd name="connsiteX449" fmla="*/ 757274 w 3751729"/>
              <a:gd name="connsiteY449" fmla="*/ 424736 h 1237129"/>
              <a:gd name="connsiteX450" fmla="*/ 755814 w 3751729"/>
              <a:gd name="connsiteY450" fmla="*/ 426195 h 1237129"/>
              <a:gd name="connsiteX451" fmla="*/ 754104 w 3751729"/>
              <a:gd name="connsiteY451" fmla="*/ 427905 h 1237129"/>
              <a:gd name="connsiteX452" fmla="*/ 755812 w 3751729"/>
              <a:gd name="connsiteY452" fmla="*/ 426441 h 1237129"/>
              <a:gd name="connsiteX453" fmla="*/ 3219548 w 3751729"/>
              <a:gd name="connsiteY453" fmla="*/ 424717 h 1237129"/>
              <a:gd name="connsiteX454" fmla="*/ 3226933 w 3751729"/>
              <a:gd name="connsiteY454" fmla="*/ 435548 h 1237129"/>
              <a:gd name="connsiteX455" fmla="*/ 3233579 w 3751729"/>
              <a:gd name="connsiteY455" fmla="*/ 441455 h 1237129"/>
              <a:gd name="connsiteX456" fmla="*/ 3242687 w 3751729"/>
              <a:gd name="connsiteY456" fmla="*/ 443917 h 1237129"/>
              <a:gd name="connsiteX457" fmla="*/ 3248595 w 3751729"/>
              <a:gd name="connsiteY457" fmla="*/ 447363 h 1237129"/>
              <a:gd name="connsiteX458" fmla="*/ 3254257 w 3751729"/>
              <a:gd name="connsiteY458" fmla="*/ 451548 h 1237129"/>
              <a:gd name="connsiteX459" fmla="*/ 3255979 w 3751729"/>
              <a:gd name="connsiteY459" fmla="*/ 454009 h 1237129"/>
              <a:gd name="connsiteX460" fmla="*/ 3256717 w 3751729"/>
              <a:gd name="connsiteY460" fmla="*/ 457455 h 1237129"/>
              <a:gd name="connsiteX461" fmla="*/ 3256717 w 3751729"/>
              <a:gd name="connsiteY461" fmla="*/ 459917 h 1237129"/>
              <a:gd name="connsiteX462" fmla="*/ 3256717 w 3751729"/>
              <a:gd name="connsiteY462" fmla="*/ 464840 h 1237129"/>
              <a:gd name="connsiteX463" fmla="*/ 3246871 w 3751729"/>
              <a:gd name="connsiteY463" fmla="*/ 467548 h 1237129"/>
              <a:gd name="connsiteX464" fmla="*/ 3239487 w 3751729"/>
              <a:gd name="connsiteY464" fmla="*/ 473455 h 1237129"/>
              <a:gd name="connsiteX465" fmla="*/ 3233579 w 3751729"/>
              <a:gd name="connsiteY465" fmla="*/ 479117 h 1237129"/>
              <a:gd name="connsiteX466" fmla="*/ 3225457 w 3751729"/>
              <a:gd name="connsiteY466" fmla="*/ 483301 h 1237129"/>
              <a:gd name="connsiteX467" fmla="*/ 3222010 w 3751729"/>
              <a:gd name="connsiteY467" fmla="*/ 479117 h 1237129"/>
              <a:gd name="connsiteX468" fmla="*/ 3219548 w 3751729"/>
              <a:gd name="connsiteY468" fmla="*/ 477639 h 1237129"/>
              <a:gd name="connsiteX469" fmla="*/ 3217087 w 3751729"/>
              <a:gd name="connsiteY469" fmla="*/ 476655 h 1237129"/>
              <a:gd name="connsiteX470" fmla="*/ 3213887 w 3751729"/>
              <a:gd name="connsiteY470" fmla="*/ 477639 h 1237129"/>
              <a:gd name="connsiteX471" fmla="*/ 3211426 w 3751729"/>
              <a:gd name="connsiteY471" fmla="*/ 479117 h 1237129"/>
              <a:gd name="connsiteX472" fmla="*/ 3209702 w 3751729"/>
              <a:gd name="connsiteY472" fmla="*/ 482563 h 1237129"/>
              <a:gd name="connsiteX473" fmla="*/ 3206502 w 3751729"/>
              <a:gd name="connsiteY473" fmla="*/ 483301 h 1237129"/>
              <a:gd name="connsiteX474" fmla="*/ 3211426 w 3751729"/>
              <a:gd name="connsiteY474" fmla="*/ 501024 h 1237129"/>
              <a:gd name="connsiteX475" fmla="*/ 3212164 w 3751729"/>
              <a:gd name="connsiteY475" fmla="*/ 514563 h 1237129"/>
              <a:gd name="connsiteX476" fmla="*/ 3212164 w 3751729"/>
              <a:gd name="connsiteY476" fmla="*/ 524409 h 1237129"/>
              <a:gd name="connsiteX477" fmla="*/ 3211426 w 3751729"/>
              <a:gd name="connsiteY477" fmla="*/ 534501 h 1237129"/>
              <a:gd name="connsiteX478" fmla="*/ 3207980 w 3751729"/>
              <a:gd name="connsiteY478" fmla="*/ 545578 h 1237129"/>
              <a:gd name="connsiteX479" fmla="*/ 3205518 w 3751729"/>
              <a:gd name="connsiteY479" fmla="*/ 559855 h 1237129"/>
              <a:gd name="connsiteX480" fmla="*/ 3203795 w 3751729"/>
              <a:gd name="connsiteY480" fmla="*/ 577330 h 1237129"/>
              <a:gd name="connsiteX481" fmla="*/ 3184841 w 3751729"/>
              <a:gd name="connsiteY481" fmla="*/ 587423 h 1237129"/>
              <a:gd name="connsiteX482" fmla="*/ 3163425 w 3751729"/>
              <a:gd name="connsiteY482" fmla="*/ 597515 h 1237129"/>
              <a:gd name="connsiteX483" fmla="*/ 3142749 w 3751729"/>
              <a:gd name="connsiteY483" fmla="*/ 606868 h 1237129"/>
              <a:gd name="connsiteX484" fmla="*/ 3138564 w 3751729"/>
              <a:gd name="connsiteY484" fmla="*/ 599238 h 1237129"/>
              <a:gd name="connsiteX485" fmla="*/ 3134625 w 3751729"/>
              <a:gd name="connsiteY485" fmla="*/ 593330 h 1237129"/>
              <a:gd name="connsiteX486" fmla="*/ 3132903 w 3751729"/>
              <a:gd name="connsiteY486" fmla="*/ 599238 h 1237129"/>
              <a:gd name="connsiteX487" fmla="*/ 3132903 w 3751729"/>
              <a:gd name="connsiteY487" fmla="*/ 602684 h 1237129"/>
              <a:gd name="connsiteX488" fmla="*/ 3132165 w 3751729"/>
              <a:gd name="connsiteY488" fmla="*/ 606868 h 1237129"/>
              <a:gd name="connsiteX489" fmla="*/ 3130441 w 3751729"/>
              <a:gd name="connsiteY489" fmla="*/ 609330 h 1237129"/>
              <a:gd name="connsiteX490" fmla="*/ 3126257 w 3751729"/>
              <a:gd name="connsiteY490" fmla="*/ 609330 h 1237129"/>
              <a:gd name="connsiteX491" fmla="*/ 3123056 w 3751729"/>
              <a:gd name="connsiteY491" fmla="*/ 609330 h 1237129"/>
              <a:gd name="connsiteX492" fmla="*/ 3121333 w 3751729"/>
              <a:gd name="connsiteY492" fmla="*/ 611053 h 1237129"/>
              <a:gd name="connsiteX493" fmla="*/ 3120595 w 3751729"/>
              <a:gd name="connsiteY493" fmla="*/ 611053 h 1237129"/>
              <a:gd name="connsiteX494" fmla="*/ 3118873 w 3751729"/>
              <a:gd name="connsiteY494" fmla="*/ 612530 h 1237129"/>
              <a:gd name="connsiteX495" fmla="*/ 3117149 w 3751729"/>
              <a:gd name="connsiteY495" fmla="*/ 614253 h 1237129"/>
              <a:gd name="connsiteX496" fmla="*/ 3112964 w 3751729"/>
              <a:gd name="connsiteY496" fmla="*/ 614253 h 1237129"/>
              <a:gd name="connsiteX497" fmla="*/ 3109026 w 3751729"/>
              <a:gd name="connsiteY497" fmla="*/ 615238 h 1237129"/>
              <a:gd name="connsiteX498" fmla="*/ 3107303 w 3751729"/>
              <a:gd name="connsiteY498" fmla="*/ 612530 h 1237129"/>
              <a:gd name="connsiteX499" fmla="*/ 3107303 w 3751729"/>
              <a:gd name="connsiteY499" fmla="*/ 608346 h 1237129"/>
              <a:gd name="connsiteX500" fmla="*/ 3107303 w 3751729"/>
              <a:gd name="connsiteY500" fmla="*/ 606868 h 1237129"/>
              <a:gd name="connsiteX501" fmla="*/ 3107303 w 3751729"/>
              <a:gd name="connsiteY501" fmla="*/ 603422 h 1237129"/>
              <a:gd name="connsiteX502" fmla="*/ 3107303 w 3751729"/>
              <a:gd name="connsiteY502" fmla="*/ 602684 h 1237129"/>
              <a:gd name="connsiteX503" fmla="*/ 3103856 w 3751729"/>
              <a:gd name="connsiteY503" fmla="*/ 602684 h 1237129"/>
              <a:gd name="connsiteX504" fmla="*/ 3101395 w 3751729"/>
              <a:gd name="connsiteY504" fmla="*/ 600961 h 1237129"/>
              <a:gd name="connsiteX505" fmla="*/ 3095734 w 3751729"/>
              <a:gd name="connsiteY505" fmla="*/ 599238 h 1237129"/>
              <a:gd name="connsiteX506" fmla="*/ 3095734 w 3751729"/>
              <a:gd name="connsiteY506" fmla="*/ 602684 h 1237129"/>
              <a:gd name="connsiteX507" fmla="*/ 3098194 w 3751729"/>
              <a:gd name="connsiteY507" fmla="*/ 606868 h 1237129"/>
              <a:gd name="connsiteX508" fmla="*/ 3101395 w 3751729"/>
              <a:gd name="connsiteY508" fmla="*/ 608346 h 1237129"/>
              <a:gd name="connsiteX509" fmla="*/ 3101395 w 3751729"/>
              <a:gd name="connsiteY509" fmla="*/ 611053 h 1237129"/>
              <a:gd name="connsiteX510" fmla="*/ 3101395 w 3751729"/>
              <a:gd name="connsiteY510" fmla="*/ 615238 h 1237129"/>
              <a:gd name="connsiteX511" fmla="*/ 3103118 w 3751729"/>
              <a:gd name="connsiteY511" fmla="*/ 622623 h 1237129"/>
              <a:gd name="connsiteX512" fmla="*/ 3098194 w 3751729"/>
              <a:gd name="connsiteY512" fmla="*/ 626807 h 1237129"/>
              <a:gd name="connsiteX513" fmla="*/ 3095734 w 3751729"/>
              <a:gd name="connsiteY513" fmla="*/ 632715 h 1237129"/>
              <a:gd name="connsiteX514" fmla="*/ 3092288 w 3751729"/>
              <a:gd name="connsiteY514" fmla="*/ 638621 h 1237129"/>
              <a:gd name="connsiteX515" fmla="*/ 3082442 w 3751729"/>
              <a:gd name="connsiteY515" fmla="*/ 638621 h 1237129"/>
              <a:gd name="connsiteX516" fmla="*/ 3080964 w 3751729"/>
              <a:gd name="connsiteY516" fmla="*/ 626807 h 1237129"/>
              <a:gd name="connsiteX517" fmla="*/ 3079980 w 3751729"/>
              <a:gd name="connsiteY517" fmla="*/ 620899 h 1237129"/>
              <a:gd name="connsiteX518" fmla="*/ 3076779 w 3751729"/>
              <a:gd name="connsiteY518" fmla="*/ 615238 h 1237129"/>
              <a:gd name="connsiteX519" fmla="*/ 3074318 w 3751729"/>
              <a:gd name="connsiteY519" fmla="*/ 606868 h 1237129"/>
              <a:gd name="connsiteX520" fmla="*/ 3082442 w 3751729"/>
              <a:gd name="connsiteY520" fmla="*/ 606868 h 1237129"/>
              <a:gd name="connsiteX521" fmla="*/ 3092288 w 3751729"/>
              <a:gd name="connsiteY521" fmla="*/ 593330 h 1237129"/>
              <a:gd name="connsiteX522" fmla="*/ 3105579 w 3751729"/>
              <a:gd name="connsiteY522" fmla="*/ 581515 h 1237129"/>
              <a:gd name="connsiteX523" fmla="*/ 3121333 w 3751729"/>
              <a:gd name="connsiteY523" fmla="*/ 574132 h 1237129"/>
              <a:gd name="connsiteX524" fmla="*/ 3126994 w 3751729"/>
              <a:gd name="connsiteY524" fmla="*/ 573148 h 1237129"/>
              <a:gd name="connsiteX525" fmla="*/ 3132903 w 3751729"/>
              <a:gd name="connsiteY525" fmla="*/ 573148 h 1237129"/>
              <a:gd name="connsiteX526" fmla="*/ 3137825 w 3751729"/>
              <a:gd name="connsiteY526" fmla="*/ 574132 h 1237129"/>
              <a:gd name="connsiteX527" fmla="*/ 3140288 w 3751729"/>
              <a:gd name="connsiteY527" fmla="*/ 574132 h 1237129"/>
              <a:gd name="connsiteX528" fmla="*/ 3142749 w 3751729"/>
              <a:gd name="connsiteY528" fmla="*/ 574132 h 1237129"/>
              <a:gd name="connsiteX529" fmla="*/ 3146195 w 3751729"/>
              <a:gd name="connsiteY529" fmla="*/ 569947 h 1237129"/>
              <a:gd name="connsiteX530" fmla="*/ 3148656 w 3751729"/>
              <a:gd name="connsiteY530" fmla="*/ 565763 h 1237129"/>
              <a:gd name="connsiteX531" fmla="*/ 3150133 w 3751729"/>
              <a:gd name="connsiteY531" fmla="*/ 561331 h 1237129"/>
              <a:gd name="connsiteX532" fmla="*/ 3151856 w 3751729"/>
              <a:gd name="connsiteY532" fmla="*/ 558132 h 1237129"/>
              <a:gd name="connsiteX533" fmla="*/ 3154318 w 3751729"/>
              <a:gd name="connsiteY533" fmla="*/ 553947 h 1237129"/>
              <a:gd name="connsiteX534" fmla="*/ 3159241 w 3751729"/>
              <a:gd name="connsiteY534" fmla="*/ 551486 h 1237129"/>
              <a:gd name="connsiteX535" fmla="*/ 3160226 w 3751729"/>
              <a:gd name="connsiteY535" fmla="*/ 553947 h 1237129"/>
              <a:gd name="connsiteX536" fmla="*/ 3161703 w 3751729"/>
              <a:gd name="connsiteY536" fmla="*/ 555671 h 1237129"/>
              <a:gd name="connsiteX537" fmla="*/ 3163425 w 3751729"/>
              <a:gd name="connsiteY537" fmla="*/ 555671 h 1237129"/>
              <a:gd name="connsiteX538" fmla="*/ 3165150 w 3751729"/>
              <a:gd name="connsiteY538" fmla="*/ 555671 h 1237129"/>
              <a:gd name="connsiteX539" fmla="*/ 3165887 w 3751729"/>
              <a:gd name="connsiteY539" fmla="*/ 553947 h 1237129"/>
              <a:gd name="connsiteX540" fmla="*/ 3177456 w 3751729"/>
              <a:gd name="connsiteY540" fmla="*/ 543855 h 1237129"/>
              <a:gd name="connsiteX541" fmla="*/ 3184841 w 3751729"/>
              <a:gd name="connsiteY541" fmla="*/ 534501 h 1237129"/>
              <a:gd name="connsiteX542" fmla="*/ 3188288 w 3751729"/>
              <a:gd name="connsiteY542" fmla="*/ 524409 h 1237129"/>
              <a:gd name="connsiteX543" fmla="*/ 3190748 w 3751729"/>
              <a:gd name="connsiteY543" fmla="*/ 512840 h 1237129"/>
              <a:gd name="connsiteX544" fmla="*/ 3194933 w 3751729"/>
              <a:gd name="connsiteY544" fmla="*/ 502747 h 1237129"/>
              <a:gd name="connsiteX545" fmla="*/ 3203795 w 3751729"/>
              <a:gd name="connsiteY545" fmla="*/ 489209 h 1237129"/>
              <a:gd name="connsiteX546" fmla="*/ 3198133 w 3751729"/>
              <a:gd name="connsiteY546" fmla="*/ 489209 h 1237129"/>
              <a:gd name="connsiteX547" fmla="*/ 3193949 w 3751729"/>
              <a:gd name="connsiteY547" fmla="*/ 486747 h 1237129"/>
              <a:gd name="connsiteX548" fmla="*/ 3192472 w 3751729"/>
              <a:gd name="connsiteY548" fmla="*/ 483301 h 1237129"/>
              <a:gd name="connsiteX549" fmla="*/ 3190748 w 3751729"/>
              <a:gd name="connsiteY549" fmla="*/ 480841 h 1237129"/>
              <a:gd name="connsiteX550" fmla="*/ 3190748 w 3751729"/>
              <a:gd name="connsiteY550" fmla="*/ 474932 h 1237129"/>
              <a:gd name="connsiteX551" fmla="*/ 3190748 w 3751729"/>
              <a:gd name="connsiteY551" fmla="*/ 467548 h 1237129"/>
              <a:gd name="connsiteX552" fmla="*/ 3192472 w 3751729"/>
              <a:gd name="connsiteY552" fmla="*/ 465824 h 1237129"/>
              <a:gd name="connsiteX553" fmla="*/ 3193949 w 3751729"/>
              <a:gd name="connsiteY553" fmla="*/ 464840 h 1237129"/>
              <a:gd name="connsiteX554" fmla="*/ 3193949 w 3751729"/>
              <a:gd name="connsiteY554" fmla="*/ 463363 h 1237129"/>
              <a:gd name="connsiteX555" fmla="*/ 3193949 w 3751729"/>
              <a:gd name="connsiteY555" fmla="*/ 461640 h 1237129"/>
              <a:gd name="connsiteX556" fmla="*/ 3199856 w 3751729"/>
              <a:gd name="connsiteY556" fmla="*/ 459917 h 1237129"/>
              <a:gd name="connsiteX557" fmla="*/ 3203795 w 3751729"/>
              <a:gd name="connsiteY557" fmla="*/ 459917 h 1237129"/>
              <a:gd name="connsiteX558" fmla="*/ 3206502 w 3751729"/>
              <a:gd name="connsiteY558" fmla="*/ 459178 h 1237129"/>
              <a:gd name="connsiteX559" fmla="*/ 3209702 w 3751729"/>
              <a:gd name="connsiteY559" fmla="*/ 459178 h 1237129"/>
              <a:gd name="connsiteX560" fmla="*/ 3209702 w 3751729"/>
              <a:gd name="connsiteY560" fmla="*/ 443917 h 1237129"/>
              <a:gd name="connsiteX561" fmla="*/ 3212164 w 3751729"/>
              <a:gd name="connsiteY561" fmla="*/ 432348 h 1237129"/>
              <a:gd name="connsiteX562" fmla="*/ 763197 w 3751729"/>
              <a:gd name="connsiteY562" fmla="*/ 422258 h 1237129"/>
              <a:gd name="connsiteX563" fmla="*/ 761474 w 3751729"/>
              <a:gd name="connsiteY563" fmla="*/ 423733 h 1237129"/>
              <a:gd name="connsiteX564" fmla="*/ 759751 w 3751729"/>
              <a:gd name="connsiteY564" fmla="*/ 426442 h 1237129"/>
              <a:gd name="connsiteX565" fmla="*/ 759751 w 3751729"/>
              <a:gd name="connsiteY565" fmla="*/ 427918 h 1237129"/>
              <a:gd name="connsiteX566" fmla="*/ 759071 w 3751729"/>
              <a:gd name="connsiteY566" fmla="*/ 432000 h 1237129"/>
              <a:gd name="connsiteX567" fmla="*/ 759260 w 3751729"/>
              <a:gd name="connsiteY567" fmla="*/ 432103 h 1237129"/>
              <a:gd name="connsiteX568" fmla="*/ 759999 w 3751729"/>
              <a:gd name="connsiteY568" fmla="*/ 427918 h 1237129"/>
              <a:gd name="connsiteX569" fmla="*/ 759999 w 3751729"/>
              <a:gd name="connsiteY569" fmla="*/ 426195 h 1237129"/>
              <a:gd name="connsiteX570" fmla="*/ 761721 w 3751729"/>
              <a:gd name="connsiteY570" fmla="*/ 423733 h 1237129"/>
              <a:gd name="connsiteX571" fmla="*/ 1749281 w 3751729"/>
              <a:gd name="connsiteY571" fmla="*/ 422010 h 1237129"/>
              <a:gd name="connsiteX572" fmla="*/ 1748542 w 3751729"/>
              <a:gd name="connsiteY572" fmla="*/ 423733 h 1237129"/>
              <a:gd name="connsiteX573" fmla="*/ 1746819 w 3751729"/>
              <a:gd name="connsiteY573" fmla="*/ 423733 h 1237129"/>
              <a:gd name="connsiteX574" fmla="*/ 1745097 w 3751729"/>
              <a:gd name="connsiteY574" fmla="*/ 423733 h 1237129"/>
              <a:gd name="connsiteX575" fmla="*/ 1745097 w 3751729"/>
              <a:gd name="connsiteY575" fmla="*/ 424472 h 1237129"/>
              <a:gd name="connsiteX576" fmla="*/ 1743373 w 3751729"/>
              <a:gd name="connsiteY576" fmla="*/ 424472 h 1237129"/>
              <a:gd name="connsiteX577" fmla="*/ 1740911 w 3751729"/>
              <a:gd name="connsiteY577" fmla="*/ 427918 h 1237129"/>
              <a:gd name="connsiteX578" fmla="*/ 1737711 w 3751729"/>
              <a:gd name="connsiteY578" fmla="*/ 429640 h 1237129"/>
              <a:gd name="connsiteX579" fmla="*/ 1737711 w 3751729"/>
              <a:gd name="connsiteY579" fmla="*/ 430379 h 1237129"/>
              <a:gd name="connsiteX580" fmla="*/ 1737711 w 3751729"/>
              <a:gd name="connsiteY580" fmla="*/ 433825 h 1237129"/>
              <a:gd name="connsiteX581" fmla="*/ 1737711 w 3751729"/>
              <a:gd name="connsiteY581" fmla="*/ 436286 h 1237129"/>
              <a:gd name="connsiteX582" fmla="*/ 1737711 w 3751729"/>
              <a:gd name="connsiteY582" fmla="*/ 441210 h 1237129"/>
              <a:gd name="connsiteX583" fmla="*/ 1749281 w 3751729"/>
              <a:gd name="connsiteY583" fmla="*/ 453026 h 1237129"/>
              <a:gd name="connsiteX584" fmla="*/ 1760112 w 3751729"/>
              <a:gd name="connsiteY584" fmla="*/ 465578 h 1237129"/>
              <a:gd name="connsiteX585" fmla="*/ 1769958 w 3751729"/>
              <a:gd name="connsiteY585" fmla="*/ 480595 h 1237129"/>
              <a:gd name="connsiteX586" fmla="*/ 1781527 w 3751729"/>
              <a:gd name="connsiteY586" fmla="*/ 480595 h 1237129"/>
              <a:gd name="connsiteX587" fmla="*/ 1781527 w 3751729"/>
              <a:gd name="connsiteY587" fmla="*/ 488964 h 1237129"/>
              <a:gd name="connsiteX588" fmla="*/ 1793096 w 3751729"/>
              <a:gd name="connsiteY588" fmla="*/ 493147 h 1237129"/>
              <a:gd name="connsiteX589" fmla="*/ 1801465 w 3751729"/>
              <a:gd name="connsiteY589" fmla="*/ 499056 h 1237129"/>
              <a:gd name="connsiteX590" fmla="*/ 1810572 w 3751729"/>
              <a:gd name="connsiteY590" fmla="*/ 506687 h 1237129"/>
              <a:gd name="connsiteX591" fmla="*/ 1810572 w 3751729"/>
              <a:gd name="connsiteY591" fmla="*/ 510133 h 1237129"/>
              <a:gd name="connsiteX592" fmla="*/ 1807373 w 3751729"/>
              <a:gd name="connsiteY592" fmla="*/ 510133 h 1237129"/>
              <a:gd name="connsiteX593" fmla="*/ 1804911 w 3751729"/>
              <a:gd name="connsiteY593" fmla="*/ 510133 h 1237129"/>
              <a:gd name="connsiteX594" fmla="*/ 1801711 w 3751729"/>
              <a:gd name="connsiteY594" fmla="*/ 510133 h 1237129"/>
              <a:gd name="connsiteX595" fmla="*/ 1799988 w 3751729"/>
              <a:gd name="connsiteY595" fmla="*/ 510133 h 1237129"/>
              <a:gd name="connsiteX596" fmla="*/ 1797527 w 3751729"/>
              <a:gd name="connsiteY596" fmla="*/ 508409 h 1237129"/>
              <a:gd name="connsiteX597" fmla="*/ 1793342 w 3751729"/>
              <a:gd name="connsiteY597" fmla="*/ 506687 h 1237129"/>
              <a:gd name="connsiteX598" fmla="*/ 1789158 w 3751729"/>
              <a:gd name="connsiteY598" fmla="*/ 506687 h 1237129"/>
              <a:gd name="connsiteX599" fmla="*/ 1789158 w 3751729"/>
              <a:gd name="connsiteY599" fmla="*/ 510871 h 1237129"/>
              <a:gd name="connsiteX600" fmla="*/ 1789896 w 3751729"/>
              <a:gd name="connsiteY600" fmla="*/ 514317 h 1237129"/>
              <a:gd name="connsiteX601" fmla="*/ 1791619 w 3751729"/>
              <a:gd name="connsiteY601" fmla="*/ 516779 h 1237129"/>
              <a:gd name="connsiteX602" fmla="*/ 1791619 w 3751729"/>
              <a:gd name="connsiteY602" fmla="*/ 518501 h 1237129"/>
              <a:gd name="connsiteX603" fmla="*/ 1793342 w 3751729"/>
              <a:gd name="connsiteY603" fmla="*/ 521947 h 1237129"/>
              <a:gd name="connsiteX604" fmla="*/ 1794081 w 3751729"/>
              <a:gd name="connsiteY604" fmla="*/ 526132 h 1237129"/>
              <a:gd name="connsiteX605" fmla="*/ 1789896 w 3751729"/>
              <a:gd name="connsiteY605" fmla="*/ 528594 h 1237129"/>
              <a:gd name="connsiteX606" fmla="*/ 1787435 w 3751729"/>
              <a:gd name="connsiteY606" fmla="*/ 532040 h 1237129"/>
              <a:gd name="connsiteX607" fmla="*/ 1784235 w 3751729"/>
              <a:gd name="connsiteY607" fmla="*/ 536224 h 1237129"/>
              <a:gd name="connsiteX608" fmla="*/ 1781773 w 3751729"/>
              <a:gd name="connsiteY608" fmla="*/ 542133 h 1237129"/>
              <a:gd name="connsiteX609" fmla="*/ 1772666 w 3751729"/>
              <a:gd name="connsiteY609" fmla="*/ 542133 h 1237129"/>
              <a:gd name="connsiteX610" fmla="*/ 1772666 w 3751729"/>
              <a:gd name="connsiteY610" fmla="*/ 561578 h 1237129"/>
              <a:gd name="connsiteX611" fmla="*/ 1766020 w 3751729"/>
              <a:gd name="connsiteY611" fmla="*/ 561578 h 1237129"/>
              <a:gd name="connsiteX612" fmla="*/ 1758634 w 3751729"/>
              <a:gd name="connsiteY612" fmla="*/ 555672 h 1237129"/>
              <a:gd name="connsiteX613" fmla="*/ 1749528 w 3751729"/>
              <a:gd name="connsiteY613" fmla="*/ 552225 h 1237129"/>
              <a:gd name="connsiteX614" fmla="*/ 1742882 w 3751729"/>
              <a:gd name="connsiteY614" fmla="*/ 548040 h 1237129"/>
              <a:gd name="connsiteX615" fmla="*/ 1737958 w 3751729"/>
              <a:gd name="connsiteY615" fmla="*/ 537948 h 1237129"/>
              <a:gd name="connsiteX616" fmla="*/ 1749528 w 3751729"/>
              <a:gd name="connsiteY616" fmla="*/ 539671 h 1237129"/>
              <a:gd name="connsiteX617" fmla="*/ 1761096 w 3751729"/>
              <a:gd name="connsiteY617" fmla="*/ 537948 h 1237129"/>
              <a:gd name="connsiteX618" fmla="*/ 1770204 w 3751729"/>
              <a:gd name="connsiteY618" fmla="*/ 534502 h 1237129"/>
              <a:gd name="connsiteX619" fmla="*/ 1775866 w 3751729"/>
              <a:gd name="connsiteY619" fmla="*/ 528594 h 1237129"/>
              <a:gd name="connsiteX620" fmla="*/ 1777589 w 3751729"/>
              <a:gd name="connsiteY620" fmla="*/ 527856 h 1237129"/>
              <a:gd name="connsiteX621" fmla="*/ 1777589 w 3751729"/>
              <a:gd name="connsiteY621" fmla="*/ 526132 h 1237129"/>
              <a:gd name="connsiteX622" fmla="*/ 1778326 w 3751729"/>
              <a:gd name="connsiteY622" fmla="*/ 524410 h 1237129"/>
              <a:gd name="connsiteX623" fmla="*/ 1778326 w 3751729"/>
              <a:gd name="connsiteY623" fmla="*/ 521947 h 1237129"/>
              <a:gd name="connsiteX624" fmla="*/ 1778326 w 3751729"/>
              <a:gd name="connsiteY624" fmla="*/ 518501 h 1237129"/>
              <a:gd name="connsiteX625" fmla="*/ 1756912 w 3751729"/>
              <a:gd name="connsiteY625" fmla="*/ 502502 h 1237129"/>
              <a:gd name="connsiteX626" fmla="*/ 1733773 w 3751729"/>
              <a:gd name="connsiteY626" fmla="*/ 486501 h 1237129"/>
              <a:gd name="connsiteX627" fmla="*/ 1726389 w 3751729"/>
              <a:gd name="connsiteY627" fmla="*/ 477394 h 1237129"/>
              <a:gd name="connsiteX628" fmla="*/ 1719745 w 3751729"/>
              <a:gd name="connsiteY628" fmla="*/ 469025 h 1237129"/>
              <a:gd name="connsiteX629" fmla="*/ 1714084 w 3751729"/>
              <a:gd name="connsiteY629" fmla="*/ 458932 h 1237129"/>
              <a:gd name="connsiteX630" fmla="*/ 1704976 w 3751729"/>
              <a:gd name="connsiteY630" fmla="*/ 449826 h 1237129"/>
              <a:gd name="connsiteX631" fmla="*/ 1693406 w 3751729"/>
              <a:gd name="connsiteY631" fmla="*/ 445640 h 1237129"/>
              <a:gd name="connsiteX632" fmla="*/ 1683560 w 3751729"/>
              <a:gd name="connsiteY632" fmla="*/ 454009 h 1237129"/>
              <a:gd name="connsiteX633" fmla="*/ 1670268 w 3751729"/>
              <a:gd name="connsiteY633" fmla="*/ 461640 h 1237129"/>
              <a:gd name="connsiteX634" fmla="*/ 1654516 w 3751729"/>
              <a:gd name="connsiteY634" fmla="*/ 465086 h 1237129"/>
              <a:gd name="connsiteX635" fmla="*/ 1652792 w 3751729"/>
              <a:gd name="connsiteY635" fmla="*/ 461640 h 1237129"/>
              <a:gd name="connsiteX636" fmla="*/ 1652053 w 3751729"/>
              <a:gd name="connsiteY636" fmla="*/ 459179 h 1237129"/>
              <a:gd name="connsiteX637" fmla="*/ 1650330 w 3751729"/>
              <a:gd name="connsiteY637" fmla="*/ 457456 h 1237129"/>
              <a:gd name="connsiteX638" fmla="*/ 1647130 w 3751729"/>
              <a:gd name="connsiteY638" fmla="*/ 457456 h 1237129"/>
              <a:gd name="connsiteX639" fmla="*/ 1646392 w 3751729"/>
              <a:gd name="connsiteY639" fmla="*/ 457456 h 1237129"/>
              <a:gd name="connsiteX640" fmla="*/ 1643191 w 3751729"/>
              <a:gd name="connsiteY640" fmla="*/ 459179 h 1237129"/>
              <a:gd name="connsiteX641" fmla="*/ 1635808 w 3751729"/>
              <a:gd name="connsiteY641" fmla="*/ 465086 h 1237129"/>
              <a:gd name="connsiteX642" fmla="*/ 1633346 w 3751729"/>
              <a:gd name="connsiteY642" fmla="*/ 473456 h 1237129"/>
              <a:gd name="connsiteX643" fmla="*/ 1631622 w 3751729"/>
              <a:gd name="connsiteY643" fmla="*/ 482563 h 1237129"/>
              <a:gd name="connsiteX644" fmla="*/ 1627438 w 3751729"/>
              <a:gd name="connsiteY644" fmla="*/ 489210 h 1237129"/>
              <a:gd name="connsiteX645" fmla="*/ 1611685 w 3751729"/>
              <a:gd name="connsiteY645" fmla="*/ 489210 h 1237129"/>
              <a:gd name="connsiteX646" fmla="*/ 1606024 w 3751729"/>
              <a:gd name="connsiteY646" fmla="*/ 496840 h 1237129"/>
              <a:gd name="connsiteX647" fmla="*/ 1601838 w 3751729"/>
              <a:gd name="connsiteY647" fmla="*/ 505209 h 1237129"/>
              <a:gd name="connsiteX648" fmla="*/ 1598638 w 3751729"/>
              <a:gd name="connsiteY648" fmla="*/ 516041 h 1237129"/>
              <a:gd name="connsiteX649" fmla="*/ 1596915 w 3751729"/>
              <a:gd name="connsiteY649" fmla="*/ 516779 h 1237129"/>
              <a:gd name="connsiteX650" fmla="*/ 1596915 w 3751729"/>
              <a:gd name="connsiteY650" fmla="*/ 520225 h 1237129"/>
              <a:gd name="connsiteX651" fmla="*/ 1598638 w 3751729"/>
              <a:gd name="connsiteY651" fmla="*/ 521947 h 1237129"/>
              <a:gd name="connsiteX652" fmla="*/ 1600362 w 3751729"/>
              <a:gd name="connsiteY652" fmla="*/ 522686 h 1237129"/>
              <a:gd name="connsiteX653" fmla="*/ 1602823 w 3751729"/>
              <a:gd name="connsiteY653" fmla="*/ 526132 h 1237129"/>
              <a:gd name="connsiteX654" fmla="*/ 1604546 w 3751729"/>
              <a:gd name="connsiteY654" fmla="*/ 528594 h 1237129"/>
              <a:gd name="connsiteX655" fmla="*/ 1600362 w 3751729"/>
              <a:gd name="connsiteY655" fmla="*/ 528594 h 1237129"/>
              <a:gd name="connsiteX656" fmla="*/ 1598638 w 3751729"/>
              <a:gd name="connsiteY656" fmla="*/ 530318 h 1237129"/>
              <a:gd name="connsiteX657" fmla="*/ 1596915 w 3751729"/>
              <a:gd name="connsiteY657" fmla="*/ 530318 h 1237129"/>
              <a:gd name="connsiteX658" fmla="*/ 1596177 w 3751729"/>
              <a:gd name="connsiteY658" fmla="*/ 532040 h 1237129"/>
              <a:gd name="connsiteX659" fmla="*/ 1594454 w 3751729"/>
              <a:gd name="connsiteY659" fmla="*/ 533763 h 1237129"/>
              <a:gd name="connsiteX660" fmla="*/ 1591254 w 3751729"/>
              <a:gd name="connsiteY660" fmla="*/ 534502 h 1237129"/>
              <a:gd name="connsiteX661" fmla="*/ 1591254 w 3751729"/>
              <a:gd name="connsiteY661" fmla="*/ 537948 h 1237129"/>
              <a:gd name="connsiteX662" fmla="*/ 1591254 w 3751729"/>
              <a:gd name="connsiteY662" fmla="*/ 539671 h 1237129"/>
              <a:gd name="connsiteX663" fmla="*/ 1591254 w 3751729"/>
              <a:gd name="connsiteY663" fmla="*/ 541148 h 1237129"/>
              <a:gd name="connsiteX664" fmla="*/ 1591254 w 3751729"/>
              <a:gd name="connsiteY664" fmla="*/ 546071 h 1237129"/>
              <a:gd name="connsiteX665" fmla="*/ 1581408 w 3751729"/>
              <a:gd name="connsiteY665" fmla="*/ 546809 h 1237129"/>
              <a:gd name="connsiteX666" fmla="*/ 1577224 w 3751729"/>
              <a:gd name="connsiteY666" fmla="*/ 550255 h 1237129"/>
              <a:gd name="connsiteX667" fmla="*/ 1574024 w 3751729"/>
              <a:gd name="connsiteY667" fmla="*/ 552717 h 1237129"/>
              <a:gd name="connsiteX668" fmla="*/ 1571562 w 3751729"/>
              <a:gd name="connsiteY668" fmla="*/ 557640 h 1237129"/>
              <a:gd name="connsiteX669" fmla="*/ 1567377 w 3751729"/>
              <a:gd name="connsiteY669" fmla="*/ 561825 h 1237129"/>
              <a:gd name="connsiteX670" fmla="*/ 1562454 w 3751729"/>
              <a:gd name="connsiteY670" fmla="*/ 563548 h 1237129"/>
              <a:gd name="connsiteX671" fmla="*/ 1559993 w 3751729"/>
              <a:gd name="connsiteY671" fmla="*/ 563548 h 1237129"/>
              <a:gd name="connsiteX672" fmla="*/ 1555808 w 3751729"/>
              <a:gd name="connsiteY672" fmla="*/ 561825 h 1237129"/>
              <a:gd name="connsiteX673" fmla="*/ 1552608 w 3751729"/>
              <a:gd name="connsiteY673" fmla="*/ 560102 h 1237129"/>
              <a:gd name="connsiteX674" fmla="*/ 1550147 w 3751729"/>
              <a:gd name="connsiteY674" fmla="*/ 558378 h 1237129"/>
              <a:gd name="connsiteX675" fmla="*/ 1548424 w 3751729"/>
              <a:gd name="connsiteY675" fmla="*/ 558378 h 1237129"/>
              <a:gd name="connsiteX676" fmla="*/ 1545962 w 3751729"/>
              <a:gd name="connsiteY676" fmla="*/ 560102 h 1237129"/>
              <a:gd name="connsiteX677" fmla="*/ 1542761 w 3751729"/>
              <a:gd name="connsiteY677" fmla="*/ 561825 h 1237129"/>
              <a:gd name="connsiteX678" fmla="*/ 1540300 w 3751729"/>
              <a:gd name="connsiteY678" fmla="*/ 563548 h 1237129"/>
              <a:gd name="connsiteX679" fmla="*/ 1535378 w 3751729"/>
              <a:gd name="connsiteY679" fmla="*/ 564286 h 1237129"/>
              <a:gd name="connsiteX680" fmla="*/ 1535378 w 3751729"/>
              <a:gd name="connsiteY680" fmla="*/ 571917 h 1237129"/>
              <a:gd name="connsiteX681" fmla="*/ 1575746 w 3751729"/>
              <a:gd name="connsiteY681" fmla="*/ 577823 h 1237129"/>
              <a:gd name="connsiteX682" fmla="*/ 1587316 w 3751729"/>
              <a:gd name="connsiteY682" fmla="*/ 571917 h 1237129"/>
              <a:gd name="connsiteX683" fmla="*/ 1598884 w 3751729"/>
              <a:gd name="connsiteY683" fmla="*/ 564286 h 1237129"/>
              <a:gd name="connsiteX684" fmla="*/ 1607993 w 3751729"/>
              <a:gd name="connsiteY684" fmla="*/ 558378 h 1237129"/>
              <a:gd name="connsiteX685" fmla="*/ 1620300 w 3751729"/>
              <a:gd name="connsiteY685" fmla="*/ 555917 h 1237129"/>
              <a:gd name="connsiteX686" fmla="*/ 1639253 w 3751729"/>
              <a:gd name="connsiteY686" fmla="*/ 552471 h 1237129"/>
              <a:gd name="connsiteX687" fmla="*/ 1659191 w 3751729"/>
              <a:gd name="connsiteY687" fmla="*/ 551732 h 1237129"/>
              <a:gd name="connsiteX688" fmla="*/ 1681592 w 3751729"/>
              <a:gd name="connsiteY688" fmla="*/ 551732 h 1237129"/>
              <a:gd name="connsiteX689" fmla="*/ 1699807 w 3751729"/>
              <a:gd name="connsiteY689" fmla="*/ 551732 h 1237129"/>
              <a:gd name="connsiteX690" fmla="*/ 1715560 w 3751729"/>
              <a:gd name="connsiteY690" fmla="*/ 552471 h 1237129"/>
              <a:gd name="connsiteX691" fmla="*/ 1722943 w 3751729"/>
              <a:gd name="connsiteY691" fmla="*/ 554194 h 1237129"/>
              <a:gd name="connsiteX692" fmla="*/ 1726634 w 3751729"/>
              <a:gd name="connsiteY692" fmla="*/ 554194 h 1237129"/>
              <a:gd name="connsiteX693" fmla="*/ 1721712 w 3751729"/>
              <a:gd name="connsiteY693" fmla="*/ 567732 h 1237129"/>
              <a:gd name="connsiteX694" fmla="*/ 1719253 w 3751729"/>
              <a:gd name="connsiteY694" fmla="*/ 582007 h 1237129"/>
              <a:gd name="connsiteX695" fmla="*/ 1716053 w 3751729"/>
              <a:gd name="connsiteY695" fmla="*/ 597022 h 1237129"/>
              <a:gd name="connsiteX696" fmla="*/ 1720975 w 3751729"/>
              <a:gd name="connsiteY696" fmla="*/ 599484 h 1237129"/>
              <a:gd name="connsiteX697" fmla="*/ 1721712 w 3751729"/>
              <a:gd name="connsiteY697" fmla="*/ 602930 h 1237129"/>
              <a:gd name="connsiteX698" fmla="*/ 1724912 w 3751729"/>
              <a:gd name="connsiteY698" fmla="*/ 605392 h 1237129"/>
              <a:gd name="connsiteX699" fmla="*/ 1726634 w 3751729"/>
              <a:gd name="connsiteY699" fmla="*/ 607115 h 1237129"/>
              <a:gd name="connsiteX700" fmla="*/ 1729096 w 3751729"/>
              <a:gd name="connsiteY700" fmla="*/ 609576 h 1237129"/>
              <a:gd name="connsiteX701" fmla="*/ 1738943 w 3751729"/>
              <a:gd name="connsiteY701" fmla="*/ 613022 h 1237129"/>
              <a:gd name="connsiteX702" fmla="*/ 1750512 w 3751729"/>
              <a:gd name="connsiteY702" fmla="*/ 613022 h 1237129"/>
              <a:gd name="connsiteX703" fmla="*/ 1762081 w 3751729"/>
              <a:gd name="connsiteY703" fmla="*/ 614746 h 1237129"/>
              <a:gd name="connsiteX704" fmla="*/ 1773650 w 3751729"/>
              <a:gd name="connsiteY704" fmla="*/ 620653 h 1237129"/>
              <a:gd name="connsiteX705" fmla="*/ 1776850 w 3751729"/>
              <a:gd name="connsiteY705" fmla="*/ 632469 h 1237129"/>
              <a:gd name="connsiteX706" fmla="*/ 1782512 w 3751729"/>
              <a:gd name="connsiteY706" fmla="*/ 634930 h 1237129"/>
              <a:gd name="connsiteX707" fmla="*/ 1790881 w 3751729"/>
              <a:gd name="connsiteY707" fmla="*/ 638376 h 1237129"/>
              <a:gd name="connsiteX708" fmla="*/ 1802451 w 3751729"/>
              <a:gd name="connsiteY708" fmla="*/ 640837 h 1237129"/>
              <a:gd name="connsiteX709" fmla="*/ 1812296 w 3751729"/>
              <a:gd name="connsiteY709" fmla="*/ 644283 h 1237129"/>
              <a:gd name="connsiteX710" fmla="*/ 1817958 w 3751729"/>
              <a:gd name="connsiteY710" fmla="*/ 645022 h 1237129"/>
              <a:gd name="connsiteX711" fmla="*/ 1819681 w 3751729"/>
              <a:gd name="connsiteY711" fmla="*/ 636653 h 1237129"/>
              <a:gd name="connsiteX712" fmla="*/ 1822881 w 3751729"/>
              <a:gd name="connsiteY712" fmla="*/ 629022 h 1237129"/>
              <a:gd name="connsiteX713" fmla="*/ 1825342 w 3751729"/>
              <a:gd name="connsiteY713" fmla="*/ 621392 h 1237129"/>
              <a:gd name="connsiteX714" fmla="*/ 1834450 w 3751729"/>
              <a:gd name="connsiteY714" fmla="*/ 615484 h 1237129"/>
              <a:gd name="connsiteX715" fmla="*/ 1846757 w 3751729"/>
              <a:gd name="connsiteY715" fmla="*/ 613022 h 1237129"/>
              <a:gd name="connsiteX716" fmla="*/ 1858327 w 3751729"/>
              <a:gd name="connsiteY716" fmla="*/ 615484 h 1237129"/>
              <a:gd name="connsiteX717" fmla="*/ 1869895 w 3751729"/>
              <a:gd name="connsiteY717" fmla="*/ 621392 h 1237129"/>
              <a:gd name="connsiteX718" fmla="*/ 1881465 w 3751729"/>
              <a:gd name="connsiteY718" fmla="*/ 626315 h 1237129"/>
              <a:gd name="connsiteX719" fmla="*/ 1887126 w 3751729"/>
              <a:gd name="connsiteY719" fmla="*/ 627053 h 1237129"/>
              <a:gd name="connsiteX720" fmla="*/ 1898695 w 3751729"/>
              <a:gd name="connsiteY720" fmla="*/ 628776 h 1237129"/>
              <a:gd name="connsiteX721" fmla="*/ 1910265 w 3751729"/>
              <a:gd name="connsiteY721" fmla="*/ 632222 h 1237129"/>
              <a:gd name="connsiteX722" fmla="*/ 1921834 w 3751729"/>
              <a:gd name="connsiteY722" fmla="*/ 632961 h 1237129"/>
              <a:gd name="connsiteX723" fmla="*/ 1930941 w 3751729"/>
              <a:gd name="connsiteY723" fmla="*/ 634684 h 1237129"/>
              <a:gd name="connsiteX724" fmla="*/ 1935126 w 3751729"/>
              <a:gd name="connsiteY724" fmla="*/ 636407 h 1237129"/>
              <a:gd name="connsiteX725" fmla="*/ 1937587 w 3751729"/>
              <a:gd name="connsiteY725" fmla="*/ 634684 h 1237129"/>
              <a:gd name="connsiteX726" fmla="*/ 1939311 w 3751729"/>
              <a:gd name="connsiteY726" fmla="*/ 632222 h 1237129"/>
              <a:gd name="connsiteX727" fmla="*/ 1941034 w 3751729"/>
              <a:gd name="connsiteY727" fmla="*/ 630499 h 1237129"/>
              <a:gd name="connsiteX728" fmla="*/ 1943495 w 3751729"/>
              <a:gd name="connsiteY728" fmla="*/ 627053 h 1237129"/>
              <a:gd name="connsiteX729" fmla="*/ 1946695 w 3751729"/>
              <a:gd name="connsiteY729" fmla="*/ 626315 h 1237129"/>
              <a:gd name="connsiteX730" fmla="*/ 1949156 w 3751729"/>
              <a:gd name="connsiteY730" fmla="*/ 626315 h 1237129"/>
              <a:gd name="connsiteX731" fmla="*/ 1953342 w 3751729"/>
              <a:gd name="connsiteY731" fmla="*/ 626315 h 1237129"/>
              <a:gd name="connsiteX732" fmla="*/ 1964172 w 3751729"/>
              <a:gd name="connsiteY732" fmla="*/ 628776 h 1237129"/>
              <a:gd name="connsiteX733" fmla="*/ 1972541 w 3751729"/>
              <a:gd name="connsiteY733" fmla="*/ 632961 h 1237129"/>
              <a:gd name="connsiteX734" fmla="*/ 1982387 w 3751729"/>
              <a:gd name="connsiteY734" fmla="*/ 632222 h 1237129"/>
              <a:gd name="connsiteX735" fmla="*/ 1993217 w 3751729"/>
              <a:gd name="connsiteY735" fmla="*/ 628776 h 1237129"/>
              <a:gd name="connsiteX736" fmla="*/ 1993956 w 3751729"/>
              <a:gd name="connsiteY736" fmla="*/ 616960 h 1237129"/>
              <a:gd name="connsiteX737" fmla="*/ 1999618 w 3751729"/>
              <a:gd name="connsiteY737" fmla="*/ 602684 h 1237129"/>
              <a:gd name="connsiteX738" fmla="*/ 2004541 w 3751729"/>
              <a:gd name="connsiteY738" fmla="*/ 589145 h 1237129"/>
              <a:gd name="connsiteX739" fmla="*/ 2006018 w 3751729"/>
              <a:gd name="connsiteY739" fmla="*/ 577823 h 1237129"/>
              <a:gd name="connsiteX740" fmla="*/ 2003556 w 3751729"/>
              <a:gd name="connsiteY740" fmla="*/ 567732 h 1237129"/>
              <a:gd name="connsiteX741" fmla="*/ 2001834 w 3751729"/>
              <a:gd name="connsiteY741" fmla="*/ 564286 h 1237129"/>
              <a:gd name="connsiteX742" fmla="*/ 2001834 w 3751729"/>
              <a:gd name="connsiteY742" fmla="*/ 561825 h 1237129"/>
              <a:gd name="connsiteX743" fmla="*/ 2000110 w 3751729"/>
              <a:gd name="connsiteY743" fmla="*/ 560102 h 1237129"/>
              <a:gd name="connsiteX744" fmla="*/ 1998388 w 3751729"/>
              <a:gd name="connsiteY744" fmla="*/ 558378 h 1237129"/>
              <a:gd name="connsiteX745" fmla="*/ 1995925 w 3751729"/>
              <a:gd name="connsiteY745" fmla="*/ 558378 h 1237129"/>
              <a:gd name="connsiteX746" fmla="*/ 1992725 w 3751729"/>
              <a:gd name="connsiteY746" fmla="*/ 558378 h 1237129"/>
              <a:gd name="connsiteX747" fmla="*/ 1987064 w 3751729"/>
              <a:gd name="connsiteY747" fmla="*/ 558378 h 1237129"/>
              <a:gd name="connsiteX748" fmla="*/ 1980418 w 3751729"/>
              <a:gd name="connsiteY748" fmla="*/ 564286 h 1237129"/>
              <a:gd name="connsiteX749" fmla="*/ 1974756 w 3751729"/>
              <a:gd name="connsiteY749" fmla="*/ 566009 h 1237129"/>
              <a:gd name="connsiteX750" fmla="*/ 1969094 w 3751729"/>
              <a:gd name="connsiteY750" fmla="*/ 564286 h 1237129"/>
              <a:gd name="connsiteX751" fmla="*/ 1963433 w 3751729"/>
              <a:gd name="connsiteY751" fmla="*/ 561825 h 1237129"/>
              <a:gd name="connsiteX752" fmla="*/ 1956049 w 3751729"/>
              <a:gd name="connsiteY752" fmla="*/ 558378 h 1237129"/>
              <a:gd name="connsiteX753" fmla="*/ 1951864 w 3751729"/>
              <a:gd name="connsiteY753" fmla="*/ 557640 h 1237129"/>
              <a:gd name="connsiteX754" fmla="*/ 1948665 w 3751729"/>
              <a:gd name="connsiteY754" fmla="*/ 558378 h 1237129"/>
              <a:gd name="connsiteX755" fmla="*/ 1944480 w 3751729"/>
              <a:gd name="connsiteY755" fmla="*/ 560102 h 1237129"/>
              <a:gd name="connsiteX756" fmla="*/ 1942757 w 3751729"/>
              <a:gd name="connsiteY756" fmla="*/ 563548 h 1237129"/>
              <a:gd name="connsiteX757" fmla="*/ 1940295 w 3751729"/>
              <a:gd name="connsiteY757" fmla="*/ 566009 h 1237129"/>
              <a:gd name="connsiteX758" fmla="*/ 1937095 w 3751729"/>
              <a:gd name="connsiteY758" fmla="*/ 567732 h 1237129"/>
              <a:gd name="connsiteX759" fmla="*/ 1924788 w 3751729"/>
              <a:gd name="connsiteY759" fmla="*/ 564286 h 1237129"/>
              <a:gd name="connsiteX760" fmla="*/ 1911496 w 3751729"/>
              <a:gd name="connsiteY760" fmla="*/ 555917 h 1237129"/>
              <a:gd name="connsiteX761" fmla="*/ 1901649 w 3751729"/>
              <a:gd name="connsiteY761" fmla="*/ 542379 h 1237129"/>
              <a:gd name="connsiteX762" fmla="*/ 1896726 w 3751729"/>
              <a:gd name="connsiteY762" fmla="*/ 528840 h 1237129"/>
              <a:gd name="connsiteX763" fmla="*/ 1896726 w 3751729"/>
              <a:gd name="connsiteY763" fmla="*/ 526378 h 1237129"/>
              <a:gd name="connsiteX764" fmla="*/ 1896726 w 3751729"/>
              <a:gd name="connsiteY764" fmla="*/ 522932 h 1237129"/>
              <a:gd name="connsiteX765" fmla="*/ 1896726 w 3751729"/>
              <a:gd name="connsiteY765" fmla="*/ 520471 h 1237129"/>
              <a:gd name="connsiteX766" fmla="*/ 1896726 w 3751729"/>
              <a:gd name="connsiteY766" fmla="*/ 517025 h 1237129"/>
              <a:gd name="connsiteX767" fmla="*/ 1896726 w 3751729"/>
              <a:gd name="connsiteY767" fmla="*/ 514563 h 1237129"/>
              <a:gd name="connsiteX768" fmla="*/ 1898449 w 3751729"/>
              <a:gd name="connsiteY768" fmla="*/ 511117 h 1237129"/>
              <a:gd name="connsiteX769" fmla="*/ 1900173 w 3751729"/>
              <a:gd name="connsiteY769" fmla="*/ 506933 h 1237129"/>
              <a:gd name="connsiteX770" fmla="*/ 1896973 w 3751729"/>
              <a:gd name="connsiteY770" fmla="*/ 504471 h 1237129"/>
              <a:gd name="connsiteX771" fmla="*/ 1894510 w 3751729"/>
              <a:gd name="connsiteY771" fmla="*/ 502749 h 1237129"/>
              <a:gd name="connsiteX772" fmla="*/ 1892788 w 3751729"/>
              <a:gd name="connsiteY772" fmla="*/ 501025 h 1237129"/>
              <a:gd name="connsiteX773" fmla="*/ 1891064 w 3751729"/>
              <a:gd name="connsiteY773" fmla="*/ 499302 h 1237129"/>
              <a:gd name="connsiteX774" fmla="*/ 1888603 w 3751729"/>
              <a:gd name="connsiteY774" fmla="*/ 498563 h 1237129"/>
              <a:gd name="connsiteX775" fmla="*/ 1884418 w 3751729"/>
              <a:gd name="connsiteY775" fmla="*/ 496840 h 1237129"/>
              <a:gd name="connsiteX776" fmla="*/ 1882696 w 3751729"/>
              <a:gd name="connsiteY776" fmla="*/ 495118 h 1237129"/>
              <a:gd name="connsiteX777" fmla="*/ 1880972 w 3751729"/>
              <a:gd name="connsiteY777" fmla="*/ 495118 h 1237129"/>
              <a:gd name="connsiteX778" fmla="*/ 1879250 w 3751729"/>
              <a:gd name="connsiteY778" fmla="*/ 493394 h 1237129"/>
              <a:gd name="connsiteX779" fmla="*/ 1876787 w 3751729"/>
              <a:gd name="connsiteY779" fmla="*/ 493394 h 1237129"/>
              <a:gd name="connsiteX780" fmla="*/ 1873588 w 3751729"/>
              <a:gd name="connsiteY780" fmla="*/ 493394 h 1237129"/>
              <a:gd name="connsiteX781" fmla="*/ 1873588 w 3751729"/>
              <a:gd name="connsiteY781" fmla="*/ 496840 h 1237129"/>
              <a:gd name="connsiteX782" fmla="*/ 1871126 w 3751729"/>
              <a:gd name="connsiteY782" fmla="*/ 496840 h 1237129"/>
              <a:gd name="connsiteX783" fmla="*/ 1871126 w 3751729"/>
              <a:gd name="connsiteY783" fmla="*/ 501025 h 1237129"/>
              <a:gd name="connsiteX784" fmla="*/ 1872850 w 3751729"/>
              <a:gd name="connsiteY784" fmla="*/ 504471 h 1237129"/>
              <a:gd name="connsiteX785" fmla="*/ 1872850 w 3751729"/>
              <a:gd name="connsiteY785" fmla="*/ 505209 h 1237129"/>
              <a:gd name="connsiteX786" fmla="*/ 1872850 w 3751729"/>
              <a:gd name="connsiteY786" fmla="*/ 506933 h 1237129"/>
              <a:gd name="connsiteX787" fmla="*/ 1871126 w 3751729"/>
              <a:gd name="connsiteY787" fmla="*/ 508655 h 1237129"/>
              <a:gd name="connsiteX788" fmla="*/ 1869404 w 3751729"/>
              <a:gd name="connsiteY788" fmla="*/ 508655 h 1237129"/>
              <a:gd name="connsiteX789" fmla="*/ 1866942 w 3751729"/>
              <a:gd name="connsiteY789" fmla="*/ 508655 h 1237129"/>
              <a:gd name="connsiteX790" fmla="*/ 1861280 w 3751729"/>
              <a:gd name="connsiteY790" fmla="*/ 510380 h 1237129"/>
              <a:gd name="connsiteX791" fmla="*/ 1859557 w 3751729"/>
              <a:gd name="connsiteY791" fmla="*/ 506933 h 1237129"/>
              <a:gd name="connsiteX792" fmla="*/ 1857834 w 3751729"/>
              <a:gd name="connsiteY792" fmla="*/ 505209 h 1237129"/>
              <a:gd name="connsiteX793" fmla="*/ 1857834 w 3751729"/>
              <a:gd name="connsiteY793" fmla="*/ 504471 h 1237129"/>
              <a:gd name="connsiteX794" fmla="*/ 1855373 w 3751729"/>
              <a:gd name="connsiteY794" fmla="*/ 502749 h 1237129"/>
              <a:gd name="connsiteX795" fmla="*/ 1855373 w 3751729"/>
              <a:gd name="connsiteY795" fmla="*/ 506687 h 1237129"/>
              <a:gd name="connsiteX796" fmla="*/ 1862757 w 3751729"/>
              <a:gd name="connsiteY796" fmla="*/ 515794 h 1237129"/>
              <a:gd name="connsiteX797" fmla="*/ 1868419 w 3751729"/>
              <a:gd name="connsiteY797" fmla="*/ 528347 h 1237129"/>
              <a:gd name="connsiteX798" fmla="*/ 1870880 w 3751729"/>
              <a:gd name="connsiteY798" fmla="*/ 541887 h 1237129"/>
              <a:gd name="connsiteX799" fmla="*/ 1866695 w 3751729"/>
              <a:gd name="connsiteY799" fmla="*/ 545333 h 1237129"/>
              <a:gd name="connsiteX800" fmla="*/ 1863495 w 3751729"/>
              <a:gd name="connsiteY800" fmla="*/ 546071 h 1237129"/>
              <a:gd name="connsiteX801" fmla="*/ 1862757 w 3751729"/>
              <a:gd name="connsiteY801" fmla="*/ 549517 h 1237129"/>
              <a:gd name="connsiteX802" fmla="*/ 1861034 w 3751729"/>
              <a:gd name="connsiteY802" fmla="*/ 551979 h 1237129"/>
              <a:gd name="connsiteX803" fmla="*/ 1861034 w 3751729"/>
              <a:gd name="connsiteY803" fmla="*/ 553701 h 1237129"/>
              <a:gd name="connsiteX804" fmla="*/ 1859311 w 3751729"/>
              <a:gd name="connsiteY804" fmla="*/ 557147 h 1237129"/>
              <a:gd name="connsiteX805" fmla="*/ 1857589 w 3751729"/>
              <a:gd name="connsiteY805" fmla="*/ 557887 h 1237129"/>
              <a:gd name="connsiteX806" fmla="*/ 1853403 w 3751729"/>
              <a:gd name="connsiteY806" fmla="*/ 559610 h 1237129"/>
              <a:gd name="connsiteX807" fmla="*/ 1849218 w 3751729"/>
              <a:gd name="connsiteY807" fmla="*/ 561332 h 1237129"/>
              <a:gd name="connsiteX808" fmla="*/ 1847496 w 3751729"/>
              <a:gd name="connsiteY808" fmla="*/ 559610 h 1237129"/>
              <a:gd name="connsiteX809" fmla="*/ 1845772 w 3751729"/>
              <a:gd name="connsiteY809" fmla="*/ 559610 h 1237129"/>
              <a:gd name="connsiteX810" fmla="*/ 1845034 w 3751729"/>
              <a:gd name="connsiteY810" fmla="*/ 557887 h 1237129"/>
              <a:gd name="connsiteX811" fmla="*/ 1841834 w 3751729"/>
              <a:gd name="connsiteY811" fmla="*/ 557887 h 1237129"/>
              <a:gd name="connsiteX812" fmla="*/ 1828542 w 3751729"/>
              <a:gd name="connsiteY812" fmla="*/ 518501 h 1237129"/>
              <a:gd name="connsiteX813" fmla="*/ 1826081 w 3751729"/>
              <a:gd name="connsiteY813" fmla="*/ 516779 h 1237129"/>
              <a:gd name="connsiteX814" fmla="*/ 1822881 w 3751729"/>
              <a:gd name="connsiteY814" fmla="*/ 514317 h 1237129"/>
              <a:gd name="connsiteX815" fmla="*/ 1818696 w 3751729"/>
              <a:gd name="connsiteY815" fmla="*/ 510871 h 1237129"/>
              <a:gd name="connsiteX816" fmla="*/ 1816235 w 3751729"/>
              <a:gd name="connsiteY816" fmla="*/ 510133 h 1237129"/>
              <a:gd name="connsiteX817" fmla="*/ 1813035 w 3751729"/>
              <a:gd name="connsiteY817" fmla="*/ 506687 h 1237129"/>
              <a:gd name="connsiteX818" fmla="*/ 1811312 w 3751729"/>
              <a:gd name="connsiteY818" fmla="*/ 498318 h 1237129"/>
              <a:gd name="connsiteX819" fmla="*/ 1813035 w 3751729"/>
              <a:gd name="connsiteY819" fmla="*/ 490687 h 1237129"/>
              <a:gd name="connsiteX820" fmla="*/ 1814757 w 3751729"/>
              <a:gd name="connsiteY820" fmla="*/ 484779 h 1237129"/>
              <a:gd name="connsiteX821" fmla="*/ 1814757 w 3751729"/>
              <a:gd name="connsiteY821" fmla="*/ 478871 h 1237129"/>
              <a:gd name="connsiteX822" fmla="*/ 1810572 w 3751729"/>
              <a:gd name="connsiteY822" fmla="*/ 474687 h 1237129"/>
              <a:gd name="connsiteX823" fmla="*/ 1799742 w 3751729"/>
              <a:gd name="connsiteY823" fmla="*/ 467056 h 1237129"/>
              <a:gd name="connsiteX824" fmla="*/ 1791374 w 3751729"/>
              <a:gd name="connsiteY824" fmla="*/ 462871 h 1237129"/>
              <a:gd name="connsiteX825" fmla="*/ 1783988 w 3751729"/>
              <a:gd name="connsiteY825" fmla="*/ 461147 h 1237129"/>
              <a:gd name="connsiteX826" fmla="*/ 1777342 w 3751729"/>
              <a:gd name="connsiteY826" fmla="*/ 456964 h 1237129"/>
              <a:gd name="connsiteX827" fmla="*/ 1771681 w 3751729"/>
              <a:gd name="connsiteY827" fmla="*/ 447855 h 1237129"/>
              <a:gd name="connsiteX828" fmla="*/ 1766020 w 3751729"/>
              <a:gd name="connsiteY828" fmla="*/ 431856 h 1237129"/>
              <a:gd name="connsiteX829" fmla="*/ 1754450 w 3751729"/>
              <a:gd name="connsiteY829" fmla="*/ 435303 h 1237129"/>
              <a:gd name="connsiteX830" fmla="*/ 1752728 w 3751729"/>
              <a:gd name="connsiteY830" fmla="*/ 430379 h 1237129"/>
              <a:gd name="connsiteX831" fmla="*/ 1752728 w 3751729"/>
              <a:gd name="connsiteY831" fmla="*/ 427918 h 1237129"/>
              <a:gd name="connsiteX832" fmla="*/ 1751004 w 3751729"/>
              <a:gd name="connsiteY832" fmla="*/ 424472 h 1237129"/>
              <a:gd name="connsiteX833" fmla="*/ 761721 w 3751729"/>
              <a:gd name="connsiteY833" fmla="*/ 418564 h 1237129"/>
              <a:gd name="connsiteX834" fmla="*/ 761599 w 3751729"/>
              <a:gd name="connsiteY834" fmla="*/ 418810 h 1237129"/>
              <a:gd name="connsiteX835" fmla="*/ 763935 w 3751729"/>
              <a:gd name="connsiteY835" fmla="*/ 418810 h 1237129"/>
              <a:gd name="connsiteX836" fmla="*/ 763935 w 3751729"/>
              <a:gd name="connsiteY836" fmla="*/ 418811 h 1237129"/>
              <a:gd name="connsiteX837" fmla="*/ 763936 w 3751729"/>
              <a:gd name="connsiteY837" fmla="*/ 418811 h 1237129"/>
              <a:gd name="connsiteX838" fmla="*/ 763198 w 3751729"/>
              <a:gd name="connsiteY838" fmla="*/ 422257 h 1237129"/>
              <a:gd name="connsiteX839" fmla="*/ 763445 w 3751729"/>
              <a:gd name="connsiteY839" fmla="*/ 422010 h 1237129"/>
              <a:gd name="connsiteX840" fmla="*/ 764184 w 3751729"/>
              <a:gd name="connsiteY840" fmla="*/ 418564 h 1237129"/>
              <a:gd name="connsiteX841" fmla="*/ 1948172 w 3751729"/>
              <a:gd name="connsiteY841" fmla="*/ 406502 h 1237129"/>
              <a:gd name="connsiteX842" fmla="*/ 1944972 w 3751729"/>
              <a:gd name="connsiteY842" fmla="*/ 413148 h 1237129"/>
              <a:gd name="connsiteX843" fmla="*/ 1939311 w 3751729"/>
              <a:gd name="connsiteY843" fmla="*/ 423979 h 1237129"/>
              <a:gd name="connsiteX844" fmla="*/ 1931926 w 3751729"/>
              <a:gd name="connsiteY844" fmla="*/ 435794 h 1237129"/>
              <a:gd name="connsiteX845" fmla="*/ 1925280 w 3751729"/>
              <a:gd name="connsiteY845" fmla="*/ 447610 h 1237129"/>
              <a:gd name="connsiteX846" fmla="*/ 1919618 w 3751729"/>
              <a:gd name="connsiteY846" fmla="*/ 457702 h 1237129"/>
              <a:gd name="connsiteX847" fmla="*/ 1916418 w 3751729"/>
              <a:gd name="connsiteY847" fmla="*/ 466071 h 1237129"/>
              <a:gd name="connsiteX848" fmla="*/ 1916418 w 3751729"/>
              <a:gd name="connsiteY848" fmla="*/ 470994 h 1237129"/>
              <a:gd name="connsiteX849" fmla="*/ 1918142 w 3751729"/>
              <a:gd name="connsiteY849" fmla="*/ 476902 h 1237129"/>
              <a:gd name="connsiteX850" fmla="*/ 1918142 w 3751729"/>
              <a:gd name="connsiteY850" fmla="*/ 479363 h 1237129"/>
              <a:gd name="connsiteX851" fmla="*/ 1919864 w 3751729"/>
              <a:gd name="connsiteY851" fmla="*/ 482810 h 1237129"/>
              <a:gd name="connsiteX852" fmla="*/ 1922326 w 3751729"/>
              <a:gd name="connsiteY852" fmla="*/ 483548 h 1237129"/>
              <a:gd name="connsiteX853" fmla="*/ 1925526 w 3751729"/>
              <a:gd name="connsiteY853" fmla="*/ 485271 h 1237129"/>
              <a:gd name="connsiteX854" fmla="*/ 1929710 w 3751729"/>
              <a:gd name="connsiteY854" fmla="*/ 486994 h 1237129"/>
              <a:gd name="connsiteX855" fmla="*/ 1941280 w 3751729"/>
              <a:gd name="connsiteY855" fmla="*/ 491179 h 1237129"/>
              <a:gd name="connsiteX856" fmla="*/ 1952849 w 3751729"/>
              <a:gd name="connsiteY856" fmla="*/ 489456 h 1237129"/>
              <a:gd name="connsiteX857" fmla="*/ 1962695 w 3751729"/>
              <a:gd name="connsiteY857" fmla="*/ 485271 h 1237129"/>
              <a:gd name="connsiteX858" fmla="*/ 1974265 w 3751729"/>
              <a:gd name="connsiteY858" fmla="*/ 479363 h 1237129"/>
              <a:gd name="connsiteX859" fmla="*/ 1985833 w 3751729"/>
              <a:gd name="connsiteY859" fmla="*/ 477640 h 1237129"/>
              <a:gd name="connsiteX860" fmla="*/ 1997403 w 3751729"/>
              <a:gd name="connsiteY860" fmla="*/ 477640 h 1237129"/>
              <a:gd name="connsiteX861" fmla="*/ 2004787 w 3751729"/>
              <a:gd name="connsiteY861" fmla="*/ 482563 h 1237129"/>
              <a:gd name="connsiteX862" fmla="*/ 2010448 w 3751729"/>
              <a:gd name="connsiteY862" fmla="*/ 486748 h 1237129"/>
              <a:gd name="connsiteX863" fmla="*/ 2017094 w 3751729"/>
              <a:gd name="connsiteY863" fmla="*/ 489210 h 1237129"/>
              <a:gd name="connsiteX864" fmla="*/ 2034325 w 3751729"/>
              <a:gd name="connsiteY864" fmla="*/ 492656 h 1237129"/>
              <a:gd name="connsiteX865" fmla="*/ 2051556 w 3751729"/>
              <a:gd name="connsiteY865" fmla="*/ 490932 h 1237129"/>
              <a:gd name="connsiteX866" fmla="*/ 2067309 w 3751729"/>
              <a:gd name="connsiteY866" fmla="*/ 486748 h 1237129"/>
              <a:gd name="connsiteX867" fmla="*/ 2071740 w 3751729"/>
              <a:gd name="connsiteY867" fmla="*/ 477887 h 1237129"/>
              <a:gd name="connsiteX868" fmla="*/ 2066818 w 3751729"/>
              <a:gd name="connsiteY868" fmla="*/ 477887 h 1237129"/>
              <a:gd name="connsiteX869" fmla="*/ 2060171 w 3751729"/>
              <a:gd name="connsiteY869" fmla="*/ 466071 h 1237129"/>
              <a:gd name="connsiteX870" fmla="*/ 2048601 w 3751729"/>
              <a:gd name="connsiteY870" fmla="*/ 455979 h 1237129"/>
              <a:gd name="connsiteX871" fmla="*/ 2032110 w 3751729"/>
              <a:gd name="connsiteY871" fmla="*/ 445887 h 1237129"/>
              <a:gd name="connsiteX872" fmla="*/ 2016356 w 3751729"/>
              <a:gd name="connsiteY872" fmla="*/ 436778 h 1237129"/>
              <a:gd name="connsiteX873" fmla="*/ 2004049 w 3751729"/>
              <a:gd name="connsiteY873" fmla="*/ 432595 h 1237129"/>
              <a:gd name="connsiteX874" fmla="*/ 1996663 w 3751729"/>
              <a:gd name="connsiteY874" fmla="*/ 438502 h 1237129"/>
              <a:gd name="connsiteX875" fmla="*/ 1986818 w 3751729"/>
              <a:gd name="connsiteY875" fmla="*/ 442687 h 1237129"/>
              <a:gd name="connsiteX876" fmla="*/ 1979433 w 3751729"/>
              <a:gd name="connsiteY876" fmla="*/ 441949 h 1237129"/>
              <a:gd name="connsiteX877" fmla="*/ 1975249 w 3751729"/>
              <a:gd name="connsiteY877" fmla="*/ 436041 h 1237129"/>
              <a:gd name="connsiteX878" fmla="*/ 1969587 w 3751729"/>
              <a:gd name="connsiteY878" fmla="*/ 430133 h 1237129"/>
              <a:gd name="connsiteX879" fmla="*/ 1966388 w 3751729"/>
              <a:gd name="connsiteY879" fmla="*/ 422502 h 1237129"/>
              <a:gd name="connsiteX880" fmla="*/ 1976233 w 3751729"/>
              <a:gd name="connsiteY880" fmla="*/ 419056 h 1237129"/>
              <a:gd name="connsiteX881" fmla="*/ 1975495 w 3751729"/>
              <a:gd name="connsiteY881" fmla="*/ 418318 h 1237129"/>
              <a:gd name="connsiteX882" fmla="*/ 1973772 w 3751729"/>
              <a:gd name="connsiteY882" fmla="*/ 418318 h 1237129"/>
              <a:gd name="connsiteX883" fmla="*/ 1972049 w 3751729"/>
              <a:gd name="connsiteY883" fmla="*/ 418318 h 1237129"/>
              <a:gd name="connsiteX884" fmla="*/ 1969587 w 3751729"/>
              <a:gd name="connsiteY884" fmla="*/ 416595 h 1237129"/>
              <a:gd name="connsiteX885" fmla="*/ 1964664 w 3751729"/>
              <a:gd name="connsiteY885" fmla="*/ 412410 h 1237129"/>
              <a:gd name="connsiteX886" fmla="*/ 1960480 w 3751729"/>
              <a:gd name="connsiteY886" fmla="*/ 410687 h 1237129"/>
              <a:gd name="connsiteX887" fmla="*/ 1954818 w 3751729"/>
              <a:gd name="connsiteY887" fmla="*/ 408224 h 1237129"/>
              <a:gd name="connsiteX888" fmla="*/ 2179063 w 3751729"/>
              <a:gd name="connsiteY888" fmla="*/ 402318 h 1237129"/>
              <a:gd name="connsiteX889" fmla="*/ 2169955 w 3751729"/>
              <a:gd name="connsiteY889" fmla="*/ 409949 h 1237129"/>
              <a:gd name="connsiteX890" fmla="*/ 2160109 w 3751729"/>
              <a:gd name="connsiteY890" fmla="*/ 414133 h 1237129"/>
              <a:gd name="connsiteX891" fmla="*/ 2150263 w 3751729"/>
              <a:gd name="connsiteY891" fmla="*/ 418318 h 1237129"/>
              <a:gd name="connsiteX892" fmla="*/ 2141155 w 3751729"/>
              <a:gd name="connsiteY892" fmla="*/ 425948 h 1237129"/>
              <a:gd name="connsiteX893" fmla="*/ 2135494 w 3751729"/>
              <a:gd name="connsiteY893" fmla="*/ 435056 h 1237129"/>
              <a:gd name="connsiteX894" fmla="*/ 2133032 w 3751729"/>
              <a:gd name="connsiteY894" fmla="*/ 447610 h 1237129"/>
              <a:gd name="connsiteX895" fmla="*/ 2137217 w 3751729"/>
              <a:gd name="connsiteY895" fmla="*/ 461147 h 1237129"/>
              <a:gd name="connsiteX896" fmla="*/ 2146324 w 3751729"/>
              <a:gd name="connsiteY896" fmla="*/ 474687 h 1237129"/>
              <a:gd name="connsiteX897" fmla="*/ 2154694 w 3751729"/>
              <a:gd name="connsiteY897" fmla="*/ 488225 h 1237129"/>
              <a:gd name="connsiteX898" fmla="*/ 2164540 w 3751729"/>
              <a:gd name="connsiteY898" fmla="*/ 499056 h 1237129"/>
              <a:gd name="connsiteX899" fmla="*/ 2170202 w 3751729"/>
              <a:gd name="connsiteY899" fmla="*/ 509887 h 1237129"/>
              <a:gd name="connsiteX900" fmla="*/ 2160356 w 3751729"/>
              <a:gd name="connsiteY900" fmla="*/ 509887 h 1237129"/>
              <a:gd name="connsiteX901" fmla="*/ 2160356 w 3751729"/>
              <a:gd name="connsiteY901" fmla="*/ 528347 h 1237129"/>
              <a:gd name="connsiteX902" fmla="*/ 2163556 w 3751729"/>
              <a:gd name="connsiteY902" fmla="*/ 541887 h 1237129"/>
              <a:gd name="connsiteX903" fmla="*/ 2171924 w 3751729"/>
              <a:gd name="connsiteY903" fmla="*/ 549517 h 1237129"/>
              <a:gd name="connsiteX904" fmla="*/ 2186694 w 3751729"/>
              <a:gd name="connsiteY904" fmla="*/ 551979 h 1237129"/>
              <a:gd name="connsiteX905" fmla="*/ 2208108 w 3751729"/>
              <a:gd name="connsiteY905" fmla="*/ 551241 h 1237129"/>
              <a:gd name="connsiteX906" fmla="*/ 2206385 w 3751729"/>
              <a:gd name="connsiteY906" fmla="*/ 534502 h 1237129"/>
              <a:gd name="connsiteX907" fmla="*/ 2203185 w 3751729"/>
              <a:gd name="connsiteY907" fmla="*/ 524410 h 1237129"/>
              <a:gd name="connsiteX908" fmla="*/ 2199002 w 3751729"/>
              <a:gd name="connsiteY908" fmla="*/ 516041 h 1237129"/>
              <a:gd name="connsiteX909" fmla="*/ 2197278 w 3751729"/>
              <a:gd name="connsiteY909" fmla="*/ 506933 h 1237129"/>
              <a:gd name="connsiteX910" fmla="*/ 2199002 w 3751729"/>
              <a:gd name="connsiteY910" fmla="*/ 493394 h 1237129"/>
              <a:gd name="connsiteX911" fmla="*/ 2202201 w 3751729"/>
              <a:gd name="connsiteY911" fmla="*/ 495118 h 1237129"/>
              <a:gd name="connsiteX912" fmla="*/ 2204663 w 3751729"/>
              <a:gd name="connsiteY912" fmla="*/ 495118 h 1237129"/>
              <a:gd name="connsiteX913" fmla="*/ 2207863 w 3751729"/>
              <a:gd name="connsiteY913" fmla="*/ 495118 h 1237129"/>
              <a:gd name="connsiteX914" fmla="*/ 2210323 w 3751729"/>
              <a:gd name="connsiteY914" fmla="*/ 495118 h 1237129"/>
              <a:gd name="connsiteX915" fmla="*/ 2214509 w 3751729"/>
              <a:gd name="connsiteY915" fmla="*/ 493147 h 1237129"/>
              <a:gd name="connsiteX916" fmla="*/ 2212047 w 3751729"/>
              <a:gd name="connsiteY916" fmla="*/ 490687 h 1237129"/>
              <a:gd name="connsiteX917" fmla="*/ 2208848 w 3751729"/>
              <a:gd name="connsiteY917" fmla="*/ 488964 h 1237129"/>
              <a:gd name="connsiteX918" fmla="*/ 2208108 w 3751729"/>
              <a:gd name="connsiteY918" fmla="*/ 488225 h 1237129"/>
              <a:gd name="connsiteX919" fmla="*/ 2204909 w 3751729"/>
              <a:gd name="connsiteY919" fmla="*/ 484779 h 1237129"/>
              <a:gd name="connsiteX920" fmla="*/ 2202447 w 3751729"/>
              <a:gd name="connsiteY920" fmla="*/ 483055 h 1237129"/>
              <a:gd name="connsiteX921" fmla="*/ 2200724 w 3751729"/>
              <a:gd name="connsiteY921" fmla="*/ 484779 h 1237129"/>
              <a:gd name="connsiteX922" fmla="*/ 2200724 w 3751729"/>
              <a:gd name="connsiteY922" fmla="*/ 488225 h 1237129"/>
              <a:gd name="connsiteX923" fmla="*/ 2199002 w 3751729"/>
              <a:gd name="connsiteY923" fmla="*/ 490687 h 1237129"/>
              <a:gd name="connsiteX924" fmla="*/ 2199002 w 3751729"/>
              <a:gd name="connsiteY924" fmla="*/ 492410 h 1237129"/>
              <a:gd name="connsiteX925" fmla="*/ 2197278 w 3751729"/>
              <a:gd name="connsiteY925" fmla="*/ 493147 h 1237129"/>
              <a:gd name="connsiteX926" fmla="*/ 2196539 w 3751729"/>
              <a:gd name="connsiteY926" fmla="*/ 492410 h 1237129"/>
              <a:gd name="connsiteX927" fmla="*/ 2194816 w 3751729"/>
              <a:gd name="connsiteY927" fmla="*/ 488964 h 1237129"/>
              <a:gd name="connsiteX928" fmla="*/ 2190632 w 3751729"/>
              <a:gd name="connsiteY928" fmla="*/ 482317 h 1237129"/>
              <a:gd name="connsiteX929" fmla="*/ 2186447 w 3751729"/>
              <a:gd name="connsiteY929" fmla="*/ 474687 h 1237129"/>
              <a:gd name="connsiteX930" fmla="*/ 2187185 w 3751729"/>
              <a:gd name="connsiteY930" fmla="*/ 471241 h 1237129"/>
              <a:gd name="connsiteX931" fmla="*/ 2188909 w 3751729"/>
              <a:gd name="connsiteY931" fmla="*/ 471241 h 1237129"/>
              <a:gd name="connsiteX932" fmla="*/ 2190632 w 3751729"/>
              <a:gd name="connsiteY932" fmla="*/ 470502 h 1237129"/>
              <a:gd name="connsiteX933" fmla="*/ 2191371 w 3751729"/>
              <a:gd name="connsiteY933" fmla="*/ 467056 h 1237129"/>
              <a:gd name="connsiteX934" fmla="*/ 2179063 w 3751729"/>
              <a:gd name="connsiteY934" fmla="*/ 459425 h 1237129"/>
              <a:gd name="connsiteX935" fmla="*/ 2169217 w 3751729"/>
              <a:gd name="connsiteY935" fmla="*/ 447610 h 1237129"/>
              <a:gd name="connsiteX936" fmla="*/ 2163556 w 3751729"/>
              <a:gd name="connsiteY936" fmla="*/ 435056 h 1237129"/>
              <a:gd name="connsiteX937" fmla="*/ 2179309 w 3751729"/>
              <a:gd name="connsiteY937" fmla="*/ 433333 h 1237129"/>
              <a:gd name="connsiteX938" fmla="*/ 2190878 w 3751729"/>
              <a:gd name="connsiteY938" fmla="*/ 429148 h 1237129"/>
              <a:gd name="connsiteX939" fmla="*/ 2196539 w 3751729"/>
              <a:gd name="connsiteY939" fmla="*/ 418318 h 1237129"/>
              <a:gd name="connsiteX940" fmla="*/ 2199002 w 3751729"/>
              <a:gd name="connsiteY940" fmla="*/ 405764 h 1237129"/>
              <a:gd name="connsiteX941" fmla="*/ 2194816 w 3751729"/>
              <a:gd name="connsiteY941" fmla="*/ 404041 h 1237129"/>
              <a:gd name="connsiteX942" fmla="*/ 2190632 w 3751729"/>
              <a:gd name="connsiteY942" fmla="*/ 404041 h 1237129"/>
              <a:gd name="connsiteX943" fmla="*/ 2186447 w 3751729"/>
              <a:gd name="connsiteY943" fmla="*/ 402318 h 1237129"/>
              <a:gd name="connsiteX944" fmla="*/ 2024479 w 3751729"/>
              <a:gd name="connsiteY944" fmla="*/ 400349 h 1237129"/>
              <a:gd name="connsiteX945" fmla="*/ 2012911 w 3751729"/>
              <a:gd name="connsiteY945" fmla="*/ 406256 h 1237129"/>
              <a:gd name="connsiteX946" fmla="*/ 1998879 w 3751729"/>
              <a:gd name="connsiteY946" fmla="*/ 410440 h 1237129"/>
              <a:gd name="connsiteX947" fmla="*/ 1998879 w 3751729"/>
              <a:gd name="connsiteY947" fmla="*/ 422256 h 1237129"/>
              <a:gd name="connsiteX948" fmla="*/ 2004541 w 3751729"/>
              <a:gd name="connsiteY948" fmla="*/ 423979 h 1237129"/>
              <a:gd name="connsiteX949" fmla="*/ 2011187 w 3751729"/>
              <a:gd name="connsiteY949" fmla="*/ 424717 h 1237129"/>
              <a:gd name="connsiteX950" fmla="*/ 2020295 w 3751729"/>
              <a:gd name="connsiteY950" fmla="*/ 424717 h 1237129"/>
              <a:gd name="connsiteX951" fmla="*/ 2020295 w 3751729"/>
              <a:gd name="connsiteY951" fmla="*/ 418810 h 1237129"/>
              <a:gd name="connsiteX952" fmla="*/ 2022757 w 3751729"/>
              <a:gd name="connsiteY952" fmla="*/ 414626 h 1237129"/>
              <a:gd name="connsiteX953" fmla="*/ 2024479 w 3751729"/>
              <a:gd name="connsiteY953" fmla="*/ 410440 h 1237129"/>
              <a:gd name="connsiteX954" fmla="*/ 2024479 w 3751729"/>
              <a:gd name="connsiteY954" fmla="*/ 406256 h 1237129"/>
              <a:gd name="connsiteX955" fmla="*/ 2024479 w 3751729"/>
              <a:gd name="connsiteY955" fmla="*/ 402810 h 1237129"/>
              <a:gd name="connsiteX956" fmla="*/ 904489 w 3751729"/>
              <a:gd name="connsiteY956" fmla="*/ 392717 h 1237129"/>
              <a:gd name="connsiteX957" fmla="*/ 906951 w 3751729"/>
              <a:gd name="connsiteY957" fmla="*/ 400348 h 1237129"/>
              <a:gd name="connsiteX958" fmla="*/ 908427 w 3751729"/>
              <a:gd name="connsiteY958" fmla="*/ 410440 h 1237129"/>
              <a:gd name="connsiteX959" fmla="*/ 910151 w 3751729"/>
              <a:gd name="connsiteY959" fmla="*/ 418809 h 1237129"/>
              <a:gd name="connsiteX960" fmla="*/ 908427 w 3751729"/>
              <a:gd name="connsiteY960" fmla="*/ 420532 h 1237129"/>
              <a:gd name="connsiteX961" fmla="*/ 906951 w 3751729"/>
              <a:gd name="connsiteY961" fmla="*/ 420532 h 1237129"/>
              <a:gd name="connsiteX962" fmla="*/ 905966 w 3751729"/>
              <a:gd name="connsiteY962" fmla="*/ 420532 h 1237129"/>
              <a:gd name="connsiteX963" fmla="*/ 905966 w 3751729"/>
              <a:gd name="connsiteY963" fmla="*/ 422255 h 1237129"/>
              <a:gd name="connsiteX964" fmla="*/ 904489 w 3751729"/>
              <a:gd name="connsiteY964" fmla="*/ 422255 h 1237129"/>
              <a:gd name="connsiteX965" fmla="*/ 898581 w 3751729"/>
              <a:gd name="connsiteY965" fmla="*/ 422255 h 1237129"/>
              <a:gd name="connsiteX966" fmla="*/ 896858 w 3751729"/>
              <a:gd name="connsiteY966" fmla="*/ 420532 h 1237129"/>
              <a:gd name="connsiteX967" fmla="*/ 896858 w 3751729"/>
              <a:gd name="connsiteY967" fmla="*/ 418809 h 1237129"/>
              <a:gd name="connsiteX968" fmla="*/ 896858 w 3751729"/>
              <a:gd name="connsiteY968" fmla="*/ 418071 h 1237129"/>
              <a:gd name="connsiteX969" fmla="*/ 895381 w 3751729"/>
              <a:gd name="connsiteY969" fmla="*/ 418071 h 1237129"/>
              <a:gd name="connsiteX970" fmla="*/ 894396 w 3751729"/>
              <a:gd name="connsiteY970" fmla="*/ 416348 h 1237129"/>
              <a:gd name="connsiteX971" fmla="*/ 583999 w 3751729"/>
              <a:gd name="connsiteY971" fmla="*/ 365149 h 1237129"/>
              <a:gd name="connsiteX972" fmla="*/ 577353 w 3751729"/>
              <a:gd name="connsiteY972" fmla="*/ 375241 h 1237129"/>
              <a:gd name="connsiteX973" fmla="*/ 569969 w 3751729"/>
              <a:gd name="connsiteY973" fmla="*/ 384349 h 1237129"/>
              <a:gd name="connsiteX974" fmla="*/ 565784 w 3751729"/>
              <a:gd name="connsiteY974" fmla="*/ 396903 h 1237129"/>
              <a:gd name="connsiteX975" fmla="*/ 574153 w 3751729"/>
              <a:gd name="connsiteY975" fmla="*/ 396164 h 1237129"/>
              <a:gd name="connsiteX976" fmla="*/ 579815 w 3751729"/>
              <a:gd name="connsiteY976" fmla="*/ 398626 h 1237129"/>
              <a:gd name="connsiteX977" fmla="*/ 583999 w 3751729"/>
              <a:gd name="connsiteY977" fmla="*/ 402810 h 1237129"/>
              <a:gd name="connsiteX978" fmla="*/ 589661 w 3751729"/>
              <a:gd name="connsiteY978" fmla="*/ 410441 h 1237129"/>
              <a:gd name="connsiteX979" fmla="*/ 591385 w 3751729"/>
              <a:gd name="connsiteY979" fmla="*/ 404534 h 1237129"/>
              <a:gd name="connsiteX980" fmla="*/ 591385 w 3751729"/>
              <a:gd name="connsiteY980" fmla="*/ 400349 h 1237129"/>
              <a:gd name="connsiteX981" fmla="*/ 593107 w 3751729"/>
              <a:gd name="connsiteY981" fmla="*/ 396903 h 1237129"/>
              <a:gd name="connsiteX982" fmla="*/ 593107 w 3751729"/>
              <a:gd name="connsiteY982" fmla="*/ 392718 h 1237129"/>
              <a:gd name="connsiteX983" fmla="*/ 600491 w 3751729"/>
              <a:gd name="connsiteY983" fmla="*/ 392718 h 1237129"/>
              <a:gd name="connsiteX984" fmla="*/ 604677 w 3751729"/>
              <a:gd name="connsiteY984" fmla="*/ 402810 h 1237129"/>
              <a:gd name="connsiteX985" fmla="*/ 611323 w 3751729"/>
              <a:gd name="connsiteY985" fmla="*/ 406257 h 1237129"/>
              <a:gd name="connsiteX986" fmla="*/ 616984 w 3751729"/>
              <a:gd name="connsiteY986" fmla="*/ 408718 h 1237129"/>
              <a:gd name="connsiteX987" fmla="*/ 622645 w 3751729"/>
              <a:gd name="connsiteY987" fmla="*/ 412164 h 1237129"/>
              <a:gd name="connsiteX988" fmla="*/ 628306 w 3751729"/>
              <a:gd name="connsiteY988" fmla="*/ 418810 h 1237129"/>
              <a:gd name="connsiteX989" fmla="*/ 622645 w 3751729"/>
              <a:gd name="connsiteY989" fmla="*/ 427918 h 1237129"/>
              <a:gd name="connsiteX990" fmla="*/ 615999 w 3751729"/>
              <a:gd name="connsiteY990" fmla="*/ 438010 h 1237129"/>
              <a:gd name="connsiteX991" fmla="*/ 610338 w 3751729"/>
              <a:gd name="connsiteY991" fmla="*/ 451549 h 1237129"/>
              <a:gd name="connsiteX992" fmla="*/ 605415 w 3751729"/>
              <a:gd name="connsiteY992" fmla="*/ 463364 h 1237129"/>
              <a:gd name="connsiteX993" fmla="*/ 605415 w 3751729"/>
              <a:gd name="connsiteY993" fmla="*/ 470749 h 1237129"/>
              <a:gd name="connsiteX994" fmla="*/ 606400 w 3751729"/>
              <a:gd name="connsiteY994" fmla="*/ 475671 h 1237129"/>
              <a:gd name="connsiteX995" fmla="*/ 606400 w 3751729"/>
              <a:gd name="connsiteY995" fmla="*/ 478134 h 1237129"/>
              <a:gd name="connsiteX996" fmla="*/ 608122 w 3751729"/>
              <a:gd name="connsiteY996" fmla="*/ 479856 h 1237129"/>
              <a:gd name="connsiteX997" fmla="*/ 609846 w 3751729"/>
              <a:gd name="connsiteY997" fmla="*/ 481580 h 1237129"/>
              <a:gd name="connsiteX998" fmla="*/ 610584 w 3751729"/>
              <a:gd name="connsiteY998" fmla="*/ 483302 h 1237129"/>
              <a:gd name="connsiteX999" fmla="*/ 615507 w 3751729"/>
              <a:gd name="connsiteY999" fmla="*/ 484042 h 1237129"/>
              <a:gd name="connsiteX1000" fmla="*/ 615507 w 3751729"/>
              <a:gd name="connsiteY1000" fmla="*/ 481580 h 1237129"/>
              <a:gd name="connsiteX1001" fmla="*/ 617969 w 3751729"/>
              <a:gd name="connsiteY1001" fmla="*/ 475671 h 1237129"/>
              <a:gd name="connsiteX1002" fmla="*/ 622153 w 3751729"/>
              <a:gd name="connsiteY1002" fmla="*/ 466564 h 1237129"/>
              <a:gd name="connsiteX1003" fmla="*/ 627076 w 3751729"/>
              <a:gd name="connsiteY1003" fmla="*/ 454749 h 1237129"/>
              <a:gd name="connsiteX1004" fmla="*/ 631261 w 3751729"/>
              <a:gd name="connsiteY1004" fmla="*/ 444656 h 1237129"/>
              <a:gd name="connsiteX1005" fmla="*/ 635445 w 3751729"/>
              <a:gd name="connsiteY1005" fmla="*/ 436287 h 1237129"/>
              <a:gd name="connsiteX1006" fmla="*/ 637169 w 3751729"/>
              <a:gd name="connsiteY1006" fmla="*/ 430379 h 1237129"/>
              <a:gd name="connsiteX1007" fmla="*/ 647014 w 3751729"/>
              <a:gd name="connsiteY1007" fmla="*/ 430379 h 1237129"/>
              <a:gd name="connsiteX1008" fmla="*/ 648738 w 3751729"/>
              <a:gd name="connsiteY1008" fmla="*/ 446379 h 1237129"/>
              <a:gd name="connsiteX1009" fmla="*/ 648738 w 3751729"/>
              <a:gd name="connsiteY1009" fmla="*/ 460657 h 1237129"/>
              <a:gd name="connsiteX1010" fmla="*/ 648738 w 3751729"/>
              <a:gd name="connsiteY1010" fmla="*/ 478379 h 1237129"/>
              <a:gd name="connsiteX1011" fmla="*/ 650461 w 3751729"/>
              <a:gd name="connsiteY1011" fmla="*/ 497579 h 1237129"/>
              <a:gd name="connsiteX1012" fmla="*/ 668677 w 3751729"/>
              <a:gd name="connsiteY1012" fmla="*/ 500041 h 1237129"/>
              <a:gd name="connsiteX1013" fmla="*/ 676061 w 3751729"/>
              <a:gd name="connsiteY1013" fmla="*/ 489210 h 1237129"/>
              <a:gd name="connsiteX1014" fmla="*/ 689353 w 3751729"/>
              <a:gd name="connsiteY1014" fmla="*/ 481580 h 1237129"/>
              <a:gd name="connsiteX1015" fmla="*/ 703383 w 3751729"/>
              <a:gd name="connsiteY1015" fmla="*/ 473949 h 1237129"/>
              <a:gd name="connsiteX1016" fmla="*/ 718153 w 3751729"/>
              <a:gd name="connsiteY1016" fmla="*/ 468041 h 1237129"/>
              <a:gd name="connsiteX1017" fmla="*/ 732184 w 3751729"/>
              <a:gd name="connsiteY1017" fmla="*/ 462133 h 1237129"/>
              <a:gd name="connsiteX1018" fmla="*/ 745476 w 3751729"/>
              <a:gd name="connsiteY1018" fmla="*/ 454502 h 1237129"/>
              <a:gd name="connsiteX1019" fmla="*/ 751137 w 3751729"/>
              <a:gd name="connsiteY1019" fmla="*/ 446133 h 1237129"/>
              <a:gd name="connsiteX1020" fmla="*/ 747937 w 3751729"/>
              <a:gd name="connsiteY1020" fmla="*/ 446133 h 1237129"/>
              <a:gd name="connsiteX1021" fmla="*/ 747198 w 3751729"/>
              <a:gd name="connsiteY1021" fmla="*/ 442688 h 1237129"/>
              <a:gd name="connsiteX1022" fmla="*/ 747198 w 3751729"/>
              <a:gd name="connsiteY1022" fmla="*/ 441949 h 1237129"/>
              <a:gd name="connsiteX1023" fmla="*/ 745476 w 3751729"/>
              <a:gd name="connsiteY1023" fmla="*/ 440225 h 1237129"/>
              <a:gd name="connsiteX1024" fmla="*/ 743752 w 3751729"/>
              <a:gd name="connsiteY1024" fmla="*/ 440225 h 1237129"/>
              <a:gd name="connsiteX1025" fmla="*/ 742029 w 3751729"/>
              <a:gd name="connsiteY1025" fmla="*/ 440225 h 1237129"/>
              <a:gd name="connsiteX1026" fmla="*/ 739568 w 3751729"/>
              <a:gd name="connsiteY1026" fmla="*/ 438503 h 1237129"/>
              <a:gd name="connsiteX1027" fmla="*/ 733906 w 3751729"/>
              <a:gd name="connsiteY1027" fmla="*/ 442688 h 1237129"/>
              <a:gd name="connsiteX1028" fmla="*/ 724060 w 3751729"/>
              <a:gd name="connsiteY1028" fmla="*/ 448595 h 1237129"/>
              <a:gd name="connsiteX1029" fmla="*/ 712491 w 3751729"/>
              <a:gd name="connsiteY1029" fmla="*/ 457702 h 1237129"/>
              <a:gd name="connsiteX1030" fmla="*/ 697722 w 3751729"/>
              <a:gd name="connsiteY1030" fmla="*/ 465334 h 1237129"/>
              <a:gd name="connsiteX1031" fmla="*/ 684429 w 3751729"/>
              <a:gd name="connsiteY1031" fmla="*/ 473703 h 1237129"/>
              <a:gd name="connsiteX1032" fmla="*/ 672122 w 3751729"/>
              <a:gd name="connsiteY1032" fmla="*/ 479611 h 1237129"/>
              <a:gd name="connsiteX1033" fmla="*/ 663014 w 3751729"/>
              <a:gd name="connsiteY1033" fmla="*/ 483056 h 1237129"/>
              <a:gd name="connsiteX1034" fmla="*/ 660553 w 3751729"/>
              <a:gd name="connsiteY1034" fmla="*/ 483795 h 1237129"/>
              <a:gd name="connsiteX1035" fmla="*/ 658830 w 3751729"/>
              <a:gd name="connsiteY1035" fmla="*/ 483056 h 1237129"/>
              <a:gd name="connsiteX1036" fmla="*/ 657107 w 3751729"/>
              <a:gd name="connsiteY1036" fmla="*/ 481334 h 1237129"/>
              <a:gd name="connsiteX1037" fmla="*/ 657107 w 3751729"/>
              <a:gd name="connsiteY1037" fmla="*/ 479611 h 1237129"/>
              <a:gd name="connsiteX1038" fmla="*/ 657107 w 3751729"/>
              <a:gd name="connsiteY1038" fmla="*/ 477887 h 1237129"/>
              <a:gd name="connsiteX1039" fmla="*/ 656368 w 3751729"/>
              <a:gd name="connsiteY1039" fmla="*/ 475425 h 1237129"/>
              <a:gd name="connsiteX1040" fmla="*/ 660553 w 3751729"/>
              <a:gd name="connsiteY1040" fmla="*/ 467794 h 1237129"/>
              <a:gd name="connsiteX1041" fmla="*/ 660553 w 3751729"/>
              <a:gd name="connsiteY1041" fmla="*/ 461887 h 1237129"/>
              <a:gd name="connsiteX1042" fmla="*/ 658830 w 3751729"/>
              <a:gd name="connsiteY1042" fmla="*/ 457702 h 1237129"/>
              <a:gd name="connsiteX1043" fmla="*/ 657107 w 3751729"/>
              <a:gd name="connsiteY1043" fmla="*/ 450071 h 1237129"/>
              <a:gd name="connsiteX1044" fmla="*/ 660306 w 3751729"/>
              <a:gd name="connsiteY1044" fmla="*/ 441703 h 1237129"/>
              <a:gd name="connsiteX1045" fmla="*/ 662031 w 3751729"/>
              <a:gd name="connsiteY1045" fmla="*/ 439980 h 1237129"/>
              <a:gd name="connsiteX1046" fmla="*/ 662768 w 3751729"/>
              <a:gd name="connsiteY1046" fmla="*/ 438257 h 1237129"/>
              <a:gd name="connsiteX1047" fmla="*/ 664491 w 3751729"/>
              <a:gd name="connsiteY1047" fmla="*/ 436534 h 1237129"/>
              <a:gd name="connsiteX1048" fmla="*/ 666215 w 3751729"/>
              <a:gd name="connsiteY1048" fmla="*/ 436534 h 1237129"/>
              <a:gd name="connsiteX1049" fmla="*/ 667937 w 3751729"/>
              <a:gd name="connsiteY1049" fmla="*/ 436534 h 1237129"/>
              <a:gd name="connsiteX1050" fmla="*/ 668677 w 3751729"/>
              <a:gd name="connsiteY1050" fmla="*/ 435794 h 1237129"/>
              <a:gd name="connsiteX1051" fmla="*/ 670399 w 3751729"/>
              <a:gd name="connsiteY1051" fmla="*/ 434072 h 1237129"/>
              <a:gd name="connsiteX1052" fmla="*/ 670399 w 3751729"/>
              <a:gd name="connsiteY1052" fmla="*/ 430626 h 1237129"/>
              <a:gd name="connsiteX1053" fmla="*/ 672122 w 3751729"/>
              <a:gd name="connsiteY1053" fmla="*/ 426441 h 1237129"/>
              <a:gd name="connsiteX1054" fmla="*/ 672122 w 3751729"/>
              <a:gd name="connsiteY1054" fmla="*/ 418810 h 1237129"/>
              <a:gd name="connsiteX1055" fmla="*/ 664738 w 3751729"/>
              <a:gd name="connsiteY1055" fmla="*/ 414626 h 1237129"/>
              <a:gd name="connsiteX1056" fmla="*/ 657353 w 3751729"/>
              <a:gd name="connsiteY1056" fmla="*/ 412903 h 1237129"/>
              <a:gd name="connsiteX1057" fmla="*/ 651692 w 3751729"/>
              <a:gd name="connsiteY1057" fmla="*/ 412903 h 1237129"/>
              <a:gd name="connsiteX1058" fmla="*/ 645046 w 3751729"/>
              <a:gd name="connsiteY1058" fmla="*/ 410441 h 1237129"/>
              <a:gd name="connsiteX1059" fmla="*/ 634215 w 3751729"/>
              <a:gd name="connsiteY1059" fmla="*/ 402810 h 1237129"/>
              <a:gd name="connsiteX1060" fmla="*/ 627569 w 3751729"/>
              <a:gd name="connsiteY1060" fmla="*/ 396164 h 1237129"/>
              <a:gd name="connsiteX1061" fmla="*/ 622645 w 3751729"/>
              <a:gd name="connsiteY1061" fmla="*/ 387057 h 1237129"/>
              <a:gd name="connsiteX1062" fmla="*/ 616984 w 3751729"/>
              <a:gd name="connsiteY1062" fmla="*/ 378687 h 1237129"/>
              <a:gd name="connsiteX1063" fmla="*/ 610338 w 3751729"/>
              <a:gd name="connsiteY1063" fmla="*/ 372780 h 1237129"/>
              <a:gd name="connsiteX1064" fmla="*/ 598769 w 3751729"/>
              <a:gd name="connsiteY1064" fmla="*/ 366872 h 1237129"/>
              <a:gd name="connsiteX1065" fmla="*/ 873963 w 3751729"/>
              <a:gd name="connsiteY1065" fmla="*/ 351856 h 1237129"/>
              <a:gd name="connsiteX1066" fmla="*/ 884795 w 3751729"/>
              <a:gd name="connsiteY1066" fmla="*/ 352594 h 1237129"/>
              <a:gd name="connsiteX1067" fmla="*/ 891195 w 3751729"/>
              <a:gd name="connsiteY1067" fmla="*/ 354317 h 1237129"/>
              <a:gd name="connsiteX1068" fmla="*/ 900304 w 3751729"/>
              <a:gd name="connsiteY1068" fmla="*/ 357764 h 1237129"/>
              <a:gd name="connsiteX1069" fmla="*/ 900304 w 3751729"/>
              <a:gd name="connsiteY1069" fmla="*/ 364410 h 1237129"/>
              <a:gd name="connsiteX1070" fmla="*/ 897102 w 3751729"/>
              <a:gd name="connsiteY1070" fmla="*/ 364410 h 1237129"/>
              <a:gd name="connsiteX1071" fmla="*/ 894641 w 3751729"/>
              <a:gd name="connsiteY1071" fmla="*/ 366134 h 1237129"/>
              <a:gd name="connsiteX1072" fmla="*/ 891195 w 3751729"/>
              <a:gd name="connsiteY1072" fmla="*/ 366134 h 1237129"/>
              <a:gd name="connsiteX1073" fmla="*/ 888733 w 3751729"/>
              <a:gd name="connsiteY1073" fmla="*/ 366134 h 1237129"/>
              <a:gd name="connsiteX1074" fmla="*/ 884795 w 3751729"/>
              <a:gd name="connsiteY1074" fmla="*/ 367611 h 1237129"/>
              <a:gd name="connsiteX1075" fmla="*/ 881348 w 3751729"/>
              <a:gd name="connsiteY1075" fmla="*/ 363426 h 1237129"/>
              <a:gd name="connsiteX1076" fmla="*/ 879625 w 3751729"/>
              <a:gd name="connsiteY1076" fmla="*/ 361948 h 1237129"/>
              <a:gd name="connsiteX1077" fmla="*/ 878887 w 3751729"/>
              <a:gd name="connsiteY1077" fmla="*/ 358503 h 1237129"/>
              <a:gd name="connsiteX1078" fmla="*/ 877164 w 3751729"/>
              <a:gd name="connsiteY1078" fmla="*/ 356041 h 1237129"/>
              <a:gd name="connsiteX1079" fmla="*/ 941657 w 3751729"/>
              <a:gd name="connsiteY1079" fmla="*/ 335118 h 1237129"/>
              <a:gd name="connsiteX1080" fmla="*/ 950765 w 3751729"/>
              <a:gd name="connsiteY1080" fmla="*/ 335118 h 1237129"/>
              <a:gd name="connsiteX1081" fmla="*/ 950765 w 3751729"/>
              <a:gd name="connsiteY1081" fmla="*/ 346932 h 1237129"/>
              <a:gd name="connsiteX1082" fmla="*/ 950765 w 3751729"/>
              <a:gd name="connsiteY1082" fmla="*/ 357763 h 1237129"/>
              <a:gd name="connsiteX1083" fmla="*/ 952488 w 3751729"/>
              <a:gd name="connsiteY1083" fmla="*/ 366133 h 1237129"/>
              <a:gd name="connsiteX1084" fmla="*/ 953226 w 3751729"/>
              <a:gd name="connsiteY1084" fmla="*/ 375979 h 1237129"/>
              <a:gd name="connsiteX1085" fmla="*/ 969718 w 3751729"/>
              <a:gd name="connsiteY1085" fmla="*/ 375979 h 1237129"/>
              <a:gd name="connsiteX1086" fmla="*/ 969718 w 3751729"/>
              <a:gd name="connsiteY1086" fmla="*/ 392717 h 1237129"/>
              <a:gd name="connsiteX1087" fmla="*/ 976365 w 3751729"/>
              <a:gd name="connsiteY1087" fmla="*/ 392717 h 1237129"/>
              <a:gd name="connsiteX1088" fmla="*/ 978089 w 3751729"/>
              <a:gd name="connsiteY1088" fmla="*/ 393456 h 1237129"/>
              <a:gd name="connsiteX1089" fmla="*/ 979811 w 3751729"/>
              <a:gd name="connsiteY1089" fmla="*/ 393456 h 1237129"/>
              <a:gd name="connsiteX1090" fmla="*/ 981288 w 3751729"/>
              <a:gd name="connsiteY1090" fmla="*/ 393456 h 1237129"/>
              <a:gd name="connsiteX1091" fmla="*/ 982272 w 3751729"/>
              <a:gd name="connsiteY1091" fmla="*/ 393456 h 1237129"/>
              <a:gd name="connsiteX1092" fmla="*/ 983750 w 3751729"/>
              <a:gd name="connsiteY1092" fmla="*/ 393456 h 1237129"/>
              <a:gd name="connsiteX1093" fmla="*/ 985472 w 3751729"/>
              <a:gd name="connsiteY1093" fmla="*/ 395179 h 1237129"/>
              <a:gd name="connsiteX1094" fmla="*/ 983750 w 3751729"/>
              <a:gd name="connsiteY1094" fmla="*/ 404286 h 1237129"/>
              <a:gd name="connsiteX1095" fmla="*/ 981288 w 3751729"/>
              <a:gd name="connsiteY1095" fmla="*/ 414379 h 1237129"/>
              <a:gd name="connsiteX1096" fmla="*/ 979811 w 3751729"/>
              <a:gd name="connsiteY1096" fmla="*/ 424225 h 1237129"/>
              <a:gd name="connsiteX1097" fmla="*/ 976365 w 3751729"/>
              <a:gd name="connsiteY1097" fmla="*/ 424225 h 1237129"/>
              <a:gd name="connsiteX1098" fmla="*/ 975626 w 3751729"/>
              <a:gd name="connsiteY1098" fmla="*/ 421025 h 1237129"/>
              <a:gd name="connsiteX1099" fmla="*/ 975626 w 3751729"/>
              <a:gd name="connsiteY1099" fmla="*/ 420041 h 1237129"/>
              <a:gd name="connsiteX1100" fmla="*/ 975626 w 3751729"/>
              <a:gd name="connsiteY1100" fmla="*/ 418563 h 1237129"/>
              <a:gd name="connsiteX1101" fmla="*/ 973904 w 3751729"/>
              <a:gd name="connsiteY1101" fmla="*/ 416841 h 1237129"/>
              <a:gd name="connsiteX1102" fmla="*/ 973904 w 3751729"/>
              <a:gd name="connsiteY1102" fmla="*/ 415117 h 1237129"/>
              <a:gd name="connsiteX1103" fmla="*/ 972180 w 3751729"/>
              <a:gd name="connsiteY1103" fmla="*/ 418563 h 1237129"/>
              <a:gd name="connsiteX1104" fmla="*/ 970703 w 3751729"/>
              <a:gd name="connsiteY1104" fmla="*/ 418563 h 1237129"/>
              <a:gd name="connsiteX1105" fmla="*/ 970703 w 3751729"/>
              <a:gd name="connsiteY1105" fmla="*/ 420041 h 1237129"/>
              <a:gd name="connsiteX1106" fmla="*/ 969718 w 3751729"/>
              <a:gd name="connsiteY1106" fmla="*/ 420041 h 1237129"/>
              <a:gd name="connsiteX1107" fmla="*/ 966519 w 3751729"/>
              <a:gd name="connsiteY1107" fmla="*/ 421025 h 1237129"/>
              <a:gd name="connsiteX1108" fmla="*/ 966519 w 3751729"/>
              <a:gd name="connsiteY1108" fmla="*/ 415117 h 1237129"/>
              <a:gd name="connsiteX1109" fmla="*/ 968242 w 3751729"/>
              <a:gd name="connsiteY1109" fmla="*/ 414379 h 1237129"/>
              <a:gd name="connsiteX1110" fmla="*/ 968242 w 3751729"/>
              <a:gd name="connsiteY1110" fmla="*/ 412655 h 1237129"/>
              <a:gd name="connsiteX1111" fmla="*/ 969718 w 3751729"/>
              <a:gd name="connsiteY1111" fmla="*/ 410932 h 1237129"/>
              <a:gd name="connsiteX1112" fmla="*/ 969718 w 3751729"/>
              <a:gd name="connsiteY1112" fmla="*/ 408471 h 1237129"/>
              <a:gd name="connsiteX1113" fmla="*/ 969718 w 3751729"/>
              <a:gd name="connsiteY1113" fmla="*/ 405271 h 1237129"/>
              <a:gd name="connsiteX1114" fmla="*/ 966519 w 3751729"/>
              <a:gd name="connsiteY1114" fmla="*/ 405271 h 1237129"/>
              <a:gd name="connsiteX1115" fmla="*/ 960611 w 3751729"/>
              <a:gd name="connsiteY1115" fmla="*/ 410932 h 1237129"/>
              <a:gd name="connsiteX1116" fmla="*/ 954950 w 3751729"/>
              <a:gd name="connsiteY1116" fmla="*/ 416841 h 1237129"/>
              <a:gd name="connsiteX1117" fmla="*/ 947565 w 3751729"/>
              <a:gd name="connsiteY1117" fmla="*/ 421025 h 1237129"/>
              <a:gd name="connsiteX1118" fmla="*/ 947565 w 3751729"/>
              <a:gd name="connsiteY1118" fmla="*/ 416841 h 1237129"/>
              <a:gd name="connsiteX1119" fmla="*/ 947565 w 3751729"/>
              <a:gd name="connsiteY1119" fmla="*/ 412655 h 1237129"/>
              <a:gd name="connsiteX1120" fmla="*/ 947565 w 3751729"/>
              <a:gd name="connsiteY1120" fmla="*/ 410932 h 1237129"/>
              <a:gd name="connsiteX1121" fmla="*/ 946580 w 3751729"/>
              <a:gd name="connsiteY1121" fmla="*/ 410194 h 1237129"/>
              <a:gd name="connsiteX1122" fmla="*/ 943380 w 3751729"/>
              <a:gd name="connsiteY1122" fmla="*/ 408471 h 1237129"/>
              <a:gd name="connsiteX1123" fmla="*/ 939195 w 3751729"/>
              <a:gd name="connsiteY1123" fmla="*/ 408471 h 1237129"/>
              <a:gd name="connsiteX1124" fmla="*/ 931811 w 3751729"/>
              <a:gd name="connsiteY1124" fmla="*/ 408471 h 1237129"/>
              <a:gd name="connsiteX1125" fmla="*/ 929349 w 3751729"/>
              <a:gd name="connsiteY1125" fmla="*/ 408471 h 1237129"/>
              <a:gd name="connsiteX1126" fmla="*/ 925903 w 3751729"/>
              <a:gd name="connsiteY1126" fmla="*/ 408471 h 1237129"/>
              <a:gd name="connsiteX1127" fmla="*/ 921965 w 3751729"/>
              <a:gd name="connsiteY1127" fmla="*/ 406748 h 1237129"/>
              <a:gd name="connsiteX1128" fmla="*/ 917780 w 3751729"/>
              <a:gd name="connsiteY1128" fmla="*/ 406748 h 1237129"/>
              <a:gd name="connsiteX1129" fmla="*/ 913595 w 3751729"/>
              <a:gd name="connsiteY1129" fmla="*/ 405271 h 1237129"/>
              <a:gd name="connsiteX1130" fmla="*/ 910395 w 3751729"/>
              <a:gd name="connsiteY1130" fmla="*/ 402564 h 1237129"/>
              <a:gd name="connsiteX1131" fmla="*/ 918519 w 3751729"/>
              <a:gd name="connsiteY1131" fmla="*/ 390994 h 1237129"/>
              <a:gd name="connsiteX1132" fmla="*/ 927626 w 3751729"/>
              <a:gd name="connsiteY1132" fmla="*/ 373518 h 1237129"/>
              <a:gd name="connsiteX1133" fmla="*/ 933534 w 3751729"/>
              <a:gd name="connsiteY1133" fmla="*/ 354317 h 1237129"/>
              <a:gd name="connsiteX1134" fmla="*/ 668181 w 3751729"/>
              <a:gd name="connsiteY1134" fmla="*/ 284409 h 1237129"/>
              <a:gd name="connsiteX1135" fmla="*/ 680489 w 3751729"/>
              <a:gd name="connsiteY1135" fmla="*/ 284409 h 1237129"/>
              <a:gd name="connsiteX1136" fmla="*/ 680489 w 3751729"/>
              <a:gd name="connsiteY1136" fmla="*/ 290318 h 1237129"/>
              <a:gd name="connsiteX1137" fmla="*/ 678027 w 3751729"/>
              <a:gd name="connsiteY1137" fmla="*/ 290318 h 1237129"/>
              <a:gd name="connsiteX1138" fmla="*/ 676551 w 3751729"/>
              <a:gd name="connsiteY1138" fmla="*/ 291793 h 1237129"/>
              <a:gd name="connsiteX1139" fmla="*/ 675565 w 3751729"/>
              <a:gd name="connsiteY1139" fmla="*/ 291793 h 1237129"/>
              <a:gd name="connsiteX1140" fmla="*/ 674089 w 3751729"/>
              <a:gd name="connsiteY1140" fmla="*/ 291793 h 1237129"/>
              <a:gd name="connsiteX1141" fmla="*/ 672366 w 3751729"/>
              <a:gd name="connsiteY1141" fmla="*/ 293518 h 1237129"/>
              <a:gd name="connsiteX1142" fmla="*/ 668181 w 3751729"/>
              <a:gd name="connsiteY1142" fmla="*/ 293518 h 1237129"/>
              <a:gd name="connsiteX1143" fmla="*/ 3216347 w 3751729"/>
              <a:gd name="connsiteY1143" fmla="*/ 266933 h 1237129"/>
              <a:gd name="connsiteX1144" fmla="*/ 3218071 w 3751729"/>
              <a:gd name="connsiteY1144" fmla="*/ 268656 h 1237129"/>
              <a:gd name="connsiteX1145" fmla="*/ 3218071 w 3751729"/>
              <a:gd name="connsiteY1145" fmla="*/ 270133 h 1237129"/>
              <a:gd name="connsiteX1146" fmla="*/ 3218809 w 3751729"/>
              <a:gd name="connsiteY1146" fmla="*/ 270133 h 1237129"/>
              <a:gd name="connsiteX1147" fmla="*/ 3218809 w 3751729"/>
              <a:gd name="connsiteY1147" fmla="*/ 271856 h 1237129"/>
              <a:gd name="connsiteX1148" fmla="*/ 3223732 w 3751729"/>
              <a:gd name="connsiteY1148" fmla="*/ 281948 h 1237129"/>
              <a:gd name="connsiteX1149" fmla="*/ 3223732 w 3751729"/>
              <a:gd name="connsiteY1149" fmla="*/ 295240 h 1237129"/>
              <a:gd name="connsiteX1150" fmla="*/ 3223732 w 3751729"/>
              <a:gd name="connsiteY1150" fmla="*/ 307795 h 1237129"/>
              <a:gd name="connsiteX1151" fmla="*/ 3226193 w 3751729"/>
              <a:gd name="connsiteY1151" fmla="*/ 322810 h 1237129"/>
              <a:gd name="connsiteX1152" fmla="*/ 3230377 w 3751729"/>
              <a:gd name="connsiteY1152" fmla="*/ 336841 h 1237129"/>
              <a:gd name="connsiteX1153" fmla="*/ 3237763 w 3751729"/>
              <a:gd name="connsiteY1153" fmla="*/ 352595 h 1237129"/>
              <a:gd name="connsiteX1154" fmla="*/ 3241947 w 3751729"/>
              <a:gd name="connsiteY1154" fmla="*/ 370071 h 1237129"/>
              <a:gd name="connsiteX1155" fmla="*/ 3222255 w 3751729"/>
              <a:gd name="connsiteY1155" fmla="*/ 367609 h 1237129"/>
              <a:gd name="connsiteX1156" fmla="*/ 3222255 w 3751729"/>
              <a:gd name="connsiteY1156" fmla="*/ 380902 h 1237129"/>
              <a:gd name="connsiteX1157" fmla="*/ 3224717 w 3751729"/>
              <a:gd name="connsiteY1157" fmla="*/ 390995 h 1237129"/>
              <a:gd name="connsiteX1158" fmla="*/ 3226193 w 3751729"/>
              <a:gd name="connsiteY1158" fmla="*/ 401087 h 1237129"/>
              <a:gd name="connsiteX1159" fmla="*/ 3229639 w 3751729"/>
              <a:gd name="connsiteY1159" fmla="*/ 415117 h 1237129"/>
              <a:gd name="connsiteX1160" fmla="*/ 3224717 w 3751729"/>
              <a:gd name="connsiteY1160" fmla="*/ 415117 h 1237129"/>
              <a:gd name="connsiteX1161" fmla="*/ 3222255 w 3751729"/>
              <a:gd name="connsiteY1161" fmla="*/ 415117 h 1237129"/>
              <a:gd name="connsiteX1162" fmla="*/ 3218071 w 3751729"/>
              <a:gd name="connsiteY1162" fmla="*/ 416840 h 1237129"/>
              <a:gd name="connsiteX1163" fmla="*/ 3216347 w 3751729"/>
              <a:gd name="connsiteY1163" fmla="*/ 416840 h 1237129"/>
              <a:gd name="connsiteX1164" fmla="*/ 3213885 w 3751729"/>
              <a:gd name="connsiteY1164" fmla="*/ 418564 h 1237129"/>
              <a:gd name="connsiteX1165" fmla="*/ 3210686 w 3751729"/>
              <a:gd name="connsiteY1165" fmla="*/ 410194 h 1237129"/>
              <a:gd name="connsiteX1166" fmla="*/ 3208962 w 3751729"/>
              <a:gd name="connsiteY1166" fmla="*/ 393456 h 1237129"/>
              <a:gd name="connsiteX1167" fmla="*/ 3208962 w 3751729"/>
              <a:gd name="connsiteY1167" fmla="*/ 375240 h 1237129"/>
              <a:gd name="connsiteX1168" fmla="*/ 3208962 w 3751729"/>
              <a:gd name="connsiteY1168" fmla="*/ 354317 h 1237129"/>
              <a:gd name="connsiteX1169" fmla="*/ 3208962 w 3751729"/>
              <a:gd name="connsiteY1169" fmla="*/ 335117 h 1237129"/>
              <a:gd name="connsiteX1170" fmla="*/ 3206501 w 3751729"/>
              <a:gd name="connsiteY1170" fmla="*/ 322810 h 1237129"/>
              <a:gd name="connsiteX1171" fmla="*/ 3206501 w 3751729"/>
              <a:gd name="connsiteY1171" fmla="*/ 290318 h 1237129"/>
              <a:gd name="connsiteX1172" fmla="*/ 3208962 w 3751729"/>
              <a:gd name="connsiteY1172" fmla="*/ 286133 h 1237129"/>
              <a:gd name="connsiteX1173" fmla="*/ 3210686 w 3751729"/>
              <a:gd name="connsiteY1173" fmla="*/ 283672 h 1237129"/>
              <a:gd name="connsiteX1174" fmla="*/ 3212163 w 3751729"/>
              <a:gd name="connsiteY1174" fmla="*/ 280226 h 1237129"/>
              <a:gd name="connsiteX1175" fmla="*/ 3213885 w 3751729"/>
              <a:gd name="connsiteY1175" fmla="*/ 277764 h 1237129"/>
              <a:gd name="connsiteX1176" fmla="*/ 3214625 w 3751729"/>
              <a:gd name="connsiteY1176" fmla="*/ 272841 h 1237129"/>
              <a:gd name="connsiteX1177" fmla="*/ 1521837 w 3751729"/>
              <a:gd name="connsiteY1177" fmla="*/ 255363 h 1237129"/>
              <a:gd name="connsiteX1178" fmla="*/ 1525037 w 3751729"/>
              <a:gd name="connsiteY1178" fmla="*/ 272840 h 1237129"/>
              <a:gd name="connsiteX1179" fmla="*/ 1523314 w 3751729"/>
              <a:gd name="connsiteY1179" fmla="*/ 290318 h 1237129"/>
              <a:gd name="connsiteX1180" fmla="*/ 1519375 w 3751729"/>
              <a:gd name="connsiteY1180" fmla="*/ 309272 h 1237129"/>
              <a:gd name="connsiteX1181" fmla="*/ 1507806 w 3751729"/>
              <a:gd name="connsiteY1181" fmla="*/ 315179 h 1237129"/>
              <a:gd name="connsiteX1182" fmla="*/ 1496976 w 3751729"/>
              <a:gd name="connsiteY1182" fmla="*/ 318626 h 1237129"/>
              <a:gd name="connsiteX1183" fmla="*/ 1481221 w 3751729"/>
              <a:gd name="connsiteY1183" fmla="*/ 319364 h 1237129"/>
              <a:gd name="connsiteX1184" fmla="*/ 1481221 w 3751729"/>
              <a:gd name="connsiteY1184" fmla="*/ 312718 h 1237129"/>
              <a:gd name="connsiteX1185" fmla="*/ 1485406 w 3751729"/>
              <a:gd name="connsiteY1185" fmla="*/ 301887 h 1237129"/>
              <a:gd name="connsiteX1186" fmla="*/ 1485406 w 3751729"/>
              <a:gd name="connsiteY1186" fmla="*/ 289332 h 1237129"/>
              <a:gd name="connsiteX1187" fmla="*/ 1484667 w 3751729"/>
              <a:gd name="connsiteY1187" fmla="*/ 274317 h 1237129"/>
              <a:gd name="connsiteX1188" fmla="*/ 1492791 w 3751729"/>
              <a:gd name="connsiteY1188" fmla="*/ 266933 h 1237129"/>
              <a:gd name="connsiteX1189" fmla="*/ 1500175 w 3751729"/>
              <a:gd name="connsiteY1189" fmla="*/ 261025 h 1237129"/>
              <a:gd name="connsiteX1190" fmla="*/ 1508545 w 3751729"/>
              <a:gd name="connsiteY1190" fmla="*/ 256841 h 1237129"/>
              <a:gd name="connsiteX1191" fmla="*/ 1728358 w 3751729"/>
              <a:gd name="connsiteY1191" fmla="*/ 232718 h 1237129"/>
              <a:gd name="connsiteX1192" fmla="*/ 1730820 w 3751729"/>
              <a:gd name="connsiteY1192" fmla="*/ 235180 h 1237129"/>
              <a:gd name="connsiteX1193" fmla="*/ 1732542 w 3751729"/>
              <a:gd name="connsiteY1193" fmla="*/ 236903 h 1237129"/>
              <a:gd name="connsiteX1194" fmla="*/ 1734019 w 3751729"/>
              <a:gd name="connsiteY1194" fmla="*/ 238625 h 1237129"/>
              <a:gd name="connsiteX1195" fmla="*/ 1734019 w 3751729"/>
              <a:gd name="connsiteY1195" fmla="*/ 241087 h 1237129"/>
              <a:gd name="connsiteX1196" fmla="*/ 1734019 w 3751729"/>
              <a:gd name="connsiteY1196" fmla="*/ 244533 h 1237129"/>
              <a:gd name="connsiteX1197" fmla="*/ 1735004 w 3751729"/>
              <a:gd name="connsiteY1197" fmla="*/ 248472 h 1237129"/>
              <a:gd name="connsiteX1198" fmla="*/ 1734019 w 3751729"/>
              <a:gd name="connsiteY1198" fmla="*/ 251179 h 1237129"/>
              <a:gd name="connsiteX1199" fmla="*/ 1732542 w 3751729"/>
              <a:gd name="connsiteY1199" fmla="*/ 252656 h 1237129"/>
              <a:gd name="connsiteX1200" fmla="*/ 1732542 w 3751729"/>
              <a:gd name="connsiteY1200" fmla="*/ 254379 h 1237129"/>
              <a:gd name="connsiteX1201" fmla="*/ 1732542 w 3751729"/>
              <a:gd name="connsiteY1201" fmla="*/ 255364 h 1237129"/>
              <a:gd name="connsiteX1202" fmla="*/ 1732542 w 3751729"/>
              <a:gd name="connsiteY1202" fmla="*/ 256841 h 1237129"/>
              <a:gd name="connsiteX1203" fmla="*/ 1730820 w 3751729"/>
              <a:gd name="connsiteY1203" fmla="*/ 258564 h 1237129"/>
              <a:gd name="connsiteX1204" fmla="*/ 1729095 w 3751729"/>
              <a:gd name="connsiteY1204" fmla="*/ 260287 h 1237129"/>
              <a:gd name="connsiteX1205" fmla="*/ 1728358 w 3751729"/>
              <a:gd name="connsiteY1205" fmla="*/ 260287 h 1237129"/>
              <a:gd name="connsiteX1206" fmla="*/ 1726634 w 3751729"/>
              <a:gd name="connsiteY1206" fmla="*/ 260287 h 1237129"/>
              <a:gd name="connsiteX1207" fmla="*/ 1724911 w 3751729"/>
              <a:gd name="connsiteY1207" fmla="*/ 261025 h 1237129"/>
              <a:gd name="connsiteX1208" fmla="*/ 1722449 w 3751729"/>
              <a:gd name="connsiteY1208" fmla="*/ 261025 h 1237129"/>
              <a:gd name="connsiteX1209" fmla="*/ 1717527 w 3751729"/>
              <a:gd name="connsiteY1209" fmla="*/ 251179 h 1237129"/>
              <a:gd name="connsiteX1210" fmla="*/ 1715066 w 3751729"/>
              <a:gd name="connsiteY1210" fmla="*/ 246995 h 1237129"/>
              <a:gd name="connsiteX1211" fmla="*/ 1715066 w 3751729"/>
              <a:gd name="connsiteY1211" fmla="*/ 245271 h 1237129"/>
              <a:gd name="connsiteX1212" fmla="*/ 1716788 w 3751729"/>
              <a:gd name="connsiteY1212" fmla="*/ 244533 h 1237129"/>
              <a:gd name="connsiteX1213" fmla="*/ 1722449 w 3751729"/>
              <a:gd name="connsiteY1213" fmla="*/ 241087 h 1237129"/>
              <a:gd name="connsiteX1214" fmla="*/ 1794327 w 3751729"/>
              <a:gd name="connsiteY1214" fmla="*/ 200225 h 1237129"/>
              <a:gd name="connsiteX1215" fmla="*/ 1798512 w 3751729"/>
              <a:gd name="connsiteY1215" fmla="*/ 201949 h 1237129"/>
              <a:gd name="connsiteX1216" fmla="*/ 1800236 w 3751729"/>
              <a:gd name="connsiteY1216" fmla="*/ 201949 h 1237129"/>
              <a:gd name="connsiteX1217" fmla="*/ 1801712 w 3751729"/>
              <a:gd name="connsiteY1217" fmla="*/ 201949 h 1237129"/>
              <a:gd name="connsiteX1218" fmla="*/ 1802696 w 3751729"/>
              <a:gd name="connsiteY1218" fmla="*/ 203671 h 1237129"/>
              <a:gd name="connsiteX1219" fmla="*/ 1804420 w 3751729"/>
              <a:gd name="connsiteY1219" fmla="*/ 203671 h 1237129"/>
              <a:gd name="connsiteX1220" fmla="*/ 1801712 w 3751729"/>
              <a:gd name="connsiteY1220" fmla="*/ 207856 h 1237129"/>
              <a:gd name="connsiteX1221" fmla="*/ 1800236 w 3751729"/>
              <a:gd name="connsiteY1221" fmla="*/ 212041 h 1237129"/>
              <a:gd name="connsiteX1222" fmla="*/ 1798512 w 3751729"/>
              <a:gd name="connsiteY1222" fmla="*/ 216226 h 1237129"/>
              <a:gd name="connsiteX1223" fmla="*/ 1796050 w 3751729"/>
              <a:gd name="connsiteY1223" fmla="*/ 221148 h 1237129"/>
              <a:gd name="connsiteX1224" fmla="*/ 1791127 w 3751729"/>
              <a:gd name="connsiteY1224" fmla="*/ 223610 h 1237129"/>
              <a:gd name="connsiteX1225" fmla="*/ 1791127 w 3751729"/>
              <a:gd name="connsiteY1225" fmla="*/ 219426 h 1237129"/>
              <a:gd name="connsiteX1226" fmla="*/ 1790143 w 3751729"/>
              <a:gd name="connsiteY1226" fmla="*/ 219426 h 1237129"/>
              <a:gd name="connsiteX1227" fmla="*/ 1790143 w 3751729"/>
              <a:gd name="connsiteY1227" fmla="*/ 217703 h 1237129"/>
              <a:gd name="connsiteX1228" fmla="*/ 1790143 w 3751729"/>
              <a:gd name="connsiteY1228" fmla="*/ 216226 h 1237129"/>
              <a:gd name="connsiteX1229" fmla="*/ 1788665 w 3751729"/>
              <a:gd name="connsiteY1229" fmla="*/ 213518 h 1237129"/>
              <a:gd name="connsiteX1230" fmla="*/ 1791127 w 3751729"/>
              <a:gd name="connsiteY1230" fmla="*/ 210317 h 1237129"/>
              <a:gd name="connsiteX1231" fmla="*/ 1792850 w 3751729"/>
              <a:gd name="connsiteY1231" fmla="*/ 207856 h 1237129"/>
              <a:gd name="connsiteX1232" fmla="*/ 1794327 w 3751729"/>
              <a:gd name="connsiteY1232" fmla="*/ 204411 h 1237129"/>
              <a:gd name="connsiteX1233" fmla="*/ 1846512 w 3751729"/>
              <a:gd name="connsiteY1233" fmla="*/ 178564 h 1237129"/>
              <a:gd name="connsiteX1234" fmla="*/ 1858082 w 3751729"/>
              <a:gd name="connsiteY1234" fmla="*/ 184473 h 1237129"/>
              <a:gd name="connsiteX1235" fmla="*/ 1858082 w 3751729"/>
              <a:gd name="connsiteY1235" fmla="*/ 188657 h 1237129"/>
              <a:gd name="connsiteX1236" fmla="*/ 1854635 w 3751729"/>
              <a:gd name="connsiteY1236" fmla="*/ 188657 h 1237129"/>
              <a:gd name="connsiteX1237" fmla="*/ 1853897 w 3751729"/>
              <a:gd name="connsiteY1237" fmla="*/ 190380 h 1237129"/>
              <a:gd name="connsiteX1238" fmla="*/ 1850696 w 3751729"/>
              <a:gd name="connsiteY1238" fmla="*/ 191858 h 1237129"/>
              <a:gd name="connsiteX1239" fmla="*/ 1848973 w 3751729"/>
              <a:gd name="connsiteY1239" fmla="*/ 194565 h 1237129"/>
              <a:gd name="connsiteX1240" fmla="*/ 1846512 w 3751729"/>
              <a:gd name="connsiteY1240" fmla="*/ 192842 h 1237129"/>
              <a:gd name="connsiteX1241" fmla="*/ 1844788 w 3751729"/>
              <a:gd name="connsiteY1241" fmla="*/ 192842 h 1237129"/>
              <a:gd name="connsiteX1242" fmla="*/ 1843065 w 3751729"/>
              <a:gd name="connsiteY1242" fmla="*/ 191858 h 1237129"/>
              <a:gd name="connsiteX1243" fmla="*/ 1842326 w 3751729"/>
              <a:gd name="connsiteY1243" fmla="*/ 191858 h 1237129"/>
              <a:gd name="connsiteX1244" fmla="*/ 1842326 w 3751729"/>
              <a:gd name="connsiteY1244" fmla="*/ 188657 h 1237129"/>
              <a:gd name="connsiteX1245" fmla="*/ 1842326 w 3751729"/>
              <a:gd name="connsiteY1245" fmla="*/ 186196 h 1237129"/>
              <a:gd name="connsiteX1246" fmla="*/ 1842326 w 3751729"/>
              <a:gd name="connsiteY1246" fmla="*/ 184473 h 1237129"/>
              <a:gd name="connsiteX1247" fmla="*/ 1843065 w 3751729"/>
              <a:gd name="connsiteY1247" fmla="*/ 181026 h 1237129"/>
              <a:gd name="connsiteX1248" fmla="*/ 1537343 w 3751729"/>
              <a:gd name="connsiteY1248" fmla="*/ 171179 h 1237129"/>
              <a:gd name="connsiteX1249" fmla="*/ 1552360 w 3751729"/>
              <a:gd name="connsiteY1249" fmla="*/ 172902 h 1237129"/>
              <a:gd name="connsiteX1250" fmla="*/ 1563928 w 3751729"/>
              <a:gd name="connsiteY1250" fmla="*/ 175364 h 1237129"/>
              <a:gd name="connsiteX1251" fmla="*/ 1560482 w 3751729"/>
              <a:gd name="connsiteY1251" fmla="*/ 181025 h 1237129"/>
              <a:gd name="connsiteX1252" fmla="*/ 1559006 w 3751729"/>
              <a:gd name="connsiteY1252" fmla="*/ 186194 h 1237129"/>
              <a:gd name="connsiteX1253" fmla="*/ 1556544 w 3751729"/>
              <a:gd name="connsiteY1253" fmla="*/ 190379 h 1237129"/>
              <a:gd name="connsiteX1254" fmla="*/ 1553098 w 3751729"/>
              <a:gd name="connsiteY1254" fmla="*/ 194564 h 1237129"/>
              <a:gd name="connsiteX1255" fmla="*/ 1560482 w 3751729"/>
              <a:gd name="connsiteY1255" fmla="*/ 194564 h 1237129"/>
              <a:gd name="connsiteX1256" fmla="*/ 1563928 w 3751729"/>
              <a:gd name="connsiteY1256" fmla="*/ 191856 h 1237129"/>
              <a:gd name="connsiteX1257" fmla="*/ 1564667 w 3751729"/>
              <a:gd name="connsiteY1257" fmla="*/ 190379 h 1237129"/>
              <a:gd name="connsiteX1258" fmla="*/ 1568112 w 3751729"/>
              <a:gd name="connsiteY1258" fmla="*/ 188656 h 1237129"/>
              <a:gd name="connsiteX1259" fmla="*/ 1572051 w 3751729"/>
              <a:gd name="connsiteY1259" fmla="*/ 188656 h 1237129"/>
              <a:gd name="connsiteX1260" fmla="*/ 1572051 w 3751729"/>
              <a:gd name="connsiteY1260" fmla="*/ 194564 h 1237129"/>
              <a:gd name="connsiteX1261" fmla="*/ 1576236 w 3751729"/>
              <a:gd name="connsiteY1261" fmla="*/ 204410 h 1237129"/>
              <a:gd name="connsiteX1262" fmla="*/ 1573774 w 3751729"/>
              <a:gd name="connsiteY1262" fmla="*/ 213517 h 1237129"/>
              <a:gd name="connsiteX1263" fmla="*/ 1569590 w 3751729"/>
              <a:gd name="connsiteY1263" fmla="*/ 221148 h 1237129"/>
              <a:gd name="connsiteX1264" fmla="*/ 1566390 w 3751729"/>
              <a:gd name="connsiteY1264" fmla="*/ 227055 h 1237129"/>
              <a:gd name="connsiteX1265" fmla="*/ 1573774 w 3751729"/>
              <a:gd name="connsiteY1265" fmla="*/ 233702 h 1237129"/>
              <a:gd name="connsiteX1266" fmla="*/ 1581159 w 3751729"/>
              <a:gd name="connsiteY1266" fmla="*/ 244532 h 1237129"/>
              <a:gd name="connsiteX1267" fmla="*/ 1591251 w 3751729"/>
              <a:gd name="connsiteY1267" fmla="*/ 255363 h 1237129"/>
              <a:gd name="connsiteX1268" fmla="*/ 1599374 w 3751729"/>
              <a:gd name="connsiteY1268" fmla="*/ 268655 h 1237129"/>
              <a:gd name="connsiteX1269" fmla="*/ 1606758 w 3751729"/>
              <a:gd name="connsiteY1269" fmla="*/ 283671 h 1237129"/>
              <a:gd name="connsiteX1270" fmla="*/ 1612667 w 3751729"/>
              <a:gd name="connsiteY1270" fmla="*/ 295978 h 1237129"/>
              <a:gd name="connsiteX1271" fmla="*/ 1614389 w 3751729"/>
              <a:gd name="connsiteY1271" fmla="*/ 306810 h 1237129"/>
              <a:gd name="connsiteX1272" fmla="*/ 1610943 w 3751729"/>
              <a:gd name="connsiteY1272" fmla="*/ 316901 h 1237129"/>
              <a:gd name="connsiteX1273" fmla="*/ 1604297 w 3751729"/>
              <a:gd name="connsiteY1273" fmla="*/ 322809 h 1237129"/>
              <a:gd name="connsiteX1274" fmla="*/ 1595190 w 3751729"/>
              <a:gd name="connsiteY1274" fmla="*/ 328471 h 1237129"/>
              <a:gd name="connsiteX1275" fmla="*/ 1581159 w 3751729"/>
              <a:gd name="connsiteY1275" fmla="*/ 334379 h 1237129"/>
              <a:gd name="connsiteX1276" fmla="*/ 1563928 w 3751729"/>
              <a:gd name="connsiteY1276" fmla="*/ 338563 h 1237129"/>
              <a:gd name="connsiteX1277" fmla="*/ 1548175 w 3751729"/>
              <a:gd name="connsiteY1277" fmla="*/ 342747 h 1237129"/>
              <a:gd name="connsiteX1278" fmla="*/ 1534883 w 3751729"/>
              <a:gd name="connsiteY1278" fmla="*/ 344470 h 1237129"/>
              <a:gd name="connsiteX1279" fmla="*/ 1534883 w 3751729"/>
              <a:gd name="connsiteY1279" fmla="*/ 341025 h 1237129"/>
              <a:gd name="connsiteX1280" fmla="*/ 1543251 w 3751729"/>
              <a:gd name="connsiteY1280" fmla="*/ 328471 h 1237129"/>
              <a:gd name="connsiteX1281" fmla="*/ 1550635 w 3751729"/>
              <a:gd name="connsiteY1281" fmla="*/ 315178 h 1237129"/>
              <a:gd name="connsiteX1282" fmla="*/ 1546451 w 3751729"/>
              <a:gd name="connsiteY1282" fmla="*/ 315178 h 1237129"/>
              <a:gd name="connsiteX1283" fmla="*/ 1543251 w 3751729"/>
              <a:gd name="connsiteY1283" fmla="*/ 315178 h 1237129"/>
              <a:gd name="connsiteX1284" fmla="*/ 1540790 w 3751729"/>
              <a:gd name="connsiteY1284" fmla="*/ 313456 h 1237129"/>
              <a:gd name="connsiteX1285" fmla="*/ 1540790 w 3751729"/>
              <a:gd name="connsiteY1285" fmla="*/ 312716 h 1237129"/>
              <a:gd name="connsiteX1286" fmla="*/ 1539067 w 3751729"/>
              <a:gd name="connsiteY1286" fmla="*/ 310994 h 1237129"/>
              <a:gd name="connsiteX1287" fmla="*/ 1539067 w 3751729"/>
              <a:gd name="connsiteY1287" fmla="*/ 307793 h 1237129"/>
              <a:gd name="connsiteX1288" fmla="*/ 1537343 w 3751729"/>
              <a:gd name="connsiteY1288" fmla="*/ 303609 h 1237129"/>
              <a:gd name="connsiteX1289" fmla="*/ 1548175 w 3751729"/>
              <a:gd name="connsiteY1289" fmla="*/ 301147 h 1237129"/>
              <a:gd name="connsiteX1290" fmla="*/ 1544974 w 3751729"/>
              <a:gd name="connsiteY1290" fmla="*/ 297701 h 1237129"/>
              <a:gd name="connsiteX1291" fmla="*/ 1544974 w 3751729"/>
              <a:gd name="connsiteY1291" fmla="*/ 295978 h 1237129"/>
              <a:gd name="connsiteX1292" fmla="*/ 1543251 w 3751729"/>
              <a:gd name="connsiteY1292" fmla="*/ 295240 h 1237129"/>
              <a:gd name="connsiteX1293" fmla="*/ 1543251 w 3751729"/>
              <a:gd name="connsiteY1293" fmla="*/ 293517 h 1237129"/>
              <a:gd name="connsiteX1294" fmla="*/ 1544974 w 3751729"/>
              <a:gd name="connsiteY1294" fmla="*/ 290317 h 1237129"/>
              <a:gd name="connsiteX1295" fmla="*/ 1546451 w 3751729"/>
              <a:gd name="connsiteY1295" fmla="*/ 284409 h 1237129"/>
              <a:gd name="connsiteX1296" fmla="*/ 1550635 w 3751729"/>
              <a:gd name="connsiteY1296" fmla="*/ 280225 h 1237129"/>
              <a:gd name="connsiteX1297" fmla="*/ 1553098 w 3751729"/>
              <a:gd name="connsiteY1297" fmla="*/ 277763 h 1237129"/>
              <a:gd name="connsiteX1298" fmla="*/ 1559006 w 3751729"/>
              <a:gd name="connsiteY1298" fmla="*/ 274317 h 1237129"/>
              <a:gd name="connsiteX1299" fmla="*/ 1563928 w 3751729"/>
              <a:gd name="connsiteY1299" fmla="*/ 271855 h 1237129"/>
              <a:gd name="connsiteX1300" fmla="*/ 1562205 w 3751729"/>
              <a:gd name="connsiteY1300" fmla="*/ 268655 h 1237129"/>
              <a:gd name="connsiteX1301" fmla="*/ 1562205 w 3751729"/>
              <a:gd name="connsiteY1301" fmla="*/ 266932 h 1237129"/>
              <a:gd name="connsiteX1302" fmla="*/ 1560482 w 3751729"/>
              <a:gd name="connsiteY1302" fmla="*/ 266194 h 1237129"/>
              <a:gd name="connsiteX1303" fmla="*/ 1560482 w 3751729"/>
              <a:gd name="connsiteY1303" fmla="*/ 264471 h 1237129"/>
              <a:gd name="connsiteX1304" fmla="*/ 1559006 w 3751729"/>
              <a:gd name="connsiteY1304" fmla="*/ 261025 h 1237129"/>
              <a:gd name="connsiteX1305" fmla="*/ 1558021 w 3751729"/>
              <a:gd name="connsiteY1305" fmla="*/ 261025 h 1237129"/>
              <a:gd name="connsiteX1306" fmla="*/ 1558021 w 3751729"/>
              <a:gd name="connsiteY1306" fmla="*/ 260286 h 1237129"/>
              <a:gd name="connsiteX1307" fmla="*/ 1556544 w 3751729"/>
              <a:gd name="connsiteY1307" fmla="*/ 260286 h 1237129"/>
              <a:gd name="connsiteX1308" fmla="*/ 1553098 w 3751729"/>
              <a:gd name="connsiteY1308" fmla="*/ 258562 h 1237129"/>
              <a:gd name="connsiteX1309" fmla="*/ 1550635 w 3751729"/>
              <a:gd name="connsiteY1309" fmla="*/ 256840 h 1237129"/>
              <a:gd name="connsiteX1310" fmla="*/ 1548913 w 3751729"/>
              <a:gd name="connsiteY1310" fmla="*/ 256840 h 1237129"/>
              <a:gd name="connsiteX1311" fmla="*/ 1546451 w 3751729"/>
              <a:gd name="connsiteY1311" fmla="*/ 256840 h 1237129"/>
              <a:gd name="connsiteX1312" fmla="*/ 1543251 w 3751729"/>
              <a:gd name="connsiteY1312" fmla="*/ 255363 h 1237129"/>
              <a:gd name="connsiteX1313" fmla="*/ 1540790 w 3751729"/>
              <a:gd name="connsiteY1313" fmla="*/ 255363 h 1237129"/>
              <a:gd name="connsiteX1314" fmla="*/ 1540790 w 3751729"/>
              <a:gd name="connsiteY1314" fmla="*/ 254379 h 1237129"/>
              <a:gd name="connsiteX1315" fmla="*/ 1539067 w 3751729"/>
              <a:gd name="connsiteY1315" fmla="*/ 252656 h 1237129"/>
              <a:gd name="connsiteX1316" fmla="*/ 1539067 w 3751729"/>
              <a:gd name="connsiteY1316" fmla="*/ 251178 h 1237129"/>
              <a:gd name="connsiteX1317" fmla="*/ 1539067 w 3751729"/>
              <a:gd name="connsiteY1317" fmla="*/ 248471 h 1237129"/>
              <a:gd name="connsiteX1318" fmla="*/ 1537343 w 3751729"/>
              <a:gd name="connsiteY1318" fmla="*/ 245271 h 1237129"/>
              <a:gd name="connsiteX1319" fmla="*/ 1539067 w 3751729"/>
              <a:gd name="connsiteY1319" fmla="*/ 244532 h 1237129"/>
              <a:gd name="connsiteX1320" fmla="*/ 1539067 w 3751729"/>
              <a:gd name="connsiteY1320" fmla="*/ 242810 h 1237129"/>
              <a:gd name="connsiteX1321" fmla="*/ 1540790 w 3751729"/>
              <a:gd name="connsiteY1321" fmla="*/ 241086 h 1237129"/>
              <a:gd name="connsiteX1322" fmla="*/ 1540790 w 3751729"/>
              <a:gd name="connsiteY1322" fmla="*/ 239364 h 1237129"/>
              <a:gd name="connsiteX1323" fmla="*/ 1540790 w 3751729"/>
              <a:gd name="connsiteY1323" fmla="*/ 236902 h 1237129"/>
              <a:gd name="connsiteX1324" fmla="*/ 1537343 w 3751729"/>
              <a:gd name="connsiteY1324" fmla="*/ 236902 h 1237129"/>
              <a:gd name="connsiteX1325" fmla="*/ 1536605 w 3751729"/>
              <a:gd name="connsiteY1325" fmla="*/ 239364 h 1237129"/>
              <a:gd name="connsiteX1326" fmla="*/ 1536605 w 3751729"/>
              <a:gd name="connsiteY1326" fmla="*/ 241086 h 1237129"/>
              <a:gd name="connsiteX1327" fmla="*/ 1536605 w 3751729"/>
              <a:gd name="connsiteY1327" fmla="*/ 242810 h 1237129"/>
              <a:gd name="connsiteX1328" fmla="*/ 1534883 w 3751729"/>
              <a:gd name="connsiteY1328" fmla="*/ 242810 h 1237129"/>
              <a:gd name="connsiteX1329" fmla="*/ 1533405 w 3751729"/>
              <a:gd name="connsiteY1329" fmla="*/ 244532 h 1237129"/>
              <a:gd name="connsiteX1330" fmla="*/ 1531682 w 3751729"/>
              <a:gd name="connsiteY1330" fmla="*/ 245271 h 1237129"/>
              <a:gd name="connsiteX1331" fmla="*/ 1529221 w 3751729"/>
              <a:gd name="connsiteY1331" fmla="*/ 230994 h 1237129"/>
              <a:gd name="connsiteX1332" fmla="*/ 1525774 w 3751729"/>
              <a:gd name="connsiteY1332" fmla="*/ 217702 h 1237129"/>
              <a:gd name="connsiteX1333" fmla="*/ 1525036 w 3751729"/>
              <a:gd name="connsiteY1333" fmla="*/ 207856 h 1237129"/>
              <a:gd name="connsiteX1334" fmla="*/ 1527497 w 3751729"/>
              <a:gd name="connsiteY1334" fmla="*/ 200225 h 1237129"/>
              <a:gd name="connsiteX1335" fmla="*/ 1531682 w 3751729"/>
              <a:gd name="connsiteY1335" fmla="*/ 192840 h 1237129"/>
              <a:gd name="connsiteX1336" fmla="*/ 1536605 w 3751729"/>
              <a:gd name="connsiteY1336" fmla="*/ 184471 h 1237129"/>
              <a:gd name="connsiteX1337" fmla="*/ 683935 w 3751729"/>
              <a:gd name="connsiteY1337" fmla="*/ 95365 h 1237129"/>
              <a:gd name="connsiteX1338" fmla="*/ 688119 w 3751729"/>
              <a:gd name="connsiteY1338" fmla="*/ 98810 h 1237129"/>
              <a:gd name="connsiteX1339" fmla="*/ 692058 w 3751729"/>
              <a:gd name="connsiteY1339" fmla="*/ 102749 h 1237129"/>
              <a:gd name="connsiteX1340" fmla="*/ 695504 w 3751729"/>
              <a:gd name="connsiteY1340" fmla="*/ 108657 h 1237129"/>
              <a:gd name="connsiteX1341" fmla="*/ 697227 w 3751729"/>
              <a:gd name="connsiteY1341" fmla="*/ 114565 h 1237129"/>
              <a:gd name="connsiteX1342" fmla="*/ 693781 w 3751729"/>
              <a:gd name="connsiteY1342" fmla="*/ 114565 h 1237129"/>
              <a:gd name="connsiteX1343" fmla="*/ 691319 w 3751729"/>
              <a:gd name="connsiteY1343" fmla="*/ 116288 h 1237129"/>
              <a:gd name="connsiteX1344" fmla="*/ 689596 w 3751729"/>
              <a:gd name="connsiteY1344" fmla="*/ 116288 h 1237129"/>
              <a:gd name="connsiteX1345" fmla="*/ 685657 w 3751729"/>
              <a:gd name="connsiteY1345" fmla="*/ 117765 h 1237129"/>
              <a:gd name="connsiteX1346" fmla="*/ 680488 w 3751729"/>
              <a:gd name="connsiteY1346" fmla="*/ 117765 h 1237129"/>
              <a:gd name="connsiteX1347" fmla="*/ 680488 w 3751729"/>
              <a:gd name="connsiteY1347" fmla="*/ 114565 h 1237129"/>
              <a:gd name="connsiteX1348" fmla="*/ 679750 w 3751729"/>
              <a:gd name="connsiteY1348" fmla="*/ 114565 h 1237129"/>
              <a:gd name="connsiteX1349" fmla="*/ 679750 w 3751729"/>
              <a:gd name="connsiteY1349" fmla="*/ 112843 h 1237129"/>
              <a:gd name="connsiteX1350" fmla="*/ 678027 w 3751729"/>
              <a:gd name="connsiteY1350" fmla="*/ 112103 h 1237129"/>
              <a:gd name="connsiteX1351" fmla="*/ 679750 w 3751729"/>
              <a:gd name="connsiteY1351" fmla="*/ 108657 h 1237129"/>
              <a:gd name="connsiteX1352" fmla="*/ 679750 w 3751729"/>
              <a:gd name="connsiteY1352" fmla="*/ 106934 h 1237129"/>
              <a:gd name="connsiteX1353" fmla="*/ 679750 w 3751729"/>
              <a:gd name="connsiteY1353" fmla="*/ 106196 h 1237129"/>
              <a:gd name="connsiteX1354" fmla="*/ 680488 w 3751729"/>
              <a:gd name="connsiteY1354" fmla="*/ 104473 h 1237129"/>
              <a:gd name="connsiteX1355" fmla="*/ 659074 w 3751729"/>
              <a:gd name="connsiteY1355" fmla="*/ 85274 h 1237129"/>
              <a:gd name="connsiteX1356" fmla="*/ 662520 w 3751729"/>
              <a:gd name="connsiteY1356" fmla="*/ 88719 h 1237129"/>
              <a:gd name="connsiteX1357" fmla="*/ 663997 w 3751729"/>
              <a:gd name="connsiteY1357" fmla="*/ 90442 h 1237129"/>
              <a:gd name="connsiteX1358" fmla="*/ 663997 w 3751729"/>
              <a:gd name="connsiteY1358" fmla="*/ 91181 h 1237129"/>
              <a:gd name="connsiteX1359" fmla="*/ 664982 w 3751729"/>
              <a:gd name="connsiteY1359" fmla="*/ 94627 h 1237129"/>
              <a:gd name="connsiteX1360" fmla="*/ 664982 w 3751729"/>
              <a:gd name="connsiteY1360" fmla="*/ 97088 h 1237129"/>
              <a:gd name="connsiteX1361" fmla="*/ 664982 w 3751729"/>
              <a:gd name="connsiteY1361" fmla="*/ 101273 h 1237129"/>
              <a:gd name="connsiteX1362" fmla="*/ 662520 w 3751729"/>
              <a:gd name="connsiteY1362" fmla="*/ 101273 h 1237129"/>
              <a:gd name="connsiteX1363" fmla="*/ 662520 w 3751729"/>
              <a:gd name="connsiteY1363" fmla="*/ 104473 h 1237129"/>
              <a:gd name="connsiteX1364" fmla="*/ 656613 w 3751729"/>
              <a:gd name="connsiteY1364" fmla="*/ 102751 h 1237129"/>
              <a:gd name="connsiteX1365" fmla="*/ 650951 w 3751729"/>
              <a:gd name="connsiteY1365" fmla="*/ 101273 h 1237129"/>
              <a:gd name="connsiteX1366" fmla="*/ 646766 w 3751729"/>
              <a:gd name="connsiteY1366" fmla="*/ 98812 h 1237129"/>
              <a:gd name="connsiteX1367" fmla="*/ 643320 w 3751729"/>
              <a:gd name="connsiteY1367" fmla="*/ 98812 h 1237129"/>
              <a:gd name="connsiteX1368" fmla="*/ 643320 w 3751729"/>
              <a:gd name="connsiteY1368" fmla="*/ 95365 h 1237129"/>
              <a:gd name="connsiteX1369" fmla="*/ 649228 w 3751729"/>
              <a:gd name="connsiteY1369" fmla="*/ 92904 h 1237129"/>
              <a:gd name="connsiteX1370" fmla="*/ 654889 w 3751729"/>
              <a:gd name="connsiteY1370" fmla="*/ 90442 h 1237129"/>
              <a:gd name="connsiteX1371" fmla="*/ 722827 w 3751729"/>
              <a:gd name="connsiteY1371" fmla="*/ 59426 h 1237129"/>
              <a:gd name="connsiteX1372" fmla="*/ 726028 w 3751729"/>
              <a:gd name="connsiteY1372" fmla="*/ 61150 h 1237129"/>
              <a:gd name="connsiteX1373" fmla="*/ 726766 w 3751729"/>
              <a:gd name="connsiteY1373" fmla="*/ 62135 h 1237129"/>
              <a:gd name="connsiteX1374" fmla="*/ 728489 w 3751729"/>
              <a:gd name="connsiteY1374" fmla="*/ 63611 h 1237129"/>
              <a:gd name="connsiteX1375" fmla="*/ 731935 w 3751729"/>
              <a:gd name="connsiteY1375" fmla="*/ 63611 h 1237129"/>
              <a:gd name="connsiteX1376" fmla="*/ 731935 w 3751729"/>
              <a:gd name="connsiteY1376" fmla="*/ 65335 h 1237129"/>
              <a:gd name="connsiteX1377" fmla="*/ 731935 w 3751729"/>
              <a:gd name="connsiteY1377" fmla="*/ 67057 h 1237129"/>
              <a:gd name="connsiteX1378" fmla="*/ 730213 w 3751729"/>
              <a:gd name="connsiteY1378" fmla="*/ 67796 h 1237129"/>
              <a:gd name="connsiteX1379" fmla="*/ 728489 w 3751729"/>
              <a:gd name="connsiteY1379" fmla="*/ 69519 h 1237129"/>
              <a:gd name="connsiteX1380" fmla="*/ 726766 w 3751729"/>
              <a:gd name="connsiteY1380" fmla="*/ 71242 h 1237129"/>
              <a:gd name="connsiteX1381" fmla="*/ 726028 w 3751729"/>
              <a:gd name="connsiteY1381" fmla="*/ 71242 h 1237129"/>
              <a:gd name="connsiteX1382" fmla="*/ 724304 w 3751729"/>
              <a:gd name="connsiteY1382" fmla="*/ 72966 h 1237129"/>
              <a:gd name="connsiteX1383" fmla="*/ 722827 w 3751729"/>
              <a:gd name="connsiteY1383" fmla="*/ 72966 h 1237129"/>
              <a:gd name="connsiteX1384" fmla="*/ 720366 w 3751729"/>
              <a:gd name="connsiteY1384" fmla="*/ 72966 h 1237129"/>
              <a:gd name="connsiteX1385" fmla="*/ 720366 w 3751729"/>
              <a:gd name="connsiteY1385" fmla="*/ 67796 h 1237129"/>
              <a:gd name="connsiteX1386" fmla="*/ 720366 w 3751729"/>
              <a:gd name="connsiteY1386" fmla="*/ 65335 h 1237129"/>
              <a:gd name="connsiteX1387" fmla="*/ 721104 w 3751729"/>
              <a:gd name="connsiteY1387" fmla="*/ 63611 h 1237129"/>
              <a:gd name="connsiteX1388" fmla="*/ 633474 w 3751729"/>
              <a:gd name="connsiteY1388" fmla="*/ 8720 h 1237129"/>
              <a:gd name="connsiteX1389" fmla="*/ 633474 w 3751729"/>
              <a:gd name="connsiteY1389" fmla="*/ 15366 h 1237129"/>
              <a:gd name="connsiteX1390" fmla="*/ 635197 w 3751729"/>
              <a:gd name="connsiteY1390" fmla="*/ 18812 h 1237129"/>
              <a:gd name="connsiteX1391" fmla="*/ 635936 w 3751729"/>
              <a:gd name="connsiteY1391" fmla="*/ 21274 h 1237129"/>
              <a:gd name="connsiteX1392" fmla="*/ 635936 w 3751729"/>
              <a:gd name="connsiteY1392" fmla="*/ 26197 h 1237129"/>
              <a:gd name="connsiteX1393" fmla="*/ 635936 w 3751729"/>
              <a:gd name="connsiteY1393" fmla="*/ 32104 h 1237129"/>
              <a:gd name="connsiteX1394" fmla="*/ 652428 w 3751729"/>
              <a:gd name="connsiteY1394" fmla="*/ 32104 h 1237129"/>
              <a:gd name="connsiteX1395" fmla="*/ 666459 w 3751729"/>
              <a:gd name="connsiteY1395" fmla="*/ 47859 h 1237129"/>
              <a:gd name="connsiteX1396" fmla="*/ 680489 w 3751729"/>
              <a:gd name="connsiteY1396" fmla="*/ 63611 h 1237129"/>
              <a:gd name="connsiteX1397" fmla="*/ 680489 w 3751729"/>
              <a:gd name="connsiteY1397" fmla="*/ 65336 h 1237129"/>
              <a:gd name="connsiteX1398" fmla="*/ 679752 w 3751729"/>
              <a:gd name="connsiteY1398" fmla="*/ 67058 h 1237129"/>
              <a:gd name="connsiteX1399" fmla="*/ 679752 w 3751729"/>
              <a:gd name="connsiteY1399" fmla="*/ 67796 h 1237129"/>
              <a:gd name="connsiteX1400" fmla="*/ 678028 w 3751729"/>
              <a:gd name="connsiteY1400" fmla="*/ 69520 h 1237129"/>
              <a:gd name="connsiteX1401" fmla="*/ 675566 w 3751729"/>
              <a:gd name="connsiteY1401" fmla="*/ 72966 h 1237129"/>
              <a:gd name="connsiteX1402" fmla="*/ 674090 w 3751729"/>
              <a:gd name="connsiteY1402" fmla="*/ 73704 h 1237129"/>
              <a:gd name="connsiteX1403" fmla="*/ 672367 w 3751729"/>
              <a:gd name="connsiteY1403" fmla="*/ 75428 h 1237129"/>
              <a:gd name="connsiteX1404" fmla="*/ 670643 w 3751729"/>
              <a:gd name="connsiteY1404" fmla="*/ 75428 h 1237129"/>
              <a:gd name="connsiteX1405" fmla="*/ 666459 w 3751729"/>
              <a:gd name="connsiteY1405" fmla="*/ 75428 h 1237129"/>
              <a:gd name="connsiteX1406" fmla="*/ 662520 w 3751729"/>
              <a:gd name="connsiteY1406" fmla="*/ 77151 h 1237129"/>
              <a:gd name="connsiteX1407" fmla="*/ 662520 w 3751729"/>
              <a:gd name="connsiteY1407" fmla="*/ 72966 h 1237129"/>
              <a:gd name="connsiteX1408" fmla="*/ 662520 w 3751729"/>
              <a:gd name="connsiteY1408" fmla="*/ 67796 h 1237129"/>
              <a:gd name="connsiteX1409" fmla="*/ 662520 w 3751729"/>
              <a:gd name="connsiteY1409" fmla="*/ 65336 h 1237129"/>
              <a:gd name="connsiteX1410" fmla="*/ 662520 w 3751729"/>
              <a:gd name="connsiteY1410" fmla="*/ 63611 h 1237129"/>
              <a:gd name="connsiteX1411" fmla="*/ 659074 w 3751729"/>
              <a:gd name="connsiteY1411" fmla="*/ 61151 h 1237129"/>
              <a:gd name="connsiteX1412" fmla="*/ 656613 w 3751729"/>
              <a:gd name="connsiteY1412" fmla="*/ 59427 h 1237129"/>
              <a:gd name="connsiteX1413" fmla="*/ 652428 w 3751729"/>
              <a:gd name="connsiteY1413" fmla="*/ 56227 h 1237129"/>
              <a:gd name="connsiteX1414" fmla="*/ 647505 w 3751729"/>
              <a:gd name="connsiteY1414" fmla="*/ 67796 h 1237129"/>
              <a:gd name="connsiteX1415" fmla="*/ 639381 w 3751729"/>
              <a:gd name="connsiteY1415" fmla="*/ 75428 h 1237129"/>
              <a:gd name="connsiteX1416" fmla="*/ 627813 w 3751729"/>
              <a:gd name="connsiteY1416" fmla="*/ 79612 h 1237129"/>
              <a:gd name="connsiteX1417" fmla="*/ 627813 w 3751729"/>
              <a:gd name="connsiteY1417" fmla="*/ 75428 h 1237129"/>
              <a:gd name="connsiteX1418" fmla="*/ 627813 w 3751729"/>
              <a:gd name="connsiteY1418" fmla="*/ 72966 h 1237129"/>
              <a:gd name="connsiteX1419" fmla="*/ 629290 w 3751729"/>
              <a:gd name="connsiteY1419" fmla="*/ 69520 h 1237129"/>
              <a:gd name="connsiteX1420" fmla="*/ 627813 w 3751729"/>
              <a:gd name="connsiteY1420" fmla="*/ 67058 h 1237129"/>
              <a:gd name="connsiteX1421" fmla="*/ 626089 w 3751729"/>
              <a:gd name="connsiteY1421" fmla="*/ 63611 h 1237129"/>
              <a:gd name="connsiteX1422" fmla="*/ 624367 w 3751729"/>
              <a:gd name="connsiteY1422" fmla="*/ 59427 h 1237129"/>
              <a:gd name="connsiteX1423" fmla="*/ 620182 w 3751729"/>
              <a:gd name="connsiteY1423" fmla="*/ 57950 h 1237129"/>
              <a:gd name="connsiteX1424" fmla="*/ 617720 w 3751729"/>
              <a:gd name="connsiteY1424" fmla="*/ 56227 h 1237129"/>
              <a:gd name="connsiteX1425" fmla="*/ 614520 w 3751729"/>
              <a:gd name="connsiteY1425" fmla="*/ 56227 h 1237129"/>
              <a:gd name="connsiteX1426" fmla="*/ 612058 w 3751729"/>
              <a:gd name="connsiteY1426" fmla="*/ 55490 h 1237129"/>
              <a:gd name="connsiteX1427" fmla="*/ 610335 w 3751729"/>
              <a:gd name="connsiteY1427" fmla="*/ 55490 h 1237129"/>
              <a:gd name="connsiteX1428" fmla="*/ 607135 w 3751729"/>
              <a:gd name="connsiteY1428" fmla="*/ 53766 h 1237129"/>
              <a:gd name="connsiteX1429" fmla="*/ 604674 w 3751729"/>
              <a:gd name="connsiteY1429" fmla="*/ 50319 h 1237129"/>
              <a:gd name="connsiteX1430" fmla="*/ 612797 w 3751729"/>
              <a:gd name="connsiteY1430" fmla="*/ 40474 h 1237129"/>
              <a:gd name="connsiteX1431" fmla="*/ 618704 w 3751729"/>
              <a:gd name="connsiteY1431" fmla="*/ 28658 h 1237129"/>
              <a:gd name="connsiteX1432" fmla="*/ 624367 w 3751729"/>
              <a:gd name="connsiteY1432" fmla="*/ 17089 h 1237129"/>
              <a:gd name="connsiteX1433" fmla="*/ 3641951 w 3751729"/>
              <a:gd name="connsiteY1433" fmla="*/ 0 h 1237129"/>
              <a:gd name="connsiteX1434" fmla="*/ 3750040 w 3751729"/>
              <a:gd name="connsiteY1434" fmla="*/ 0 h 1237129"/>
              <a:gd name="connsiteX1435" fmla="*/ 3751729 w 3751729"/>
              <a:gd name="connsiteY1435" fmla="*/ 7982 h 1237129"/>
              <a:gd name="connsiteX1436" fmla="*/ 3722929 w 3751729"/>
              <a:gd name="connsiteY1436" fmla="*/ 7982 h 1237129"/>
              <a:gd name="connsiteX1437" fmla="*/ 3721206 w 3751729"/>
              <a:gd name="connsiteY1437" fmla="*/ 10443 h 1237129"/>
              <a:gd name="connsiteX1438" fmla="*/ 3718744 w 3751729"/>
              <a:gd name="connsiteY1438" fmla="*/ 13888 h 1237129"/>
              <a:gd name="connsiteX1439" fmla="*/ 3717022 w 3751729"/>
              <a:gd name="connsiteY1439" fmla="*/ 15612 h 1237129"/>
              <a:gd name="connsiteX1440" fmla="*/ 3715298 w 3751729"/>
              <a:gd name="connsiteY1440" fmla="*/ 19797 h 1237129"/>
              <a:gd name="connsiteX1441" fmla="*/ 3713576 w 3751729"/>
              <a:gd name="connsiteY1441" fmla="*/ 23981 h 1237129"/>
              <a:gd name="connsiteX1442" fmla="*/ 3716775 w 3751729"/>
              <a:gd name="connsiteY1442" fmla="*/ 25705 h 1237129"/>
              <a:gd name="connsiteX1443" fmla="*/ 3718497 w 3751729"/>
              <a:gd name="connsiteY1443" fmla="*/ 27428 h 1237129"/>
              <a:gd name="connsiteX1444" fmla="*/ 3719237 w 3751729"/>
              <a:gd name="connsiteY1444" fmla="*/ 28166 h 1237129"/>
              <a:gd name="connsiteX1445" fmla="*/ 3720959 w 3751729"/>
              <a:gd name="connsiteY1445" fmla="*/ 31611 h 1237129"/>
              <a:gd name="connsiteX1446" fmla="*/ 3720959 w 3751729"/>
              <a:gd name="connsiteY1446" fmla="*/ 33335 h 1237129"/>
              <a:gd name="connsiteX1447" fmla="*/ 3719237 w 3751729"/>
              <a:gd name="connsiteY1447" fmla="*/ 35797 h 1237129"/>
              <a:gd name="connsiteX1448" fmla="*/ 3716775 w 3751729"/>
              <a:gd name="connsiteY1448" fmla="*/ 39982 h 1237129"/>
              <a:gd name="connsiteX1449" fmla="*/ 3715052 w 3751729"/>
              <a:gd name="connsiteY1449" fmla="*/ 41704 h 1237129"/>
              <a:gd name="connsiteX1450" fmla="*/ 3712591 w 3751729"/>
              <a:gd name="connsiteY1450" fmla="*/ 43428 h 1237129"/>
              <a:gd name="connsiteX1451" fmla="*/ 3709391 w 3751729"/>
              <a:gd name="connsiteY1451" fmla="*/ 43428 h 1237129"/>
              <a:gd name="connsiteX1452" fmla="*/ 3706929 w 3751729"/>
              <a:gd name="connsiteY1452" fmla="*/ 43428 h 1237129"/>
              <a:gd name="connsiteX1453" fmla="*/ 3701267 w 3751729"/>
              <a:gd name="connsiteY1453" fmla="*/ 43428 h 1237129"/>
              <a:gd name="connsiteX1454" fmla="*/ 3695606 w 3751729"/>
              <a:gd name="connsiteY1454" fmla="*/ 34320 h 1237129"/>
              <a:gd name="connsiteX1455" fmla="*/ 3686498 w 3751729"/>
              <a:gd name="connsiteY1455" fmla="*/ 30136 h 1237129"/>
              <a:gd name="connsiteX1456" fmla="*/ 3674930 w 3751729"/>
              <a:gd name="connsiteY1456" fmla="*/ 27674 h 1237129"/>
              <a:gd name="connsiteX1457" fmla="*/ 3674930 w 3751729"/>
              <a:gd name="connsiteY1457" fmla="*/ 16844 h 1237129"/>
              <a:gd name="connsiteX1458" fmla="*/ 3672467 w 3751729"/>
              <a:gd name="connsiteY1458" fmla="*/ 16104 h 1237129"/>
              <a:gd name="connsiteX1459" fmla="*/ 3669267 w 3751729"/>
              <a:gd name="connsiteY1459" fmla="*/ 14381 h 1237129"/>
              <a:gd name="connsiteX1460" fmla="*/ 3668529 w 3751729"/>
              <a:gd name="connsiteY1460" fmla="*/ 12659 h 1237129"/>
              <a:gd name="connsiteX1461" fmla="*/ 3665329 w 3751729"/>
              <a:gd name="connsiteY1461" fmla="*/ 10935 h 1237129"/>
              <a:gd name="connsiteX1462" fmla="*/ 3659668 w 3751729"/>
              <a:gd name="connsiteY1462" fmla="*/ 10935 h 1237129"/>
              <a:gd name="connsiteX1463" fmla="*/ 3657944 w 3751729"/>
              <a:gd name="connsiteY1463" fmla="*/ 10935 h 1237129"/>
              <a:gd name="connsiteX1464" fmla="*/ 3657207 w 3751729"/>
              <a:gd name="connsiteY1464" fmla="*/ 12659 h 1237129"/>
              <a:gd name="connsiteX1465" fmla="*/ 3655483 w 3751729"/>
              <a:gd name="connsiteY1465" fmla="*/ 12659 h 1237129"/>
              <a:gd name="connsiteX1466" fmla="*/ 3653760 w 3751729"/>
              <a:gd name="connsiteY1466" fmla="*/ 12659 h 1237129"/>
              <a:gd name="connsiteX1467" fmla="*/ 3651298 w 3751729"/>
              <a:gd name="connsiteY1467" fmla="*/ 14381 h 1237129"/>
              <a:gd name="connsiteX1468" fmla="*/ 3648098 w 3751729"/>
              <a:gd name="connsiteY1468" fmla="*/ 8474 h 1237129"/>
              <a:gd name="connsiteX1469" fmla="*/ 3643914 w 3751729"/>
              <a:gd name="connsiteY1469" fmla="*/ 2567 h 1237129"/>
              <a:gd name="connsiteX1470" fmla="*/ 1870193 w 3751729"/>
              <a:gd name="connsiteY1470" fmla="*/ 0 h 1237129"/>
              <a:gd name="connsiteX1471" fmla="*/ 1986120 w 3751729"/>
              <a:gd name="connsiteY1471" fmla="*/ 0 h 1237129"/>
              <a:gd name="connsiteX1472" fmla="*/ 1986571 w 3751729"/>
              <a:gd name="connsiteY1472" fmla="*/ 3551 h 1237129"/>
              <a:gd name="connsiteX1473" fmla="*/ 1988295 w 3751729"/>
              <a:gd name="connsiteY1473" fmla="*/ 17827 h 1237129"/>
              <a:gd name="connsiteX1474" fmla="*/ 1990757 w 3751729"/>
              <a:gd name="connsiteY1474" fmla="*/ 29643 h 1237129"/>
              <a:gd name="connsiteX1475" fmla="*/ 1993956 w 3751729"/>
              <a:gd name="connsiteY1475" fmla="*/ 37274 h 1237129"/>
              <a:gd name="connsiteX1476" fmla="*/ 1996418 w 3751729"/>
              <a:gd name="connsiteY1476" fmla="*/ 41458 h 1237129"/>
              <a:gd name="connsiteX1477" fmla="*/ 2000603 w 3751729"/>
              <a:gd name="connsiteY1477" fmla="*/ 43181 h 1237129"/>
              <a:gd name="connsiteX1478" fmla="*/ 2003802 w 3751729"/>
              <a:gd name="connsiteY1478" fmla="*/ 46628 h 1237129"/>
              <a:gd name="connsiteX1479" fmla="*/ 2009465 w 3751729"/>
              <a:gd name="connsiteY1479" fmla="*/ 47366 h 1237129"/>
              <a:gd name="connsiteX1480" fmla="*/ 2007741 w 3751729"/>
              <a:gd name="connsiteY1480" fmla="*/ 37274 h 1237129"/>
              <a:gd name="connsiteX1481" fmla="*/ 2006018 w 3751729"/>
              <a:gd name="connsiteY1481" fmla="*/ 29643 h 1237129"/>
              <a:gd name="connsiteX1482" fmla="*/ 2006018 w 3751729"/>
              <a:gd name="connsiteY1482" fmla="*/ 21274 h 1237129"/>
              <a:gd name="connsiteX1483" fmla="*/ 2011187 w 3751729"/>
              <a:gd name="connsiteY1483" fmla="*/ 21274 h 1237129"/>
              <a:gd name="connsiteX1484" fmla="*/ 2011187 w 3751729"/>
              <a:gd name="connsiteY1484" fmla="*/ 17827 h 1237129"/>
              <a:gd name="connsiteX1485" fmla="*/ 2021032 w 3751729"/>
              <a:gd name="connsiteY1485" fmla="*/ 23735 h 1237129"/>
              <a:gd name="connsiteX1486" fmla="*/ 2030879 w 3751729"/>
              <a:gd name="connsiteY1486" fmla="*/ 29643 h 1237129"/>
              <a:gd name="connsiteX1487" fmla="*/ 2042448 w 3751729"/>
              <a:gd name="connsiteY1487" fmla="*/ 34566 h 1237129"/>
              <a:gd name="connsiteX1488" fmla="*/ 2044171 w 3751729"/>
              <a:gd name="connsiteY1488" fmla="*/ 31120 h 1237129"/>
              <a:gd name="connsiteX1489" fmla="*/ 2045895 w 3751729"/>
              <a:gd name="connsiteY1489" fmla="*/ 28658 h 1237129"/>
              <a:gd name="connsiteX1490" fmla="*/ 2046633 w 3751729"/>
              <a:gd name="connsiteY1490" fmla="*/ 26936 h 1237129"/>
              <a:gd name="connsiteX1491" fmla="*/ 2048355 w 3751729"/>
              <a:gd name="connsiteY1491" fmla="*/ 22750 h 1237129"/>
              <a:gd name="connsiteX1492" fmla="*/ 2048355 w 3751729"/>
              <a:gd name="connsiteY1492" fmla="*/ 17827 h 1237129"/>
              <a:gd name="connsiteX1493" fmla="*/ 2046633 w 3751729"/>
              <a:gd name="connsiteY1493" fmla="*/ 17089 h 1237129"/>
              <a:gd name="connsiteX1494" fmla="*/ 2045895 w 3751729"/>
              <a:gd name="connsiteY1494" fmla="*/ 15366 h 1237129"/>
              <a:gd name="connsiteX1495" fmla="*/ 2044171 w 3751729"/>
              <a:gd name="connsiteY1495" fmla="*/ 13643 h 1237129"/>
              <a:gd name="connsiteX1496" fmla="*/ 2044171 w 3751729"/>
              <a:gd name="connsiteY1496" fmla="*/ 11920 h 1237129"/>
              <a:gd name="connsiteX1497" fmla="*/ 2044171 w 3751729"/>
              <a:gd name="connsiteY1497" fmla="*/ 9458 h 1237129"/>
              <a:gd name="connsiteX1498" fmla="*/ 2042448 w 3751729"/>
              <a:gd name="connsiteY1498" fmla="*/ 5274 h 1237129"/>
              <a:gd name="connsiteX1499" fmla="*/ 2054314 w 3751729"/>
              <a:gd name="connsiteY1499" fmla="*/ 0 h 1237129"/>
              <a:gd name="connsiteX1500" fmla="*/ 3640714 w 3751729"/>
              <a:gd name="connsiteY1500" fmla="*/ 0 h 1237129"/>
              <a:gd name="connsiteX1501" fmla="*/ 3640714 w 3751729"/>
              <a:gd name="connsiteY1501" fmla="*/ 8474 h 1237129"/>
              <a:gd name="connsiteX1502" fmla="*/ 3638252 w 3751729"/>
              <a:gd name="connsiteY1502" fmla="*/ 20290 h 1237129"/>
              <a:gd name="connsiteX1503" fmla="*/ 3635053 w 3751729"/>
              <a:gd name="connsiteY1503" fmla="*/ 30382 h 1237129"/>
              <a:gd name="connsiteX1504" fmla="*/ 3628406 w 3751729"/>
              <a:gd name="connsiteY1504" fmla="*/ 36289 h 1237129"/>
              <a:gd name="connsiteX1505" fmla="*/ 3625207 w 3751729"/>
              <a:gd name="connsiteY1505" fmla="*/ 38012 h 1237129"/>
              <a:gd name="connsiteX1506" fmla="*/ 3622745 w 3751729"/>
              <a:gd name="connsiteY1506" fmla="*/ 38012 h 1237129"/>
              <a:gd name="connsiteX1507" fmla="*/ 3621022 w 3751729"/>
              <a:gd name="connsiteY1507" fmla="*/ 38012 h 1237129"/>
              <a:gd name="connsiteX1508" fmla="*/ 3619298 w 3751729"/>
              <a:gd name="connsiteY1508" fmla="*/ 38012 h 1237129"/>
              <a:gd name="connsiteX1509" fmla="*/ 3617576 w 3751729"/>
              <a:gd name="connsiteY1509" fmla="*/ 36289 h 1237129"/>
              <a:gd name="connsiteX1510" fmla="*/ 3616838 w 3751729"/>
              <a:gd name="connsiteY1510" fmla="*/ 36289 h 1237129"/>
              <a:gd name="connsiteX1511" fmla="*/ 3615114 w 3751729"/>
              <a:gd name="connsiteY1511" fmla="*/ 36289 h 1237129"/>
              <a:gd name="connsiteX1512" fmla="*/ 3613391 w 3751729"/>
              <a:gd name="connsiteY1512" fmla="*/ 38012 h 1237129"/>
              <a:gd name="connsiteX1513" fmla="*/ 3611668 w 3751729"/>
              <a:gd name="connsiteY1513" fmla="*/ 39735 h 1237129"/>
              <a:gd name="connsiteX1514" fmla="*/ 3609207 w 3751729"/>
              <a:gd name="connsiteY1514" fmla="*/ 43920 h 1237129"/>
              <a:gd name="connsiteX1515" fmla="*/ 3617576 w 3751729"/>
              <a:gd name="connsiteY1515" fmla="*/ 54012 h 1237129"/>
              <a:gd name="connsiteX1516" fmla="*/ 3626683 w 3751729"/>
              <a:gd name="connsiteY1516" fmla="*/ 71735 h 1237129"/>
              <a:gd name="connsiteX1517" fmla="*/ 3630868 w 3751729"/>
              <a:gd name="connsiteY1517" fmla="*/ 91920 h 1237129"/>
              <a:gd name="connsiteX1518" fmla="*/ 3628406 w 3751729"/>
              <a:gd name="connsiteY1518" fmla="*/ 91920 h 1237129"/>
              <a:gd name="connsiteX1519" fmla="*/ 3626683 w 3751729"/>
              <a:gd name="connsiteY1519" fmla="*/ 93643 h 1237129"/>
              <a:gd name="connsiteX1520" fmla="*/ 3623483 w 3751729"/>
              <a:gd name="connsiteY1520" fmla="*/ 93643 h 1237129"/>
              <a:gd name="connsiteX1521" fmla="*/ 3619298 w 3751729"/>
              <a:gd name="connsiteY1521" fmla="*/ 95365 h 1237129"/>
              <a:gd name="connsiteX1522" fmla="*/ 3613637 w 3751729"/>
              <a:gd name="connsiteY1522" fmla="*/ 91181 h 1237129"/>
              <a:gd name="connsiteX1523" fmla="*/ 3609452 w 3751729"/>
              <a:gd name="connsiteY1523" fmla="*/ 87734 h 1237129"/>
              <a:gd name="connsiteX1524" fmla="*/ 3603791 w 3751729"/>
              <a:gd name="connsiteY1524" fmla="*/ 86996 h 1237129"/>
              <a:gd name="connsiteX1525" fmla="*/ 3596406 w 3751729"/>
              <a:gd name="connsiteY1525" fmla="*/ 85274 h 1237129"/>
              <a:gd name="connsiteX1526" fmla="*/ 3592222 w 3751729"/>
              <a:gd name="connsiteY1526" fmla="*/ 97089 h 1237129"/>
              <a:gd name="connsiteX1527" fmla="*/ 3583854 w 3751729"/>
              <a:gd name="connsiteY1527" fmla="*/ 102997 h 1237129"/>
              <a:gd name="connsiteX1528" fmla="*/ 3573022 w 3751729"/>
              <a:gd name="connsiteY1528" fmla="*/ 107181 h 1237129"/>
              <a:gd name="connsiteX1529" fmla="*/ 3561453 w 3751729"/>
              <a:gd name="connsiteY1529" fmla="*/ 111366 h 1237129"/>
              <a:gd name="connsiteX1530" fmla="*/ 3560715 w 3751729"/>
              <a:gd name="connsiteY1530" fmla="*/ 123180 h 1237129"/>
              <a:gd name="connsiteX1531" fmla="*/ 3557514 w 3751729"/>
              <a:gd name="connsiteY1531" fmla="*/ 132289 h 1237129"/>
              <a:gd name="connsiteX1532" fmla="*/ 3551854 w 3751729"/>
              <a:gd name="connsiteY1532" fmla="*/ 140657 h 1237129"/>
              <a:gd name="connsiteX1533" fmla="*/ 3540284 w 3751729"/>
              <a:gd name="connsiteY1533" fmla="*/ 142381 h 1237129"/>
              <a:gd name="connsiteX1534" fmla="*/ 3531915 w 3751729"/>
              <a:gd name="connsiteY1534" fmla="*/ 144842 h 1237129"/>
              <a:gd name="connsiteX1535" fmla="*/ 3526253 w 3751729"/>
              <a:gd name="connsiteY1535" fmla="*/ 148288 h 1237129"/>
              <a:gd name="connsiteX1536" fmla="*/ 3520592 w 3751729"/>
              <a:gd name="connsiteY1536" fmla="*/ 150012 h 1237129"/>
              <a:gd name="connsiteX1537" fmla="*/ 3516408 w 3751729"/>
              <a:gd name="connsiteY1537" fmla="*/ 146565 h 1237129"/>
              <a:gd name="connsiteX1538" fmla="*/ 3511484 w 3751729"/>
              <a:gd name="connsiteY1538" fmla="*/ 142381 h 1237129"/>
              <a:gd name="connsiteX1539" fmla="*/ 3509022 w 3751729"/>
              <a:gd name="connsiteY1539" fmla="*/ 138196 h 1237129"/>
              <a:gd name="connsiteX1540" fmla="*/ 3503362 w 3751729"/>
              <a:gd name="connsiteY1540" fmla="*/ 138935 h 1237129"/>
              <a:gd name="connsiteX1541" fmla="*/ 3495977 w 3751729"/>
              <a:gd name="connsiteY1541" fmla="*/ 140657 h 1237129"/>
              <a:gd name="connsiteX1542" fmla="*/ 3490315 w 3751729"/>
              <a:gd name="connsiteY1542" fmla="*/ 144103 h 1237129"/>
              <a:gd name="connsiteX1543" fmla="*/ 3486130 w 3751729"/>
              <a:gd name="connsiteY1543" fmla="*/ 146565 h 1237129"/>
              <a:gd name="connsiteX1544" fmla="*/ 3486130 w 3751729"/>
              <a:gd name="connsiteY1544" fmla="*/ 152473 h 1237129"/>
              <a:gd name="connsiteX1545" fmla="*/ 3481946 w 3751729"/>
              <a:gd name="connsiteY1545" fmla="*/ 154195 h 1237129"/>
              <a:gd name="connsiteX1546" fmla="*/ 3474562 w 3751729"/>
              <a:gd name="connsiteY1546" fmla="*/ 154195 h 1237129"/>
              <a:gd name="connsiteX1547" fmla="*/ 3464716 w 3751729"/>
              <a:gd name="connsiteY1547" fmla="*/ 154195 h 1237129"/>
              <a:gd name="connsiteX1548" fmla="*/ 3455608 w 3751729"/>
              <a:gd name="connsiteY1548" fmla="*/ 155919 h 1237129"/>
              <a:gd name="connsiteX1549" fmla="*/ 3451423 w 3751729"/>
              <a:gd name="connsiteY1549" fmla="*/ 156658 h 1237129"/>
              <a:gd name="connsiteX1550" fmla="*/ 3444038 w 3751729"/>
              <a:gd name="connsiteY1550" fmla="*/ 174381 h 1237129"/>
              <a:gd name="connsiteX1551" fmla="*/ 3443300 w 3751729"/>
              <a:gd name="connsiteY1551" fmla="*/ 193580 h 1237129"/>
              <a:gd name="connsiteX1552" fmla="*/ 3443300 w 3751729"/>
              <a:gd name="connsiteY1552" fmla="*/ 215488 h 1237129"/>
              <a:gd name="connsiteX1553" fmla="*/ 3445762 w 3751729"/>
              <a:gd name="connsiteY1553" fmla="*/ 234687 h 1237129"/>
              <a:gd name="connsiteX1554" fmla="*/ 3441577 w 3751729"/>
              <a:gd name="connsiteY1554" fmla="*/ 234687 h 1237129"/>
              <a:gd name="connsiteX1555" fmla="*/ 3439854 w 3751729"/>
              <a:gd name="connsiteY1555" fmla="*/ 234687 h 1237129"/>
              <a:gd name="connsiteX1556" fmla="*/ 3438131 w 3751729"/>
              <a:gd name="connsiteY1556" fmla="*/ 234687 h 1237129"/>
              <a:gd name="connsiteX1557" fmla="*/ 3437392 w 3751729"/>
              <a:gd name="connsiteY1557" fmla="*/ 236410 h 1237129"/>
              <a:gd name="connsiteX1558" fmla="*/ 3435670 w 3751729"/>
              <a:gd name="connsiteY1558" fmla="*/ 237150 h 1237129"/>
              <a:gd name="connsiteX1559" fmla="*/ 3433946 w 3751729"/>
              <a:gd name="connsiteY1559" fmla="*/ 242072 h 1237129"/>
              <a:gd name="connsiteX1560" fmla="*/ 3432223 w 3751729"/>
              <a:gd name="connsiteY1560" fmla="*/ 246257 h 1237129"/>
              <a:gd name="connsiteX1561" fmla="*/ 3432223 w 3751729"/>
              <a:gd name="connsiteY1561" fmla="*/ 252164 h 1237129"/>
              <a:gd name="connsiteX1562" fmla="*/ 3432223 w 3751729"/>
              <a:gd name="connsiteY1562" fmla="*/ 258810 h 1237129"/>
              <a:gd name="connsiteX1563" fmla="*/ 3422377 w 3751729"/>
              <a:gd name="connsiteY1563" fmla="*/ 258810 h 1237129"/>
              <a:gd name="connsiteX1564" fmla="*/ 3416715 w 3751729"/>
              <a:gd name="connsiteY1564" fmla="*/ 267918 h 1237129"/>
              <a:gd name="connsiteX1565" fmla="*/ 3412531 w 3751729"/>
              <a:gd name="connsiteY1565" fmla="*/ 273825 h 1237129"/>
              <a:gd name="connsiteX1566" fmla="*/ 3410808 w 3751729"/>
              <a:gd name="connsiteY1566" fmla="*/ 279734 h 1237129"/>
              <a:gd name="connsiteX1567" fmla="*/ 3409084 w 3751729"/>
              <a:gd name="connsiteY1567" fmla="*/ 291548 h 1237129"/>
              <a:gd name="connsiteX1568" fmla="*/ 3406623 w 3751729"/>
              <a:gd name="connsiteY1568" fmla="*/ 291548 h 1237129"/>
              <a:gd name="connsiteX1569" fmla="*/ 3403423 w 3751729"/>
              <a:gd name="connsiteY1569" fmla="*/ 291548 h 1237129"/>
              <a:gd name="connsiteX1570" fmla="*/ 3402685 w 3751729"/>
              <a:gd name="connsiteY1570" fmla="*/ 291548 h 1237129"/>
              <a:gd name="connsiteX1571" fmla="*/ 3400962 w 3751729"/>
              <a:gd name="connsiteY1571" fmla="*/ 291548 h 1237129"/>
              <a:gd name="connsiteX1572" fmla="*/ 3397762 w 3751729"/>
              <a:gd name="connsiteY1572" fmla="*/ 291548 h 1237129"/>
              <a:gd name="connsiteX1573" fmla="*/ 3392100 w 3751729"/>
              <a:gd name="connsiteY1573" fmla="*/ 303365 h 1237129"/>
              <a:gd name="connsiteX1574" fmla="*/ 3387915 w 3751729"/>
              <a:gd name="connsiteY1574" fmla="*/ 317641 h 1237129"/>
              <a:gd name="connsiteX1575" fmla="*/ 3378069 w 3751729"/>
              <a:gd name="connsiteY1575" fmla="*/ 317641 h 1237129"/>
              <a:gd name="connsiteX1576" fmla="*/ 3374869 w 3751729"/>
              <a:gd name="connsiteY1576" fmla="*/ 333640 h 1237129"/>
              <a:gd name="connsiteX1577" fmla="*/ 3369947 w 3751729"/>
              <a:gd name="connsiteY1577" fmla="*/ 333640 h 1237129"/>
              <a:gd name="connsiteX1578" fmla="*/ 3369947 w 3751729"/>
              <a:gd name="connsiteY1578" fmla="*/ 329457 h 1237129"/>
              <a:gd name="connsiteX1579" fmla="*/ 3358378 w 3751729"/>
              <a:gd name="connsiteY1579" fmla="*/ 313456 h 1237129"/>
              <a:gd name="connsiteX1580" fmla="*/ 3350993 w 3751729"/>
              <a:gd name="connsiteY1580" fmla="*/ 294256 h 1237129"/>
              <a:gd name="connsiteX1581" fmla="*/ 3349270 w 3751729"/>
              <a:gd name="connsiteY1581" fmla="*/ 272349 h 1237129"/>
              <a:gd name="connsiteX1582" fmla="*/ 3350993 w 3751729"/>
              <a:gd name="connsiteY1582" fmla="*/ 246257 h 1237129"/>
              <a:gd name="connsiteX1583" fmla="*/ 3355178 w 3751729"/>
              <a:gd name="connsiteY1583" fmla="*/ 242811 h 1237129"/>
              <a:gd name="connsiteX1584" fmla="*/ 3358378 w 3751729"/>
              <a:gd name="connsiteY1584" fmla="*/ 240349 h 1237129"/>
              <a:gd name="connsiteX1585" fmla="*/ 3362562 w 3751729"/>
              <a:gd name="connsiteY1585" fmla="*/ 236903 h 1237129"/>
              <a:gd name="connsiteX1586" fmla="*/ 3364285 w 3751729"/>
              <a:gd name="connsiteY1586" fmla="*/ 232719 h 1237129"/>
              <a:gd name="connsiteX1587" fmla="*/ 3366747 w 3751729"/>
              <a:gd name="connsiteY1587" fmla="*/ 226811 h 1237129"/>
              <a:gd name="connsiteX1588" fmla="*/ 3362562 w 3751729"/>
              <a:gd name="connsiteY1588" fmla="*/ 219180 h 1237129"/>
              <a:gd name="connsiteX1589" fmla="*/ 3360839 w 3751729"/>
              <a:gd name="connsiteY1589" fmla="*/ 209088 h 1237129"/>
              <a:gd name="connsiteX1590" fmla="*/ 3366501 w 3751729"/>
              <a:gd name="connsiteY1590" fmla="*/ 197272 h 1237129"/>
              <a:gd name="connsiteX1591" fmla="*/ 3372162 w 3751729"/>
              <a:gd name="connsiteY1591" fmla="*/ 193088 h 1237129"/>
              <a:gd name="connsiteX1592" fmla="*/ 3379547 w 3751729"/>
              <a:gd name="connsiteY1592" fmla="*/ 189642 h 1237129"/>
              <a:gd name="connsiteX1593" fmla="*/ 3387915 w 3751729"/>
              <a:gd name="connsiteY1593" fmla="*/ 187180 h 1237129"/>
              <a:gd name="connsiteX1594" fmla="*/ 3393577 w 3751729"/>
              <a:gd name="connsiteY1594" fmla="*/ 181272 h 1237129"/>
              <a:gd name="connsiteX1595" fmla="*/ 3405147 w 3751729"/>
              <a:gd name="connsiteY1595" fmla="*/ 163550 h 1237129"/>
              <a:gd name="connsiteX1596" fmla="*/ 3416715 w 3751729"/>
              <a:gd name="connsiteY1596" fmla="*/ 145827 h 1237129"/>
              <a:gd name="connsiteX1597" fmla="*/ 3425824 w 3751729"/>
              <a:gd name="connsiteY1597" fmla="*/ 138196 h 1237129"/>
              <a:gd name="connsiteX1598" fmla="*/ 3435670 w 3751729"/>
              <a:gd name="connsiteY1598" fmla="*/ 131550 h 1237129"/>
              <a:gd name="connsiteX1599" fmla="*/ 3445515 w 3751729"/>
              <a:gd name="connsiteY1599" fmla="*/ 123920 h 1237129"/>
              <a:gd name="connsiteX1600" fmla="*/ 3449700 w 3751729"/>
              <a:gd name="connsiteY1600" fmla="*/ 113827 h 1237129"/>
              <a:gd name="connsiteX1601" fmla="*/ 3452900 w 3751729"/>
              <a:gd name="connsiteY1601" fmla="*/ 102011 h 1237129"/>
              <a:gd name="connsiteX1602" fmla="*/ 3457085 w 3751729"/>
              <a:gd name="connsiteY1602" fmla="*/ 91181 h 1237129"/>
              <a:gd name="connsiteX1603" fmla="*/ 3457085 w 3751729"/>
              <a:gd name="connsiteY1603" fmla="*/ 90443 h 1237129"/>
              <a:gd name="connsiteX1604" fmla="*/ 3455361 w 3751729"/>
              <a:gd name="connsiteY1604" fmla="*/ 90443 h 1237129"/>
              <a:gd name="connsiteX1605" fmla="*/ 3455361 w 3751729"/>
              <a:gd name="connsiteY1605" fmla="*/ 88719 h 1237129"/>
              <a:gd name="connsiteX1606" fmla="*/ 3453639 w 3751729"/>
              <a:gd name="connsiteY1606" fmla="*/ 86996 h 1237129"/>
              <a:gd name="connsiteX1607" fmla="*/ 3451176 w 3751729"/>
              <a:gd name="connsiteY1607" fmla="*/ 88719 h 1237129"/>
              <a:gd name="connsiteX1608" fmla="*/ 3449454 w 3751729"/>
              <a:gd name="connsiteY1608" fmla="*/ 90443 h 1237129"/>
              <a:gd name="connsiteX1609" fmla="*/ 3448715 w 3751729"/>
              <a:gd name="connsiteY1609" fmla="*/ 91181 h 1237129"/>
              <a:gd name="connsiteX1610" fmla="*/ 3441331 w 3751729"/>
              <a:gd name="connsiteY1610" fmla="*/ 102011 h 1237129"/>
              <a:gd name="connsiteX1611" fmla="*/ 3433946 w 3751729"/>
              <a:gd name="connsiteY1611" fmla="*/ 113827 h 1237129"/>
              <a:gd name="connsiteX1612" fmla="*/ 3426561 w 3751729"/>
              <a:gd name="connsiteY1612" fmla="*/ 123920 h 1237129"/>
              <a:gd name="connsiteX1613" fmla="*/ 3416715 w 3751729"/>
              <a:gd name="connsiteY1613" fmla="*/ 131550 h 1237129"/>
              <a:gd name="connsiteX1614" fmla="*/ 3403423 w 3751729"/>
              <a:gd name="connsiteY1614" fmla="*/ 137457 h 1237129"/>
              <a:gd name="connsiteX1615" fmla="*/ 3402685 w 3751729"/>
              <a:gd name="connsiteY1615" fmla="*/ 132535 h 1237129"/>
              <a:gd name="connsiteX1616" fmla="*/ 3402685 w 3751729"/>
              <a:gd name="connsiteY1616" fmla="*/ 131796 h 1237129"/>
              <a:gd name="connsiteX1617" fmla="*/ 3400962 w 3751729"/>
              <a:gd name="connsiteY1617" fmla="*/ 128350 h 1237129"/>
              <a:gd name="connsiteX1618" fmla="*/ 3400962 w 3751729"/>
              <a:gd name="connsiteY1618" fmla="*/ 124165 h 1237129"/>
              <a:gd name="connsiteX1619" fmla="*/ 3402685 w 3751729"/>
              <a:gd name="connsiteY1619" fmla="*/ 122442 h 1237129"/>
              <a:gd name="connsiteX1620" fmla="*/ 3402685 w 3751729"/>
              <a:gd name="connsiteY1620" fmla="*/ 120719 h 1237129"/>
              <a:gd name="connsiteX1621" fmla="*/ 3402685 w 3751729"/>
              <a:gd name="connsiteY1621" fmla="*/ 119980 h 1237129"/>
              <a:gd name="connsiteX1622" fmla="*/ 3403423 w 3751729"/>
              <a:gd name="connsiteY1622" fmla="*/ 116534 h 1237129"/>
              <a:gd name="connsiteX1623" fmla="*/ 3403423 w 3751729"/>
              <a:gd name="connsiteY1623" fmla="*/ 114073 h 1237129"/>
              <a:gd name="connsiteX1624" fmla="*/ 3399238 w 3751729"/>
              <a:gd name="connsiteY1624" fmla="*/ 110628 h 1237129"/>
              <a:gd name="connsiteX1625" fmla="*/ 3395054 w 3751729"/>
              <a:gd name="connsiteY1625" fmla="*/ 108903 h 1237129"/>
              <a:gd name="connsiteX1626" fmla="*/ 3391854 w 3751729"/>
              <a:gd name="connsiteY1626" fmla="*/ 108166 h 1237129"/>
              <a:gd name="connsiteX1627" fmla="*/ 3387670 w 3751729"/>
              <a:gd name="connsiteY1627" fmla="*/ 106442 h 1237129"/>
              <a:gd name="connsiteX1628" fmla="*/ 3385208 w 3751729"/>
              <a:gd name="connsiteY1628" fmla="*/ 108166 h 1237129"/>
              <a:gd name="connsiteX1629" fmla="*/ 3377824 w 3751729"/>
              <a:gd name="connsiteY1629" fmla="*/ 112350 h 1237129"/>
              <a:gd name="connsiteX1630" fmla="*/ 3367978 w 3751729"/>
              <a:gd name="connsiteY1630" fmla="*/ 120719 h 1237129"/>
              <a:gd name="connsiteX1631" fmla="*/ 3358870 w 3751729"/>
              <a:gd name="connsiteY1631" fmla="*/ 131550 h 1237129"/>
              <a:gd name="connsiteX1632" fmla="*/ 3350500 w 3751729"/>
              <a:gd name="connsiteY1632" fmla="*/ 141642 h 1237129"/>
              <a:gd name="connsiteX1633" fmla="*/ 3346316 w 3751729"/>
              <a:gd name="connsiteY1633" fmla="*/ 149273 h 1237129"/>
              <a:gd name="connsiteX1634" fmla="*/ 3346316 w 3751729"/>
              <a:gd name="connsiteY1634" fmla="*/ 151734 h 1237129"/>
              <a:gd name="connsiteX1635" fmla="*/ 3346316 w 3751729"/>
              <a:gd name="connsiteY1635" fmla="*/ 155180 h 1237129"/>
              <a:gd name="connsiteX1636" fmla="*/ 3347055 w 3751729"/>
              <a:gd name="connsiteY1636" fmla="*/ 157642 h 1237129"/>
              <a:gd name="connsiteX1637" fmla="*/ 3348778 w 3751729"/>
              <a:gd name="connsiteY1637" fmla="*/ 161826 h 1237129"/>
              <a:gd name="connsiteX1638" fmla="*/ 3350500 w 3751729"/>
              <a:gd name="connsiteY1638" fmla="*/ 165272 h 1237129"/>
              <a:gd name="connsiteX1639" fmla="*/ 3350500 w 3751729"/>
              <a:gd name="connsiteY1639" fmla="*/ 167734 h 1237129"/>
              <a:gd name="connsiteX1640" fmla="*/ 3341394 w 3751729"/>
              <a:gd name="connsiteY1640" fmla="*/ 171918 h 1237129"/>
              <a:gd name="connsiteX1641" fmla="*/ 3331548 w 3751729"/>
              <a:gd name="connsiteY1641" fmla="*/ 173642 h 1237129"/>
              <a:gd name="connsiteX1642" fmla="*/ 3318255 w 3751729"/>
              <a:gd name="connsiteY1642" fmla="*/ 175365 h 1237129"/>
              <a:gd name="connsiteX1643" fmla="*/ 3305947 w 3751729"/>
              <a:gd name="connsiteY1643" fmla="*/ 175365 h 1237129"/>
              <a:gd name="connsiteX1644" fmla="*/ 3305947 w 3751729"/>
              <a:gd name="connsiteY1644" fmla="*/ 159365 h 1237129"/>
              <a:gd name="connsiteX1645" fmla="*/ 3292655 w 3751729"/>
              <a:gd name="connsiteY1645" fmla="*/ 161826 h 1237129"/>
              <a:gd name="connsiteX1646" fmla="*/ 3281085 w 3751729"/>
              <a:gd name="connsiteY1646" fmla="*/ 166750 h 1237129"/>
              <a:gd name="connsiteX1647" fmla="*/ 3271240 w 3751729"/>
              <a:gd name="connsiteY1647" fmla="*/ 165026 h 1237129"/>
              <a:gd name="connsiteX1648" fmla="*/ 3263855 w 3751729"/>
              <a:gd name="connsiteY1648" fmla="*/ 155919 h 1237129"/>
              <a:gd name="connsiteX1649" fmla="*/ 3235055 w 3751729"/>
              <a:gd name="connsiteY1649" fmla="*/ 151734 h 1237129"/>
              <a:gd name="connsiteX1650" fmla="*/ 3225209 w 3751729"/>
              <a:gd name="connsiteY1650" fmla="*/ 161826 h 1237129"/>
              <a:gd name="connsiteX1651" fmla="*/ 3213640 w 3751729"/>
              <a:gd name="connsiteY1651" fmla="*/ 169457 h 1237129"/>
              <a:gd name="connsiteX1652" fmla="*/ 3203794 w 3751729"/>
              <a:gd name="connsiteY1652" fmla="*/ 177827 h 1237129"/>
              <a:gd name="connsiteX1653" fmla="*/ 3198133 w 3751729"/>
              <a:gd name="connsiteY1653" fmla="*/ 188657 h 1237129"/>
              <a:gd name="connsiteX1654" fmla="*/ 3192471 w 3751729"/>
              <a:gd name="connsiteY1654" fmla="*/ 198750 h 1237129"/>
              <a:gd name="connsiteX1655" fmla="*/ 3186810 w 3751729"/>
              <a:gd name="connsiteY1655" fmla="*/ 208841 h 1237129"/>
              <a:gd name="connsiteX1656" fmla="*/ 3179425 w 3751729"/>
              <a:gd name="connsiteY1656" fmla="*/ 216473 h 1237129"/>
              <a:gd name="connsiteX1657" fmla="*/ 3156287 w 3751729"/>
              <a:gd name="connsiteY1657" fmla="*/ 224103 h 1237129"/>
              <a:gd name="connsiteX1658" fmla="*/ 3150625 w 3751729"/>
              <a:gd name="connsiteY1658" fmla="*/ 230011 h 1237129"/>
              <a:gd name="connsiteX1659" fmla="*/ 3146441 w 3751729"/>
              <a:gd name="connsiteY1659" fmla="*/ 236657 h 1237129"/>
              <a:gd name="connsiteX1660" fmla="*/ 3142256 w 3751729"/>
              <a:gd name="connsiteY1660" fmla="*/ 242564 h 1237129"/>
              <a:gd name="connsiteX1661" fmla="*/ 3132409 w 3751729"/>
              <a:gd name="connsiteY1661" fmla="*/ 250195 h 1237129"/>
              <a:gd name="connsiteX1662" fmla="*/ 3132409 w 3751729"/>
              <a:gd name="connsiteY1662" fmla="*/ 258564 h 1237129"/>
              <a:gd name="connsiteX1663" fmla="*/ 3144717 w 3751729"/>
              <a:gd name="connsiteY1663" fmla="*/ 258564 h 1237129"/>
              <a:gd name="connsiteX1664" fmla="*/ 3146441 w 3751729"/>
              <a:gd name="connsiteY1664" fmla="*/ 263487 h 1237129"/>
              <a:gd name="connsiteX1665" fmla="*/ 3148164 w 3751729"/>
              <a:gd name="connsiteY1665" fmla="*/ 265949 h 1237129"/>
              <a:gd name="connsiteX1666" fmla="*/ 3148902 w 3751729"/>
              <a:gd name="connsiteY1666" fmla="*/ 269395 h 1237129"/>
              <a:gd name="connsiteX1667" fmla="*/ 3152102 w 3751729"/>
              <a:gd name="connsiteY1667" fmla="*/ 271857 h 1237129"/>
              <a:gd name="connsiteX1668" fmla="*/ 3154563 w 3751729"/>
              <a:gd name="connsiteY1668" fmla="*/ 273580 h 1237129"/>
              <a:gd name="connsiteX1669" fmla="*/ 3160225 w 3751729"/>
              <a:gd name="connsiteY1669" fmla="*/ 275303 h 1237129"/>
              <a:gd name="connsiteX1670" fmla="*/ 3163425 w 3751729"/>
              <a:gd name="connsiteY1670" fmla="*/ 271857 h 1237129"/>
              <a:gd name="connsiteX1671" fmla="*/ 3165887 w 3751729"/>
              <a:gd name="connsiteY1671" fmla="*/ 270133 h 1237129"/>
              <a:gd name="connsiteX1672" fmla="*/ 3170809 w 3751729"/>
              <a:gd name="connsiteY1672" fmla="*/ 269395 h 1237129"/>
              <a:gd name="connsiteX1673" fmla="*/ 3174994 w 3751729"/>
              <a:gd name="connsiteY1673" fmla="*/ 269395 h 1237129"/>
              <a:gd name="connsiteX1674" fmla="*/ 3182379 w 3751729"/>
              <a:gd name="connsiteY1674" fmla="*/ 269395 h 1237129"/>
              <a:gd name="connsiteX1675" fmla="*/ 3188041 w 3751729"/>
              <a:gd name="connsiteY1675" fmla="*/ 276041 h 1237129"/>
              <a:gd name="connsiteX1676" fmla="*/ 3192225 w 3751729"/>
              <a:gd name="connsiteY1676" fmla="*/ 281949 h 1237129"/>
              <a:gd name="connsiteX1677" fmla="*/ 3194687 w 3751729"/>
              <a:gd name="connsiteY1677" fmla="*/ 289580 h 1237129"/>
              <a:gd name="connsiteX1678" fmla="*/ 3197887 w 3751729"/>
              <a:gd name="connsiteY1678" fmla="*/ 301394 h 1237129"/>
              <a:gd name="connsiteX1679" fmla="*/ 3199609 w 3751729"/>
              <a:gd name="connsiteY1679" fmla="*/ 309026 h 1237129"/>
              <a:gd name="connsiteX1680" fmla="*/ 3197887 w 3751729"/>
              <a:gd name="connsiteY1680" fmla="*/ 313210 h 1237129"/>
              <a:gd name="connsiteX1681" fmla="*/ 3193702 w 3751729"/>
              <a:gd name="connsiteY1681" fmla="*/ 317395 h 1237129"/>
              <a:gd name="connsiteX1682" fmla="*/ 3191978 w 3751729"/>
              <a:gd name="connsiteY1682" fmla="*/ 325026 h 1237129"/>
              <a:gd name="connsiteX1683" fmla="*/ 3191978 w 3751729"/>
              <a:gd name="connsiteY1683" fmla="*/ 333395 h 1237129"/>
              <a:gd name="connsiteX1684" fmla="*/ 3194441 w 3751729"/>
              <a:gd name="connsiteY1684" fmla="*/ 341025 h 1237129"/>
              <a:gd name="connsiteX1685" fmla="*/ 3197640 w 3751729"/>
              <a:gd name="connsiteY1685" fmla="*/ 348656 h 1237129"/>
              <a:gd name="connsiteX1686" fmla="*/ 3200102 w 3751729"/>
              <a:gd name="connsiteY1686" fmla="*/ 358748 h 1237129"/>
              <a:gd name="connsiteX1687" fmla="*/ 3191733 w 3751729"/>
              <a:gd name="connsiteY1687" fmla="*/ 367856 h 1237129"/>
              <a:gd name="connsiteX1688" fmla="*/ 3186072 w 3751729"/>
              <a:gd name="connsiteY1688" fmla="*/ 377949 h 1237129"/>
              <a:gd name="connsiteX1689" fmla="*/ 3181886 w 3751729"/>
              <a:gd name="connsiteY1689" fmla="*/ 388041 h 1237129"/>
              <a:gd name="connsiteX1690" fmla="*/ 3176226 w 3751729"/>
              <a:gd name="connsiteY1690" fmla="*/ 401579 h 1237129"/>
              <a:gd name="connsiteX1691" fmla="*/ 3173025 w 3751729"/>
              <a:gd name="connsiteY1691" fmla="*/ 404041 h 1237129"/>
              <a:gd name="connsiteX1692" fmla="*/ 3165640 w 3751729"/>
              <a:gd name="connsiteY1692" fmla="*/ 413148 h 1237129"/>
              <a:gd name="connsiteX1693" fmla="*/ 3157271 w 3751729"/>
              <a:gd name="connsiteY1693" fmla="*/ 423241 h 1237129"/>
              <a:gd name="connsiteX1694" fmla="*/ 3148164 w 3751729"/>
              <a:gd name="connsiteY1694" fmla="*/ 435056 h 1237129"/>
              <a:gd name="connsiteX1695" fmla="*/ 3138318 w 3751729"/>
              <a:gd name="connsiteY1695" fmla="*/ 445148 h 1237129"/>
              <a:gd name="connsiteX1696" fmla="*/ 3129949 w 3751729"/>
              <a:gd name="connsiteY1696" fmla="*/ 455241 h 1237129"/>
              <a:gd name="connsiteX1697" fmla="*/ 3124288 w 3751729"/>
              <a:gd name="connsiteY1697" fmla="*/ 462871 h 1237129"/>
              <a:gd name="connsiteX1698" fmla="*/ 3121088 w 3751729"/>
              <a:gd name="connsiteY1698" fmla="*/ 466318 h 1237129"/>
              <a:gd name="connsiteX1699" fmla="*/ 3111241 w 3751729"/>
              <a:gd name="connsiteY1699" fmla="*/ 468778 h 1237129"/>
              <a:gd name="connsiteX1700" fmla="*/ 3101395 w 3751729"/>
              <a:gd name="connsiteY1700" fmla="*/ 467056 h 1237129"/>
              <a:gd name="connsiteX1701" fmla="*/ 3092288 w 3751729"/>
              <a:gd name="connsiteY1701" fmla="*/ 467056 h 1237129"/>
              <a:gd name="connsiteX1702" fmla="*/ 3083918 w 3751729"/>
              <a:gd name="connsiteY1702" fmla="*/ 468778 h 1237129"/>
              <a:gd name="connsiteX1703" fmla="*/ 3076533 w 3751729"/>
              <a:gd name="connsiteY1703" fmla="*/ 476409 h 1237129"/>
              <a:gd name="connsiteX1704" fmla="*/ 3070872 w 3751729"/>
              <a:gd name="connsiteY1704" fmla="*/ 484779 h 1237129"/>
              <a:gd name="connsiteX1705" fmla="*/ 3066687 w 3751729"/>
              <a:gd name="connsiteY1705" fmla="*/ 493887 h 1237129"/>
              <a:gd name="connsiteX1706" fmla="*/ 3061026 w 3751729"/>
              <a:gd name="connsiteY1706" fmla="*/ 502256 h 1237129"/>
              <a:gd name="connsiteX1707" fmla="*/ 3052657 w 3751729"/>
              <a:gd name="connsiteY1707" fmla="*/ 508164 h 1237129"/>
              <a:gd name="connsiteX1708" fmla="*/ 3050934 w 3751729"/>
              <a:gd name="connsiteY1708" fmla="*/ 508164 h 1237129"/>
              <a:gd name="connsiteX1709" fmla="*/ 3049211 w 3751729"/>
              <a:gd name="connsiteY1709" fmla="*/ 509887 h 1237129"/>
              <a:gd name="connsiteX1710" fmla="*/ 3047487 w 3751729"/>
              <a:gd name="connsiteY1710" fmla="*/ 509887 h 1237129"/>
              <a:gd name="connsiteX1711" fmla="*/ 3045026 w 3751729"/>
              <a:gd name="connsiteY1711" fmla="*/ 509887 h 1237129"/>
              <a:gd name="connsiteX1712" fmla="*/ 3041826 w 3751729"/>
              <a:gd name="connsiteY1712" fmla="*/ 511610 h 1237129"/>
              <a:gd name="connsiteX1713" fmla="*/ 3045026 w 3751729"/>
              <a:gd name="connsiteY1713" fmla="*/ 519979 h 1237129"/>
              <a:gd name="connsiteX1714" fmla="*/ 3050688 w 3751729"/>
              <a:gd name="connsiteY1714" fmla="*/ 529086 h 1237129"/>
              <a:gd name="connsiteX1715" fmla="*/ 3054872 w 3751729"/>
              <a:gd name="connsiteY1715" fmla="*/ 539179 h 1237129"/>
              <a:gd name="connsiteX1716" fmla="*/ 3060534 w 3751729"/>
              <a:gd name="connsiteY1716" fmla="*/ 549271 h 1237129"/>
              <a:gd name="connsiteX1717" fmla="*/ 3062995 w 3751729"/>
              <a:gd name="connsiteY1717" fmla="*/ 558378 h 1237129"/>
              <a:gd name="connsiteX1718" fmla="*/ 3064719 w 3751729"/>
              <a:gd name="connsiteY1718" fmla="*/ 568471 h 1237129"/>
              <a:gd name="connsiteX1719" fmla="*/ 3062256 w 3751729"/>
              <a:gd name="connsiteY1719" fmla="*/ 575117 h 1237129"/>
              <a:gd name="connsiteX1720" fmla="*/ 3056595 w 3751729"/>
              <a:gd name="connsiteY1720" fmla="*/ 581022 h 1237129"/>
              <a:gd name="connsiteX1721" fmla="*/ 3045026 w 3751729"/>
              <a:gd name="connsiteY1721" fmla="*/ 585945 h 1237129"/>
              <a:gd name="connsiteX1722" fmla="*/ 3026073 w 3751729"/>
              <a:gd name="connsiteY1722" fmla="*/ 588407 h 1237129"/>
              <a:gd name="connsiteX1723" fmla="*/ 3026073 w 3751729"/>
              <a:gd name="connsiteY1723" fmla="*/ 580776 h 1237129"/>
              <a:gd name="connsiteX1724" fmla="*/ 3024348 w 3751729"/>
              <a:gd name="connsiteY1724" fmla="*/ 574133 h 1237129"/>
              <a:gd name="connsiteX1725" fmla="*/ 3024348 w 3751729"/>
              <a:gd name="connsiteY1725" fmla="*/ 564040 h 1237129"/>
              <a:gd name="connsiteX1726" fmla="*/ 3026073 w 3751729"/>
              <a:gd name="connsiteY1726" fmla="*/ 552225 h 1237129"/>
              <a:gd name="connsiteX1727" fmla="*/ 3026073 w 3751729"/>
              <a:gd name="connsiteY1727" fmla="*/ 543117 h 1237129"/>
              <a:gd name="connsiteX1728" fmla="*/ 3021888 w 3751729"/>
              <a:gd name="connsiteY1728" fmla="*/ 543117 h 1237129"/>
              <a:gd name="connsiteX1729" fmla="*/ 3018688 w 3751729"/>
              <a:gd name="connsiteY1729" fmla="*/ 543117 h 1237129"/>
              <a:gd name="connsiteX1730" fmla="*/ 3016226 w 3751729"/>
              <a:gd name="connsiteY1730" fmla="*/ 543117 h 1237129"/>
              <a:gd name="connsiteX1731" fmla="*/ 3014503 w 3751729"/>
              <a:gd name="connsiteY1731" fmla="*/ 543117 h 1237129"/>
              <a:gd name="connsiteX1732" fmla="*/ 3012780 w 3751729"/>
              <a:gd name="connsiteY1732" fmla="*/ 541394 h 1237129"/>
              <a:gd name="connsiteX1733" fmla="*/ 3010318 w 3751729"/>
              <a:gd name="connsiteY1733" fmla="*/ 540655 h 1237129"/>
              <a:gd name="connsiteX1734" fmla="*/ 3007118 w 3751729"/>
              <a:gd name="connsiteY1734" fmla="*/ 535733 h 1237129"/>
              <a:gd name="connsiteX1735" fmla="*/ 3010318 w 3751729"/>
              <a:gd name="connsiteY1735" fmla="*/ 531548 h 1237129"/>
              <a:gd name="connsiteX1736" fmla="*/ 3012780 w 3751729"/>
              <a:gd name="connsiteY1736" fmla="*/ 527363 h 1237129"/>
              <a:gd name="connsiteX1737" fmla="*/ 3014503 w 3751729"/>
              <a:gd name="connsiteY1737" fmla="*/ 523179 h 1237129"/>
              <a:gd name="connsiteX1738" fmla="*/ 3017703 w 3751729"/>
              <a:gd name="connsiteY1738" fmla="*/ 517271 h 1237129"/>
              <a:gd name="connsiteX1739" fmla="*/ 3010318 w 3751729"/>
              <a:gd name="connsiteY1739" fmla="*/ 517271 h 1237129"/>
              <a:gd name="connsiteX1740" fmla="*/ 3001211 w 3751729"/>
              <a:gd name="connsiteY1740" fmla="*/ 515548 h 1237129"/>
              <a:gd name="connsiteX1741" fmla="*/ 2991365 w 3751729"/>
              <a:gd name="connsiteY1741" fmla="*/ 518010 h 1237129"/>
              <a:gd name="connsiteX1742" fmla="*/ 2979796 w 3751729"/>
              <a:gd name="connsiteY1742" fmla="*/ 522932 h 1237129"/>
              <a:gd name="connsiteX1743" fmla="*/ 2969950 w 3751729"/>
              <a:gd name="connsiteY1743" fmla="*/ 527117 h 1237129"/>
              <a:gd name="connsiteX1744" fmla="*/ 2969950 w 3751729"/>
              <a:gd name="connsiteY1744" fmla="*/ 523672 h 1237129"/>
              <a:gd name="connsiteX1745" fmla="*/ 2971672 w 3751729"/>
              <a:gd name="connsiteY1745" fmla="*/ 519486 h 1237129"/>
              <a:gd name="connsiteX1746" fmla="*/ 2973396 w 3751729"/>
              <a:gd name="connsiteY1746" fmla="*/ 517025 h 1237129"/>
              <a:gd name="connsiteX1747" fmla="*/ 2974134 w 3751729"/>
              <a:gd name="connsiteY1747" fmla="*/ 512102 h 1237129"/>
              <a:gd name="connsiteX1748" fmla="*/ 2975857 w 3751729"/>
              <a:gd name="connsiteY1748" fmla="*/ 509640 h 1237129"/>
              <a:gd name="connsiteX1749" fmla="*/ 2978318 w 3751729"/>
              <a:gd name="connsiteY1749" fmla="*/ 503733 h 1237129"/>
              <a:gd name="connsiteX1750" fmla="*/ 2975857 w 3751729"/>
              <a:gd name="connsiteY1750" fmla="*/ 503733 h 1237129"/>
              <a:gd name="connsiteX1751" fmla="*/ 2973396 w 3751729"/>
              <a:gd name="connsiteY1751" fmla="*/ 502009 h 1237129"/>
              <a:gd name="connsiteX1752" fmla="*/ 2970196 w 3751729"/>
              <a:gd name="connsiteY1752" fmla="*/ 502009 h 1237129"/>
              <a:gd name="connsiteX1753" fmla="*/ 2966011 w 3751729"/>
              <a:gd name="connsiteY1753" fmla="*/ 500287 h 1237129"/>
              <a:gd name="connsiteX1754" fmla="*/ 2956904 w 3751729"/>
              <a:gd name="connsiteY1754" fmla="*/ 509395 h 1237129"/>
              <a:gd name="connsiteX1755" fmla="*/ 2947058 w 3751729"/>
              <a:gd name="connsiteY1755" fmla="*/ 517025 h 1237129"/>
              <a:gd name="connsiteX1756" fmla="*/ 2937212 w 3751729"/>
              <a:gd name="connsiteY1756" fmla="*/ 525394 h 1237129"/>
              <a:gd name="connsiteX1757" fmla="*/ 2931550 w 3751729"/>
              <a:gd name="connsiteY1757" fmla="*/ 535487 h 1237129"/>
              <a:gd name="connsiteX1758" fmla="*/ 2937212 w 3751729"/>
              <a:gd name="connsiteY1758" fmla="*/ 538932 h 1237129"/>
              <a:gd name="connsiteX1759" fmla="*/ 2941396 w 3751729"/>
              <a:gd name="connsiteY1759" fmla="*/ 541394 h 1237129"/>
              <a:gd name="connsiteX1760" fmla="*/ 2944596 w 3751729"/>
              <a:gd name="connsiteY1760" fmla="*/ 544840 h 1237129"/>
              <a:gd name="connsiteX1761" fmla="*/ 2947058 w 3751729"/>
              <a:gd name="connsiteY1761" fmla="*/ 547301 h 1237129"/>
              <a:gd name="connsiteX1762" fmla="*/ 2950257 w 3751729"/>
              <a:gd name="connsiteY1762" fmla="*/ 552225 h 1237129"/>
              <a:gd name="connsiteX1763" fmla="*/ 2958626 w 3751729"/>
              <a:gd name="connsiteY1763" fmla="*/ 547301 h 1237129"/>
              <a:gd name="connsiteX1764" fmla="*/ 2966011 w 3751729"/>
              <a:gd name="connsiteY1764" fmla="*/ 544840 h 1237129"/>
              <a:gd name="connsiteX1765" fmla="*/ 2973396 w 3751729"/>
              <a:gd name="connsiteY1765" fmla="*/ 544840 h 1237129"/>
              <a:gd name="connsiteX1766" fmla="*/ 2981764 w 3751729"/>
              <a:gd name="connsiteY1766" fmla="*/ 549025 h 1237129"/>
              <a:gd name="connsiteX1767" fmla="*/ 2985949 w 3751729"/>
              <a:gd name="connsiteY1767" fmla="*/ 549025 h 1237129"/>
              <a:gd name="connsiteX1768" fmla="*/ 2985949 w 3751729"/>
              <a:gd name="connsiteY1768" fmla="*/ 559117 h 1237129"/>
              <a:gd name="connsiteX1769" fmla="*/ 2970196 w 3751729"/>
              <a:gd name="connsiteY1769" fmla="*/ 559117 h 1237129"/>
              <a:gd name="connsiteX1770" fmla="*/ 2964534 w 3751729"/>
              <a:gd name="connsiteY1770" fmla="*/ 566748 h 1237129"/>
              <a:gd name="connsiteX1771" fmla="*/ 2958873 w 3751729"/>
              <a:gd name="connsiteY1771" fmla="*/ 572655 h 1237129"/>
              <a:gd name="connsiteX1772" fmla="*/ 2954688 w 3751729"/>
              <a:gd name="connsiteY1772" fmla="*/ 578561 h 1237129"/>
              <a:gd name="connsiteX1773" fmla="*/ 2950503 w 3751729"/>
              <a:gd name="connsiteY1773" fmla="*/ 588653 h 1237129"/>
              <a:gd name="connsiteX1774" fmla="*/ 2962073 w 3751729"/>
              <a:gd name="connsiteY1774" fmla="*/ 596284 h 1237129"/>
              <a:gd name="connsiteX1775" fmla="*/ 2968719 w 3751729"/>
              <a:gd name="connsiteY1775" fmla="*/ 608099 h 1237129"/>
              <a:gd name="connsiteX1776" fmla="*/ 2974380 w 3751729"/>
              <a:gd name="connsiteY1776" fmla="*/ 624099 h 1237129"/>
              <a:gd name="connsiteX1777" fmla="*/ 2977581 w 3751729"/>
              <a:gd name="connsiteY1777" fmla="*/ 640099 h 1237129"/>
              <a:gd name="connsiteX1778" fmla="*/ 2978318 w 3751729"/>
              <a:gd name="connsiteY1778" fmla="*/ 657822 h 1237129"/>
              <a:gd name="connsiteX1779" fmla="*/ 2978318 w 3751729"/>
              <a:gd name="connsiteY1779" fmla="*/ 673330 h 1237129"/>
              <a:gd name="connsiteX1780" fmla="*/ 2968472 w 3751729"/>
              <a:gd name="connsiteY1780" fmla="*/ 679976 h 1237129"/>
              <a:gd name="connsiteX1781" fmla="*/ 2962811 w 3751729"/>
              <a:gd name="connsiteY1781" fmla="*/ 691791 h 1237129"/>
              <a:gd name="connsiteX1782" fmla="*/ 2957149 w 3751729"/>
              <a:gd name="connsiteY1782" fmla="*/ 702622 h 1237129"/>
              <a:gd name="connsiteX1783" fmla="*/ 2950503 w 3751729"/>
              <a:gd name="connsiteY1783" fmla="*/ 714437 h 1237129"/>
              <a:gd name="connsiteX1784" fmla="*/ 2935734 w 3751729"/>
              <a:gd name="connsiteY1784" fmla="*/ 730437 h 1237129"/>
              <a:gd name="connsiteX1785" fmla="*/ 2916781 w 3751729"/>
              <a:gd name="connsiteY1785" fmla="*/ 742251 h 1237129"/>
              <a:gd name="connsiteX1786" fmla="*/ 2896842 w 3751729"/>
              <a:gd name="connsiteY1786" fmla="*/ 750622 h 1237129"/>
              <a:gd name="connsiteX1787" fmla="*/ 2873704 w 3751729"/>
              <a:gd name="connsiteY1787" fmla="*/ 758252 h 1237129"/>
              <a:gd name="connsiteX1788" fmla="*/ 2852289 w 3751729"/>
              <a:gd name="connsiteY1788" fmla="*/ 762437 h 1237129"/>
              <a:gd name="connsiteX1789" fmla="*/ 2852289 w 3751729"/>
              <a:gd name="connsiteY1789" fmla="*/ 768345 h 1237129"/>
              <a:gd name="connsiteX1790" fmla="*/ 2852289 w 3751729"/>
              <a:gd name="connsiteY1790" fmla="*/ 771791 h 1237129"/>
              <a:gd name="connsiteX1791" fmla="*/ 2852289 w 3751729"/>
              <a:gd name="connsiteY1791" fmla="*/ 774251 h 1237129"/>
              <a:gd name="connsiteX1792" fmla="*/ 2852289 w 3751729"/>
              <a:gd name="connsiteY1792" fmla="*/ 775976 h 1237129"/>
              <a:gd name="connsiteX1793" fmla="*/ 2854012 w 3751729"/>
              <a:gd name="connsiteY1793" fmla="*/ 777698 h 1237129"/>
              <a:gd name="connsiteX1794" fmla="*/ 2854012 w 3751729"/>
              <a:gd name="connsiteY1794" fmla="*/ 781882 h 1237129"/>
              <a:gd name="connsiteX1795" fmla="*/ 2854750 w 3751729"/>
              <a:gd name="connsiteY1795" fmla="*/ 786068 h 1237129"/>
              <a:gd name="connsiteX1796" fmla="*/ 2852289 w 3751729"/>
              <a:gd name="connsiteY1796" fmla="*/ 789513 h 1237129"/>
              <a:gd name="connsiteX1797" fmla="*/ 2849089 w 3751729"/>
              <a:gd name="connsiteY1797" fmla="*/ 791974 h 1237129"/>
              <a:gd name="connsiteX1798" fmla="*/ 2848350 w 3751729"/>
              <a:gd name="connsiteY1798" fmla="*/ 793699 h 1237129"/>
              <a:gd name="connsiteX1799" fmla="*/ 2845150 w 3751729"/>
              <a:gd name="connsiteY1799" fmla="*/ 796159 h 1237129"/>
              <a:gd name="connsiteX1800" fmla="*/ 2839489 w 3751729"/>
              <a:gd name="connsiteY1800" fmla="*/ 799605 h 1237129"/>
              <a:gd name="connsiteX1801" fmla="*/ 2837766 w 3751729"/>
              <a:gd name="connsiteY1801" fmla="*/ 799605 h 1237129"/>
              <a:gd name="connsiteX1802" fmla="*/ 2837027 w 3751729"/>
              <a:gd name="connsiteY1802" fmla="*/ 801329 h 1237129"/>
              <a:gd name="connsiteX1803" fmla="*/ 2835304 w 3751729"/>
              <a:gd name="connsiteY1803" fmla="*/ 801329 h 1237129"/>
              <a:gd name="connsiteX1804" fmla="*/ 2833582 w 3751729"/>
              <a:gd name="connsiteY1804" fmla="*/ 801329 h 1237129"/>
              <a:gd name="connsiteX1805" fmla="*/ 2831119 w 3751729"/>
              <a:gd name="connsiteY1805" fmla="*/ 802067 h 1237129"/>
              <a:gd name="connsiteX1806" fmla="*/ 2829396 w 3751729"/>
              <a:gd name="connsiteY1806" fmla="*/ 797883 h 1237129"/>
              <a:gd name="connsiteX1807" fmla="*/ 2827673 w 3751729"/>
              <a:gd name="connsiteY1807" fmla="*/ 793699 h 1237129"/>
              <a:gd name="connsiteX1808" fmla="*/ 2827673 w 3751729"/>
              <a:gd name="connsiteY1808" fmla="*/ 789513 h 1237129"/>
              <a:gd name="connsiteX1809" fmla="*/ 2827673 w 3751729"/>
              <a:gd name="connsiteY1809" fmla="*/ 781882 h 1237129"/>
              <a:gd name="connsiteX1810" fmla="*/ 2830873 w 3751729"/>
              <a:gd name="connsiteY1810" fmla="*/ 780160 h 1237129"/>
              <a:gd name="connsiteX1811" fmla="*/ 2833336 w 3751729"/>
              <a:gd name="connsiteY1811" fmla="*/ 780160 h 1237129"/>
              <a:gd name="connsiteX1812" fmla="*/ 2836535 w 3751729"/>
              <a:gd name="connsiteY1812" fmla="*/ 778437 h 1237129"/>
              <a:gd name="connsiteX1813" fmla="*/ 2837274 w 3751729"/>
              <a:gd name="connsiteY1813" fmla="*/ 775976 h 1237129"/>
              <a:gd name="connsiteX1814" fmla="*/ 2838997 w 3751729"/>
              <a:gd name="connsiteY1814" fmla="*/ 772529 h 1237129"/>
              <a:gd name="connsiteX1815" fmla="*/ 2837274 w 3751729"/>
              <a:gd name="connsiteY1815" fmla="*/ 770067 h 1237129"/>
              <a:gd name="connsiteX1816" fmla="*/ 2834812 w 3751729"/>
              <a:gd name="connsiteY1816" fmla="*/ 765883 h 1237129"/>
              <a:gd name="connsiteX1817" fmla="*/ 2833089 w 3751729"/>
              <a:gd name="connsiteY1817" fmla="*/ 762437 h 1237129"/>
              <a:gd name="connsiteX1818" fmla="*/ 2830627 w 3751729"/>
              <a:gd name="connsiteY1818" fmla="*/ 760714 h 1237129"/>
              <a:gd name="connsiteX1819" fmla="*/ 2828905 w 3751729"/>
              <a:gd name="connsiteY1819" fmla="*/ 760714 h 1237129"/>
              <a:gd name="connsiteX1820" fmla="*/ 2824720 w 3751729"/>
              <a:gd name="connsiteY1820" fmla="*/ 759975 h 1237129"/>
              <a:gd name="connsiteX1821" fmla="*/ 2819797 w 3751729"/>
              <a:gd name="connsiteY1821" fmla="*/ 759975 h 1237129"/>
              <a:gd name="connsiteX1822" fmla="*/ 2814874 w 3751729"/>
              <a:gd name="connsiteY1822" fmla="*/ 766621 h 1237129"/>
              <a:gd name="connsiteX1823" fmla="*/ 2809213 w 3751729"/>
              <a:gd name="connsiteY1823" fmla="*/ 771545 h 1237129"/>
              <a:gd name="connsiteX1824" fmla="*/ 2804289 w 3751729"/>
              <a:gd name="connsiteY1824" fmla="*/ 775729 h 1237129"/>
              <a:gd name="connsiteX1825" fmla="*/ 2800104 w 3751729"/>
              <a:gd name="connsiteY1825" fmla="*/ 783360 h 1237129"/>
              <a:gd name="connsiteX1826" fmla="*/ 2798382 w 3751729"/>
              <a:gd name="connsiteY1826" fmla="*/ 795174 h 1237129"/>
              <a:gd name="connsiteX1827" fmla="*/ 2811674 w 3751729"/>
              <a:gd name="connsiteY1827" fmla="*/ 807729 h 1237129"/>
              <a:gd name="connsiteX1828" fmla="*/ 2821520 w 3751729"/>
              <a:gd name="connsiteY1828" fmla="*/ 821268 h 1237129"/>
              <a:gd name="connsiteX1829" fmla="*/ 2830627 w 3751729"/>
              <a:gd name="connsiteY1829" fmla="*/ 835544 h 1237129"/>
              <a:gd name="connsiteX1830" fmla="*/ 2834812 w 3751729"/>
              <a:gd name="connsiteY1830" fmla="*/ 854743 h 1237129"/>
              <a:gd name="connsiteX1831" fmla="*/ 2836535 w 3751729"/>
              <a:gd name="connsiteY1831" fmla="*/ 878129 h 1237129"/>
              <a:gd name="connsiteX1832" fmla="*/ 2788535 w 3751729"/>
              <a:gd name="connsiteY1832" fmla="*/ 917512 h 1237129"/>
              <a:gd name="connsiteX1833" fmla="*/ 2782874 w 3751729"/>
              <a:gd name="connsiteY1833" fmla="*/ 917512 h 1237129"/>
              <a:gd name="connsiteX1834" fmla="*/ 2778689 w 3751729"/>
              <a:gd name="connsiteY1834" fmla="*/ 901513 h 1237129"/>
              <a:gd name="connsiteX1835" fmla="*/ 2769582 w 3751729"/>
              <a:gd name="connsiteY1835" fmla="*/ 889697 h 1237129"/>
              <a:gd name="connsiteX1836" fmla="*/ 2758012 w 3751729"/>
              <a:gd name="connsiteY1836" fmla="*/ 879605 h 1237129"/>
              <a:gd name="connsiteX1837" fmla="*/ 2745705 w 3751729"/>
              <a:gd name="connsiteY1837" fmla="*/ 869513 h 1237129"/>
              <a:gd name="connsiteX1838" fmla="*/ 2732412 w 3751729"/>
              <a:gd name="connsiteY1838" fmla="*/ 858682 h 1237129"/>
              <a:gd name="connsiteX1839" fmla="*/ 2726752 w 3751729"/>
              <a:gd name="connsiteY1839" fmla="*/ 882067 h 1237129"/>
              <a:gd name="connsiteX1840" fmla="*/ 2719366 w 3751729"/>
              <a:gd name="connsiteY1840" fmla="*/ 901266 h 1237129"/>
              <a:gd name="connsiteX1841" fmla="*/ 2726752 w 3751729"/>
              <a:gd name="connsiteY1841" fmla="*/ 905451 h 1237129"/>
              <a:gd name="connsiteX1842" fmla="*/ 2729951 w 3751729"/>
              <a:gd name="connsiteY1842" fmla="*/ 911359 h 1237129"/>
              <a:gd name="connsiteX1843" fmla="*/ 2730690 w 3751729"/>
              <a:gd name="connsiteY1843" fmla="*/ 918989 h 1237129"/>
              <a:gd name="connsiteX1844" fmla="*/ 2735613 w 3751729"/>
              <a:gd name="connsiteY1844" fmla="*/ 927359 h 1237129"/>
              <a:gd name="connsiteX1845" fmla="*/ 2736351 w 3751729"/>
              <a:gd name="connsiteY1845" fmla="*/ 929082 h 1237129"/>
              <a:gd name="connsiteX1846" fmla="*/ 2739551 w 3751729"/>
              <a:gd name="connsiteY1846" fmla="*/ 929082 h 1237129"/>
              <a:gd name="connsiteX1847" fmla="*/ 2742013 w 3751729"/>
              <a:gd name="connsiteY1847" fmla="*/ 929082 h 1237129"/>
              <a:gd name="connsiteX1848" fmla="*/ 2745213 w 3751729"/>
              <a:gd name="connsiteY1848" fmla="*/ 929082 h 1237129"/>
              <a:gd name="connsiteX1849" fmla="*/ 2747675 w 3751729"/>
              <a:gd name="connsiteY1849" fmla="*/ 930805 h 1237129"/>
              <a:gd name="connsiteX1850" fmla="*/ 2759243 w 3751729"/>
              <a:gd name="connsiteY1850" fmla="*/ 942619 h 1237129"/>
              <a:gd name="connsiteX1851" fmla="*/ 2768351 w 3751729"/>
              <a:gd name="connsiteY1851" fmla="*/ 960342 h 1237129"/>
              <a:gd name="connsiteX1852" fmla="*/ 2774013 w 3751729"/>
              <a:gd name="connsiteY1852" fmla="*/ 980527 h 1237129"/>
              <a:gd name="connsiteX1853" fmla="*/ 2774751 w 3751729"/>
              <a:gd name="connsiteY1853" fmla="*/ 1001451 h 1237129"/>
              <a:gd name="connsiteX1854" fmla="*/ 2766382 w 3751729"/>
              <a:gd name="connsiteY1854" fmla="*/ 1001451 h 1237129"/>
              <a:gd name="connsiteX1855" fmla="*/ 2757274 w 3751729"/>
              <a:gd name="connsiteY1855" fmla="*/ 993820 h 1237129"/>
              <a:gd name="connsiteX1856" fmla="*/ 2748905 w 3751729"/>
              <a:gd name="connsiteY1856" fmla="*/ 989635 h 1237129"/>
              <a:gd name="connsiteX1857" fmla="*/ 2747182 w 3751729"/>
              <a:gd name="connsiteY1857" fmla="*/ 987911 h 1237129"/>
              <a:gd name="connsiteX1858" fmla="*/ 2739797 w 3751729"/>
              <a:gd name="connsiteY1858" fmla="*/ 982005 h 1237129"/>
              <a:gd name="connsiteX1859" fmla="*/ 2734874 w 3751729"/>
              <a:gd name="connsiteY1859" fmla="*/ 970188 h 1237129"/>
              <a:gd name="connsiteX1860" fmla="*/ 2731675 w 3751729"/>
              <a:gd name="connsiteY1860" fmla="*/ 956651 h 1237129"/>
              <a:gd name="connsiteX1861" fmla="*/ 2727490 w 3751729"/>
              <a:gd name="connsiteY1861" fmla="*/ 944835 h 1237129"/>
              <a:gd name="connsiteX1862" fmla="*/ 2723305 w 3751729"/>
              <a:gd name="connsiteY1862" fmla="*/ 933020 h 1237129"/>
              <a:gd name="connsiteX1863" fmla="*/ 2715920 w 3751729"/>
              <a:gd name="connsiteY1863" fmla="*/ 922928 h 1237129"/>
              <a:gd name="connsiteX1864" fmla="*/ 2715920 w 3751729"/>
              <a:gd name="connsiteY1864" fmla="*/ 920467 h 1237129"/>
              <a:gd name="connsiteX1865" fmla="*/ 2708536 w 3751729"/>
              <a:gd name="connsiteY1865" fmla="*/ 922928 h 1237129"/>
              <a:gd name="connsiteX1866" fmla="*/ 2708536 w 3751729"/>
              <a:gd name="connsiteY1866" fmla="*/ 920467 h 1237129"/>
              <a:gd name="connsiteX1867" fmla="*/ 2706074 w 3751729"/>
              <a:gd name="connsiteY1867" fmla="*/ 908651 h 1237129"/>
              <a:gd name="connsiteX1868" fmla="*/ 2706074 w 3751729"/>
              <a:gd name="connsiteY1868" fmla="*/ 893636 h 1237129"/>
              <a:gd name="connsiteX1869" fmla="*/ 2706074 w 3751729"/>
              <a:gd name="connsiteY1869" fmla="*/ 877636 h 1237129"/>
              <a:gd name="connsiteX1870" fmla="*/ 2706074 w 3751729"/>
              <a:gd name="connsiteY1870" fmla="*/ 859913 h 1237129"/>
              <a:gd name="connsiteX1871" fmla="*/ 2704351 w 3751729"/>
              <a:gd name="connsiteY1871" fmla="*/ 843913 h 1237129"/>
              <a:gd name="connsiteX1872" fmla="*/ 2698690 w 3751729"/>
              <a:gd name="connsiteY1872" fmla="*/ 830374 h 1237129"/>
              <a:gd name="connsiteX1873" fmla="*/ 2689582 w 3751729"/>
              <a:gd name="connsiteY1873" fmla="*/ 820283 h 1237129"/>
              <a:gd name="connsiteX1874" fmla="*/ 2687121 w 3751729"/>
              <a:gd name="connsiteY1874" fmla="*/ 822744 h 1237129"/>
              <a:gd name="connsiteX1875" fmla="*/ 2682936 w 3751729"/>
              <a:gd name="connsiteY1875" fmla="*/ 826190 h 1237129"/>
              <a:gd name="connsiteX1876" fmla="*/ 2679736 w 3751729"/>
              <a:gd name="connsiteY1876" fmla="*/ 827913 h 1237129"/>
              <a:gd name="connsiteX1877" fmla="*/ 2674074 w 3751729"/>
              <a:gd name="connsiteY1877" fmla="*/ 828652 h 1237129"/>
              <a:gd name="connsiteX1878" fmla="*/ 2668414 w 3751729"/>
              <a:gd name="connsiteY1878" fmla="*/ 828652 h 1237129"/>
              <a:gd name="connsiteX1879" fmla="*/ 2666690 w 3751729"/>
              <a:gd name="connsiteY1879" fmla="*/ 828652 h 1237129"/>
              <a:gd name="connsiteX1880" fmla="*/ 2666690 w 3751729"/>
              <a:gd name="connsiteY1880" fmla="*/ 827913 h 1237129"/>
              <a:gd name="connsiteX1881" fmla="*/ 2665951 w 3751729"/>
              <a:gd name="connsiteY1881" fmla="*/ 827913 h 1237129"/>
              <a:gd name="connsiteX1882" fmla="*/ 2664228 w 3751729"/>
              <a:gd name="connsiteY1882" fmla="*/ 826190 h 1237129"/>
              <a:gd name="connsiteX1883" fmla="*/ 2664228 w 3751729"/>
              <a:gd name="connsiteY1883" fmla="*/ 808467 h 1237129"/>
              <a:gd name="connsiteX1884" fmla="*/ 2660044 w 3751729"/>
              <a:gd name="connsiteY1884" fmla="*/ 794191 h 1237129"/>
              <a:gd name="connsiteX1885" fmla="*/ 2654383 w 3751729"/>
              <a:gd name="connsiteY1885" fmla="*/ 782375 h 1237129"/>
              <a:gd name="connsiteX1886" fmla="*/ 2645275 w 3751729"/>
              <a:gd name="connsiteY1886" fmla="*/ 771545 h 1237129"/>
              <a:gd name="connsiteX1887" fmla="*/ 2638629 w 3751729"/>
              <a:gd name="connsiteY1887" fmla="*/ 759729 h 1237129"/>
              <a:gd name="connsiteX1888" fmla="*/ 2629522 w 3751729"/>
              <a:gd name="connsiteY1888" fmla="*/ 745452 h 1237129"/>
              <a:gd name="connsiteX1889" fmla="*/ 2627059 w 3751729"/>
              <a:gd name="connsiteY1889" fmla="*/ 747914 h 1237129"/>
              <a:gd name="connsiteX1890" fmla="*/ 2625337 w 3751729"/>
              <a:gd name="connsiteY1890" fmla="*/ 749637 h 1237129"/>
              <a:gd name="connsiteX1891" fmla="*/ 2623613 w 3751729"/>
              <a:gd name="connsiteY1891" fmla="*/ 753083 h 1237129"/>
              <a:gd name="connsiteX1892" fmla="*/ 2621891 w 3751729"/>
              <a:gd name="connsiteY1892" fmla="*/ 753821 h 1237129"/>
              <a:gd name="connsiteX1893" fmla="*/ 2621151 w 3751729"/>
              <a:gd name="connsiteY1893" fmla="*/ 755545 h 1237129"/>
              <a:gd name="connsiteX1894" fmla="*/ 2607860 w 3751729"/>
              <a:gd name="connsiteY1894" fmla="*/ 757268 h 1237129"/>
              <a:gd name="connsiteX1895" fmla="*/ 2596290 w 3751729"/>
              <a:gd name="connsiteY1895" fmla="*/ 755545 h 1237129"/>
              <a:gd name="connsiteX1896" fmla="*/ 2584721 w 3751729"/>
              <a:gd name="connsiteY1896" fmla="*/ 755545 h 1237129"/>
              <a:gd name="connsiteX1897" fmla="*/ 2581521 w 3751729"/>
              <a:gd name="connsiteY1897" fmla="*/ 767360 h 1237129"/>
              <a:gd name="connsiteX1898" fmla="*/ 2577337 w 3751729"/>
              <a:gd name="connsiteY1898" fmla="*/ 773268 h 1237129"/>
              <a:gd name="connsiteX1899" fmla="*/ 2574875 w 3751729"/>
              <a:gd name="connsiteY1899" fmla="*/ 774991 h 1237129"/>
              <a:gd name="connsiteX1900" fmla="*/ 2569214 w 3751729"/>
              <a:gd name="connsiteY1900" fmla="*/ 774991 h 1237129"/>
              <a:gd name="connsiteX1901" fmla="*/ 2563553 w 3751729"/>
              <a:gd name="connsiteY1901" fmla="*/ 776714 h 1237129"/>
              <a:gd name="connsiteX1902" fmla="*/ 2557891 w 3751729"/>
              <a:gd name="connsiteY1902" fmla="*/ 780897 h 1237129"/>
              <a:gd name="connsiteX1903" fmla="*/ 2548045 w 3751729"/>
              <a:gd name="connsiteY1903" fmla="*/ 806991 h 1237129"/>
              <a:gd name="connsiteX1904" fmla="*/ 2534753 w 3751729"/>
              <a:gd name="connsiteY1904" fmla="*/ 806991 h 1237129"/>
              <a:gd name="connsiteX1905" fmla="*/ 2527369 w 3751729"/>
              <a:gd name="connsiteY1905" fmla="*/ 812897 h 1237129"/>
              <a:gd name="connsiteX1906" fmla="*/ 2519983 w 3751729"/>
              <a:gd name="connsiteY1906" fmla="*/ 820528 h 1237129"/>
              <a:gd name="connsiteX1907" fmla="*/ 2510137 w 3751729"/>
              <a:gd name="connsiteY1907" fmla="*/ 826436 h 1237129"/>
              <a:gd name="connsiteX1908" fmla="*/ 2507676 w 3751729"/>
              <a:gd name="connsiteY1908" fmla="*/ 855728 h 1237129"/>
              <a:gd name="connsiteX1909" fmla="*/ 2500292 w 3751729"/>
              <a:gd name="connsiteY1909" fmla="*/ 880836 h 1237129"/>
              <a:gd name="connsiteX1910" fmla="*/ 2490445 w 3751729"/>
              <a:gd name="connsiteY1910" fmla="*/ 901020 h 1237129"/>
              <a:gd name="connsiteX1911" fmla="*/ 2474691 w 3751729"/>
              <a:gd name="connsiteY1911" fmla="*/ 920221 h 1237129"/>
              <a:gd name="connsiteX1912" fmla="*/ 2472968 w 3751729"/>
              <a:gd name="connsiteY1912" fmla="*/ 920221 h 1237129"/>
              <a:gd name="connsiteX1913" fmla="*/ 2471245 w 3751729"/>
              <a:gd name="connsiteY1913" fmla="*/ 918497 h 1237129"/>
              <a:gd name="connsiteX1914" fmla="*/ 2469522 w 3751729"/>
              <a:gd name="connsiteY1914" fmla="*/ 918497 h 1237129"/>
              <a:gd name="connsiteX1915" fmla="*/ 2468784 w 3751729"/>
              <a:gd name="connsiteY1915" fmla="*/ 916775 h 1237129"/>
              <a:gd name="connsiteX1916" fmla="*/ 2459676 w 3751729"/>
              <a:gd name="connsiteY1916" fmla="*/ 906682 h 1237129"/>
              <a:gd name="connsiteX1917" fmla="*/ 2451308 w 3751729"/>
              <a:gd name="connsiteY1917" fmla="*/ 890682 h 1237129"/>
              <a:gd name="connsiteX1918" fmla="*/ 2446384 w 3751729"/>
              <a:gd name="connsiteY1918" fmla="*/ 877144 h 1237129"/>
              <a:gd name="connsiteX1919" fmla="*/ 2445645 w 3751729"/>
              <a:gd name="connsiteY1919" fmla="*/ 874682 h 1237129"/>
              <a:gd name="connsiteX1920" fmla="*/ 2446384 w 3751729"/>
              <a:gd name="connsiteY1920" fmla="*/ 871236 h 1237129"/>
              <a:gd name="connsiteX1921" fmla="*/ 2448107 w 3751729"/>
              <a:gd name="connsiteY1921" fmla="*/ 868774 h 1237129"/>
              <a:gd name="connsiteX1922" fmla="*/ 2449830 w 3751729"/>
              <a:gd name="connsiteY1922" fmla="*/ 867051 h 1237129"/>
              <a:gd name="connsiteX1923" fmla="*/ 2449830 w 3751729"/>
              <a:gd name="connsiteY1923" fmla="*/ 865328 h 1237129"/>
              <a:gd name="connsiteX1924" fmla="*/ 2435061 w 3751729"/>
              <a:gd name="connsiteY1924" fmla="*/ 843421 h 1237129"/>
              <a:gd name="connsiteX1925" fmla="*/ 2425215 w 3751729"/>
              <a:gd name="connsiteY1925" fmla="*/ 820036 h 1237129"/>
              <a:gd name="connsiteX1926" fmla="*/ 2418568 w 3751729"/>
              <a:gd name="connsiteY1926" fmla="*/ 794929 h 1237129"/>
              <a:gd name="connsiteX1927" fmla="*/ 2415369 w 3751729"/>
              <a:gd name="connsiteY1927" fmla="*/ 764652 h 1237129"/>
              <a:gd name="connsiteX1928" fmla="*/ 2405523 w 3751729"/>
              <a:gd name="connsiteY1928" fmla="*/ 765390 h 1237129"/>
              <a:gd name="connsiteX1929" fmla="*/ 2398139 w 3751729"/>
              <a:gd name="connsiteY1929" fmla="*/ 765390 h 1237129"/>
              <a:gd name="connsiteX1930" fmla="*/ 2389769 w 3751729"/>
              <a:gd name="connsiteY1930" fmla="*/ 764652 h 1237129"/>
              <a:gd name="connsiteX1931" fmla="*/ 2386568 w 3751729"/>
              <a:gd name="connsiteY1931" fmla="*/ 761206 h 1237129"/>
              <a:gd name="connsiteX1932" fmla="*/ 2382384 w 3751729"/>
              <a:gd name="connsiteY1932" fmla="*/ 758744 h 1237129"/>
              <a:gd name="connsiteX1933" fmla="*/ 2379184 w 3751729"/>
              <a:gd name="connsiteY1933" fmla="*/ 755298 h 1237129"/>
              <a:gd name="connsiteX1934" fmla="*/ 2376723 w 3751729"/>
              <a:gd name="connsiteY1934" fmla="*/ 752837 h 1237129"/>
              <a:gd name="connsiteX1935" fmla="*/ 2379184 w 3751729"/>
              <a:gd name="connsiteY1935" fmla="*/ 742006 h 1237129"/>
              <a:gd name="connsiteX1936" fmla="*/ 2373523 w 3751729"/>
              <a:gd name="connsiteY1936" fmla="*/ 733637 h 1237129"/>
              <a:gd name="connsiteX1937" fmla="*/ 2363677 w 3751729"/>
              <a:gd name="connsiteY1937" fmla="*/ 726006 h 1237129"/>
              <a:gd name="connsiteX1938" fmla="*/ 2353830 w 3751729"/>
              <a:gd name="connsiteY1938" fmla="*/ 719360 h 1237129"/>
              <a:gd name="connsiteX1939" fmla="*/ 2344723 w 3751729"/>
              <a:gd name="connsiteY1939" fmla="*/ 710252 h 1237129"/>
              <a:gd name="connsiteX1940" fmla="*/ 2320847 w 3751729"/>
              <a:gd name="connsiteY1940" fmla="*/ 713699 h 1237129"/>
              <a:gd name="connsiteX1941" fmla="*/ 2295986 w 3751729"/>
              <a:gd name="connsiteY1941" fmla="*/ 713699 h 1237129"/>
              <a:gd name="connsiteX1942" fmla="*/ 2271123 w 3751729"/>
              <a:gd name="connsiteY1942" fmla="*/ 711976 h 1237129"/>
              <a:gd name="connsiteX1943" fmla="*/ 2247247 w 3751729"/>
              <a:gd name="connsiteY1943" fmla="*/ 710252 h 1237129"/>
              <a:gd name="connsiteX1944" fmla="*/ 2243063 w 3751729"/>
              <a:gd name="connsiteY1944" fmla="*/ 701883 h 1237129"/>
              <a:gd name="connsiteX1945" fmla="*/ 2237401 w 3751729"/>
              <a:gd name="connsiteY1945" fmla="*/ 691053 h 1237129"/>
              <a:gd name="connsiteX1946" fmla="*/ 2228293 w 3751729"/>
              <a:gd name="connsiteY1946" fmla="*/ 694499 h 1237129"/>
              <a:gd name="connsiteX1947" fmla="*/ 2222632 w 3751729"/>
              <a:gd name="connsiteY1947" fmla="*/ 696222 h 1237129"/>
              <a:gd name="connsiteX1948" fmla="*/ 2215247 w 3751729"/>
              <a:gd name="connsiteY1948" fmla="*/ 696960 h 1237129"/>
              <a:gd name="connsiteX1949" fmla="*/ 2205401 w 3751729"/>
              <a:gd name="connsiteY1949" fmla="*/ 696960 h 1237129"/>
              <a:gd name="connsiteX1950" fmla="*/ 2197031 w 3751729"/>
              <a:gd name="connsiteY1950" fmla="*/ 691053 h 1237129"/>
              <a:gd name="connsiteX1951" fmla="*/ 2187925 w 3751729"/>
              <a:gd name="connsiteY1951" fmla="*/ 686868 h 1237129"/>
              <a:gd name="connsiteX1952" fmla="*/ 2178078 w 3751729"/>
              <a:gd name="connsiteY1952" fmla="*/ 680960 h 1237129"/>
              <a:gd name="connsiteX1953" fmla="*/ 2170694 w 3751729"/>
              <a:gd name="connsiteY1953" fmla="*/ 675053 h 1237129"/>
              <a:gd name="connsiteX1954" fmla="*/ 2168232 w 3751729"/>
              <a:gd name="connsiteY1954" fmla="*/ 666683 h 1237129"/>
              <a:gd name="connsiteX1955" fmla="*/ 2164047 w 3751729"/>
              <a:gd name="connsiteY1955" fmla="*/ 659053 h 1237129"/>
              <a:gd name="connsiteX1956" fmla="*/ 2154940 w 3751729"/>
              <a:gd name="connsiteY1956" fmla="*/ 651422 h 1237129"/>
              <a:gd name="connsiteX1957" fmla="*/ 2153217 w 3751729"/>
              <a:gd name="connsiteY1957" fmla="*/ 651422 h 1237129"/>
              <a:gd name="connsiteX1958" fmla="*/ 2152479 w 3751729"/>
              <a:gd name="connsiteY1958" fmla="*/ 651422 h 1237129"/>
              <a:gd name="connsiteX1959" fmla="*/ 2150754 w 3751729"/>
              <a:gd name="connsiteY1959" fmla="*/ 651422 h 1237129"/>
              <a:gd name="connsiteX1960" fmla="*/ 2147555 w 3751729"/>
              <a:gd name="connsiteY1960" fmla="*/ 651422 h 1237129"/>
              <a:gd name="connsiteX1961" fmla="*/ 2141893 w 3751729"/>
              <a:gd name="connsiteY1961" fmla="*/ 651422 h 1237129"/>
              <a:gd name="connsiteX1962" fmla="*/ 2145094 w 3751729"/>
              <a:gd name="connsiteY1962" fmla="*/ 663237 h 1237129"/>
              <a:gd name="connsiteX1963" fmla="*/ 2149279 w 3751729"/>
              <a:gd name="connsiteY1963" fmla="*/ 676776 h 1237129"/>
              <a:gd name="connsiteX1964" fmla="*/ 2156663 w 3751729"/>
              <a:gd name="connsiteY1964" fmla="*/ 690314 h 1237129"/>
              <a:gd name="connsiteX1965" fmla="*/ 2162324 w 3751729"/>
              <a:gd name="connsiteY1965" fmla="*/ 702130 h 1237129"/>
              <a:gd name="connsiteX1966" fmla="*/ 2167986 w 3751729"/>
              <a:gd name="connsiteY1966" fmla="*/ 710498 h 1237129"/>
              <a:gd name="connsiteX1967" fmla="*/ 2169709 w 3751729"/>
              <a:gd name="connsiteY1967" fmla="*/ 706314 h 1237129"/>
              <a:gd name="connsiteX1968" fmla="*/ 2170448 w 3751729"/>
              <a:gd name="connsiteY1968" fmla="*/ 704591 h 1237129"/>
              <a:gd name="connsiteX1969" fmla="*/ 2170448 w 3751729"/>
              <a:gd name="connsiteY1969" fmla="*/ 702868 h 1237129"/>
              <a:gd name="connsiteX1970" fmla="*/ 2172170 w 3751729"/>
              <a:gd name="connsiteY1970" fmla="*/ 702868 h 1237129"/>
              <a:gd name="connsiteX1971" fmla="*/ 2173893 w 3751729"/>
              <a:gd name="connsiteY1971" fmla="*/ 702868 h 1237129"/>
              <a:gd name="connsiteX1972" fmla="*/ 2178078 w 3751729"/>
              <a:gd name="connsiteY1972" fmla="*/ 704591 h 1237129"/>
              <a:gd name="connsiteX1973" fmla="*/ 2179801 w 3751729"/>
              <a:gd name="connsiteY1973" fmla="*/ 708776 h 1237129"/>
              <a:gd name="connsiteX1974" fmla="*/ 2181524 w 3751729"/>
              <a:gd name="connsiteY1974" fmla="*/ 713699 h 1237129"/>
              <a:gd name="connsiteX1975" fmla="*/ 2181524 w 3751729"/>
              <a:gd name="connsiteY1975" fmla="*/ 717883 h 1237129"/>
              <a:gd name="connsiteX1976" fmla="*/ 2182262 w 3751729"/>
              <a:gd name="connsiteY1976" fmla="*/ 722068 h 1237129"/>
              <a:gd name="connsiteX1977" fmla="*/ 2183986 w 3751729"/>
              <a:gd name="connsiteY1977" fmla="*/ 726252 h 1237129"/>
              <a:gd name="connsiteX1978" fmla="*/ 2189647 w 3751729"/>
              <a:gd name="connsiteY1978" fmla="*/ 725514 h 1237129"/>
              <a:gd name="connsiteX1979" fmla="*/ 2197031 w 3751729"/>
              <a:gd name="connsiteY1979" fmla="*/ 723791 h 1237129"/>
              <a:gd name="connsiteX1980" fmla="*/ 2205401 w 3751729"/>
              <a:gd name="connsiteY1980" fmla="*/ 723791 h 1237129"/>
              <a:gd name="connsiteX1981" fmla="*/ 2218694 w 3751729"/>
              <a:gd name="connsiteY1981" fmla="*/ 708776 h 1237129"/>
              <a:gd name="connsiteX1982" fmla="*/ 2234447 w 3751729"/>
              <a:gd name="connsiteY1982" fmla="*/ 696960 h 1237129"/>
              <a:gd name="connsiteX1983" fmla="*/ 2236170 w 3751729"/>
              <a:gd name="connsiteY1983" fmla="*/ 711976 h 1237129"/>
              <a:gd name="connsiteX1984" fmla="*/ 2237892 w 3751729"/>
              <a:gd name="connsiteY1984" fmla="*/ 723791 h 1237129"/>
              <a:gd name="connsiteX1985" fmla="*/ 2259308 w 3751729"/>
              <a:gd name="connsiteY1985" fmla="*/ 735605 h 1237129"/>
              <a:gd name="connsiteX1986" fmla="*/ 2276538 w 3751729"/>
              <a:gd name="connsiteY1986" fmla="*/ 749882 h 1237129"/>
              <a:gd name="connsiteX1987" fmla="*/ 2270877 w 3751729"/>
              <a:gd name="connsiteY1987" fmla="*/ 757513 h 1237129"/>
              <a:gd name="connsiteX1988" fmla="*/ 2265954 w 3751729"/>
              <a:gd name="connsiteY1988" fmla="*/ 765145 h 1237129"/>
              <a:gd name="connsiteX1989" fmla="*/ 2261031 w 3751729"/>
              <a:gd name="connsiteY1989" fmla="*/ 771052 h 1237129"/>
              <a:gd name="connsiteX1990" fmla="*/ 2250200 w 3751729"/>
              <a:gd name="connsiteY1990" fmla="*/ 775236 h 1237129"/>
              <a:gd name="connsiteX1991" fmla="*/ 2250200 w 3751729"/>
              <a:gd name="connsiteY1991" fmla="*/ 791236 h 1237129"/>
              <a:gd name="connsiteX1992" fmla="*/ 2236170 w 3751729"/>
              <a:gd name="connsiteY1992" fmla="*/ 800345 h 1237129"/>
              <a:gd name="connsiteX1993" fmla="*/ 2221400 w 3751729"/>
              <a:gd name="connsiteY1993" fmla="*/ 810436 h 1237129"/>
              <a:gd name="connsiteX1994" fmla="*/ 2221400 w 3751729"/>
              <a:gd name="connsiteY1994" fmla="*/ 817575 h 1237129"/>
              <a:gd name="connsiteX1995" fmla="*/ 2203185 w 3751729"/>
              <a:gd name="connsiteY1995" fmla="*/ 817575 h 1237129"/>
              <a:gd name="connsiteX1996" fmla="*/ 2192355 w 3751729"/>
              <a:gd name="connsiteY1996" fmla="*/ 823483 h 1237129"/>
              <a:gd name="connsiteX1997" fmla="*/ 2183986 w 3751729"/>
              <a:gd name="connsiteY1997" fmla="*/ 832590 h 1237129"/>
              <a:gd name="connsiteX1998" fmla="*/ 2174140 w 3751729"/>
              <a:gd name="connsiteY1998" fmla="*/ 840220 h 1237129"/>
              <a:gd name="connsiteX1999" fmla="*/ 2160847 w 3751729"/>
              <a:gd name="connsiteY1999" fmla="*/ 846129 h 1237129"/>
              <a:gd name="connsiteX2000" fmla="*/ 2147555 w 3751729"/>
              <a:gd name="connsiteY2000" fmla="*/ 848590 h 1237129"/>
              <a:gd name="connsiteX2001" fmla="*/ 2133524 w 3751729"/>
              <a:gd name="connsiteY2001" fmla="*/ 852775 h 1237129"/>
              <a:gd name="connsiteX2002" fmla="*/ 2121956 w 3751729"/>
              <a:gd name="connsiteY2002" fmla="*/ 857698 h 1237129"/>
              <a:gd name="connsiteX2003" fmla="*/ 2112109 w 3751729"/>
              <a:gd name="connsiteY2003" fmla="*/ 863605 h 1237129"/>
              <a:gd name="connsiteX2004" fmla="*/ 2102263 w 3751729"/>
              <a:gd name="connsiteY2004" fmla="*/ 866067 h 1237129"/>
              <a:gd name="connsiteX2005" fmla="*/ 2094878 w 3751729"/>
              <a:gd name="connsiteY2005" fmla="*/ 866067 h 1237129"/>
              <a:gd name="connsiteX2006" fmla="*/ 2091678 w 3751729"/>
              <a:gd name="connsiteY2006" fmla="*/ 864344 h 1237129"/>
              <a:gd name="connsiteX2007" fmla="*/ 2090940 w 3751729"/>
              <a:gd name="connsiteY2007" fmla="*/ 864344 h 1237129"/>
              <a:gd name="connsiteX2008" fmla="*/ 2089217 w 3751729"/>
              <a:gd name="connsiteY2008" fmla="*/ 863605 h 1237129"/>
              <a:gd name="connsiteX2009" fmla="*/ 2087494 w 3751729"/>
              <a:gd name="connsiteY2009" fmla="*/ 861882 h 1237129"/>
              <a:gd name="connsiteX2010" fmla="*/ 2085771 w 3751729"/>
              <a:gd name="connsiteY2010" fmla="*/ 858436 h 1237129"/>
              <a:gd name="connsiteX2011" fmla="*/ 2081586 w 3751729"/>
              <a:gd name="connsiteY2011" fmla="*/ 850067 h 1237129"/>
              <a:gd name="connsiteX2012" fmla="*/ 2079864 w 3751729"/>
              <a:gd name="connsiteY2012" fmla="*/ 840959 h 1237129"/>
              <a:gd name="connsiteX2013" fmla="*/ 2079864 w 3751729"/>
              <a:gd name="connsiteY2013" fmla="*/ 832590 h 1237129"/>
              <a:gd name="connsiteX2014" fmla="*/ 2079125 w 3751729"/>
              <a:gd name="connsiteY2014" fmla="*/ 823483 h 1237129"/>
              <a:gd name="connsiteX2015" fmla="*/ 2071740 w 3751729"/>
              <a:gd name="connsiteY2015" fmla="*/ 809206 h 1237129"/>
              <a:gd name="connsiteX2016" fmla="*/ 2061895 w 3751729"/>
              <a:gd name="connsiteY2016" fmla="*/ 795667 h 1237129"/>
              <a:gd name="connsiteX2017" fmla="*/ 2051064 w 3751729"/>
              <a:gd name="connsiteY2017" fmla="*/ 783853 h 1237129"/>
              <a:gd name="connsiteX2018" fmla="*/ 2041218 w 3751729"/>
              <a:gd name="connsiteY2018" fmla="*/ 772036 h 1237129"/>
              <a:gd name="connsiteX2019" fmla="*/ 2038756 w 3751729"/>
              <a:gd name="connsiteY2019" fmla="*/ 763667 h 1237129"/>
              <a:gd name="connsiteX2020" fmla="*/ 2037033 w 3751729"/>
              <a:gd name="connsiteY2020" fmla="*/ 753575 h 1237129"/>
              <a:gd name="connsiteX2021" fmla="*/ 2035309 w 3751729"/>
              <a:gd name="connsiteY2021" fmla="*/ 742744 h 1237129"/>
              <a:gd name="connsiteX2022" fmla="*/ 2031125 w 3751729"/>
              <a:gd name="connsiteY2022" fmla="*/ 734375 h 1237129"/>
              <a:gd name="connsiteX2023" fmla="*/ 2015371 w 3751729"/>
              <a:gd name="connsiteY2023" fmla="*/ 724284 h 1237129"/>
              <a:gd name="connsiteX2024" fmla="*/ 2011187 w 3751729"/>
              <a:gd name="connsiteY2024" fmla="*/ 714191 h 1237129"/>
              <a:gd name="connsiteX2025" fmla="*/ 2006264 w 3751729"/>
              <a:gd name="connsiteY2025" fmla="*/ 703361 h 1237129"/>
              <a:gd name="connsiteX2026" fmla="*/ 2002079 w 3751729"/>
              <a:gd name="connsiteY2026" fmla="*/ 693268 h 1237129"/>
              <a:gd name="connsiteX2027" fmla="*/ 1996418 w 3751729"/>
              <a:gd name="connsiteY2027" fmla="*/ 684899 h 1237129"/>
              <a:gd name="connsiteX2028" fmla="*/ 1988049 w 3751729"/>
              <a:gd name="connsiteY2028" fmla="*/ 678991 h 1237129"/>
              <a:gd name="connsiteX2029" fmla="*/ 1983126 w 3751729"/>
              <a:gd name="connsiteY2029" fmla="*/ 677268 h 1237129"/>
              <a:gd name="connsiteX2030" fmla="*/ 1982387 w 3751729"/>
              <a:gd name="connsiteY2030" fmla="*/ 673821 h 1237129"/>
              <a:gd name="connsiteX2031" fmla="*/ 1979187 w 3751729"/>
              <a:gd name="connsiteY2031" fmla="*/ 673083 h 1237129"/>
              <a:gd name="connsiteX2032" fmla="*/ 1976725 w 3751729"/>
              <a:gd name="connsiteY2032" fmla="*/ 671361 h 1237129"/>
              <a:gd name="connsiteX2033" fmla="*/ 1973525 w 3751729"/>
              <a:gd name="connsiteY2033" fmla="*/ 669637 h 1237129"/>
              <a:gd name="connsiteX2034" fmla="*/ 1971065 w 3751729"/>
              <a:gd name="connsiteY2034" fmla="*/ 667176 h 1237129"/>
              <a:gd name="connsiteX2035" fmla="*/ 1967864 w 3751729"/>
              <a:gd name="connsiteY2035" fmla="*/ 662253 h 1237129"/>
              <a:gd name="connsiteX2036" fmla="*/ 1965403 w 3751729"/>
              <a:gd name="connsiteY2036" fmla="*/ 656345 h 1237129"/>
              <a:gd name="connsiteX2037" fmla="*/ 1962203 w 3751729"/>
              <a:gd name="connsiteY2037" fmla="*/ 656345 h 1237129"/>
              <a:gd name="connsiteX2038" fmla="*/ 1962203 w 3751729"/>
              <a:gd name="connsiteY2038" fmla="*/ 662253 h 1237129"/>
              <a:gd name="connsiteX2039" fmla="*/ 1972049 w 3751729"/>
              <a:gd name="connsiteY2039" fmla="*/ 675791 h 1237129"/>
              <a:gd name="connsiteX2040" fmla="*/ 1981156 w 3751729"/>
              <a:gd name="connsiteY2040" fmla="*/ 690806 h 1237129"/>
              <a:gd name="connsiteX2041" fmla="*/ 1986818 w 3751729"/>
              <a:gd name="connsiteY2041" fmla="*/ 708529 h 1237129"/>
              <a:gd name="connsiteX2042" fmla="*/ 1992479 w 3751729"/>
              <a:gd name="connsiteY2042" fmla="*/ 724529 h 1237129"/>
              <a:gd name="connsiteX2043" fmla="*/ 1999863 w 3751729"/>
              <a:gd name="connsiteY2043" fmla="*/ 740529 h 1237129"/>
              <a:gd name="connsiteX2044" fmla="*/ 2002326 w 3751729"/>
              <a:gd name="connsiteY2044" fmla="*/ 742991 h 1237129"/>
              <a:gd name="connsiteX2045" fmla="*/ 2006509 w 3751729"/>
              <a:gd name="connsiteY2045" fmla="*/ 746437 h 1237129"/>
              <a:gd name="connsiteX2046" fmla="*/ 2009710 w 3751729"/>
              <a:gd name="connsiteY2046" fmla="*/ 748898 h 1237129"/>
              <a:gd name="connsiteX2047" fmla="*/ 2013895 w 3751729"/>
              <a:gd name="connsiteY2047" fmla="*/ 752344 h 1237129"/>
              <a:gd name="connsiteX2048" fmla="*/ 2015618 w 3751729"/>
              <a:gd name="connsiteY2048" fmla="*/ 756528 h 1237129"/>
              <a:gd name="connsiteX2049" fmla="*/ 2015618 w 3751729"/>
              <a:gd name="connsiteY2049" fmla="*/ 785821 h 1237129"/>
              <a:gd name="connsiteX2050" fmla="*/ 2018079 w 3751729"/>
              <a:gd name="connsiteY2050" fmla="*/ 789268 h 1237129"/>
              <a:gd name="connsiteX2051" fmla="*/ 2021279 w 3751729"/>
              <a:gd name="connsiteY2051" fmla="*/ 793452 h 1237129"/>
              <a:gd name="connsiteX2052" fmla="*/ 2025464 w 3751729"/>
              <a:gd name="connsiteY2052" fmla="*/ 795914 h 1237129"/>
              <a:gd name="connsiteX2053" fmla="*/ 2029648 w 3751729"/>
              <a:gd name="connsiteY2053" fmla="*/ 799360 h 1237129"/>
              <a:gd name="connsiteX2054" fmla="*/ 2031371 w 3751729"/>
              <a:gd name="connsiteY2054" fmla="*/ 801820 h 1237129"/>
              <a:gd name="connsiteX2055" fmla="*/ 2033834 w 3751729"/>
              <a:gd name="connsiteY2055" fmla="*/ 810929 h 1237129"/>
              <a:gd name="connsiteX2056" fmla="*/ 2035556 w 3751729"/>
              <a:gd name="connsiteY2056" fmla="*/ 817575 h 1237129"/>
              <a:gd name="connsiteX2057" fmla="*/ 2038756 w 3751729"/>
              <a:gd name="connsiteY2057" fmla="*/ 826682 h 1237129"/>
              <a:gd name="connsiteX2058" fmla="*/ 2047125 w 3751729"/>
              <a:gd name="connsiteY2058" fmla="*/ 836775 h 1237129"/>
              <a:gd name="connsiteX2059" fmla="*/ 2060417 w 3751729"/>
              <a:gd name="connsiteY2059" fmla="*/ 845882 h 1237129"/>
              <a:gd name="connsiteX2060" fmla="*/ 2074448 w 3751729"/>
              <a:gd name="connsiteY2060" fmla="*/ 854252 h 1237129"/>
              <a:gd name="connsiteX2061" fmla="*/ 2086017 w 3751729"/>
              <a:gd name="connsiteY2061" fmla="*/ 863359 h 1237129"/>
              <a:gd name="connsiteX2062" fmla="*/ 2089217 w 3751729"/>
              <a:gd name="connsiteY2062" fmla="*/ 867544 h 1237129"/>
              <a:gd name="connsiteX2063" fmla="*/ 2089217 w 3751729"/>
              <a:gd name="connsiteY2063" fmla="*/ 873451 h 1237129"/>
              <a:gd name="connsiteX2064" fmla="*/ 2089217 w 3751729"/>
              <a:gd name="connsiteY2064" fmla="*/ 877636 h 1237129"/>
              <a:gd name="connsiteX2065" fmla="*/ 2090940 w 3751729"/>
              <a:gd name="connsiteY2065" fmla="*/ 881821 h 1237129"/>
              <a:gd name="connsiteX2066" fmla="*/ 2095125 w 3751729"/>
              <a:gd name="connsiteY2066" fmla="*/ 886743 h 1237129"/>
              <a:gd name="connsiteX2067" fmla="*/ 2107433 w 3751729"/>
              <a:gd name="connsiteY2067" fmla="*/ 887482 h 1237129"/>
              <a:gd name="connsiteX2068" fmla="*/ 2122201 w 3751729"/>
              <a:gd name="connsiteY2068" fmla="*/ 880836 h 1237129"/>
              <a:gd name="connsiteX2069" fmla="*/ 2142140 w 3751729"/>
              <a:gd name="connsiteY2069" fmla="*/ 875912 h 1237129"/>
              <a:gd name="connsiteX2070" fmla="*/ 2161093 w 3751729"/>
              <a:gd name="connsiteY2070" fmla="*/ 871728 h 1237129"/>
              <a:gd name="connsiteX2071" fmla="*/ 2178323 w 3751729"/>
              <a:gd name="connsiteY2071" fmla="*/ 869267 h 1237129"/>
              <a:gd name="connsiteX2072" fmla="*/ 2178323 w 3751729"/>
              <a:gd name="connsiteY2072" fmla="*/ 871728 h 1237129"/>
              <a:gd name="connsiteX2073" fmla="*/ 2174140 w 3751729"/>
              <a:gd name="connsiteY2073" fmla="*/ 879359 h 1237129"/>
              <a:gd name="connsiteX2074" fmla="*/ 2174140 w 3751729"/>
              <a:gd name="connsiteY2074" fmla="*/ 888221 h 1237129"/>
              <a:gd name="connsiteX2075" fmla="*/ 2170940 w 3751729"/>
              <a:gd name="connsiteY2075" fmla="*/ 898313 h 1237129"/>
              <a:gd name="connsiteX2076" fmla="*/ 2165278 w 3751729"/>
              <a:gd name="connsiteY2076" fmla="*/ 913328 h 1237129"/>
              <a:gd name="connsiteX2077" fmla="*/ 2156909 w 3751729"/>
              <a:gd name="connsiteY2077" fmla="*/ 931051 h 1237129"/>
              <a:gd name="connsiteX2078" fmla="*/ 2147063 w 3751729"/>
              <a:gd name="connsiteY2078" fmla="*/ 948774 h 1237129"/>
              <a:gd name="connsiteX2079" fmla="*/ 2136232 w 3751729"/>
              <a:gd name="connsiteY2079" fmla="*/ 963051 h 1237129"/>
              <a:gd name="connsiteX2080" fmla="*/ 2120479 w 3751729"/>
              <a:gd name="connsiteY2080" fmla="*/ 979050 h 1237129"/>
              <a:gd name="connsiteX2081" fmla="*/ 2103248 w 3751729"/>
              <a:gd name="connsiteY2081" fmla="*/ 994066 h 1237129"/>
              <a:gd name="connsiteX2082" fmla="*/ 2085032 w 3751729"/>
              <a:gd name="connsiteY2082" fmla="*/ 1008343 h 1237129"/>
              <a:gd name="connsiteX2083" fmla="*/ 2067802 w 3751729"/>
              <a:gd name="connsiteY2083" fmla="*/ 1025082 h 1237129"/>
              <a:gd name="connsiteX2084" fmla="*/ 2053032 w 3751729"/>
              <a:gd name="connsiteY2084" fmla="*/ 1042804 h 1237129"/>
              <a:gd name="connsiteX2085" fmla="*/ 2041464 w 3751729"/>
              <a:gd name="connsiteY2085" fmla="*/ 1062988 h 1237129"/>
              <a:gd name="connsiteX2086" fmla="*/ 2037279 w 3751729"/>
              <a:gd name="connsiteY2086" fmla="*/ 1082189 h 1237129"/>
              <a:gd name="connsiteX2087" fmla="*/ 2039740 w 3751729"/>
              <a:gd name="connsiteY2087" fmla="*/ 1099911 h 1237129"/>
              <a:gd name="connsiteX2088" fmla="*/ 2045402 w 3751729"/>
              <a:gd name="connsiteY2088" fmla="*/ 1117634 h 1237129"/>
              <a:gd name="connsiteX2089" fmla="*/ 2051064 w 3751729"/>
              <a:gd name="connsiteY2089" fmla="*/ 1133634 h 1237129"/>
              <a:gd name="connsiteX2090" fmla="*/ 2056725 w 3751729"/>
              <a:gd name="connsiteY2090" fmla="*/ 1151357 h 1237129"/>
              <a:gd name="connsiteX2091" fmla="*/ 2061648 w 3751729"/>
              <a:gd name="connsiteY2091" fmla="*/ 1169080 h 1237129"/>
              <a:gd name="connsiteX2092" fmla="*/ 2059925 w 3751729"/>
              <a:gd name="connsiteY2092" fmla="*/ 1186804 h 1237129"/>
              <a:gd name="connsiteX2093" fmla="*/ 2050818 w 3751729"/>
              <a:gd name="connsiteY2093" fmla="*/ 1205264 h 1237129"/>
              <a:gd name="connsiteX2094" fmla="*/ 2038509 w 3751729"/>
              <a:gd name="connsiteY2094" fmla="*/ 1214372 h 1237129"/>
              <a:gd name="connsiteX2095" fmla="*/ 2023741 w 3751729"/>
              <a:gd name="connsiteY2095" fmla="*/ 1221018 h 1237129"/>
              <a:gd name="connsiteX2096" fmla="*/ 2009710 w 3751729"/>
              <a:gd name="connsiteY2096" fmla="*/ 1228649 h 1237129"/>
              <a:gd name="connsiteX2097" fmla="*/ 1999990 w 3751729"/>
              <a:gd name="connsiteY2097" fmla="*/ 1237129 h 1237129"/>
              <a:gd name="connsiteX2098" fmla="*/ 1730490 w 3751729"/>
              <a:gd name="connsiteY2098" fmla="*/ 1237129 h 1237129"/>
              <a:gd name="connsiteX2099" fmla="*/ 1729835 w 3751729"/>
              <a:gd name="connsiteY2099" fmla="*/ 1236280 h 1237129"/>
              <a:gd name="connsiteX2100" fmla="*/ 1724174 w 3751729"/>
              <a:gd name="connsiteY2100" fmla="*/ 1224465 h 1237129"/>
              <a:gd name="connsiteX2101" fmla="*/ 1722450 w 3751729"/>
              <a:gd name="connsiteY2101" fmla="*/ 1210188 h 1237129"/>
              <a:gd name="connsiteX2102" fmla="*/ 1725650 w 3751729"/>
              <a:gd name="connsiteY2102" fmla="*/ 1193450 h 1237129"/>
              <a:gd name="connsiteX2103" fmla="*/ 1731312 w 3751729"/>
              <a:gd name="connsiteY2103" fmla="*/ 1179173 h 1237129"/>
              <a:gd name="connsiteX2104" fmla="*/ 1739681 w 3751729"/>
              <a:gd name="connsiteY2104" fmla="*/ 1163172 h 1237129"/>
              <a:gd name="connsiteX2105" fmla="*/ 1745342 w 3751729"/>
              <a:gd name="connsiteY2105" fmla="*/ 1149634 h 1237129"/>
              <a:gd name="connsiteX2106" fmla="*/ 1750265 w 3751729"/>
              <a:gd name="connsiteY2106" fmla="*/ 1137819 h 1237129"/>
              <a:gd name="connsiteX2107" fmla="*/ 1744604 w 3751729"/>
              <a:gd name="connsiteY2107" fmla="*/ 1126003 h 1237129"/>
              <a:gd name="connsiteX2108" fmla="*/ 1742882 w 3751729"/>
              <a:gd name="connsiteY2108" fmla="*/ 1115911 h 1237129"/>
              <a:gd name="connsiteX2109" fmla="*/ 1742882 w 3751729"/>
              <a:gd name="connsiteY2109" fmla="*/ 1105819 h 1237129"/>
              <a:gd name="connsiteX2110" fmla="*/ 1739681 w 3751729"/>
              <a:gd name="connsiteY2110" fmla="*/ 1092281 h 1237129"/>
              <a:gd name="connsiteX2111" fmla="*/ 1731312 w 3751729"/>
              <a:gd name="connsiteY2111" fmla="*/ 1074558 h 1237129"/>
              <a:gd name="connsiteX2112" fmla="*/ 1718022 w 3751729"/>
              <a:gd name="connsiteY2112" fmla="*/ 1056835 h 1237129"/>
              <a:gd name="connsiteX2113" fmla="*/ 1705715 w 3751729"/>
              <a:gd name="connsiteY2113" fmla="*/ 1040834 h 1237129"/>
              <a:gd name="connsiteX2114" fmla="*/ 1692422 w 3751729"/>
              <a:gd name="connsiteY2114" fmla="*/ 1027297 h 1237129"/>
              <a:gd name="connsiteX2115" fmla="*/ 1696606 w 3751729"/>
              <a:gd name="connsiteY2115" fmla="*/ 1009574 h 1237129"/>
              <a:gd name="connsiteX2116" fmla="*/ 1700792 w 3751729"/>
              <a:gd name="connsiteY2116" fmla="*/ 993574 h 1237129"/>
              <a:gd name="connsiteX2117" fmla="*/ 1705715 w 3751729"/>
              <a:gd name="connsiteY2117" fmla="*/ 975851 h 1237129"/>
              <a:gd name="connsiteX2118" fmla="*/ 1700792 w 3751729"/>
              <a:gd name="connsiteY2118" fmla="*/ 973389 h 1237129"/>
              <a:gd name="connsiteX2119" fmla="*/ 1698330 w 3751729"/>
              <a:gd name="connsiteY2119" fmla="*/ 971666 h 1237129"/>
              <a:gd name="connsiteX2120" fmla="*/ 1695130 w 3751729"/>
              <a:gd name="connsiteY2120" fmla="*/ 968220 h 1237129"/>
              <a:gd name="connsiteX2121" fmla="*/ 1692669 w 3751729"/>
              <a:gd name="connsiteY2121" fmla="*/ 967481 h 1237129"/>
              <a:gd name="connsiteX2122" fmla="*/ 1688484 w 3751729"/>
              <a:gd name="connsiteY2122" fmla="*/ 967481 h 1237129"/>
              <a:gd name="connsiteX2123" fmla="*/ 1682823 w 3751729"/>
              <a:gd name="connsiteY2123" fmla="*/ 965758 h 1237129"/>
              <a:gd name="connsiteX2124" fmla="*/ 1679622 w 3751729"/>
              <a:gd name="connsiteY2124" fmla="*/ 968220 h 1237129"/>
              <a:gd name="connsiteX2125" fmla="*/ 1677899 w 3751729"/>
              <a:gd name="connsiteY2125" fmla="*/ 969943 h 1237129"/>
              <a:gd name="connsiteX2126" fmla="*/ 1673715 w 3751729"/>
              <a:gd name="connsiteY2126" fmla="*/ 971666 h 1237129"/>
              <a:gd name="connsiteX2127" fmla="*/ 1669530 w 3751729"/>
              <a:gd name="connsiteY2127" fmla="*/ 971666 h 1237129"/>
              <a:gd name="connsiteX2128" fmla="*/ 1663869 w 3751729"/>
              <a:gd name="connsiteY2128" fmla="*/ 971666 h 1237129"/>
              <a:gd name="connsiteX2129" fmla="*/ 1648114 w 3751729"/>
              <a:gd name="connsiteY2129" fmla="*/ 946558 h 1237129"/>
              <a:gd name="connsiteX2130" fmla="*/ 1637284 w 3751729"/>
              <a:gd name="connsiteY2130" fmla="*/ 944835 h 1237129"/>
              <a:gd name="connsiteX2131" fmla="*/ 1627438 w 3751729"/>
              <a:gd name="connsiteY2131" fmla="*/ 944097 h 1237129"/>
              <a:gd name="connsiteX2132" fmla="*/ 1615870 w 3751729"/>
              <a:gd name="connsiteY2132" fmla="*/ 942374 h 1237129"/>
              <a:gd name="connsiteX2133" fmla="*/ 1601838 w 3751729"/>
              <a:gd name="connsiteY2133" fmla="*/ 948282 h 1237129"/>
              <a:gd name="connsiteX2134" fmla="*/ 1587070 w 3751729"/>
              <a:gd name="connsiteY2134" fmla="*/ 954189 h 1237129"/>
              <a:gd name="connsiteX2135" fmla="*/ 1575500 w 3751729"/>
              <a:gd name="connsiteY2135" fmla="*/ 958374 h 1237129"/>
              <a:gd name="connsiteX2136" fmla="*/ 1547439 w 3751729"/>
              <a:gd name="connsiteY2136" fmla="*/ 952466 h 1237129"/>
              <a:gd name="connsiteX2137" fmla="*/ 1544239 w 3751729"/>
              <a:gd name="connsiteY2137" fmla="*/ 962558 h 1237129"/>
              <a:gd name="connsiteX2138" fmla="*/ 1534393 w 3751729"/>
              <a:gd name="connsiteY2138" fmla="*/ 962558 h 1237129"/>
              <a:gd name="connsiteX2139" fmla="*/ 1525285 w 3751729"/>
              <a:gd name="connsiteY2139" fmla="*/ 960097 h 1237129"/>
              <a:gd name="connsiteX2140" fmla="*/ 1518639 w 3751729"/>
              <a:gd name="connsiteY2140" fmla="*/ 958374 h 1237129"/>
              <a:gd name="connsiteX2141" fmla="*/ 1515439 w 3751729"/>
              <a:gd name="connsiteY2141" fmla="*/ 960097 h 1237129"/>
              <a:gd name="connsiteX2142" fmla="*/ 1512978 w 3751729"/>
              <a:gd name="connsiteY2142" fmla="*/ 962558 h 1237129"/>
              <a:gd name="connsiteX2143" fmla="*/ 1508055 w 3751729"/>
              <a:gd name="connsiteY2143" fmla="*/ 964282 h 1237129"/>
              <a:gd name="connsiteX2144" fmla="*/ 1502393 w 3751729"/>
              <a:gd name="connsiteY2144" fmla="*/ 966005 h 1237129"/>
              <a:gd name="connsiteX2145" fmla="*/ 1494024 w 3751729"/>
              <a:gd name="connsiteY2145" fmla="*/ 955912 h 1237129"/>
              <a:gd name="connsiteX2146" fmla="*/ 1482455 w 3751729"/>
              <a:gd name="connsiteY2146" fmla="*/ 950005 h 1237129"/>
              <a:gd name="connsiteX2147" fmla="*/ 1470885 w 3751729"/>
              <a:gd name="connsiteY2147" fmla="*/ 944097 h 1237129"/>
              <a:gd name="connsiteX2148" fmla="*/ 1459316 w 3751729"/>
              <a:gd name="connsiteY2148" fmla="*/ 938189 h 1237129"/>
              <a:gd name="connsiteX2149" fmla="*/ 1449471 w 3751729"/>
              <a:gd name="connsiteY2149" fmla="*/ 930558 h 1237129"/>
              <a:gd name="connsiteX2150" fmla="*/ 1442086 w 3751729"/>
              <a:gd name="connsiteY2150" fmla="*/ 911359 h 1237129"/>
              <a:gd name="connsiteX2151" fmla="*/ 1433717 w 3751729"/>
              <a:gd name="connsiteY2151" fmla="*/ 901266 h 1237129"/>
              <a:gd name="connsiteX2152" fmla="*/ 1420424 w 3751729"/>
              <a:gd name="connsiteY2152" fmla="*/ 891174 h 1237129"/>
              <a:gd name="connsiteX2153" fmla="*/ 1408856 w 3751729"/>
              <a:gd name="connsiteY2153" fmla="*/ 881082 h 1237129"/>
              <a:gd name="connsiteX2154" fmla="*/ 1401471 w 3751729"/>
              <a:gd name="connsiteY2154" fmla="*/ 871974 h 1237129"/>
              <a:gd name="connsiteX2155" fmla="*/ 1401471 w 3751729"/>
              <a:gd name="connsiteY2155" fmla="*/ 852775 h 1237129"/>
              <a:gd name="connsiteX2156" fmla="*/ 1399010 w 3751729"/>
              <a:gd name="connsiteY2156" fmla="*/ 844405 h 1237129"/>
              <a:gd name="connsiteX2157" fmla="*/ 1399748 w 3751729"/>
              <a:gd name="connsiteY2157" fmla="*/ 830867 h 1237129"/>
              <a:gd name="connsiteX2158" fmla="*/ 1402948 w 3751729"/>
              <a:gd name="connsiteY2158" fmla="*/ 819052 h 1237129"/>
              <a:gd name="connsiteX2159" fmla="*/ 1405410 w 3751729"/>
              <a:gd name="connsiteY2159" fmla="*/ 808959 h 1237129"/>
              <a:gd name="connsiteX2160" fmla="*/ 1407132 w 3751729"/>
              <a:gd name="connsiteY2160" fmla="*/ 801329 h 1237129"/>
              <a:gd name="connsiteX2161" fmla="*/ 1407132 w 3751729"/>
              <a:gd name="connsiteY2161" fmla="*/ 789513 h 1237129"/>
              <a:gd name="connsiteX2162" fmla="*/ 1404671 w 3751729"/>
              <a:gd name="connsiteY2162" fmla="*/ 782867 h 1237129"/>
              <a:gd name="connsiteX2163" fmla="*/ 1399748 w 3751729"/>
              <a:gd name="connsiteY2163" fmla="*/ 775236 h 1237129"/>
              <a:gd name="connsiteX2164" fmla="*/ 1397286 w 3751729"/>
              <a:gd name="connsiteY2164" fmla="*/ 769329 h 1237129"/>
              <a:gd name="connsiteX2165" fmla="*/ 1397286 w 3751729"/>
              <a:gd name="connsiteY2165" fmla="*/ 760221 h 1237129"/>
              <a:gd name="connsiteX2166" fmla="*/ 1399748 w 3751729"/>
              <a:gd name="connsiteY2166" fmla="*/ 748407 h 1237129"/>
              <a:gd name="connsiteX2167" fmla="*/ 1405410 w 3751729"/>
              <a:gd name="connsiteY2167" fmla="*/ 735852 h 1237129"/>
              <a:gd name="connsiteX2168" fmla="*/ 1411071 w 3751729"/>
              <a:gd name="connsiteY2168" fmla="*/ 720837 h 1237129"/>
              <a:gd name="connsiteX2169" fmla="*/ 1416733 w 3751729"/>
              <a:gd name="connsiteY2169" fmla="*/ 708283 h 1237129"/>
              <a:gd name="connsiteX2170" fmla="*/ 1422394 w 3751729"/>
              <a:gd name="connsiteY2170" fmla="*/ 697452 h 1237129"/>
              <a:gd name="connsiteX2171" fmla="*/ 1425594 w 3751729"/>
              <a:gd name="connsiteY2171" fmla="*/ 691545 h 1237129"/>
              <a:gd name="connsiteX2172" fmla="*/ 1435439 w 3751729"/>
              <a:gd name="connsiteY2172" fmla="*/ 683175 h 1237129"/>
              <a:gd name="connsiteX2173" fmla="*/ 1447009 w 3751729"/>
              <a:gd name="connsiteY2173" fmla="*/ 675545 h 1237129"/>
              <a:gd name="connsiteX2174" fmla="*/ 1458578 w 3751729"/>
              <a:gd name="connsiteY2174" fmla="*/ 669637 h 1237129"/>
              <a:gd name="connsiteX2175" fmla="*/ 1470147 w 3751729"/>
              <a:gd name="connsiteY2175" fmla="*/ 662006 h 1237129"/>
              <a:gd name="connsiteX2176" fmla="*/ 1472608 w 3751729"/>
              <a:gd name="connsiteY2176" fmla="*/ 655360 h 1237129"/>
              <a:gd name="connsiteX2177" fmla="*/ 1472608 w 3751729"/>
              <a:gd name="connsiteY2177" fmla="*/ 646253 h 1237129"/>
              <a:gd name="connsiteX2178" fmla="*/ 1471871 w 3751729"/>
              <a:gd name="connsiteY2178" fmla="*/ 636161 h 1237129"/>
              <a:gd name="connsiteX2179" fmla="*/ 1472608 w 3751729"/>
              <a:gd name="connsiteY2179" fmla="*/ 627791 h 1237129"/>
              <a:gd name="connsiteX2180" fmla="*/ 1479993 w 3751729"/>
              <a:gd name="connsiteY2180" fmla="*/ 615976 h 1237129"/>
              <a:gd name="connsiteX2181" fmla="*/ 1489839 w 3751729"/>
              <a:gd name="connsiteY2181" fmla="*/ 606868 h 1237129"/>
              <a:gd name="connsiteX2182" fmla="*/ 1500669 w 3751729"/>
              <a:gd name="connsiteY2182" fmla="*/ 598499 h 1237129"/>
              <a:gd name="connsiteX2183" fmla="*/ 1510516 w 3751729"/>
              <a:gd name="connsiteY2183" fmla="*/ 589392 h 1237129"/>
              <a:gd name="connsiteX2184" fmla="*/ 1518885 w 3751729"/>
              <a:gd name="connsiteY2184" fmla="*/ 579299 h 1237129"/>
              <a:gd name="connsiteX2185" fmla="*/ 1523808 w 3751729"/>
              <a:gd name="connsiteY2185" fmla="*/ 565763 h 1237129"/>
              <a:gd name="connsiteX2186" fmla="*/ 1523808 w 3751729"/>
              <a:gd name="connsiteY2186" fmla="*/ 565024 h 1237129"/>
              <a:gd name="connsiteX2187" fmla="*/ 1522085 w 3751729"/>
              <a:gd name="connsiteY2187" fmla="*/ 565024 h 1237129"/>
              <a:gd name="connsiteX2188" fmla="*/ 1522085 w 3751729"/>
              <a:gd name="connsiteY2188" fmla="*/ 563302 h 1237129"/>
              <a:gd name="connsiteX2189" fmla="*/ 1522085 w 3751729"/>
              <a:gd name="connsiteY2189" fmla="*/ 561578 h 1237129"/>
              <a:gd name="connsiteX2190" fmla="*/ 1520363 w 3751729"/>
              <a:gd name="connsiteY2190" fmla="*/ 559856 h 1237129"/>
              <a:gd name="connsiteX2191" fmla="*/ 1517901 w 3751729"/>
              <a:gd name="connsiteY2191" fmla="*/ 559117 h 1237129"/>
              <a:gd name="connsiteX2192" fmla="*/ 1514701 w 3751729"/>
              <a:gd name="connsiteY2192" fmla="*/ 557394 h 1237129"/>
              <a:gd name="connsiteX2193" fmla="*/ 1512239 w 3751729"/>
              <a:gd name="connsiteY2193" fmla="*/ 557394 h 1237129"/>
              <a:gd name="connsiteX2194" fmla="*/ 1507316 w 3751729"/>
              <a:gd name="connsiteY2194" fmla="*/ 555672 h 1237129"/>
              <a:gd name="connsiteX2195" fmla="*/ 1504855 w 3751729"/>
              <a:gd name="connsiteY2195" fmla="*/ 559117 h 1237129"/>
              <a:gd name="connsiteX2196" fmla="*/ 1501655 w 3751729"/>
              <a:gd name="connsiteY2196" fmla="*/ 559117 h 1237129"/>
              <a:gd name="connsiteX2197" fmla="*/ 1497469 w 3751729"/>
              <a:gd name="connsiteY2197" fmla="*/ 559856 h 1237129"/>
              <a:gd name="connsiteX2198" fmla="*/ 1491808 w 3751729"/>
              <a:gd name="connsiteY2198" fmla="*/ 559856 h 1237129"/>
              <a:gd name="connsiteX2199" fmla="*/ 1491808 w 3751729"/>
              <a:gd name="connsiteY2199" fmla="*/ 555672 h 1237129"/>
              <a:gd name="connsiteX2200" fmla="*/ 1489348 w 3751729"/>
              <a:gd name="connsiteY2200" fmla="*/ 555672 h 1237129"/>
              <a:gd name="connsiteX2201" fmla="*/ 1489348 w 3751729"/>
              <a:gd name="connsiteY2201" fmla="*/ 543855 h 1237129"/>
              <a:gd name="connsiteX2202" fmla="*/ 1487624 w 3751729"/>
              <a:gd name="connsiteY2202" fmla="*/ 527856 h 1237129"/>
              <a:gd name="connsiteX2203" fmla="*/ 1485901 w 3751729"/>
              <a:gd name="connsiteY2203" fmla="*/ 508655 h 1237129"/>
              <a:gd name="connsiteX2204" fmla="*/ 1485901 w 3751729"/>
              <a:gd name="connsiteY2204" fmla="*/ 490194 h 1237129"/>
              <a:gd name="connsiteX2205" fmla="*/ 1485901 w 3751729"/>
              <a:gd name="connsiteY2205" fmla="*/ 473456 h 1237129"/>
              <a:gd name="connsiteX2206" fmla="*/ 1489101 w 3751729"/>
              <a:gd name="connsiteY2206" fmla="*/ 463363 h 1237129"/>
              <a:gd name="connsiteX2207" fmla="*/ 1489593 w 3751729"/>
              <a:gd name="connsiteY2207" fmla="*/ 460410 h 1237129"/>
              <a:gd name="connsiteX2208" fmla="*/ 1491316 w 3751729"/>
              <a:gd name="connsiteY2208" fmla="*/ 456964 h 1237129"/>
              <a:gd name="connsiteX2209" fmla="*/ 1493038 w 3751729"/>
              <a:gd name="connsiteY2209" fmla="*/ 456225 h 1237129"/>
              <a:gd name="connsiteX2210" fmla="*/ 1494762 w 3751729"/>
              <a:gd name="connsiteY2210" fmla="*/ 456225 h 1237129"/>
              <a:gd name="connsiteX2211" fmla="*/ 1497224 w 3751729"/>
              <a:gd name="connsiteY2211" fmla="*/ 456225 h 1237129"/>
              <a:gd name="connsiteX2212" fmla="*/ 1500424 w 3751729"/>
              <a:gd name="connsiteY2212" fmla="*/ 454501 h 1237129"/>
              <a:gd name="connsiteX2213" fmla="*/ 1504609 w 3751729"/>
              <a:gd name="connsiteY2213" fmla="*/ 454501 h 1237129"/>
              <a:gd name="connsiteX2214" fmla="*/ 1516177 w 3751729"/>
              <a:gd name="connsiteY2214" fmla="*/ 458687 h 1237129"/>
              <a:gd name="connsiteX2215" fmla="*/ 1529469 w 3751729"/>
              <a:gd name="connsiteY2215" fmla="*/ 462133 h 1237129"/>
              <a:gd name="connsiteX2216" fmla="*/ 1543501 w 3751729"/>
              <a:gd name="connsiteY2216" fmla="*/ 462133 h 1237129"/>
              <a:gd name="connsiteX2217" fmla="*/ 1557531 w 3751729"/>
              <a:gd name="connsiteY2217" fmla="*/ 458687 h 1237129"/>
              <a:gd name="connsiteX2218" fmla="*/ 1568362 w 3751729"/>
              <a:gd name="connsiteY2218" fmla="*/ 454501 h 1237129"/>
              <a:gd name="connsiteX2219" fmla="*/ 1569100 w 3751729"/>
              <a:gd name="connsiteY2219" fmla="*/ 452779 h 1237129"/>
              <a:gd name="connsiteX2220" fmla="*/ 1569100 w 3751729"/>
              <a:gd name="connsiteY2220" fmla="*/ 451056 h 1237129"/>
              <a:gd name="connsiteX2221" fmla="*/ 1570824 w 3751729"/>
              <a:gd name="connsiteY2221" fmla="*/ 451056 h 1237129"/>
              <a:gd name="connsiteX2222" fmla="*/ 1570824 w 3751729"/>
              <a:gd name="connsiteY2222" fmla="*/ 450318 h 1237129"/>
              <a:gd name="connsiteX2223" fmla="*/ 1570824 w 3751729"/>
              <a:gd name="connsiteY2223" fmla="*/ 448595 h 1237129"/>
              <a:gd name="connsiteX2224" fmla="*/ 1574024 w 3751729"/>
              <a:gd name="connsiteY2224" fmla="*/ 436778 h 1237129"/>
              <a:gd name="connsiteX2225" fmla="*/ 1574024 w 3751729"/>
              <a:gd name="connsiteY2225" fmla="*/ 423241 h 1237129"/>
              <a:gd name="connsiteX2226" fmla="*/ 1572300 w 3751729"/>
              <a:gd name="connsiteY2226" fmla="*/ 410687 h 1237129"/>
              <a:gd name="connsiteX2227" fmla="*/ 1570578 w 3751729"/>
              <a:gd name="connsiteY2227" fmla="*/ 395672 h 1237129"/>
              <a:gd name="connsiteX2228" fmla="*/ 1560731 w 3751729"/>
              <a:gd name="connsiteY2228" fmla="*/ 393210 h 1237129"/>
              <a:gd name="connsiteX2229" fmla="*/ 1550885 w 3751729"/>
              <a:gd name="connsiteY2229" fmla="*/ 389764 h 1237129"/>
              <a:gd name="connsiteX2230" fmla="*/ 1541039 w 3751729"/>
              <a:gd name="connsiteY2230" fmla="*/ 383856 h 1237129"/>
              <a:gd name="connsiteX2231" fmla="*/ 1533654 w 3751729"/>
              <a:gd name="connsiteY2231" fmla="*/ 376225 h 1237129"/>
              <a:gd name="connsiteX2232" fmla="*/ 1536115 w 3751729"/>
              <a:gd name="connsiteY2232" fmla="*/ 375487 h 1237129"/>
              <a:gd name="connsiteX2233" fmla="*/ 1539316 w 3751729"/>
              <a:gd name="connsiteY2233" fmla="*/ 373764 h 1237129"/>
              <a:gd name="connsiteX2234" fmla="*/ 1541039 w 3751729"/>
              <a:gd name="connsiteY2234" fmla="*/ 372041 h 1237129"/>
              <a:gd name="connsiteX2235" fmla="*/ 1543501 w 3751729"/>
              <a:gd name="connsiteY2235" fmla="*/ 372041 h 1237129"/>
              <a:gd name="connsiteX2236" fmla="*/ 1546701 w 3751729"/>
              <a:gd name="connsiteY2236" fmla="*/ 370318 h 1237129"/>
              <a:gd name="connsiteX2237" fmla="*/ 1551624 w 3751729"/>
              <a:gd name="connsiteY2237" fmla="*/ 370318 h 1237129"/>
              <a:gd name="connsiteX2238" fmla="*/ 1554823 w 3751729"/>
              <a:gd name="connsiteY2238" fmla="*/ 369579 h 1237129"/>
              <a:gd name="connsiteX2239" fmla="*/ 1559008 w 3751729"/>
              <a:gd name="connsiteY2239" fmla="*/ 367856 h 1237129"/>
              <a:gd name="connsiteX2240" fmla="*/ 1563193 w 3751729"/>
              <a:gd name="connsiteY2240" fmla="*/ 367856 h 1237129"/>
              <a:gd name="connsiteX2241" fmla="*/ 1568115 w 3751729"/>
              <a:gd name="connsiteY2241" fmla="*/ 367856 h 1237129"/>
              <a:gd name="connsiteX2242" fmla="*/ 1568115 w 3751729"/>
              <a:gd name="connsiteY2242" fmla="*/ 351856 h 1237129"/>
              <a:gd name="connsiteX2243" fmla="*/ 1572300 w 3751729"/>
              <a:gd name="connsiteY2243" fmla="*/ 351856 h 1237129"/>
              <a:gd name="connsiteX2244" fmla="*/ 1576484 w 3751729"/>
              <a:gd name="connsiteY2244" fmla="*/ 352595 h 1237129"/>
              <a:gd name="connsiteX2245" fmla="*/ 1578208 w 3751729"/>
              <a:gd name="connsiteY2245" fmla="*/ 354318 h 1237129"/>
              <a:gd name="connsiteX2246" fmla="*/ 1580670 w 3751729"/>
              <a:gd name="connsiteY2246" fmla="*/ 354318 h 1237129"/>
              <a:gd name="connsiteX2247" fmla="*/ 1583870 w 3751729"/>
              <a:gd name="connsiteY2247" fmla="*/ 356041 h 1237129"/>
              <a:gd name="connsiteX2248" fmla="*/ 1586331 w 3751729"/>
              <a:gd name="connsiteY2248" fmla="*/ 357764 h 1237129"/>
              <a:gd name="connsiteX2249" fmla="*/ 1589531 w 3751729"/>
              <a:gd name="connsiteY2249" fmla="*/ 354318 h 1237129"/>
              <a:gd name="connsiteX2250" fmla="*/ 1593716 w 3751729"/>
              <a:gd name="connsiteY2250" fmla="*/ 352595 h 1237129"/>
              <a:gd name="connsiteX2251" fmla="*/ 1596915 w 3751729"/>
              <a:gd name="connsiteY2251" fmla="*/ 351856 h 1237129"/>
              <a:gd name="connsiteX2252" fmla="*/ 1601100 w 3751729"/>
              <a:gd name="connsiteY2252" fmla="*/ 350133 h 1237129"/>
              <a:gd name="connsiteX2253" fmla="*/ 1602823 w 3751729"/>
              <a:gd name="connsiteY2253" fmla="*/ 348410 h 1237129"/>
              <a:gd name="connsiteX2254" fmla="*/ 1603562 w 3751729"/>
              <a:gd name="connsiteY2254" fmla="*/ 345949 h 1237129"/>
              <a:gd name="connsiteX2255" fmla="*/ 1603562 w 3751729"/>
              <a:gd name="connsiteY2255" fmla="*/ 342502 h 1237129"/>
              <a:gd name="connsiteX2256" fmla="*/ 1603562 w 3751729"/>
              <a:gd name="connsiteY2256" fmla="*/ 340041 h 1237129"/>
              <a:gd name="connsiteX2257" fmla="*/ 1603562 w 3751729"/>
              <a:gd name="connsiteY2257" fmla="*/ 336595 h 1237129"/>
              <a:gd name="connsiteX2258" fmla="*/ 1605285 w 3751729"/>
              <a:gd name="connsiteY2258" fmla="*/ 334133 h 1237129"/>
              <a:gd name="connsiteX2259" fmla="*/ 1607008 w 3751729"/>
              <a:gd name="connsiteY2259" fmla="*/ 330687 h 1237129"/>
              <a:gd name="connsiteX2260" fmla="*/ 1634331 w 3751729"/>
              <a:gd name="connsiteY2260" fmla="*/ 322318 h 1237129"/>
              <a:gd name="connsiteX2261" fmla="*/ 1639992 w 3751729"/>
              <a:gd name="connsiteY2261" fmla="*/ 313210 h 1237129"/>
              <a:gd name="connsiteX2262" fmla="*/ 1641715 w 3751729"/>
              <a:gd name="connsiteY2262" fmla="*/ 304840 h 1237129"/>
              <a:gd name="connsiteX2263" fmla="*/ 1645899 w 3751729"/>
              <a:gd name="connsiteY2263" fmla="*/ 295734 h 1237129"/>
              <a:gd name="connsiteX2264" fmla="*/ 1654269 w 3751729"/>
              <a:gd name="connsiteY2264" fmla="*/ 289826 h 1237129"/>
              <a:gd name="connsiteX2265" fmla="*/ 1665100 w 3751729"/>
              <a:gd name="connsiteY2265" fmla="*/ 285641 h 1237129"/>
              <a:gd name="connsiteX2266" fmla="*/ 1677407 w 3751729"/>
              <a:gd name="connsiteY2266" fmla="*/ 281457 h 1237129"/>
              <a:gd name="connsiteX2267" fmla="*/ 1688976 w 3751729"/>
              <a:gd name="connsiteY2267" fmla="*/ 277271 h 1237129"/>
              <a:gd name="connsiteX2268" fmla="*/ 1690699 w 3751729"/>
              <a:gd name="connsiteY2268" fmla="*/ 275549 h 1237129"/>
              <a:gd name="connsiteX2269" fmla="*/ 1690699 w 3751729"/>
              <a:gd name="connsiteY2269" fmla="*/ 273825 h 1237129"/>
              <a:gd name="connsiteX2270" fmla="*/ 1690699 w 3751729"/>
              <a:gd name="connsiteY2270" fmla="*/ 272103 h 1237129"/>
              <a:gd name="connsiteX2271" fmla="*/ 1692422 w 3751729"/>
              <a:gd name="connsiteY2271" fmla="*/ 271365 h 1237129"/>
              <a:gd name="connsiteX2272" fmla="*/ 1686760 w 3751729"/>
              <a:gd name="connsiteY2272" fmla="*/ 256348 h 1237129"/>
              <a:gd name="connsiteX2273" fmla="*/ 1683560 w 3751729"/>
              <a:gd name="connsiteY2273" fmla="*/ 238625 h 1237129"/>
              <a:gd name="connsiteX2274" fmla="*/ 1683560 w 3751729"/>
              <a:gd name="connsiteY2274" fmla="*/ 222626 h 1237129"/>
              <a:gd name="connsiteX2275" fmla="*/ 1682823 w 3751729"/>
              <a:gd name="connsiteY2275" fmla="*/ 209088 h 1237129"/>
              <a:gd name="connsiteX2276" fmla="*/ 1695130 w 3751729"/>
              <a:gd name="connsiteY2276" fmla="*/ 208349 h 1237129"/>
              <a:gd name="connsiteX2277" fmla="*/ 1704238 w 3751729"/>
              <a:gd name="connsiteY2277" fmla="*/ 204903 h 1237129"/>
              <a:gd name="connsiteX2278" fmla="*/ 1714084 w 3751729"/>
              <a:gd name="connsiteY2278" fmla="*/ 202441 h 1237129"/>
              <a:gd name="connsiteX2279" fmla="*/ 1714084 w 3751729"/>
              <a:gd name="connsiteY2279" fmla="*/ 209088 h 1237129"/>
              <a:gd name="connsiteX2280" fmla="*/ 1712361 w 3751729"/>
              <a:gd name="connsiteY2280" fmla="*/ 214996 h 1237129"/>
              <a:gd name="connsiteX2281" fmla="*/ 1710637 w 3751729"/>
              <a:gd name="connsiteY2281" fmla="*/ 225826 h 1237129"/>
              <a:gd name="connsiteX2282" fmla="*/ 1709899 w 3751729"/>
              <a:gd name="connsiteY2282" fmla="*/ 240103 h 1237129"/>
              <a:gd name="connsiteX2283" fmla="*/ 1708176 w 3751729"/>
              <a:gd name="connsiteY2283" fmla="*/ 253641 h 1237129"/>
              <a:gd name="connsiteX2284" fmla="*/ 1708176 w 3751729"/>
              <a:gd name="connsiteY2284" fmla="*/ 263734 h 1237129"/>
              <a:gd name="connsiteX2285" fmla="*/ 1712361 w 3751729"/>
              <a:gd name="connsiteY2285" fmla="*/ 266194 h 1237129"/>
              <a:gd name="connsiteX2286" fmla="*/ 1715560 w 3751729"/>
              <a:gd name="connsiteY2286" fmla="*/ 267918 h 1237129"/>
              <a:gd name="connsiteX2287" fmla="*/ 1716300 w 3751729"/>
              <a:gd name="connsiteY2287" fmla="*/ 269640 h 1237129"/>
              <a:gd name="connsiteX2288" fmla="*/ 1719499 w 3751729"/>
              <a:gd name="connsiteY2288" fmla="*/ 271365 h 1237129"/>
              <a:gd name="connsiteX2289" fmla="*/ 1723681 w 3751729"/>
              <a:gd name="connsiteY2289" fmla="*/ 273825 h 1237129"/>
              <a:gd name="connsiteX2290" fmla="*/ 1732789 w 3751729"/>
              <a:gd name="connsiteY2290" fmla="*/ 269640 h 1237129"/>
              <a:gd name="connsiteX2291" fmla="*/ 1739189 w 3751729"/>
              <a:gd name="connsiteY2291" fmla="*/ 269640 h 1237129"/>
              <a:gd name="connsiteX2292" fmla="*/ 1743373 w 3751729"/>
              <a:gd name="connsiteY2292" fmla="*/ 272103 h 1237129"/>
              <a:gd name="connsiteX2293" fmla="*/ 1749035 w 3751729"/>
              <a:gd name="connsiteY2293" fmla="*/ 277026 h 1237129"/>
              <a:gd name="connsiteX2294" fmla="*/ 1756419 w 3751729"/>
              <a:gd name="connsiteY2294" fmla="*/ 277026 h 1237129"/>
              <a:gd name="connsiteX2295" fmla="*/ 1764788 w 3751729"/>
              <a:gd name="connsiteY2295" fmla="*/ 273580 h 1237129"/>
              <a:gd name="connsiteX2296" fmla="*/ 1772173 w 3751729"/>
              <a:gd name="connsiteY2296" fmla="*/ 269395 h 1237129"/>
              <a:gd name="connsiteX2297" fmla="*/ 1776357 w 3751729"/>
              <a:gd name="connsiteY2297" fmla="*/ 265210 h 1237129"/>
              <a:gd name="connsiteX2298" fmla="*/ 1782019 w 3751729"/>
              <a:gd name="connsiteY2298" fmla="*/ 261764 h 1237129"/>
              <a:gd name="connsiteX2299" fmla="*/ 1789403 w 3751729"/>
              <a:gd name="connsiteY2299" fmla="*/ 259303 h 1237129"/>
              <a:gd name="connsiteX2300" fmla="*/ 1800973 w 3751729"/>
              <a:gd name="connsiteY2300" fmla="*/ 260041 h 1237129"/>
              <a:gd name="connsiteX2301" fmla="*/ 1816727 w 3751729"/>
              <a:gd name="connsiteY2301" fmla="*/ 263487 h 1237129"/>
              <a:gd name="connsiteX2302" fmla="*/ 1818450 w 3751729"/>
              <a:gd name="connsiteY2302" fmla="*/ 259303 h 1237129"/>
              <a:gd name="connsiteX2303" fmla="*/ 1819188 w 3751729"/>
              <a:gd name="connsiteY2303" fmla="*/ 257580 h 1237129"/>
              <a:gd name="connsiteX2304" fmla="*/ 1822388 w 3751729"/>
              <a:gd name="connsiteY2304" fmla="*/ 254133 h 1237129"/>
              <a:gd name="connsiteX2305" fmla="*/ 1824849 w 3751729"/>
              <a:gd name="connsiteY2305" fmla="*/ 253395 h 1237129"/>
              <a:gd name="connsiteX2306" fmla="*/ 1828049 w 3751729"/>
              <a:gd name="connsiteY2306" fmla="*/ 253395 h 1237129"/>
              <a:gd name="connsiteX2307" fmla="*/ 1832235 w 3751729"/>
              <a:gd name="connsiteY2307" fmla="*/ 251673 h 1237129"/>
              <a:gd name="connsiteX2308" fmla="*/ 1832235 w 3751729"/>
              <a:gd name="connsiteY2308" fmla="*/ 226564 h 1237129"/>
              <a:gd name="connsiteX2309" fmla="*/ 1835434 w 3751729"/>
              <a:gd name="connsiteY2309" fmla="*/ 206380 h 1237129"/>
              <a:gd name="connsiteX2310" fmla="*/ 1837895 w 3751729"/>
              <a:gd name="connsiteY2310" fmla="*/ 202934 h 1237129"/>
              <a:gd name="connsiteX2311" fmla="*/ 1841096 w 3751729"/>
              <a:gd name="connsiteY2311" fmla="*/ 202195 h 1237129"/>
              <a:gd name="connsiteX2312" fmla="*/ 1843557 w 3751729"/>
              <a:gd name="connsiteY2312" fmla="*/ 198750 h 1237129"/>
              <a:gd name="connsiteX2313" fmla="*/ 1846757 w 3751729"/>
              <a:gd name="connsiteY2313" fmla="*/ 197026 h 1237129"/>
              <a:gd name="connsiteX2314" fmla="*/ 1850943 w 3751729"/>
              <a:gd name="connsiteY2314" fmla="*/ 196288 h 1237129"/>
              <a:gd name="connsiteX2315" fmla="*/ 1850943 w 3751729"/>
              <a:gd name="connsiteY2315" fmla="*/ 198750 h 1237129"/>
              <a:gd name="connsiteX2316" fmla="*/ 1853403 w 3751729"/>
              <a:gd name="connsiteY2316" fmla="*/ 202195 h 1237129"/>
              <a:gd name="connsiteX2317" fmla="*/ 1855127 w 3751729"/>
              <a:gd name="connsiteY2317" fmla="*/ 204657 h 1237129"/>
              <a:gd name="connsiteX2318" fmla="*/ 1856849 w 3751729"/>
              <a:gd name="connsiteY2318" fmla="*/ 208103 h 1237129"/>
              <a:gd name="connsiteX2319" fmla="*/ 1858573 w 3751729"/>
              <a:gd name="connsiteY2319" fmla="*/ 208841 h 1237129"/>
              <a:gd name="connsiteX2320" fmla="*/ 1862757 w 3751729"/>
              <a:gd name="connsiteY2320" fmla="*/ 210564 h 1237129"/>
              <a:gd name="connsiteX2321" fmla="*/ 1866942 w 3751729"/>
              <a:gd name="connsiteY2321" fmla="*/ 212288 h 1237129"/>
              <a:gd name="connsiteX2322" fmla="*/ 1865219 w 3751729"/>
              <a:gd name="connsiteY2322" fmla="*/ 198750 h 1237129"/>
              <a:gd name="connsiteX2323" fmla="*/ 1864480 w 3751729"/>
              <a:gd name="connsiteY2323" fmla="*/ 190380 h 1237129"/>
              <a:gd name="connsiteX2324" fmla="*/ 1861280 w 3751729"/>
              <a:gd name="connsiteY2324" fmla="*/ 184473 h 1237129"/>
              <a:gd name="connsiteX2325" fmla="*/ 1859557 w 3751729"/>
              <a:gd name="connsiteY2325" fmla="*/ 176842 h 1237129"/>
              <a:gd name="connsiteX2326" fmla="*/ 1857096 w 3751729"/>
              <a:gd name="connsiteY2326" fmla="*/ 163304 h 1237129"/>
              <a:gd name="connsiteX2327" fmla="*/ 1864480 w 3751729"/>
              <a:gd name="connsiteY2327" fmla="*/ 162565 h 1237129"/>
              <a:gd name="connsiteX2328" fmla="*/ 1869404 w 3751729"/>
              <a:gd name="connsiteY2328" fmla="*/ 159119 h 1237129"/>
              <a:gd name="connsiteX2329" fmla="*/ 1874326 w 3751729"/>
              <a:gd name="connsiteY2329" fmla="*/ 156658 h 1237129"/>
              <a:gd name="connsiteX2330" fmla="*/ 1879988 w 3751729"/>
              <a:gd name="connsiteY2330" fmla="*/ 153212 h 1237129"/>
              <a:gd name="connsiteX2331" fmla="*/ 1889834 w 3751729"/>
              <a:gd name="connsiteY2331" fmla="*/ 153212 h 1237129"/>
              <a:gd name="connsiteX2332" fmla="*/ 1899680 w 3751729"/>
              <a:gd name="connsiteY2332" fmla="*/ 154934 h 1237129"/>
              <a:gd name="connsiteX2333" fmla="*/ 1907065 w 3751729"/>
              <a:gd name="connsiteY2333" fmla="*/ 156658 h 1237129"/>
              <a:gd name="connsiteX2334" fmla="*/ 1914449 w 3751729"/>
              <a:gd name="connsiteY2334" fmla="*/ 153212 h 1237129"/>
              <a:gd name="connsiteX2335" fmla="*/ 1920111 w 3751729"/>
              <a:gd name="connsiteY2335" fmla="*/ 144842 h 1237129"/>
              <a:gd name="connsiteX2336" fmla="*/ 1915187 w 3751729"/>
              <a:gd name="connsiteY2336" fmla="*/ 143119 h 1237129"/>
              <a:gd name="connsiteX2337" fmla="*/ 1911003 w 3751729"/>
              <a:gd name="connsiteY2337" fmla="*/ 141396 h 1237129"/>
              <a:gd name="connsiteX2338" fmla="*/ 1908541 w 3751729"/>
              <a:gd name="connsiteY2338" fmla="*/ 139673 h 1237129"/>
              <a:gd name="connsiteX2339" fmla="*/ 1903619 w 3751729"/>
              <a:gd name="connsiteY2339" fmla="*/ 138935 h 1237129"/>
              <a:gd name="connsiteX2340" fmla="*/ 1897957 w 3751729"/>
              <a:gd name="connsiteY2340" fmla="*/ 138935 h 1237129"/>
              <a:gd name="connsiteX2341" fmla="*/ 1883926 w 3751729"/>
              <a:gd name="connsiteY2341" fmla="*/ 145581 h 1237129"/>
              <a:gd name="connsiteX2342" fmla="*/ 1868173 w 3751729"/>
              <a:gd name="connsiteY2342" fmla="*/ 150503 h 1237129"/>
              <a:gd name="connsiteX2343" fmla="*/ 1850943 w 3751729"/>
              <a:gd name="connsiteY2343" fmla="*/ 152965 h 1237129"/>
              <a:gd name="connsiteX2344" fmla="*/ 1847742 w 3751729"/>
              <a:gd name="connsiteY2344" fmla="*/ 145334 h 1237129"/>
              <a:gd name="connsiteX2345" fmla="*/ 1843557 w 3751729"/>
              <a:gd name="connsiteY2345" fmla="*/ 139427 h 1237129"/>
              <a:gd name="connsiteX2346" fmla="*/ 1839373 w 3751729"/>
              <a:gd name="connsiteY2346" fmla="*/ 133519 h 1237129"/>
              <a:gd name="connsiteX2347" fmla="*/ 1836173 w 3751729"/>
              <a:gd name="connsiteY2347" fmla="*/ 126873 h 1237129"/>
              <a:gd name="connsiteX2348" fmla="*/ 1835434 w 3751729"/>
              <a:gd name="connsiteY2348" fmla="*/ 115058 h 1237129"/>
              <a:gd name="connsiteX2349" fmla="*/ 1836173 w 3751729"/>
              <a:gd name="connsiteY2349" fmla="*/ 105950 h 1237129"/>
              <a:gd name="connsiteX2350" fmla="*/ 1835434 w 3751729"/>
              <a:gd name="connsiteY2350" fmla="*/ 95858 h 1237129"/>
              <a:gd name="connsiteX2351" fmla="*/ 1833711 w 3751729"/>
              <a:gd name="connsiteY2351" fmla="*/ 84042 h 1237129"/>
              <a:gd name="connsiteX2352" fmla="*/ 1835434 w 3751729"/>
              <a:gd name="connsiteY2352" fmla="*/ 73950 h 1237129"/>
              <a:gd name="connsiteX2353" fmla="*/ 1842081 w 3751729"/>
              <a:gd name="connsiteY2353" fmla="*/ 58935 h 1237129"/>
              <a:gd name="connsiteX2354" fmla="*/ 1853649 w 3751729"/>
              <a:gd name="connsiteY2354" fmla="*/ 48843 h 1237129"/>
              <a:gd name="connsiteX2355" fmla="*/ 1865219 w 3751729"/>
              <a:gd name="connsiteY2355" fmla="*/ 37027 h 1237129"/>
              <a:gd name="connsiteX2356" fmla="*/ 1875065 w 3751729"/>
              <a:gd name="connsiteY2356" fmla="*/ 25212 h 1237129"/>
              <a:gd name="connsiteX2357" fmla="*/ 1882450 w 3751729"/>
              <a:gd name="connsiteY2357" fmla="*/ 11673 h 1237129"/>
              <a:gd name="connsiteX2358" fmla="*/ 1878265 w 3751729"/>
              <a:gd name="connsiteY2358" fmla="*/ 7489 h 1237129"/>
              <a:gd name="connsiteX2359" fmla="*/ 1874081 w 3751729"/>
              <a:gd name="connsiteY2359" fmla="*/ 3304 h 1237129"/>
              <a:gd name="connsiteX2360" fmla="*/ 1731537 w 3751729"/>
              <a:gd name="connsiteY2360" fmla="*/ 0 h 1237129"/>
              <a:gd name="connsiteX2361" fmla="*/ 1863626 w 3751729"/>
              <a:gd name="connsiteY2361" fmla="*/ 0 h 1237129"/>
              <a:gd name="connsiteX2362" fmla="*/ 1858327 w 3751729"/>
              <a:gd name="connsiteY2362" fmla="*/ 843 h 1237129"/>
              <a:gd name="connsiteX2363" fmla="*/ 1845034 w 3751729"/>
              <a:gd name="connsiteY2363" fmla="*/ 1582 h 1237129"/>
              <a:gd name="connsiteX2364" fmla="*/ 1840850 w 3751729"/>
              <a:gd name="connsiteY2364" fmla="*/ 22505 h 1237129"/>
              <a:gd name="connsiteX2365" fmla="*/ 1833465 w 3751729"/>
              <a:gd name="connsiteY2365" fmla="*/ 38504 h 1237129"/>
              <a:gd name="connsiteX2366" fmla="*/ 1823619 w 3751729"/>
              <a:gd name="connsiteY2366" fmla="*/ 52043 h 1237129"/>
              <a:gd name="connsiteX2367" fmla="*/ 1812050 w 3751729"/>
              <a:gd name="connsiteY2367" fmla="*/ 64596 h 1237129"/>
              <a:gd name="connsiteX2368" fmla="*/ 1801219 w 3751729"/>
              <a:gd name="connsiteY2368" fmla="*/ 79612 h 1237129"/>
              <a:gd name="connsiteX2369" fmla="*/ 1794573 w 3751729"/>
              <a:gd name="connsiteY2369" fmla="*/ 97335 h 1237129"/>
              <a:gd name="connsiteX2370" fmla="*/ 1789649 w 3751729"/>
              <a:gd name="connsiteY2370" fmla="*/ 117519 h 1237129"/>
              <a:gd name="connsiteX2371" fmla="*/ 1798758 w 3751729"/>
              <a:gd name="connsiteY2371" fmla="*/ 125150 h 1237129"/>
              <a:gd name="connsiteX2372" fmla="*/ 1807126 w 3751729"/>
              <a:gd name="connsiteY2372" fmla="*/ 133519 h 1237129"/>
              <a:gd name="connsiteX2373" fmla="*/ 1812788 w 3751729"/>
              <a:gd name="connsiteY2373" fmla="*/ 144350 h 1237129"/>
              <a:gd name="connsiteX2374" fmla="*/ 1815988 w 3751729"/>
              <a:gd name="connsiteY2374" fmla="*/ 156904 h 1237129"/>
              <a:gd name="connsiteX2375" fmla="*/ 1811804 w 3751729"/>
              <a:gd name="connsiteY2375" fmla="*/ 158626 h 1237129"/>
              <a:gd name="connsiteX2376" fmla="*/ 1810081 w 3751729"/>
              <a:gd name="connsiteY2376" fmla="*/ 160350 h 1237129"/>
              <a:gd name="connsiteX2377" fmla="*/ 1808357 w 3751729"/>
              <a:gd name="connsiteY2377" fmla="*/ 162073 h 1237129"/>
              <a:gd name="connsiteX2378" fmla="*/ 1808357 w 3751729"/>
              <a:gd name="connsiteY2378" fmla="*/ 162811 h 1237129"/>
              <a:gd name="connsiteX2379" fmla="*/ 1806634 w 3751729"/>
              <a:gd name="connsiteY2379" fmla="*/ 164535 h 1237129"/>
              <a:gd name="connsiteX2380" fmla="*/ 1806634 w 3751729"/>
              <a:gd name="connsiteY2380" fmla="*/ 167981 h 1237129"/>
              <a:gd name="connsiteX2381" fmla="*/ 1805896 w 3751729"/>
              <a:gd name="connsiteY2381" fmla="*/ 168719 h 1237129"/>
              <a:gd name="connsiteX2382" fmla="*/ 1786943 w 3751729"/>
              <a:gd name="connsiteY2382" fmla="*/ 176349 h 1237129"/>
              <a:gd name="connsiteX2383" fmla="*/ 1784481 w 3751729"/>
              <a:gd name="connsiteY2383" fmla="*/ 194073 h 1237129"/>
              <a:gd name="connsiteX2384" fmla="*/ 1778819 w 3751729"/>
              <a:gd name="connsiteY2384" fmla="*/ 207611 h 1237129"/>
              <a:gd name="connsiteX2385" fmla="*/ 1773158 w 3751729"/>
              <a:gd name="connsiteY2385" fmla="*/ 217703 h 1237129"/>
              <a:gd name="connsiteX2386" fmla="*/ 1764050 w 3751729"/>
              <a:gd name="connsiteY2386" fmla="*/ 226073 h 1237129"/>
              <a:gd name="connsiteX2387" fmla="*/ 1756666 w 3751729"/>
              <a:gd name="connsiteY2387" fmla="*/ 235180 h 1237129"/>
              <a:gd name="connsiteX2388" fmla="*/ 1750019 w 3751729"/>
              <a:gd name="connsiteY2388" fmla="*/ 246995 h 1237129"/>
              <a:gd name="connsiteX2389" fmla="*/ 1745097 w 3751729"/>
              <a:gd name="connsiteY2389" fmla="*/ 246995 h 1237129"/>
              <a:gd name="connsiteX2390" fmla="*/ 1745097 w 3751729"/>
              <a:gd name="connsiteY2390" fmla="*/ 243549 h 1237129"/>
              <a:gd name="connsiteX2391" fmla="*/ 1733527 w 3751729"/>
              <a:gd name="connsiteY2391" fmla="*/ 227549 h 1237129"/>
              <a:gd name="connsiteX2392" fmla="*/ 1726881 w 3751729"/>
              <a:gd name="connsiteY2392" fmla="*/ 209826 h 1237129"/>
              <a:gd name="connsiteX2393" fmla="*/ 1721958 w 3751729"/>
              <a:gd name="connsiteY2393" fmla="*/ 190626 h 1237129"/>
              <a:gd name="connsiteX2394" fmla="*/ 1713592 w 3751729"/>
              <a:gd name="connsiteY2394" fmla="*/ 168719 h 1237129"/>
              <a:gd name="connsiteX2395" fmla="*/ 1702022 w 3751729"/>
              <a:gd name="connsiteY2395" fmla="*/ 174627 h 1237129"/>
              <a:gd name="connsiteX2396" fmla="*/ 1694637 w 3751729"/>
              <a:gd name="connsiteY2396" fmla="*/ 182257 h 1237129"/>
              <a:gd name="connsiteX2397" fmla="*/ 1686269 w 3751729"/>
              <a:gd name="connsiteY2397" fmla="*/ 188165 h 1237129"/>
              <a:gd name="connsiteX2398" fmla="*/ 1677161 w 3751729"/>
              <a:gd name="connsiteY2398" fmla="*/ 192349 h 1237129"/>
              <a:gd name="connsiteX2399" fmla="*/ 1663130 w 3751729"/>
              <a:gd name="connsiteY2399" fmla="*/ 195795 h 1237129"/>
              <a:gd name="connsiteX2400" fmla="*/ 1661407 w 3751729"/>
              <a:gd name="connsiteY2400" fmla="*/ 194073 h 1237129"/>
              <a:gd name="connsiteX2401" fmla="*/ 1659684 w 3751729"/>
              <a:gd name="connsiteY2401" fmla="*/ 194073 h 1237129"/>
              <a:gd name="connsiteX2402" fmla="*/ 1658946 w 3751729"/>
              <a:gd name="connsiteY2402" fmla="*/ 194073 h 1237129"/>
              <a:gd name="connsiteX2403" fmla="*/ 1657223 w 3751729"/>
              <a:gd name="connsiteY2403" fmla="*/ 192349 h 1237129"/>
              <a:gd name="connsiteX2404" fmla="*/ 1654023 w 3751729"/>
              <a:gd name="connsiteY2404" fmla="*/ 192349 h 1237129"/>
              <a:gd name="connsiteX2405" fmla="*/ 1653285 w 3751729"/>
              <a:gd name="connsiteY2405" fmla="*/ 174627 h 1237129"/>
              <a:gd name="connsiteX2406" fmla="*/ 1651560 w 3751729"/>
              <a:gd name="connsiteY2406" fmla="*/ 160350 h 1237129"/>
              <a:gd name="connsiteX2407" fmla="*/ 1648361 w 3751729"/>
              <a:gd name="connsiteY2407" fmla="*/ 148534 h 1237129"/>
              <a:gd name="connsiteX2408" fmla="*/ 1645899 w 3751729"/>
              <a:gd name="connsiteY2408" fmla="*/ 134996 h 1237129"/>
              <a:gd name="connsiteX2409" fmla="*/ 1644176 w 3751729"/>
              <a:gd name="connsiteY2409" fmla="*/ 117273 h 1237129"/>
              <a:gd name="connsiteX2410" fmla="*/ 1651560 w 3751729"/>
              <a:gd name="connsiteY2410" fmla="*/ 109642 h 1237129"/>
              <a:gd name="connsiteX2411" fmla="*/ 1654023 w 3751729"/>
              <a:gd name="connsiteY2411" fmla="*/ 102997 h 1237129"/>
              <a:gd name="connsiteX2412" fmla="*/ 1655746 w 3751729"/>
              <a:gd name="connsiteY2412" fmla="*/ 93889 h 1237129"/>
              <a:gd name="connsiteX2413" fmla="*/ 1659931 w 3751729"/>
              <a:gd name="connsiteY2413" fmla="*/ 82074 h 1237129"/>
              <a:gd name="connsiteX2414" fmla="*/ 1663130 w 3751729"/>
              <a:gd name="connsiteY2414" fmla="*/ 79612 h 1237129"/>
              <a:gd name="connsiteX2415" fmla="*/ 1667315 w 3751729"/>
              <a:gd name="connsiteY2415" fmla="*/ 75428 h 1237129"/>
              <a:gd name="connsiteX2416" fmla="*/ 1671499 w 3751729"/>
              <a:gd name="connsiteY2416" fmla="*/ 70504 h 1237129"/>
              <a:gd name="connsiteX2417" fmla="*/ 1676422 w 3751729"/>
              <a:gd name="connsiteY2417" fmla="*/ 66319 h 1237129"/>
              <a:gd name="connsiteX2418" fmla="*/ 1678884 w 3751729"/>
              <a:gd name="connsiteY2418" fmla="*/ 68042 h 1237129"/>
              <a:gd name="connsiteX2419" fmla="*/ 1680607 w 3751729"/>
              <a:gd name="connsiteY2419" fmla="*/ 69765 h 1237129"/>
              <a:gd name="connsiteX2420" fmla="*/ 1682329 w 3751729"/>
              <a:gd name="connsiteY2420" fmla="*/ 70504 h 1237129"/>
              <a:gd name="connsiteX2421" fmla="*/ 1683068 w 3751729"/>
              <a:gd name="connsiteY2421" fmla="*/ 72227 h 1237129"/>
              <a:gd name="connsiteX2422" fmla="*/ 1686269 w 3751729"/>
              <a:gd name="connsiteY2422" fmla="*/ 69765 h 1237129"/>
              <a:gd name="connsiteX2423" fmla="*/ 1687991 w 3751729"/>
              <a:gd name="connsiteY2423" fmla="*/ 66319 h 1237129"/>
              <a:gd name="connsiteX2424" fmla="*/ 1688731 w 3751729"/>
              <a:gd name="connsiteY2424" fmla="*/ 63858 h 1237129"/>
              <a:gd name="connsiteX2425" fmla="*/ 1690453 w 3751729"/>
              <a:gd name="connsiteY2425" fmla="*/ 58935 h 1237129"/>
              <a:gd name="connsiteX2426" fmla="*/ 1692176 w 3751729"/>
              <a:gd name="connsiteY2426" fmla="*/ 56473 h 1237129"/>
              <a:gd name="connsiteX2427" fmla="*/ 1702022 w 3751729"/>
              <a:gd name="connsiteY2427" fmla="*/ 50566 h 1237129"/>
              <a:gd name="connsiteX2428" fmla="*/ 1710391 w 3751729"/>
              <a:gd name="connsiteY2428" fmla="*/ 47119 h 1237129"/>
              <a:gd name="connsiteX2429" fmla="*/ 1717775 w 3751729"/>
              <a:gd name="connsiteY2429" fmla="*/ 40473 h 1237129"/>
              <a:gd name="connsiteX2430" fmla="*/ 1715314 w 3751729"/>
              <a:gd name="connsiteY2430" fmla="*/ 38750 h 1237129"/>
              <a:gd name="connsiteX2431" fmla="*/ 1713592 w 3751729"/>
              <a:gd name="connsiteY2431" fmla="*/ 38750 h 1237129"/>
              <a:gd name="connsiteX2432" fmla="*/ 1711869 w 3751729"/>
              <a:gd name="connsiteY2432" fmla="*/ 38750 h 1237129"/>
              <a:gd name="connsiteX2433" fmla="*/ 1711869 w 3751729"/>
              <a:gd name="connsiteY2433" fmla="*/ 37027 h 1237129"/>
              <a:gd name="connsiteX2434" fmla="*/ 1711869 w 3751729"/>
              <a:gd name="connsiteY2434" fmla="*/ 34566 h 1237129"/>
              <a:gd name="connsiteX2435" fmla="*/ 1710146 w 3751729"/>
              <a:gd name="connsiteY2435" fmla="*/ 31120 h 1237129"/>
              <a:gd name="connsiteX2436" fmla="*/ 1720975 w 3751729"/>
              <a:gd name="connsiteY2436" fmla="*/ 17581 h 1237129"/>
              <a:gd name="connsiteX2437" fmla="*/ 1730820 w 3751729"/>
              <a:gd name="connsiteY2437" fmla="*/ 1582 h 1237129"/>
              <a:gd name="connsiteX2438" fmla="*/ 1335283 w 3751729"/>
              <a:gd name="connsiteY2438" fmla="*/ 0 h 1237129"/>
              <a:gd name="connsiteX2439" fmla="*/ 1355141 w 3751729"/>
              <a:gd name="connsiteY2439" fmla="*/ 0 h 1237129"/>
              <a:gd name="connsiteX2440" fmla="*/ 1357409 w 3751729"/>
              <a:gd name="connsiteY2440" fmla="*/ 4536 h 1237129"/>
              <a:gd name="connsiteX2441" fmla="*/ 1360609 w 3751729"/>
              <a:gd name="connsiteY2441" fmla="*/ 6998 h 1237129"/>
              <a:gd name="connsiteX2442" fmla="*/ 1363070 w 3751729"/>
              <a:gd name="connsiteY2442" fmla="*/ 12905 h 1237129"/>
              <a:gd name="connsiteX2443" fmla="*/ 1372178 w 3751729"/>
              <a:gd name="connsiteY2443" fmla="*/ 5521 h 1237129"/>
              <a:gd name="connsiteX2444" fmla="*/ 1380000 w 3751729"/>
              <a:gd name="connsiteY2444" fmla="*/ 0 h 1237129"/>
              <a:gd name="connsiteX2445" fmla="*/ 1394146 w 3751729"/>
              <a:gd name="connsiteY2445" fmla="*/ 0 h 1237129"/>
              <a:gd name="connsiteX2446" fmla="*/ 1396054 w 3751729"/>
              <a:gd name="connsiteY2446" fmla="*/ 1337 h 1237129"/>
              <a:gd name="connsiteX2447" fmla="*/ 1396054 w 3751729"/>
              <a:gd name="connsiteY2447" fmla="*/ 2812 h 1237129"/>
              <a:gd name="connsiteX2448" fmla="*/ 1397778 w 3751729"/>
              <a:gd name="connsiteY2448" fmla="*/ 2812 h 1237129"/>
              <a:gd name="connsiteX2449" fmla="*/ 1399501 w 3751729"/>
              <a:gd name="connsiteY2449" fmla="*/ 2812 h 1237129"/>
              <a:gd name="connsiteX2450" fmla="*/ 1401962 w 3751729"/>
              <a:gd name="connsiteY2450" fmla="*/ 2812 h 1237129"/>
              <a:gd name="connsiteX2451" fmla="*/ 1407235 w 3751729"/>
              <a:gd name="connsiteY2451" fmla="*/ 0 h 1237129"/>
              <a:gd name="connsiteX2452" fmla="*/ 1442331 w 3751729"/>
              <a:gd name="connsiteY2452" fmla="*/ 0 h 1237129"/>
              <a:gd name="connsiteX2453" fmla="*/ 1442331 w 3751729"/>
              <a:gd name="connsiteY2453" fmla="*/ 2812 h 1237129"/>
              <a:gd name="connsiteX2454" fmla="*/ 1442331 w 3751729"/>
              <a:gd name="connsiteY2454" fmla="*/ 6998 h 1237129"/>
              <a:gd name="connsiteX2455" fmla="*/ 1444054 w 3751729"/>
              <a:gd name="connsiteY2455" fmla="*/ 18813 h 1237129"/>
              <a:gd name="connsiteX2456" fmla="*/ 1445777 w 3751729"/>
              <a:gd name="connsiteY2456" fmla="*/ 32105 h 1237129"/>
              <a:gd name="connsiteX2457" fmla="*/ 1445777 w 3751729"/>
              <a:gd name="connsiteY2457" fmla="*/ 43674 h 1237129"/>
              <a:gd name="connsiteX2458" fmla="*/ 1429285 w 3751729"/>
              <a:gd name="connsiteY2458" fmla="*/ 52043 h 1237129"/>
              <a:gd name="connsiteX2459" fmla="*/ 1411070 w 3751729"/>
              <a:gd name="connsiteY2459" fmla="*/ 59428 h 1237129"/>
              <a:gd name="connsiteX2460" fmla="*/ 1393594 w 3751729"/>
              <a:gd name="connsiteY2460" fmla="*/ 67796 h 1237129"/>
              <a:gd name="connsiteX2461" fmla="*/ 1378824 w 3751729"/>
              <a:gd name="connsiteY2461" fmla="*/ 79612 h 1237129"/>
              <a:gd name="connsiteX2462" fmla="*/ 1374640 w 3751729"/>
              <a:gd name="connsiteY2462" fmla="*/ 77151 h 1237129"/>
              <a:gd name="connsiteX2463" fmla="*/ 1367255 w 3751729"/>
              <a:gd name="connsiteY2463" fmla="*/ 73705 h 1237129"/>
              <a:gd name="connsiteX2464" fmla="*/ 1357409 w 3751729"/>
              <a:gd name="connsiteY2464" fmla="*/ 67796 h 1237129"/>
              <a:gd name="connsiteX2465" fmla="*/ 1349040 w 3751729"/>
              <a:gd name="connsiteY2465" fmla="*/ 63612 h 1237129"/>
              <a:gd name="connsiteX2466" fmla="*/ 1341655 w 3751729"/>
              <a:gd name="connsiteY2466" fmla="*/ 59428 h 1237129"/>
              <a:gd name="connsiteX2467" fmla="*/ 1338209 w 3751729"/>
              <a:gd name="connsiteY2467" fmla="*/ 56228 h 1237129"/>
              <a:gd name="connsiteX2468" fmla="*/ 1339932 w 3751729"/>
              <a:gd name="connsiteY2468" fmla="*/ 55490 h 1237129"/>
              <a:gd name="connsiteX2469" fmla="*/ 1341655 w 3751729"/>
              <a:gd name="connsiteY2469" fmla="*/ 53766 h 1237129"/>
              <a:gd name="connsiteX2470" fmla="*/ 1343378 w 3751729"/>
              <a:gd name="connsiteY2470" fmla="*/ 52043 h 1237129"/>
              <a:gd name="connsiteX2471" fmla="*/ 1343378 w 3751729"/>
              <a:gd name="connsiteY2471" fmla="*/ 50320 h 1237129"/>
              <a:gd name="connsiteX2472" fmla="*/ 1344116 w 3751729"/>
              <a:gd name="connsiteY2472" fmla="*/ 47859 h 1237129"/>
              <a:gd name="connsiteX2473" fmla="*/ 1339932 w 3751729"/>
              <a:gd name="connsiteY2473" fmla="*/ 44658 h 1237129"/>
              <a:gd name="connsiteX2474" fmla="*/ 1334271 w 3751729"/>
              <a:gd name="connsiteY2474" fmla="*/ 43674 h 1237129"/>
              <a:gd name="connsiteX2475" fmla="*/ 1330086 w 3751729"/>
              <a:gd name="connsiteY2475" fmla="*/ 40474 h 1237129"/>
              <a:gd name="connsiteX2476" fmla="*/ 1325901 w 3751729"/>
              <a:gd name="connsiteY2476" fmla="*/ 38012 h 1237129"/>
              <a:gd name="connsiteX2477" fmla="*/ 1328363 w 3751729"/>
              <a:gd name="connsiteY2477" fmla="*/ 38012 h 1237129"/>
              <a:gd name="connsiteX2478" fmla="*/ 1331809 w 3751729"/>
              <a:gd name="connsiteY2478" fmla="*/ 34567 h 1237129"/>
              <a:gd name="connsiteX2479" fmla="*/ 1332547 w 3751729"/>
              <a:gd name="connsiteY2479" fmla="*/ 32844 h 1237129"/>
              <a:gd name="connsiteX2480" fmla="*/ 1334271 w 3751729"/>
              <a:gd name="connsiteY2480" fmla="*/ 32844 h 1237129"/>
              <a:gd name="connsiteX2481" fmla="*/ 1335747 w 3751729"/>
              <a:gd name="connsiteY2481" fmla="*/ 32105 h 1237129"/>
              <a:gd name="connsiteX2482" fmla="*/ 1339932 w 3751729"/>
              <a:gd name="connsiteY2482" fmla="*/ 32105 h 1237129"/>
              <a:gd name="connsiteX2483" fmla="*/ 1344116 w 3751729"/>
              <a:gd name="connsiteY2483" fmla="*/ 32105 h 1237129"/>
              <a:gd name="connsiteX2484" fmla="*/ 1344116 w 3751729"/>
              <a:gd name="connsiteY2484" fmla="*/ 21275 h 1237129"/>
              <a:gd name="connsiteX2485" fmla="*/ 1322701 w 3751729"/>
              <a:gd name="connsiteY2485" fmla="*/ 21275 h 1237129"/>
              <a:gd name="connsiteX2486" fmla="*/ 1318517 w 3751729"/>
              <a:gd name="connsiteY2486" fmla="*/ 12905 h 1237129"/>
              <a:gd name="connsiteX2487" fmla="*/ 1325901 w 3751729"/>
              <a:gd name="connsiteY2487" fmla="*/ 6998 h 1237129"/>
              <a:gd name="connsiteX2488" fmla="*/ 1331809 w 3751729"/>
              <a:gd name="connsiteY2488" fmla="*/ 1337 h 1237129"/>
              <a:gd name="connsiteX2489" fmla="*/ 994515 w 3751729"/>
              <a:gd name="connsiteY2489" fmla="*/ 0 h 1237129"/>
              <a:gd name="connsiteX2490" fmla="*/ 1240498 w 3751729"/>
              <a:gd name="connsiteY2490" fmla="*/ 0 h 1237129"/>
              <a:gd name="connsiteX2491" fmla="*/ 1238272 w 3751729"/>
              <a:gd name="connsiteY2491" fmla="*/ 6013 h 1237129"/>
              <a:gd name="connsiteX2492" fmla="*/ 1230887 w 3751729"/>
              <a:gd name="connsiteY2492" fmla="*/ 13644 h 1237129"/>
              <a:gd name="connsiteX2493" fmla="*/ 1218579 w 3751729"/>
              <a:gd name="connsiteY2493" fmla="*/ 22012 h 1237129"/>
              <a:gd name="connsiteX2494" fmla="*/ 1202088 w 3751729"/>
              <a:gd name="connsiteY2494" fmla="*/ 29643 h 1237129"/>
              <a:gd name="connsiteX2495" fmla="*/ 1188057 w 3751729"/>
              <a:gd name="connsiteY2495" fmla="*/ 35551 h 1237129"/>
              <a:gd name="connsiteX2496" fmla="*/ 1174765 w 3751729"/>
              <a:gd name="connsiteY2496" fmla="*/ 38997 h 1237129"/>
              <a:gd name="connsiteX2497" fmla="*/ 1174765 w 3751729"/>
              <a:gd name="connsiteY2497" fmla="*/ 35551 h 1237129"/>
              <a:gd name="connsiteX2498" fmla="*/ 1174765 w 3751729"/>
              <a:gd name="connsiteY2498" fmla="*/ 33089 h 1237129"/>
              <a:gd name="connsiteX2499" fmla="*/ 1173042 w 3751729"/>
              <a:gd name="connsiteY2499" fmla="*/ 33089 h 1237129"/>
              <a:gd name="connsiteX2500" fmla="*/ 1173042 w 3751729"/>
              <a:gd name="connsiteY2500" fmla="*/ 31367 h 1237129"/>
              <a:gd name="connsiteX2501" fmla="*/ 1172304 w 3751729"/>
              <a:gd name="connsiteY2501" fmla="*/ 29643 h 1237129"/>
              <a:gd name="connsiteX2502" fmla="*/ 1170580 w 3751729"/>
              <a:gd name="connsiteY2502" fmla="*/ 41458 h 1237129"/>
              <a:gd name="connsiteX2503" fmla="*/ 1166396 w 3751729"/>
              <a:gd name="connsiteY2503" fmla="*/ 51551 h 1237129"/>
              <a:gd name="connsiteX2504" fmla="*/ 1163196 w 3751729"/>
              <a:gd name="connsiteY2504" fmla="*/ 60658 h 1237129"/>
              <a:gd name="connsiteX2505" fmla="*/ 1159011 w 3751729"/>
              <a:gd name="connsiteY2505" fmla="*/ 69027 h 1237129"/>
              <a:gd name="connsiteX2506" fmla="*/ 1155811 w 3751729"/>
              <a:gd name="connsiteY2506" fmla="*/ 80844 h 1237129"/>
              <a:gd name="connsiteX2507" fmla="*/ 1159011 w 3751729"/>
              <a:gd name="connsiteY2507" fmla="*/ 82566 h 1237129"/>
              <a:gd name="connsiteX2508" fmla="*/ 1159011 w 3751729"/>
              <a:gd name="connsiteY2508" fmla="*/ 84289 h 1237129"/>
              <a:gd name="connsiteX2509" fmla="*/ 1160735 w 3751729"/>
              <a:gd name="connsiteY2509" fmla="*/ 84289 h 1237129"/>
              <a:gd name="connsiteX2510" fmla="*/ 1160735 w 3751729"/>
              <a:gd name="connsiteY2510" fmla="*/ 86012 h 1237129"/>
              <a:gd name="connsiteX2511" fmla="*/ 1159011 w 3751729"/>
              <a:gd name="connsiteY2511" fmla="*/ 86750 h 1237129"/>
              <a:gd name="connsiteX2512" fmla="*/ 1155811 w 3751729"/>
              <a:gd name="connsiteY2512" fmla="*/ 90197 h 1237129"/>
              <a:gd name="connsiteX2513" fmla="*/ 1153350 w 3751729"/>
              <a:gd name="connsiteY2513" fmla="*/ 91920 h 1237129"/>
              <a:gd name="connsiteX2514" fmla="*/ 1150889 w 3751729"/>
              <a:gd name="connsiteY2514" fmla="*/ 94381 h 1237129"/>
              <a:gd name="connsiteX2515" fmla="*/ 1147689 w 3751729"/>
              <a:gd name="connsiteY2515" fmla="*/ 96104 h 1237129"/>
              <a:gd name="connsiteX2516" fmla="*/ 1145965 w 3751729"/>
              <a:gd name="connsiteY2516" fmla="*/ 98566 h 1237129"/>
              <a:gd name="connsiteX2517" fmla="*/ 1143504 w 3751729"/>
              <a:gd name="connsiteY2517" fmla="*/ 102750 h 1237129"/>
              <a:gd name="connsiteX2518" fmla="*/ 1137597 w 3751729"/>
              <a:gd name="connsiteY2518" fmla="*/ 119489 h 1237129"/>
              <a:gd name="connsiteX2519" fmla="*/ 1133412 w 3751729"/>
              <a:gd name="connsiteY2519" fmla="*/ 136966 h 1237129"/>
              <a:gd name="connsiteX2520" fmla="*/ 1131688 w 3751729"/>
              <a:gd name="connsiteY2520" fmla="*/ 157150 h 1237129"/>
              <a:gd name="connsiteX2521" fmla="*/ 1128489 w 3751729"/>
              <a:gd name="connsiteY2521" fmla="*/ 176350 h 1237129"/>
              <a:gd name="connsiteX2522" fmla="*/ 1124305 w 3751729"/>
              <a:gd name="connsiteY2522" fmla="*/ 193826 h 1237129"/>
              <a:gd name="connsiteX2523" fmla="*/ 1121842 w 3751729"/>
              <a:gd name="connsiteY2523" fmla="*/ 192104 h 1237129"/>
              <a:gd name="connsiteX2524" fmla="*/ 1120119 w 3751729"/>
              <a:gd name="connsiteY2524" fmla="*/ 192104 h 1237129"/>
              <a:gd name="connsiteX2525" fmla="*/ 1120119 w 3751729"/>
              <a:gd name="connsiteY2525" fmla="*/ 190380 h 1237129"/>
              <a:gd name="connsiteX2526" fmla="*/ 1118396 w 3751729"/>
              <a:gd name="connsiteY2526" fmla="*/ 190380 h 1237129"/>
              <a:gd name="connsiteX2527" fmla="*/ 1114212 w 3751729"/>
              <a:gd name="connsiteY2527" fmla="*/ 187919 h 1237129"/>
              <a:gd name="connsiteX2528" fmla="*/ 1106828 w 3751729"/>
              <a:gd name="connsiteY2528" fmla="*/ 182012 h 1237129"/>
              <a:gd name="connsiteX2529" fmla="*/ 1095258 w 3751729"/>
              <a:gd name="connsiteY2529" fmla="*/ 172903 h 1237129"/>
              <a:gd name="connsiteX2530" fmla="*/ 1081966 w 3751729"/>
              <a:gd name="connsiteY2530" fmla="*/ 165273 h 1237129"/>
              <a:gd name="connsiteX2531" fmla="*/ 1069658 w 3751729"/>
              <a:gd name="connsiteY2531" fmla="*/ 156904 h 1237129"/>
              <a:gd name="connsiteX2532" fmla="*/ 1059813 w 3751729"/>
              <a:gd name="connsiteY2532" fmla="*/ 149273 h 1237129"/>
              <a:gd name="connsiteX2533" fmla="*/ 1050706 w 3751729"/>
              <a:gd name="connsiteY2533" fmla="*/ 145088 h 1237129"/>
              <a:gd name="connsiteX2534" fmla="*/ 1048243 w 3751729"/>
              <a:gd name="connsiteY2534" fmla="*/ 143366 h 1237129"/>
              <a:gd name="connsiteX2535" fmla="*/ 1045043 w 3751729"/>
              <a:gd name="connsiteY2535" fmla="*/ 111612 h 1237129"/>
              <a:gd name="connsiteX2536" fmla="*/ 1043320 w 3751729"/>
              <a:gd name="connsiteY2536" fmla="*/ 108166 h 1237129"/>
              <a:gd name="connsiteX2537" fmla="*/ 1039136 w 3751729"/>
              <a:gd name="connsiteY2537" fmla="*/ 105705 h 1237129"/>
              <a:gd name="connsiteX2538" fmla="*/ 1036674 w 3751729"/>
              <a:gd name="connsiteY2538" fmla="*/ 103982 h 1237129"/>
              <a:gd name="connsiteX2539" fmla="*/ 1031751 w 3751729"/>
              <a:gd name="connsiteY2539" fmla="*/ 100535 h 1237129"/>
              <a:gd name="connsiteX2540" fmla="*/ 1029290 w 3751729"/>
              <a:gd name="connsiteY2540" fmla="*/ 98074 h 1237129"/>
              <a:gd name="connsiteX2541" fmla="*/ 1031751 w 3751729"/>
              <a:gd name="connsiteY2541" fmla="*/ 96351 h 1237129"/>
              <a:gd name="connsiteX2542" fmla="*/ 1031751 w 3751729"/>
              <a:gd name="connsiteY2542" fmla="*/ 94628 h 1237129"/>
              <a:gd name="connsiteX2543" fmla="*/ 1033474 w 3751729"/>
              <a:gd name="connsiteY2543" fmla="*/ 93889 h 1237129"/>
              <a:gd name="connsiteX2544" fmla="*/ 1035197 w 3751729"/>
              <a:gd name="connsiteY2544" fmla="*/ 90443 h 1237129"/>
              <a:gd name="connsiteX2545" fmla="*/ 1036919 w 3751729"/>
              <a:gd name="connsiteY2545" fmla="*/ 87982 h 1237129"/>
              <a:gd name="connsiteX2546" fmla="*/ 1029536 w 3751729"/>
              <a:gd name="connsiteY2546" fmla="*/ 87982 h 1237129"/>
              <a:gd name="connsiteX2547" fmla="*/ 1025351 w 3751729"/>
              <a:gd name="connsiteY2547" fmla="*/ 87982 h 1237129"/>
              <a:gd name="connsiteX2548" fmla="*/ 1022152 w 3751729"/>
              <a:gd name="connsiteY2548" fmla="*/ 87982 h 1237129"/>
              <a:gd name="connsiteX2549" fmla="*/ 1020428 w 3751729"/>
              <a:gd name="connsiteY2549" fmla="*/ 86258 h 1237129"/>
              <a:gd name="connsiteX2550" fmla="*/ 1019689 w 3751729"/>
              <a:gd name="connsiteY2550" fmla="*/ 83797 h 1237129"/>
              <a:gd name="connsiteX2551" fmla="*/ 1016489 w 3751729"/>
              <a:gd name="connsiteY2551" fmla="*/ 78873 h 1237129"/>
              <a:gd name="connsiteX2552" fmla="*/ 1014766 w 3751729"/>
              <a:gd name="connsiteY2552" fmla="*/ 76413 h 1237129"/>
              <a:gd name="connsiteX2553" fmla="*/ 1014766 w 3751729"/>
              <a:gd name="connsiteY2553" fmla="*/ 72966 h 1237129"/>
              <a:gd name="connsiteX2554" fmla="*/ 1014766 w 3751729"/>
              <a:gd name="connsiteY2554" fmla="*/ 72227 h 1237129"/>
              <a:gd name="connsiteX2555" fmla="*/ 1014766 w 3751729"/>
              <a:gd name="connsiteY2555" fmla="*/ 68782 h 1237129"/>
              <a:gd name="connsiteX2556" fmla="*/ 1016489 w 3751729"/>
              <a:gd name="connsiteY2556" fmla="*/ 66320 h 1237129"/>
              <a:gd name="connsiteX2557" fmla="*/ 1016489 w 3751729"/>
              <a:gd name="connsiteY2557" fmla="*/ 62874 h 1237129"/>
              <a:gd name="connsiteX2558" fmla="*/ 1008119 w 3751729"/>
              <a:gd name="connsiteY2558" fmla="*/ 62874 h 1237129"/>
              <a:gd name="connsiteX2559" fmla="*/ 1008119 w 3751729"/>
              <a:gd name="connsiteY2559" fmla="*/ 58690 h 1237129"/>
              <a:gd name="connsiteX2560" fmla="*/ 1008859 w 3751729"/>
              <a:gd name="connsiteY2560" fmla="*/ 54505 h 1237129"/>
              <a:gd name="connsiteX2561" fmla="*/ 1010582 w 3751729"/>
              <a:gd name="connsiteY2561" fmla="*/ 52782 h 1237129"/>
              <a:gd name="connsiteX2562" fmla="*/ 1010582 w 3751729"/>
              <a:gd name="connsiteY2562" fmla="*/ 49828 h 1237129"/>
              <a:gd name="connsiteX2563" fmla="*/ 1012305 w 3751729"/>
              <a:gd name="connsiteY2563" fmla="*/ 47366 h 1237129"/>
              <a:gd name="connsiteX2564" fmla="*/ 1014028 w 3751729"/>
              <a:gd name="connsiteY2564" fmla="*/ 43181 h 1237129"/>
              <a:gd name="connsiteX2565" fmla="*/ 1009104 w 3751729"/>
              <a:gd name="connsiteY2565" fmla="*/ 43181 h 1237129"/>
              <a:gd name="connsiteX2566" fmla="*/ 1004182 w 3751729"/>
              <a:gd name="connsiteY2566" fmla="*/ 43181 h 1237129"/>
              <a:gd name="connsiteX2567" fmla="*/ 1001720 w 3751729"/>
              <a:gd name="connsiteY2567" fmla="*/ 41458 h 1237129"/>
              <a:gd name="connsiteX2568" fmla="*/ 996797 w 3751729"/>
              <a:gd name="connsiteY2568" fmla="*/ 39735 h 1237129"/>
              <a:gd name="connsiteX2569" fmla="*/ 996059 w 3751729"/>
              <a:gd name="connsiteY2569" fmla="*/ 18075 h 1237129"/>
              <a:gd name="connsiteX2570" fmla="*/ 864598 w 3751729"/>
              <a:gd name="connsiteY2570" fmla="*/ 0 h 1237129"/>
              <a:gd name="connsiteX2571" fmla="*/ 901871 w 3751729"/>
              <a:gd name="connsiteY2571" fmla="*/ 0 h 1237129"/>
              <a:gd name="connsiteX2572" fmla="*/ 899566 w 3751729"/>
              <a:gd name="connsiteY2572" fmla="*/ 15368 h 1237129"/>
              <a:gd name="connsiteX2573" fmla="*/ 895383 w 3751729"/>
              <a:gd name="connsiteY2573" fmla="*/ 17090 h 1237129"/>
              <a:gd name="connsiteX2574" fmla="*/ 890459 w 3751729"/>
              <a:gd name="connsiteY2574" fmla="*/ 17090 h 1237129"/>
              <a:gd name="connsiteX2575" fmla="*/ 886521 w 3751729"/>
              <a:gd name="connsiteY2575" fmla="*/ 17829 h 1237129"/>
              <a:gd name="connsiteX2576" fmla="*/ 880613 w 3751729"/>
              <a:gd name="connsiteY2576" fmla="*/ 17829 h 1237129"/>
              <a:gd name="connsiteX2577" fmla="*/ 874951 w 3751729"/>
              <a:gd name="connsiteY2577" fmla="*/ 11183 h 1237129"/>
              <a:gd name="connsiteX2578" fmla="*/ 867321 w 3751729"/>
              <a:gd name="connsiteY2578" fmla="*/ 3552 h 1237129"/>
              <a:gd name="connsiteX2579" fmla="*/ 769123 w 3751729"/>
              <a:gd name="connsiteY2579" fmla="*/ 0 h 1237129"/>
              <a:gd name="connsiteX2580" fmla="*/ 842019 w 3751729"/>
              <a:gd name="connsiteY2580" fmla="*/ 0 h 1237129"/>
              <a:gd name="connsiteX2581" fmla="*/ 845906 w 3751729"/>
              <a:gd name="connsiteY2581" fmla="*/ 11921 h 1237129"/>
              <a:gd name="connsiteX2582" fmla="*/ 851813 w 3751729"/>
              <a:gd name="connsiteY2582" fmla="*/ 37275 h 1237129"/>
              <a:gd name="connsiteX2583" fmla="*/ 861659 w 3751729"/>
              <a:gd name="connsiteY2583" fmla="*/ 37275 h 1237129"/>
              <a:gd name="connsiteX2584" fmla="*/ 867321 w 3751729"/>
              <a:gd name="connsiteY2584" fmla="*/ 48845 h 1237129"/>
              <a:gd name="connsiteX2585" fmla="*/ 872244 w 3751729"/>
              <a:gd name="connsiteY2585" fmla="*/ 60660 h 1237129"/>
              <a:gd name="connsiteX2586" fmla="*/ 873228 w 3751729"/>
              <a:gd name="connsiteY2586" fmla="*/ 76660 h 1237129"/>
              <a:gd name="connsiteX2587" fmla="*/ 872244 w 3751729"/>
              <a:gd name="connsiteY2587" fmla="*/ 78383 h 1237129"/>
              <a:gd name="connsiteX2588" fmla="*/ 870767 w 3751729"/>
              <a:gd name="connsiteY2588" fmla="*/ 79859 h 1237129"/>
              <a:gd name="connsiteX2589" fmla="*/ 870767 w 3751729"/>
              <a:gd name="connsiteY2589" fmla="*/ 81582 h 1237129"/>
              <a:gd name="connsiteX2590" fmla="*/ 869044 w 3751729"/>
              <a:gd name="connsiteY2590" fmla="*/ 82567 h 1237129"/>
              <a:gd name="connsiteX2591" fmla="*/ 867321 w 3751729"/>
              <a:gd name="connsiteY2591" fmla="*/ 84290 h 1237129"/>
              <a:gd name="connsiteX2592" fmla="*/ 864858 w 3751729"/>
              <a:gd name="connsiteY2592" fmla="*/ 85767 h 1237129"/>
              <a:gd name="connsiteX2593" fmla="*/ 859198 w 3751729"/>
              <a:gd name="connsiteY2593" fmla="*/ 82567 h 1237129"/>
              <a:gd name="connsiteX2594" fmla="*/ 851813 w 3751729"/>
              <a:gd name="connsiteY2594" fmla="*/ 78383 h 1237129"/>
              <a:gd name="connsiteX2595" fmla="*/ 844182 w 3751729"/>
              <a:gd name="connsiteY2595" fmla="*/ 74198 h 1237129"/>
              <a:gd name="connsiteX2596" fmla="*/ 838521 w 3751729"/>
              <a:gd name="connsiteY2596" fmla="*/ 70752 h 1237129"/>
              <a:gd name="connsiteX2597" fmla="*/ 836060 w 3751729"/>
              <a:gd name="connsiteY2597" fmla="*/ 70013 h 1237129"/>
              <a:gd name="connsiteX2598" fmla="*/ 833598 w 3751729"/>
              <a:gd name="connsiteY2598" fmla="*/ 70013 h 1237129"/>
              <a:gd name="connsiteX2599" fmla="*/ 841721 w 3751729"/>
              <a:gd name="connsiteY2599" fmla="*/ 81582 h 1237129"/>
              <a:gd name="connsiteX2600" fmla="*/ 849352 w 3751729"/>
              <a:gd name="connsiteY2600" fmla="*/ 91675 h 1237129"/>
              <a:gd name="connsiteX2601" fmla="*/ 855013 w 3751729"/>
              <a:gd name="connsiteY2601" fmla="*/ 104229 h 1237129"/>
              <a:gd name="connsiteX2602" fmla="*/ 851813 w 3751729"/>
              <a:gd name="connsiteY2602" fmla="*/ 104229 h 1237129"/>
              <a:gd name="connsiteX2603" fmla="*/ 841721 w 3751729"/>
              <a:gd name="connsiteY2603" fmla="*/ 100044 h 1237129"/>
              <a:gd name="connsiteX2604" fmla="*/ 828674 w 3751729"/>
              <a:gd name="connsiteY2604" fmla="*/ 97582 h 1237129"/>
              <a:gd name="connsiteX2605" fmla="*/ 814644 w 3751729"/>
              <a:gd name="connsiteY2605" fmla="*/ 94136 h 1237129"/>
              <a:gd name="connsiteX2606" fmla="*/ 804551 w 3751729"/>
              <a:gd name="connsiteY2606" fmla="*/ 88475 h 1237129"/>
              <a:gd name="connsiteX2607" fmla="*/ 795689 w 3751729"/>
              <a:gd name="connsiteY2607" fmla="*/ 79859 h 1237129"/>
              <a:gd name="connsiteX2608" fmla="*/ 789782 w 3751729"/>
              <a:gd name="connsiteY2608" fmla="*/ 66567 h 1237129"/>
              <a:gd name="connsiteX2609" fmla="*/ 784121 w 3751729"/>
              <a:gd name="connsiteY2609" fmla="*/ 54752 h 1237129"/>
              <a:gd name="connsiteX2610" fmla="*/ 775751 w 3751729"/>
              <a:gd name="connsiteY2610" fmla="*/ 43183 h 1237129"/>
              <a:gd name="connsiteX2611" fmla="*/ 766644 w 3751729"/>
              <a:gd name="connsiteY2611" fmla="*/ 34568 h 1237129"/>
              <a:gd name="connsiteX2612" fmla="*/ 754336 w 3751729"/>
              <a:gd name="connsiteY2612" fmla="*/ 41460 h 1237129"/>
              <a:gd name="connsiteX2613" fmla="*/ 739321 w 3751729"/>
              <a:gd name="connsiteY2613" fmla="*/ 46383 h 1237129"/>
              <a:gd name="connsiteX2614" fmla="*/ 722090 w 3751729"/>
              <a:gd name="connsiteY2614" fmla="*/ 47368 h 1237129"/>
              <a:gd name="connsiteX2615" fmla="*/ 720368 w 3751729"/>
              <a:gd name="connsiteY2615" fmla="*/ 43183 h 1237129"/>
              <a:gd name="connsiteX2616" fmla="*/ 719628 w 3751729"/>
              <a:gd name="connsiteY2616" fmla="*/ 38998 h 1237129"/>
              <a:gd name="connsiteX2617" fmla="*/ 719628 w 3751729"/>
              <a:gd name="connsiteY2617" fmla="*/ 34568 h 1237129"/>
              <a:gd name="connsiteX2618" fmla="*/ 719628 w 3751729"/>
              <a:gd name="connsiteY2618" fmla="*/ 28906 h 1237129"/>
              <a:gd name="connsiteX2619" fmla="*/ 731937 w 3751729"/>
              <a:gd name="connsiteY2619" fmla="*/ 23737 h 1237129"/>
              <a:gd name="connsiteX2620" fmla="*/ 748428 w 3751729"/>
              <a:gd name="connsiteY2620" fmla="*/ 19552 h 1237129"/>
              <a:gd name="connsiteX2621" fmla="*/ 762460 w 3751729"/>
              <a:gd name="connsiteY2621" fmla="*/ 15368 h 1237129"/>
              <a:gd name="connsiteX2622" fmla="*/ 766644 w 3751729"/>
              <a:gd name="connsiteY2622" fmla="*/ 6998 h 1237129"/>
              <a:gd name="connsiteX2623" fmla="*/ 0 w 3751729"/>
              <a:gd name="connsiteY2623" fmla="*/ 0 h 1237129"/>
              <a:gd name="connsiteX2624" fmla="*/ 611304 w 3751729"/>
              <a:gd name="connsiteY2624" fmla="*/ 0 h 1237129"/>
              <a:gd name="connsiteX2625" fmla="*/ 611815 w 3751729"/>
              <a:gd name="connsiteY2625" fmla="*/ 1336 h 1237129"/>
              <a:gd name="connsiteX2626" fmla="*/ 610093 w 3751729"/>
              <a:gd name="connsiteY2626" fmla="*/ 10444 h 1237129"/>
              <a:gd name="connsiteX2627" fmla="*/ 608368 w 3751729"/>
              <a:gd name="connsiteY2627" fmla="*/ 24721 h 1237129"/>
              <a:gd name="connsiteX2628" fmla="*/ 600984 w 3751729"/>
              <a:gd name="connsiteY2628" fmla="*/ 24721 h 1237129"/>
              <a:gd name="connsiteX2629" fmla="*/ 591138 w 3751729"/>
              <a:gd name="connsiteY2629" fmla="*/ 18813 h 1237129"/>
              <a:gd name="connsiteX2630" fmla="*/ 577108 w 3751729"/>
              <a:gd name="connsiteY2630" fmla="*/ 15367 h 1237129"/>
              <a:gd name="connsiteX2631" fmla="*/ 577108 w 3751729"/>
              <a:gd name="connsiteY2631" fmla="*/ 18567 h 1237129"/>
              <a:gd name="connsiteX2632" fmla="*/ 579569 w 3751729"/>
              <a:gd name="connsiteY2632" fmla="*/ 18567 h 1237129"/>
              <a:gd name="connsiteX2633" fmla="*/ 582769 w 3751729"/>
              <a:gd name="connsiteY2633" fmla="*/ 21028 h 1237129"/>
              <a:gd name="connsiteX2634" fmla="*/ 584492 w 3751729"/>
              <a:gd name="connsiteY2634" fmla="*/ 22751 h 1237129"/>
              <a:gd name="connsiteX2635" fmla="*/ 585230 w 3751729"/>
              <a:gd name="connsiteY2635" fmla="*/ 24474 h 1237129"/>
              <a:gd name="connsiteX2636" fmla="*/ 586954 w 3751729"/>
              <a:gd name="connsiteY2636" fmla="*/ 26197 h 1237129"/>
              <a:gd name="connsiteX2637" fmla="*/ 588677 w 3751729"/>
              <a:gd name="connsiteY2637" fmla="*/ 30382 h 1237129"/>
              <a:gd name="connsiteX2638" fmla="*/ 588677 w 3751729"/>
              <a:gd name="connsiteY2638" fmla="*/ 34567 h 1237129"/>
              <a:gd name="connsiteX2639" fmla="*/ 586954 w 3751729"/>
              <a:gd name="connsiteY2639" fmla="*/ 38012 h 1237129"/>
              <a:gd name="connsiteX2640" fmla="*/ 584492 w 3751729"/>
              <a:gd name="connsiteY2640" fmla="*/ 40474 h 1237129"/>
              <a:gd name="connsiteX2641" fmla="*/ 582769 w 3751729"/>
              <a:gd name="connsiteY2641" fmla="*/ 43921 h 1237129"/>
              <a:gd name="connsiteX2642" fmla="*/ 575384 w 3751729"/>
              <a:gd name="connsiteY2642" fmla="*/ 49828 h 1237129"/>
              <a:gd name="connsiteX2643" fmla="*/ 569722 w 3751729"/>
              <a:gd name="connsiteY2643" fmla="*/ 55735 h 1237129"/>
              <a:gd name="connsiteX2644" fmla="*/ 567262 w 3751729"/>
              <a:gd name="connsiteY2644" fmla="*/ 62381 h 1237129"/>
              <a:gd name="connsiteX2645" fmla="*/ 564061 w 3751729"/>
              <a:gd name="connsiteY2645" fmla="*/ 73213 h 1237129"/>
              <a:gd name="connsiteX2646" fmla="*/ 558400 w 3751729"/>
              <a:gd name="connsiteY2646" fmla="*/ 73213 h 1237129"/>
              <a:gd name="connsiteX2647" fmla="*/ 554215 w 3751729"/>
              <a:gd name="connsiteY2647" fmla="*/ 71489 h 1237129"/>
              <a:gd name="connsiteX2648" fmla="*/ 550031 w 3751729"/>
              <a:gd name="connsiteY2648" fmla="*/ 69766 h 1237129"/>
              <a:gd name="connsiteX2649" fmla="*/ 546830 w 3751729"/>
              <a:gd name="connsiteY2649" fmla="*/ 68043 h 1237129"/>
              <a:gd name="connsiteX2650" fmla="*/ 541169 w 3751729"/>
              <a:gd name="connsiteY2650" fmla="*/ 67305 h 1237129"/>
              <a:gd name="connsiteX2651" fmla="*/ 541169 w 3751729"/>
              <a:gd name="connsiteY2651" fmla="*/ 69766 h 1237129"/>
              <a:gd name="connsiteX2652" fmla="*/ 548554 w 3751729"/>
              <a:gd name="connsiteY2652" fmla="*/ 69766 h 1237129"/>
              <a:gd name="connsiteX2653" fmla="*/ 550277 w 3751729"/>
              <a:gd name="connsiteY2653" fmla="*/ 73213 h 1237129"/>
              <a:gd name="connsiteX2654" fmla="*/ 551015 w 3751729"/>
              <a:gd name="connsiteY2654" fmla="*/ 75673 h 1237129"/>
              <a:gd name="connsiteX2655" fmla="*/ 552739 w 3751729"/>
              <a:gd name="connsiteY2655" fmla="*/ 77397 h 1237129"/>
              <a:gd name="connsiteX2656" fmla="*/ 552739 w 3751729"/>
              <a:gd name="connsiteY2656" fmla="*/ 79858 h 1237129"/>
              <a:gd name="connsiteX2657" fmla="*/ 554461 w 3751729"/>
              <a:gd name="connsiteY2657" fmla="*/ 84782 h 1237129"/>
              <a:gd name="connsiteX2658" fmla="*/ 554461 w 3751729"/>
              <a:gd name="connsiteY2658" fmla="*/ 88966 h 1237129"/>
              <a:gd name="connsiteX2659" fmla="*/ 541169 w 3751729"/>
              <a:gd name="connsiteY2659" fmla="*/ 93151 h 1237129"/>
              <a:gd name="connsiteX2660" fmla="*/ 529601 w 3751729"/>
              <a:gd name="connsiteY2660" fmla="*/ 100535 h 1237129"/>
              <a:gd name="connsiteX2661" fmla="*/ 522216 w 3751729"/>
              <a:gd name="connsiteY2661" fmla="*/ 108904 h 1237129"/>
              <a:gd name="connsiteX2662" fmla="*/ 517292 w 3751729"/>
              <a:gd name="connsiteY2662" fmla="*/ 122196 h 1237129"/>
              <a:gd name="connsiteX2663" fmla="*/ 517292 w 3751729"/>
              <a:gd name="connsiteY2663" fmla="*/ 141397 h 1237129"/>
              <a:gd name="connsiteX2664" fmla="*/ 522216 w 3751729"/>
              <a:gd name="connsiteY2664" fmla="*/ 152966 h 1237129"/>
              <a:gd name="connsiteX2665" fmla="*/ 525416 w 3751729"/>
              <a:gd name="connsiteY2665" fmla="*/ 168719 h 1237129"/>
              <a:gd name="connsiteX2666" fmla="*/ 525416 w 3751729"/>
              <a:gd name="connsiteY2666" fmla="*/ 184473 h 1237129"/>
              <a:gd name="connsiteX2667" fmla="*/ 541169 w 3751729"/>
              <a:gd name="connsiteY2667" fmla="*/ 184473 h 1237129"/>
              <a:gd name="connsiteX2668" fmla="*/ 541169 w 3751729"/>
              <a:gd name="connsiteY2668" fmla="*/ 191857 h 1237129"/>
              <a:gd name="connsiteX2669" fmla="*/ 544369 w 3751729"/>
              <a:gd name="connsiteY2669" fmla="*/ 194320 h 1237129"/>
              <a:gd name="connsiteX2670" fmla="*/ 544369 w 3751729"/>
              <a:gd name="connsiteY2670" fmla="*/ 197765 h 1237129"/>
              <a:gd name="connsiteX2671" fmla="*/ 544369 w 3751729"/>
              <a:gd name="connsiteY2671" fmla="*/ 200227 h 1237129"/>
              <a:gd name="connsiteX2672" fmla="*/ 544369 w 3751729"/>
              <a:gd name="connsiteY2672" fmla="*/ 201950 h 1237129"/>
              <a:gd name="connsiteX2673" fmla="*/ 544369 w 3751729"/>
              <a:gd name="connsiteY2673" fmla="*/ 203673 h 1237129"/>
              <a:gd name="connsiteX2674" fmla="*/ 544369 w 3751729"/>
              <a:gd name="connsiteY2674" fmla="*/ 204411 h 1237129"/>
              <a:gd name="connsiteX2675" fmla="*/ 545108 w 3751729"/>
              <a:gd name="connsiteY2675" fmla="*/ 206134 h 1237129"/>
              <a:gd name="connsiteX2676" fmla="*/ 550031 w 3751729"/>
              <a:gd name="connsiteY2676" fmla="*/ 206134 h 1237129"/>
              <a:gd name="connsiteX2677" fmla="*/ 554215 w 3751729"/>
              <a:gd name="connsiteY2677" fmla="*/ 207857 h 1237129"/>
              <a:gd name="connsiteX2678" fmla="*/ 564061 w 3751729"/>
              <a:gd name="connsiteY2678" fmla="*/ 206134 h 1237129"/>
              <a:gd name="connsiteX2679" fmla="*/ 573908 w 3751729"/>
              <a:gd name="connsiteY2679" fmla="*/ 210319 h 1237129"/>
              <a:gd name="connsiteX2680" fmla="*/ 584739 w 3751729"/>
              <a:gd name="connsiteY2680" fmla="*/ 217703 h 1237129"/>
              <a:gd name="connsiteX2681" fmla="*/ 594584 w 3751729"/>
              <a:gd name="connsiteY2681" fmla="*/ 227795 h 1237129"/>
              <a:gd name="connsiteX2682" fmla="*/ 602954 w 3751729"/>
              <a:gd name="connsiteY2682" fmla="*/ 236903 h 1237129"/>
              <a:gd name="connsiteX2683" fmla="*/ 613292 w 3751729"/>
              <a:gd name="connsiteY2683" fmla="*/ 242072 h 1237129"/>
              <a:gd name="connsiteX2684" fmla="*/ 617476 w 3751729"/>
              <a:gd name="connsiteY2684" fmla="*/ 243795 h 1237129"/>
              <a:gd name="connsiteX2685" fmla="*/ 619938 w 3751729"/>
              <a:gd name="connsiteY2685" fmla="*/ 244534 h 1237129"/>
              <a:gd name="connsiteX2686" fmla="*/ 623138 w 3751729"/>
              <a:gd name="connsiteY2686" fmla="*/ 243795 h 1237129"/>
              <a:gd name="connsiteX2687" fmla="*/ 625600 w 3751729"/>
              <a:gd name="connsiteY2687" fmla="*/ 243795 h 1237129"/>
              <a:gd name="connsiteX2688" fmla="*/ 627323 w 3751729"/>
              <a:gd name="connsiteY2688" fmla="*/ 242072 h 1237129"/>
              <a:gd name="connsiteX2689" fmla="*/ 630523 w 3751729"/>
              <a:gd name="connsiteY2689" fmla="*/ 240349 h 1237129"/>
              <a:gd name="connsiteX2690" fmla="*/ 631261 w 3751729"/>
              <a:gd name="connsiteY2690" fmla="*/ 238626 h 1237129"/>
              <a:gd name="connsiteX2691" fmla="*/ 634462 w 3751729"/>
              <a:gd name="connsiteY2691" fmla="*/ 238626 h 1237129"/>
              <a:gd name="connsiteX2692" fmla="*/ 657600 w 3751729"/>
              <a:gd name="connsiteY2692" fmla="*/ 244534 h 1237129"/>
              <a:gd name="connsiteX2693" fmla="*/ 660060 w 3751729"/>
              <a:gd name="connsiteY2693" fmla="*/ 260288 h 1237129"/>
              <a:gd name="connsiteX2694" fmla="*/ 663261 w 3751729"/>
              <a:gd name="connsiteY2694" fmla="*/ 271857 h 1237129"/>
              <a:gd name="connsiteX2695" fmla="*/ 664984 w 3751729"/>
              <a:gd name="connsiteY2695" fmla="*/ 280965 h 1237129"/>
              <a:gd name="connsiteX2696" fmla="*/ 665722 w 3751729"/>
              <a:gd name="connsiteY2696" fmla="*/ 289334 h 1237129"/>
              <a:gd name="connsiteX2697" fmla="*/ 668922 w 3751729"/>
              <a:gd name="connsiteY2697" fmla="*/ 298441 h 1237129"/>
              <a:gd name="connsiteX2698" fmla="*/ 676307 w 3751729"/>
              <a:gd name="connsiteY2698" fmla="*/ 308534 h 1237129"/>
              <a:gd name="connsiteX2699" fmla="*/ 684676 w 3751729"/>
              <a:gd name="connsiteY2699" fmla="*/ 321827 h 1237129"/>
              <a:gd name="connsiteX2700" fmla="*/ 687138 w 3751729"/>
              <a:gd name="connsiteY2700" fmla="*/ 320103 h 1237129"/>
              <a:gd name="connsiteX2701" fmla="*/ 688860 w 3751729"/>
              <a:gd name="connsiteY2701" fmla="*/ 320103 h 1237129"/>
              <a:gd name="connsiteX2702" fmla="*/ 690584 w 3751729"/>
              <a:gd name="connsiteY2702" fmla="*/ 318380 h 1237129"/>
              <a:gd name="connsiteX2703" fmla="*/ 692306 w 3751729"/>
              <a:gd name="connsiteY2703" fmla="*/ 318380 h 1237129"/>
              <a:gd name="connsiteX2704" fmla="*/ 694769 w 3751729"/>
              <a:gd name="connsiteY2704" fmla="*/ 317642 h 1237129"/>
              <a:gd name="connsiteX2705" fmla="*/ 696491 w 3751729"/>
              <a:gd name="connsiteY2705" fmla="*/ 317642 h 1237129"/>
              <a:gd name="connsiteX2706" fmla="*/ 696491 w 3751729"/>
              <a:gd name="connsiteY2706" fmla="*/ 315918 h 1237129"/>
              <a:gd name="connsiteX2707" fmla="*/ 696491 w 3751729"/>
              <a:gd name="connsiteY2707" fmla="*/ 314196 h 1237129"/>
              <a:gd name="connsiteX2708" fmla="*/ 698215 w 3751729"/>
              <a:gd name="connsiteY2708" fmla="*/ 311734 h 1237129"/>
              <a:gd name="connsiteX2709" fmla="*/ 698215 w 3751729"/>
              <a:gd name="connsiteY2709" fmla="*/ 302626 h 1237129"/>
              <a:gd name="connsiteX2710" fmla="*/ 696491 w 3751729"/>
              <a:gd name="connsiteY2710" fmla="*/ 291057 h 1237129"/>
              <a:gd name="connsiteX2711" fmla="*/ 693291 w 3751729"/>
              <a:gd name="connsiteY2711" fmla="*/ 276780 h 1237129"/>
              <a:gd name="connsiteX2712" fmla="*/ 689107 w 3751729"/>
              <a:gd name="connsiteY2712" fmla="*/ 263488 h 1237129"/>
              <a:gd name="connsiteX2713" fmla="*/ 700676 w 3751729"/>
              <a:gd name="connsiteY2713" fmla="*/ 257580 h 1237129"/>
              <a:gd name="connsiteX2714" fmla="*/ 712246 w 3751729"/>
              <a:gd name="connsiteY2714" fmla="*/ 249211 h 1237129"/>
              <a:gd name="connsiteX2715" fmla="*/ 719629 w 3751729"/>
              <a:gd name="connsiteY2715" fmla="*/ 237641 h 1237129"/>
              <a:gd name="connsiteX2716" fmla="*/ 723814 w 3751729"/>
              <a:gd name="connsiteY2716" fmla="*/ 222627 h 1237129"/>
              <a:gd name="connsiteX2717" fmla="*/ 725538 w 3751729"/>
              <a:gd name="connsiteY2717" fmla="*/ 214258 h 1237129"/>
              <a:gd name="connsiteX2718" fmla="*/ 723814 w 3751729"/>
              <a:gd name="connsiteY2718" fmla="*/ 200966 h 1237129"/>
              <a:gd name="connsiteX2719" fmla="*/ 723814 w 3751729"/>
              <a:gd name="connsiteY2719" fmla="*/ 187674 h 1237129"/>
              <a:gd name="connsiteX2720" fmla="*/ 718153 w 3751729"/>
              <a:gd name="connsiteY2720" fmla="*/ 185211 h 1237129"/>
              <a:gd name="connsiteX2721" fmla="*/ 715692 w 3751729"/>
              <a:gd name="connsiteY2721" fmla="*/ 183488 h 1237129"/>
              <a:gd name="connsiteX2722" fmla="*/ 712491 w 3751729"/>
              <a:gd name="connsiteY2722" fmla="*/ 181765 h 1237129"/>
              <a:gd name="connsiteX2723" fmla="*/ 710030 w 3751729"/>
              <a:gd name="connsiteY2723" fmla="*/ 179304 h 1237129"/>
              <a:gd name="connsiteX2724" fmla="*/ 708307 w 3751729"/>
              <a:gd name="connsiteY2724" fmla="*/ 174381 h 1237129"/>
              <a:gd name="connsiteX2725" fmla="*/ 713968 w 3751729"/>
              <a:gd name="connsiteY2725" fmla="*/ 164288 h 1237129"/>
              <a:gd name="connsiteX2726" fmla="*/ 716429 w 3751729"/>
              <a:gd name="connsiteY2726" fmla="*/ 152719 h 1237129"/>
              <a:gd name="connsiteX2727" fmla="*/ 713968 w 3751729"/>
              <a:gd name="connsiteY2727" fmla="*/ 140166 h 1237129"/>
              <a:gd name="connsiteX2728" fmla="*/ 710768 w 3751729"/>
              <a:gd name="connsiteY2728" fmla="*/ 126874 h 1237129"/>
              <a:gd name="connsiteX2729" fmla="*/ 706583 w 3751729"/>
              <a:gd name="connsiteY2729" fmla="*/ 111858 h 1237129"/>
              <a:gd name="connsiteX2730" fmla="*/ 704861 w 3751729"/>
              <a:gd name="connsiteY2730" fmla="*/ 97581 h 1237129"/>
              <a:gd name="connsiteX2731" fmla="*/ 708061 w 3751729"/>
              <a:gd name="connsiteY2731" fmla="*/ 97581 h 1237129"/>
              <a:gd name="connsiteX2732" fmla="*/ 708061 w 3751729"/>
              <a:gd name="connsiteY2732" fmla="*/ 94135 h 1237129"/>
              <a:gd name="connsiteX2733" fmla="*/ 727999 w 3751729"/>
              <a:gd name="connsiteY2733" fmla="*/ 97581 h 1237129"/>
              <a:gd name="connsiteX2734" fmla="*/ 745229 w 3751729"/>
              <a:gd name="connsiteY2734" fmla="*/ 97581 h 1237129"/>
              <a:gd name="connsiteX2735" fmla="*/ 764184 w 3751729"/>
              <a:gd name="connsiteY2735" fmla="*/ 94135 h 1237129"/>
              <a:gd name="connsiteX2736" fmla="*/ 768368 w 3751729"/>
              <a:gd name="connsiteY2736" fmla="*/ 101520 h 1237129"/>
              <a:gd name="connsiteX2737" fmla="*/ 772552 w 3751729"/>
              <a:gd name="connsiteY2737" fmla="*/ 111612 h 1237129"/>
              <a:gd name="connsiteX2738" fmla="*/ 777476 w 3751729"/>
              <a:gd name="connsiteY2738" fmla="*/ 118996 h 1237129"/>
              <a:gd name="connsiteX2739" fmla="*/ 781660 w 3751729"/>
              <a:gd name="connsiteY2739" fmla="*/ 122443 h 1237129"/>
              <a:gd name="connsiteX2740" fmla="*/ 784122 w 3751729"/>
              <a:gd name="connsiteY2740" fmla="*/ 123181 h 1237129"/>
              <a:gd name="connsiteX2741" fmla="*/ 789044 w 3751729"/>
              <a:gd name="connsiteY2741" fmla="*/ 123181 h 1237129"/>
              <a:gd name="connsiteX2742" fmla="*/ 793229 w 3751729"/>
              <a:gd name="connsiteY2742" fmla="*/ 124904 h 1237129"/>
              <a:gd name="connsiteX2743" fmla="*/ 797415 w 3751729"/>
              <a:gd name="connsiteY2743" fmla="*/ 126627 h 1237129"/>
              <a:gd name="connsiteX2744" fmla="*/ 800615 w 3751729"/>
              <a:gd name="connsiteY2744" fmla="*/ 129089 h 1237129"/>
              <a:gd name="connsiteX2745" fmla="*/ 801352 w 3751729"/>
              <a:gd name="connsiteY2745" fmla="*/ 136473 h 1237129"/>
              <a:gd name="connsiteX2746" fmla="*/ 804552 w 3751729"/>
              <a:gd name="connsiteY2746" fmla="*/ 149765 h 1237129"/>
              <a:gd name="connsiteX2747" fmla="*/ 806276 w 3751729"/>
              <a:gd name="connsiteY2747" fmla="*/ 161335 h 1237129"/>
              <a:gd name="connsiteX2748" fmla="*/ 808736 w 3751729"/>
              <a:gd name="connsiteY2748" fmla="*/ 169704 h 1237129"/>
              <a:gd name="connsiteX2749" fmla="*/ 810460 w 3751729"/>
              <a:gd name="connsiteY2749" fmla="*/ 171426 h 1237129"/>
              <a:gd name="connsiteX2750" fmla="*/ 812922 w 3751729"/>
              <a:gd name="connsiteY2750" fmla="*/ 173888 h 1237129"/>
              <a:gd name="connsiteX2751" fmla="*/ 816122 w 3751729"/>
              <a:gd name="connsiteY2751" fmla="*/ 175612 h 1237129"/>
              <a:gd name="connsiteX2752" fmla="*/ 818583 w 3751729"/>
              <a:gd name="connsiteY2752" fmla="*/ 179057 h 1237129"/>
              <a:gd name="connsiteX2753" fmla="*/ 823506 w 3751729"/>
              <a:gd name="connsiteY2753" fmla="*/ 179797 h 1237129"/>
              <a:gd name="connsiteX2754" fmla="*/ 824244 w 3751729"/>
              <a:gd name="connsiteY2754" fmla="*/ 183243 h 1237129"/>
              <a:gd name="connsiteX2755" fmla="*/ 835814 w 3751729"/>
              <a:gd name="connsiteY2755" fmla="*/ 174134 h 1237129"/>
              <a:gd name="connsiteX2756" fmla="*/ 844922 w 3751729"/>
              <a:gd name="connsiteY2756" fmla="*/ 163305 h 1237129"/>
              <a:gd name="connsiteX2757" fmla="*/ 851568 w 3751729"/>
              <a:gd name="connsiteY2757" fmla="*/ 151735 h 1237129"/>
              <a:gd name="connsiteX2758" fmla="*/ 863137 w 3751729"/>
              <a:gd name="connsiteY2758" fmla="*/ 142627 h 1237129"/>
              <a:gd name="connsiteX2759" fmla="*/ 864860 w 3751729"/>
              <a:gd name="connsiteY2759" fmla="*/ 152719 h 1237129"/>
              <a:gd name="connsiteX2760" fmla="*/ 869044 w 3751729"/>
              <a:gd name="connsiteY2760" fmla="*/ 158627 h 1237129"/>
              <a:gd name="connsiteX2761" fmla="*/ 874705 w 3751729"/>
              <a:gd name="connsiteY2761" fmla="*/ 164535 h 1237129"/>
              <a:gd name="connsiteX2762" fmla="*/ 880367 w 3751729"/>
              <a:gd name="connsiteY2762" fmla="*/ 170442 h 1237129"/>
              <a:gd name="connsiteX2763" fmla="*/ 885290 w 3751729"/>
              <a:gd name="connsiteY2763" fmla="*/ 177827 h 1237129"/>
              <a:gd name="connsiteX2764" fmla="*/ 885290 w 3751729"/>
              <a:gd name="connsiteY2764" fmla="*/ 180288 h 1237129"/>
              <a:gd name="connsiteX2765" fmla="*/ 885290 w 3751729"/>
              <a:gd name="connsiteY2765" fmla="*/ 183735 h 1237129"/>
              <a:gd name="connsiteX2766" fmla="*/ 883567 w 3751729"/>
              <a:gd name="connsiteY2766" fmla="*/ 185458 h 1237129"/>
              <a:gd name="connsiteX2767" fmla="*/ 883567 w 3751729"/>
              <a:gd name="connsiteY2767" fmla="*/ 187918 h 1237129"/>
              <a:gd name="connsiteX2768" fmla="*/ 881845 w 3751729"/>
              <a:gd name="connsiteY2768" fmla="*/ 191365 h 1237129"/>
              <a:gd name="connsiteX2769" fmla="*/ 883567 w 3751729"/>
              <a:gd name="connsiteY2769" fmla="*/ 193827 h 1237129"/>
              <a:gd name="connsiteX2770" fmla="*/ 885290 w 3751729"/>
              <a:gd name="connsiteY2770" fmla="*/ 197273 h 1237129"/>
              <a:gd name="connsiteX2771" fmla="*/ 886028 w 3751729"/>
              <a:gd name="connsiteY2771" fmla="*/ 198012 h 1237129"/>
              <a:gd name="connsiteX2772" fmla="*/ 889228 w 3751729"/>
              <a:gd name="connsiteY2772" fmla="*/ 198012 h 1237129"/>
              <a:gd name="connsiteX2773" fmla="*/ 891689 w 3751729"/>
              <a:gd name="connsiteY2773" fmla="*/ 198012 h 1237129"/>
              <a:gd name="connsiteX2774" fmla="*/ 893414 w 3751729"/>
              <a:gd name="connsiteY2774" fmla="*/ 198012 h 1237129"/>
              <a:gd name="connsiteX2775" fmla="*/ 896613 w 3751729"/>
              <a:gd name="connsiteY2775" fmla="*/ 198012 h 1237129"/>
              <a:gd name="connsiteX2776" fmla="*/ 897352 w 3751729"/>
              <a:gd name="connsiteY2776" fmla="*/ 199735 h 1237129"/>
              <a:gd name="connsiteX2777" fmla="*/ 902275 w 3751729"/>
              <a:gd name="connsiteY2777" fmla="*/ 211304 h 1237129"/>
              <a:gd name="connsiteX2778" fmla="*/ 902275 w 3751729"/>
              <a:gd name="connsiteY2778" fmla="*/ 220411 h 1237129"/>
              <a:gd name="connsiteX2779" fmla="*/ 900552 w 3751729"/>
              <a:gd name="connsiteY2779" fmla="*/ 228780 h 1237129"/>
              <a:gd name="connsiteX2780" fmla="*/ 903013 w 3751729"/>
              <a:gd name="connsiteY2780" fmla="*/ 236166 h 1237129"/>
              <a:gd name="connsiteX2781" fmla="*/ 913844 w 3751729"/>
              <a:gd name="connsiteY2781" fmla="*/ 244534 h 1237129"/>
              <a:gd name="connsiteX2782" fmla="*/ 904736 w 3751729"/>
              <a:gd name="connsiteY2782" fmla="*/ 262011 h 1237129"/>
              <a:gd name="connsiteX2783" fmla="*/ 894890 w 3751729"/>
              <a:gd name="connsiteY2783" fmla="*/ 277026 h 1237129"/>
              <a:gd name="connsiteX2784" fmla="*/ 897352 w 3751729"/>
              <a:gd name="connsiteY2784" fmla="*/ 277026 h 1237129"/>
              <a:gd name="connsiteX2785" fmla="*/ 906459 w 3751729"/>
              <a:gd name="connsiteY2785" fmla="*/ 267919 h 1237129"/>
              <a:gd name="connsiteX2786" fmla="*/ 914828 w 3751729"/>
              <a:gd name="connsiteY2786" fmla="*/ 260535 h 1237129"/>
              <a:gd name="connsiteX2787" fmla="*/ 922213 w 3751729"/>
              <a:gd name="connsiteY2787" fmla="*/ 252165 h 1237129"/>
              <a:gd name="connsiteX2788" fmla="*/ 932059 w 3751729"/>
              <a:gd name="connsiteY2788" fmla="*/ 254626 h 1237129"/>
              <a:gd name="connsiteX2789" fmla="*/ 937720 w 3751729"/>
              <a:gd name="connsiteY2789" fmla="*/ 260535 h 1237129"/>
              <a:gd name="connsiteX2790" fmla="*/ 943382 w 3751729"/>
              <a:gd name="connsiteY2790" fmla="*/ 267919 h 1237129"/>
              <a:gd name="connsiteX2791" fmla="*/ 945105 w 3751729"/>
              <a:gd name="connsiteY2791" fmla="*/ 279487 h 1237129"/>
              <a:gd name="connsiteX2792" fmla="*/ 960120 w 3751729"/>
              <a:gd name="connsiteY2792" fmla="*/ 279487 h 1237129"/>
              <a:gd name="connsiteX2793" fmla="*/ 960120 w 3751729"/>
              <a:gd name="connsiteY2793" fmla="*/ 283672 h 1237129"/>
              <a:gd name="connsiteX2794" fmla="*/ 960859 w 3751729"/>
              <a:gd name="connsiteY2794" fmla="*/ 287118 h 1237129"/>
              <a:gd name="connsiteX2795" fmla="*/ 960859 w 3751729"/>
              <a:gd name="connsiteY2795" fmla="*/ 291304 h 1237129"/>
              <a:gd name="connsiteX2796" fmla="*/ 962582 w 3751729"/>
              <a:gd name="connsiteY2796" fmla="*/ 295488 h 1237129"/>
              <a:gd name="connsiteX2797" fmla="*/ 960859 w 3751729"/>
              <a:gd name="connsiteY2797" fmla="*/ 300410 h 1237129"/>
              <a:gd name="connsiteX2798" fmla="*/ 960859 w 3751729"/>
              <a:gd name="connsiteY2798" fmla="*/ 302872 h 1237129"/>
              <a:gd name="connsiteX2799" fmla="*/ 960859 w 3751729"/>
              <a:gd name="connsiteY2799" fmla="*/ 306319 h 1237129"/>
              <a:gd name="connsiteX2800" fmla="*/ 962582 w 3751729"/>
              <a:gd name="connsiteY2800" fmla="*/ 307057 h 1237129"/>
              <a:gd name="connsiteX2801" fmla="*/ 962582 w 3751729"/>
              <a:gd name="connsiteY2801" fmla="*/ 310503 h 1237129"/>
              <a:gd name="connsiteX2802" fmla="*/ 962582 w 3751729"/>
              <a:gd name="connsiteY2802" fmla="*/ 312226 h 1237129"/>
              <a:gd name="connsiteX2803" fmla="*/ 962582 w 3751729"/>
              <a:gd name="connsiteY2803" fmla="*/ 314687 h 1237129"/>
              <a:gd name="connsiteX2804" fmla="*/ 946828 w 3751729"/>
              <a:gd name="connsiteY2804" fmla="*/ 326257 h 1237129"/>
              <a:gd name="connsiteX2805" fmla="*/ 929598 w 3751729"/>
              <a:gd name="connsiteY2805" fmla="*/ 333641 h 1237129"/>
              <a:gd name="connsiteX2806" fmla="*/ 909659 w 3751729"/>
              <a:gd name="connsiteY2806" fmla="*/ 337826 h 1237129"/>
              <a:gd name="connsiteX2807" fmla="*/ 888983 w 3751729"/>
              <a:gd name="connsiteY2807" fmla="*/ 340287 h 1237129"/>
              <a:gd name="connsiteX2808" fmla="*/ 869044 w 3751729"/>
              <a:gd name="connsiteY2808" fmla="*/ 343733 h 1237129"/>
              <a:gd name="connsiteX2809" fmla="*/ 848367 w 3751729"/>
              <a:gd name="connsiteY2809" fmla="*/ 346196 h 1237129"/>
              <a:gd name="connsiteX2810" fmla="*/ 831137 w 3751729"/>
              <a:gd name="connsiteY2810" fmla="*/ 352103 h 1237129"/>
              <a:gd name="connsiteX2811" fmla="*/ 815382 w 3751729"/>
              <a:gd name="connsiteY2811" fmla="*/ 359488 h 1237129"/>
              <a:gd name="connsiteX2812" fmla="*/ 803814 w 3751729"/>
              <a:gd name="connsiteY2812" fmla="*/ 372780 h 1237129"/>
              <a:gd name="connsiteX2813" fmla="*/ 807014 w 3751729"/>
              <a:gd name="connsiteY2813" fmla="*/ 372780 h 1237129"/>
              <a:gd name="connsiteX2814" fmla="*/ 821045 w 3751729"/>
              <a:gd name="connsiteY2814" fmla="*/ 362688 h 1237129"/>
              <a:gd name="connsiteX2815" fmla="*/ 838275 w 3751729"/>
              <a:gd name="connsiteY2815" fmla="*/ 355302 h 1237129"/>
              <a:gd name="connsiteX2816" fmla="*/ 857228 w 3751729"/>
              <a:gd name="connsiteY2816" fmla="*/ 351118 h 1237129"/>
              <a:gd name="connsiteX2817" fmla="*/ 857967 w 3751729"/>
              <a:gd name="connsiteY2817" fmla="*/ 353580 h 1237129"/>
              <a:gd name="connsiteX2818" fmla="*/ 859690 w 3751729"/>
              <a:gd name="connsiteY2818" fmla="*/ 357026 h 1237129"/>
              <a:gd name="connsiteX2819" fmla="*/ 861414 w 3751729"/>
              <a:gd name="connsiteY2819" fmla="*/ 357764 h 1237129"/>
              <a:gd name="connsiteX2820" fmla="*/ 863874 w 3751729"/>
              <a:gd name="connsiteY2820" fmla="*/ 359488 h 1237129"/>
              <a:gd name="connsiteX2821" fmla="*/ 867075 w 3751729"/>
              <a:gd name="connsiteY2821" fmla="*/ 361210 h 1237129"/>
              <a:gd name="connsiteX2822" fmla="*/ 869536 w 3751729"/>
              <a:gd name="connsiteY2822" fmla="*/ 363673 h 1237129"/>
              <a:gd name="connsiteX2823" fmla="*/ 865352 w 3751729"/>
              <a:gd name="connsiteY2823" fmla="*/ 371057 h 1237129"/>
              <a:gd name="connsiteX2824" fmla="*/ 862890 w 3751729"/>
              <a:gd name="connsiteY2824" fmla="*/ 376965 h 1237129"/>
              <a:gd name="connsiteX2825" fmla="*/ 861168 w 3751729"/>
              <a:gd name="connsiteY2825" fmla="*/ 382871 h 1237129"/>
              <a:gd name="connsiteX2826" fmla="*/ 859444 w 3751729"/>
              <a:gd name="connsiteY2826" fmla="*/ 391980 h 1237129"/>
              <a:gd name="connsiteX2827" fmla="*/ 871014 w 3751729"/>
              <a:gd name="connsiteY2827" fmla="*/ 397888 h 1237129"/>
              <a:gd name="connsiteX2828" fmla="*/ 878397 w 3751729"/>
              <a:gd name="connsiteY2828" fmla="*/ 406257 h 1237129"/>
              <a:gd name="connsiteX2829" fmla="*/ 884060 w 3751729"/>
              <a:gd name="connsiteY2829" fmla="*/ 414626 h 1237129"/>
              <a:gd name="connsiteX2830" fmla="*/ 891443 w 3751729"/>
              <a:gd name="connsiteY2830" fmla="*/ 423733 h 1237129"/>
              <a:gd name="connsiteX2831" fmla="*/ 891443 w 3751729"/>
              <a:gd name="connsiteY2831" fmla="*/ 426195 h 1237129"/>
              <a:gd name="connsiteX2832" fmla="*/ 891443 w 3751729"/>
              <a:gd name="connsiteY2832" fmla="*/ 427918 h 1237129"/>
              <a:gd name="connsiteX2833" fmla="*/ 889721 w 3751729"/>
              <a:gd name="connsiteY2833" fmla="*/ 427918 h 1237129"/>
              <a:gd name="connsiteX2834" fmla="*/ 889721 w 3751729"/>
              <a:gd name="connsiteY2834" fmla="*/ 429641 h 1237129"/>
              <a:gd name="connsiteX2835" fmla="*/ 887998 w 3751729"/>
              <a:gd name="connsiteY2835" fmla="*/ 431364 h 1237129"/>
              <a:gd name="connsiteX2836" fmla="*/ 879629 w 3751729"/>
              <a:gd name="connsiteY2836" fmla="*/ 441456 h 1237129"/>
              <a:gd name="connsiteX2837" fmla="*/ 868059 w 3751729"/>
              <a:gd name="connsiteY2837" fmla="*/ 449826 h 1237129"/>
              <a:gd name="connsiteX2838" fmla="*/ 853290 w 3751729"/>
              <a:gd name="connsiteY2838" fmla="*/ 455733 h 1237129"/>
              <a:gd name="connsiteX2839" fmla="*/ 853290 w 3751729"/>
              <a:gd name="connsiteY2839" fmla="*/ 443180 h 1237129"/>
              <a:gd name="connsiteX2840" fmla="*/ 860674 w 3751729"/>
              <a:gd name="connsiteY2840" fmla="*/ 438257 h 1237129"/>
              <a:gd name="connsiteX2841" fmla="*/ 866336 w 3751729"/>
              <a:gd name="connsiteY2841" fmla="*/ 434072 h 1237129"/>
              <a:gd name="connsiteX2842" fmla="*/ 871999 w 3751729"/>
              <a:gd name="connsiteY2842" fmla="*/ 426687 h 1237129"/>
              <a:gd name="connsiteX2843" fmla="*/ 866336 w 3751729"/>
              <a:gd name="connsiteY2843" fmla="*/ 424226 h 1237129"/>
              <a:gd name="connsiteX2844" fmla="*/ 866336 w 3751729"/>
              <a:gd name="connsiteY2844" fmla="*/ 420780 h 1237129"/>
              <a:gd name="connsiteX2845" fmla="*/ 864613 w 3751729"/>
              <a:gd name="connsiteY2845" fmla="*/ 420780 h 1237129"/>
              <a:gd name="connsiteX2846" fmla="*/ 862890 w 3751729"/>
              <a:gd name="connsiteY2846" fmla="*/ 420780 h 1237129"/>
              <a:gd name="connsiteX2847" fmla="*/ 862890 w 3751729"/>
              <a:gd name="connsiteY2847" fmla="*/ 422502 h 1237129"/>
              <a:gd name="connsiteX2848" fmla="*/ 862890 w 3751729"/>
              <a:gd name="connsiteY2848" fmla="*/ 424226 h 1237129"/>
              <a:gd name="connsiteX2849" fmla="*/ 853044 w 3751729"/>
              <a:gd name="connsiteY2849" fmla="*/ 431611 h 1237129"/>
              <a:gd name="connsiteX2850" fmla="*/ 839751 w 3751729"/>
              <a:gd name="connsiteY2850" fmla="*/ 437518 h 1237129"/>
              <a:gd name="connsiteX2851" fmla="*/ 828921 w 3751729"/>
              <a:gd name="connsiteY2851" fmla="*/ 441703 h 1237129"/>
              <a:gd name="connsiteX2852" fmla="*/ 817352 w 3751729"/>
              <a:gd name="connsiteY2852" fmla="*/ 447611 h 1237129"/>
              <a:gd name="connsiteX2853" fmla="*/ 806521 w 3751729"/>
              <a:gd name="connsiteY2853" fmla="*/ 454995 h 1237129"/>
              <a:gd name="connsiteX2854" fmla="*/ 799875 w 3751729"/>
              <a:gd name="connsiteY2854" fmla="*/ 465087 h 1237129"/>
              <a:gd name="connsiteX2855" fmla="*/ 794952 w 3751729"/>
              <a:gd name="connsiteY2855" fmla="*/ 479364 h 1237129"/>
              <a:gd name="connsiteX2856" fmla="*/ 799875 w 3751729"/>
              <a:gd name="connsiteY2856" fmla="*/ 481087 h 1237129"/>
              <a:gd name="connsiteX2857" fmla="*/ 805536 w 3751729"/>
              <a:gd name="connsiteY2857" fmla="*/ 482810 h 1237129"/>
              <a:gd name="connsiteX2858" fmla="*/ 807998 w 3751729"/>
              <a:gd name="connsiteY2858" fmla="*/ 485271 h 1237129"/>
              <a:gd name="connsiteX2859" fmla="*/ 802337 w 3751729"/>
              <a:gd name="connsiteY2859" fmla="*/ 485271 h 1237129"/>
              <a:gd name="connsiteX2860" fmla="*/ 793968 w 3751729"/>
              <a:gd name="connsiteY2860" fmla="*/ 492657 h 1237129"/>
              <a:gd name="connsiteX2861" fmla="*/ 782398 w 3751729"/>
              <a:gd name="connsiteY2861" fmla="*/ 495118 h 1237129"/>
              <a:gd name="connsiteX2862" fmla="*/ 771568 w 3751729"/>
              <a:gd name="connsiteY2862" fmla="*/ 496841 h 1237129"/>
              <a:gd name="connsiteX2863" fmla="*/ 759999 w 3751729"/>
              <a:gd name="connsiteY2863" fmla="*/ 498564 h 1237129"/>
              <a:gd name="connsiteX2864" fmla="*/ 751629 w 3751729"/>
              <a:gd name="connsiteY2864" fmla="*/ 521948 h 1237129"/>
              <a:gd name="connsiteX2865" fmla="*/ 741783 w 3751729"/>
              <a:gd name="connsiteY2865" fmla="*/ 546810 h 1237129"/>
              <a:gd name="connsiteX2866" fmla="*/ 738583 w 3751729"/>
              <a:gd name="connsiteY2866" fmla="*/ 543364 h 1237129"/>
              <a:gd name="connsiteX2867" fmla="*/ 737845 w 3751729"/>
              <a:gd name="connsiteY2867" fmla="*/ 541641 h 1237129"/>
              <a:gd name="connsiteX2868" fmla="*/ 734645 w 3751729"/>
              <a:gd name="connsiteY2868" fmla="*/ 540903 h 1237129"/>
              <a:gd name="connsiteX2869" fmla="*/ 732922 w 3751729"/>
              <a:gd name="connsiteY2869" fmla="*/ 539179 h 1237129"/>
              <a:gd name="connsiteX2870" fmla="*/ 728737 w 3751729"/>
              <a:gd name="connsiteY2870" fmla="*/ 535733 h 1237129"/>
              <a:gd name="connsiteX2871" fmla="*/ 728737 w 3751729"/>
              <a:gd name="connsiteY2871" fmla="*/ 543118 h 1237129"/>
              <a:gd name="connsiteX2872" fmla="*/ 730459 w 3751729"/>
              <a:gd name="connsiteY2872" fmla="*/ 546564 h 1237129"/>
              <a:gd name="connsiteX2873" fmla="*/ 732922 w 3751729"/>
              <a:gd name="connsiteY2873" fmla="*/ 554933 h 1237129"/>
              <a:gd name="connsiteX2874" fmla="*/ 736122 w 3751729"/>
              <a:gd name="connsiteY2874" fmla="*/ 565025 h 1237129"/>
              <a:gd name="connsiteX2875" fmla="*/ 738583 w 3751729"/>
              <a:gd name="connsiteY2875" fmla="*/ 574134 h 1237129"/>
              <a:gd name="connsiteX2876" fmla="*/ 738583 w 3751729"/>
              <a:gd name="connsiteY2876" fmla="*/ 578315 h 1237129"/>
              <a:gd name="connsiteX2877" fmla="*/ 727014 w 3751729"/>
              <a:gd name="connsiteY2877" fmla="*/ 585699 h 1237129"/>
              <a:gd name="connsiteX2878" fmla="*/ 714707 w 3751729"/>
              <a:gd name="connsiteY2878" fmla="*/ 592346 h 1237129"/>
              <a:gd name="connsiteX2879" fmla="*/ 701415 w 3751729"/>
              <a:gd name="connsiteY2879" fmla="*/ 601453 h 1237129"/>
              <a:gd name="connsiteX2880" fmla="*/ 688123 w 3751729"/>
              <a:gd name="connsiteY2880" fmla="*/ 609823 h 1237129"/>
              <a:gd name="connsiteX2881" fmla="*/ 679753 w 3751729"/>
              <a:gd name="connsiteY2881" fmla="*/ 621391 h 1237129"/>
              <a:gd name="connsiteX2882" fmla="*/ 675568 w 3751729"/>
              <a:gd name="connsiteY2882" fmla="*/ 636407 h 1237129"/>
              <a:gd name="connsiteX2883" fmla="*/ 670645 w 3751729"/>
              <a:gd name="connsiteY2883" fmla="*/ 647976 h 1237129"/>
              <a:gd name="connsiteX2884" fmla="*/ 672368 w 3751729"/>
              <a:gd name="connsiteY2884" fmla="*/ 662253 h 1237129"/>
              <a:gd name="connsiteX2885" fmla="*/ 676553 w 3751729"/>
              <a:gd name="connsiteY2885" fmla="*/ 678007 h 1237129"/>
              <a:gd name="connsiteX2886" fmla="*/ 682214 w 3751729"/>
              <a:gd name="connsiteY2886" fmla="*/ 694744 h 1237129"/>
              <a:gd name="connsiteX2887" fmla="*/ 687876 w 3751729"/>
              <a:gd name="connsiteY2887" fmla="*/ 710499 h 1237129"/>
              <a:gd name="connsiteX2888" fmla="*/ 691076 w 3751729"/>
              <a:gd name="connsiteY2888" fmla="*/ 724776 h 1237129"/>
              <a:gd name="connsiteX2889" fmla="*/ 687876 w 3751729"/>
              <a:gd name="connsiteY2889" fmla="*/ 724776 h 1237129"/>
              <a:gd name="connsiteX2890" fmla="*/ 687876 w 3751729"/>
              <a:gd name="connsiteY2890" fmla="*/ 728222 h 1237129"/>
              <a:gd name="connsiteX2891" fmla="*/ 678030 w 3751729"/>
              <a:gd name="connsiteY2891" fmla="*/ 724776 h 1237129"/>
              <a:gd name="connsiteX2892" fmla="*/ 673845 w 3751729"/>
              <a:gd name="connsiteY2892" fmla="*/ 712222 h 1237129"/>
              <a:gd name="connsiteX2893" fmla="*/ 666461 w 3751729"/>
              <a:gd name="connsiteY2893" fmla="*/ 695484 h 1237129"/>
              <a:gd name="connsiteX2894" fmla="*/ 658091 w 3751729"/>
              <a:gd name="connsiteY2894" fmla="*/ 678007 h 1237129"/>
              <a:gd name="connsiteX2895" fmla="*/ 648983 w 3751729"/>
              <a:gd name="connsiteY2895" fmla="*/ 665453 h 1237129"/>
              <a:gd name="connsiteX2896" fmla="*/ 640615 w 3751729"/>
              <a:gd name="connsiteY2896" fmla="*/ 658069 h 1237129"/>
              <a:gd name="connsiteX2897" fmla="*/ 629784 w 3751729"/>
              <a:gd name="connsiteY2897" fmla="*/ 656345 h 1237129"/>
              <a:gd name="connsiteX2898" fmla="*/ 617476 w 3751729"/>
              <a:gd name="connsiteY2898" fmla="*/ 650438 h 1237129"/>
              <a:gd name="connsiteX2899" fmla="*/ 602707 w 3751729"/>
              <a:gd name="connsiteY2899" fmla="*/ 644530 h 1237129"/>
              <a:gd name="connsiteX2900" fmla="*/ 585477 w 3751729"/>
              <a:gd name="connsiteY2900" fmla="*/ 642068 h 1237129"/>
              <a:gd name="connsiteX2901" fmla="*/ 585477 w 3751729"/>
              <a:gd name="connsiteY2901" fmla="*/ 644530 h 1237129"/>
              <a:gd name="connsiteX2902" fmla="*/ 583014 w 3751729"/>
              <a:gd name="connsiteY2902" fmla="*/ 644530 h 1237129"/>
              <a:gd name="connsiteX2903" fmla="*/ 584739 w 3751729"/>
              <a:gd name="connsiteY2903" fmla="*/ 649453 h 1237129"/>
              <a:gd name="connsiteX2904" fmla="*/ 587199 w 3751729"/>
              <a:gd name="connsiteY2904" fmla="*/ 653638 h 1237129"/>
              <a:gd name="connsiteX2905" fmla="*/ 588923 w 3751729"/>
              <a:gd name="connsiteY2905" fmla="*/ 656099 h 1237129"/>
              <a:gd name="connsiteX2906" fmla="*/ 590645 w 3751729"/>
              <a:gd name="connsiteY2906" fmla="*/ 659545 h 1237129"/>
              <a:gd name="connsiteX2907" fmla="*/ 593107 w 3751729"/>
              <a:gd name="connsiteY2907" fmla="*/ 663730 h 1237129"/>
              <a:gd name="connsiteX2908" fmla="*/ 579815 w 3751729"/>
              <a:gd name="connsiteY2908" fmla="*/ 663730 h 1237129"/>
              <a:gd name="connsiteX2909" fmla="*/ 569969 w 3751729"/>
              <a:gd name="connsiteY2909" fmla="*/ 659545 h 1237129"/>
              <a:gd name="connsiteX2910" fmla="*/ 556677 w 3751729"/>
              <a:gd name="connsiteY2910" fmla="*/ 656099 h 1237129"/>
              <a:gd name="connsiteX2911" fmla="*/ 544369 w 3751729"/>
              <a:gd name="connsiteY2911" fmla="*/ 656099 h 1237129"/>
              <a:gd name="connsiteX2912" fmla="*/ 531077 w 3751729"/>
              <a:gd name="connsiteY2912" fmla="*/ 657822 h 1237129"/>
              <a:gd name="connsiteX2913" fmla="*/ 521970 w 3751729"/>
              <a:gd name="connsiteY2913" fmla="*/ 660284 h 1237129"/>
              <a:gd name="connsiteX2914" fmla="*/ 512124 w 3751729"/>
              <a:gd name="connsiteY2914" fmla="*/ 665207 h 1237129"/>
              <a:gd name="connsiteX2915" fmla="*/ 503754 w 3751729"/>
              <a:gd name="connsiteY2915" fmla="*/ 671115 h 1237129"/>
              <a:gd name="connsiteX2916" fmla="*/ 498092 w 3751729"/>
              <a:gd name="connsiteY2916" fmla="*/ 679484 h 1237129"/>
              <a:gd name="connsiteX2917" fmla="*/ 494892 w 3751729"/>
              <a:gd name="connsiteY2917" fmla="*/ 686869 h 1237129"/>
              <a:gd name="connsiteX2918" fmla="*/ 496616 w 3751729"/>
              <a:gd name="connsiteY2918" fmla="*/ 692776 h 1237129"/>
              <a:gd name="connsiteX2919" fmla="*/ 496616 w 3751729"/>
              <a:gd name="connsiteY2919" fmla="*/ 700161 h 1237129"/>
              <a:gd name="connsiteX2920" fmla="*/ 494154 w 3751729"/>
              <a:gd name="connsiteY2920" fmla="*/ 708529 h 1237129"/>
              <a:gd name="connsiteX2921" fmla="*/ 488492 w 3751729"/>
              <a:gd name="connsiteY2921" fmla="*/ 727730 h 1237129"/>
              <a:gd name="connsiteX2922" fmla="*/ 488492 w 3751729"/>
              <a:gd name="connsiteY2922" fmla="*/ 742007 h 1237129"/>
              <a:gd name="connsiteX2923" fmla="*/ 489231 w 3751729"/>
              <a:gd name="connsiteY2923" fmla="*/ 757022 h 1237129"/>
              <a:gd name="connsiteX2924" fmla="*/ 494892 w 3751729"/>
              <a:gd name="connsiteY2924" fmla="*/ 771298 h 1237129"/>
              <a:gd name="connsiteX2925" fmla="*/ 504000 w 3751729"/>
              <a:gd name="connsiteY2925" fmla="*/ 788775 h 1237129"/>
              <a:gd name="connsiteX2926" fmla="*/ 513846 w 3751729"/>
              <a:gd name="connsiteY2926" fmla="*/ 790499 h 1237129"/>
              <a:gd name="connsiteX2927" fmla="*/ 519508 w 3751729"/>
              <a:gd name="connsiteY2927" fmla="*/ 792221 h 1237129"/>
              <a:gd name="connsiteX2928" fmla="*/ 521970 w 3751729"/>
              <a:gd name="connsiteY2928" fmla="*/ 794683 h 1237129"/>
              <a:gd name="connsiteX2929" fmla="*/ 525170 w 3751729"/>
              <a:gd name="connsiteY2929" fmla="*/ 796405 h 1237129"/>
              <a:gd name="connsiteX2930" fmla="*/ 529354 w 3751729"/>
              <a:gd name="connsiteY2930" fmla="*/ 798129 h 1237129"/>
              <a:gd name="connsiteX2931" fmla="*/ 536738 w 3751729"/>
              <a:gd name="connsiteY2931" fmla="*/ 794683 h 1237129"/>
              <a:gd name="connsiteX2932" fmla="*/ 548308 w 3751729"/>
              <a:gd name="connsiteY2932" fmla="*/ 788775 h 1237129"/>
              <a:gd name="connsiteX2933" fmla="*/ 550770 w 3751729"/>
              <a:gd name="connsiteY2933" fmla="*/ 787052 h 1237129"/>
              <a:gd name="connsiteX2934" fmla="*/ 552492 w 3751729"/>
              <a:gd name="connsiteY2934" fmla="*/ 787052 h 1237129"/>
              <a:gd name="connsiteX2935" fmla="*/ 555692 w 3751729"/>
              <a:gd name="connsiteY2935" fmla="*/ 787052 h 1237129"/>
              <a:gd name="connsiteX2936" fmla="*/ 556430 w 3751729"/>
              <a:gd name="connsiteY2936" fmla="*/ 787052 h 1237129"/>
              <a:gd name="connsiteX2937" fmla="*/ 558153 w 3751729"/>
              <a:gd name="connsiteY2937" fmla="*/ 787052 h 1237129"/>
              <a:gd name="connsiteX2938" fmla="*/ 558153 w 3751729"/>
              <a:gd name="connsiteY2938" fmla="*/ 786313 h 1237129"/>
              <a:gd name="connsiteX2939" fmla="*/ 561354 w 3751729"/>
              <a:gd name="connsiteY2939" fmla="*/ 782867 h 1237129"/>
              <a:gd name="connsiteX2940" fmla="*/ 562092 w 3751729"/>
              <a:gd name="connsiteY2940" fmla="*/ 778682 h 1237129"/>
              <a:gd name="connsiteX2941" fmla="*/ 563816 w 3751729"/>
              <a:gd name="connsiteY2941" fmla="*/ 774499 h 1237129"/>
              <a:gd name="connsiteX2942" fmla="*/ 565538 w 3751729"/>
              <a:gd name="connsiteY2942" fmla="*/ 769576 h 1237129"/>
              <a:gd name="connsiteX2943" fmla="*/ 567262 w 3751729"/>
              <a:gd name="connsiteY2943" fmla="*/ 767114 h 1237129"/>
              <a:gd name="connsiteX2944" fmla="*/ 573908 w 3751729"/>
              <a:gd name="connsiteY2944" fmla="*/ 759729 h 1237129"/>
              <a:gd name="connsiteX2945" fmla="*/ 583014 w 3751729"/>
              <a:gd name="connsiteY2945" fmla="*/ 755544 h 1237129"/>
              <a:gd name="connsiteX2946" fmla="*/ 596308 w 3751729"/>
              <a:gd name="connsiteY2946" fmla="*/ 753821 h 1237129"/>
              <a:gd name="connsiteX2947" fmla="*/ 597046 w 3751729"/>
              <a:gd name="connsiteY2947" fmla="*/ 757268 h 1237129"/>
              <a:gd name="connsiteX2948" fmla="*/ 598769 w 3751729"/>
              <a:gd name="connsiteY2948" fmla="*/ 758006 h 1237129"/>
              <a:gd name="connsiteX2949" fmla="*/ 598769 w 3751729"/>
              <a:gd name="connsiteY2949" fmla="*/ 759729 h 1237129"/>
              <a:gd name="connsiteX2950" fmla="*/ 600491 w 3751729"/>
              <a:gd name="connsiteY2950" fmla="*/ 759729 h 1237129"/>
              <a:gd name="connsiteX2951" fmla="*/ 600491 w 3751729"/>
              <a:gd name="connsiteY2951" fmla="*/ 758006 h 1237129"/>
              <a:gd name="connsiteX2952" fmla="*/ 601477 w 3751729"/>
              <a:gd name="connsiteY2952" fmla="*/ 758006 h 1237129"/>
              <a:gd name="connsiteX2953" fmla="*/ 604677 w 3751729"/>
              <a:gd name="connsiteY2953" fmla="*/ 758006 h 1237129"/>
              <a:gd name="connsiteX2954" fmla="*/ 608861 w 3751729"/>
              <a:gd name="connsiteY2954" fmla="*/ 757268 h 1237129"/>
              <a:gd name="connsiteX2955" fmla="*/ 608861 w 3751729"/>
              <a:gd name="connsiteY2955" fmla="*/ 769821 h 1237129"/>
              <a:gd name="connsiteX2956" fmla="*/ 603200 w 3751729"/>
              <a:gd name="connsiteY2956" fmla="*/ 775729 h 1237129"/>
              <a:gd name="connsiteX2957" fmla="*/ 599015 w 3751729"/>
              <a:gd name="connsiteY2957" fmla="*/ 786559 h 1237129"/>
              <a:gd name="connsiteX2958" fmla="*/ 594831 w 3751729"/>
              <a:gd name="connsiteY2958" fmla="*/ 800836 h 1237129"/>
              <a:gd name="connsiteX2959" fmla="*/ 590645 w 3751729"/>
              <a:gd name="connsiteY2959" fmla="*/ 814128 h 1237129"/>
              <a:gd name="connsiteX2960" fmla="*/ 585722 w 3751729"/>
              <a:gd name="connsiteY2960" fmla="*/ 824221 h 1237129"/>
              <a:gd name="connsiteX2961" fmla="*/ 600491 w 3751729"/>
              <a:gd name="connsiteY2961" fmla="*/ 824221 h 1237129"/>
              <a:gd name="connsiteX2962" fmla="*/ 612799 w 3751729"/>
              <a:gd name="connsiteY2962" fmla="*/ 822498 h 1237129"/>
              <a:gd name="connsiteX2963" fmla="*/ 624369 w 3751729"/>
              <a:gd name="connsiteY2963" fmla="*/ 822498 h 1237129"/>
              <a:gd name="connsiteX2964" fmla="*/ 635199 w 3751729"/>
              <a:gd name="connsiteY2964" fmla="*/ 824221 h 1237129"/>
              <a:gd name="connsiteX2965" fmla="*/ 641845 w 3751729"/>
              <a:gd name="connsiteY2965" fmla="*/ 828405 h 1237129"/>
              <a:gd name="connsiteX2966" fmla="*/ 647507 w 3751729"/>
              <a:gd name="connsiteY2966" fmla="*/ 837514 h 1237129"/>
              <a:gd name="connsiteX2967" fmla="*/ 649229 w 3751729"/>
              <a:gd name="connsiteY2967" fmla="*/ 850066 h 1237129"/>
              <a:gd name="connsiteX2968" fmla="*/ 646768 w 3751729"/>
              <a:gd name="connsiteY2968" fmla="*/ 859174 h 1237129"/>
              <a:gd name="connsiteX2969" fmla="*/ 643568 w 3751729"/>
              <a:gd name="connsiteY2969" fmla="*/ 870744 h 1237129"/>
              <a:gd name="connsiteX2970" fmla="*/ 643568 w 3751729"/>
              <a:gd name="connsiteY2970" fmla="*/ 882313 h 1237129"/>
              <a:gd name="connsiteX2971" fmla="*/ 650954 w 3751729"/>
              <a:gd name="connsiteY2971" fmla="*/ 889697 h 1237129"/>
              <a:gd name="connsiteX2972" fmla="*/ 655138 w 3751729"/>
              <a:gd name="connsiteY2972" fmla="*/ 894620 h 1237129"/>
              <a:gd name="connsiteX2973" fmla="*/ 660799 w 3751729"/>
              <a:gd name="connsiteY2973" fmla="*/ 900529 h 1237129"/>
              <a:gd name="connsiteX2974" fmla="*/ 669906 w 3751729"/>
              <a:gd name="connsiteY2974" fmla="*/ 905451 h 1237129"/>
              <a:gd name="connsiteX2975" fmla="*/ 680738 w 3751729"/>
              <a:gd name="connsiteY2975" fmla="*/ 907913 h 1237129"/>
              <a:gd name="connsiteX2976" fmla="*/ 686399 w 3751729"/>
              <a:gd name="connsiteY2976" fmla="*/ 900529 h 1237129"/>
              <a:gd name="connsiteX2977" fmla="*/ 693784 w 3751729"/>
              <a:gd name="connsiteY2977" fmla="*/ 898066 h 1237129"/>
              <a:gd name="connsiteX2978" fmla="*/ 707076 w 3751729"/>
              <a:gd name="connsiteY2978" fmla="*/ 898066 h 1237129"/>
              <a:gd name="connsiteX2979" fmla="*/ 708798 w 3751729"/>
              <a:gd name="connsiteY2979" fmla="*/ 900529 h 1237129"/>
              <a:gd name="connsiteX2980" fmla="*/ 711261 w 3751729"/>
              <a:gd name="connsiteY2980" fmla="*/ 903975 h 1237129"/>
              <a:gd name="connsiteX2981" fmla="*/ 712737 w 3751729"/>
              <a:gd name="connsiteY2981" fmla="*/ 905697 h 1237129"/>
              <a:gd name="connsiteX2982" fmla="*/ 714460 w 3751729"/>
              <a:gd name="connsiteY2982" fmla="*/ 905697 h 1237129"/>
              <a:gd name="connsiteX2983" fmla="*/ 718645 w 3751729"/>
              <a:gd name="connsiteY2983" fmla="*/ 906436 h 1237129"/>
              <a:gd name="connsiteX2984" fmla="*/ 724060 w 3751729"/>
              <a:gd name="connsiteY2984" fmla="*/ 907667 h 1237129"/>
              <a:gd name="connsiteX2985" fmla="*/ 729722 w 3751729"/>
              <a:gd name="connsiteY2985" fmla="*/ 896098 h 1237129"/>
              <a:gd name="connsiteX2986" fmla="*/ 737106 w 3751729"/>
              <a:gd name="connsiteY2986" fmla="*/ 887728 h 1237129"/>
              <a:gd name="connsiteX2987" fmla="*/ 745476 w 3751729"/>
              <a:gd name="connsiteY2987" fmla="*/ 880343 h 1237129"/>
              <a:gd name="connsiteX2988" fmla="*/ 756306 w 3751729"/>
              <a:gd name="connsiteY2988" fmla="*/ 874436 h 1237129"/>
              <a:gd name="connsiteX2989" fmla="*/ 772060 w 3751729"/>
              <a:gd name="connsiteY2989" fmla="*/ 871975 h 1237129"/>
              <a:gd name="connsiteX2990" fmla="*/ 774522 w 3751729"/>
              <a:gd name="connsiteY2990" fmla="*/ 870251 h 1237129"/>
              <a:gd name="connsiteX2991" fmla="*/ 776244 w 3751729"/>
              <a:gd name="connsiteY2991" fmla="*/ 870251 h 1237129"/>
              <a:gd name="connsiteX2992" fmla="*/ 778707 w 3751729"/>
              <a:gd name="connsiteY2992" fmla="*/ 870251 h 1237129"/>
              <a:gd name="connsiteX2993" fmla="*/ 780429 w 3751729"/>
              <a:gd name="connsiteY2993" fmla="*/ 870251 h 1237129"/>
              <a:gd name="connsiteX2994" fmla="*/ 783629 w 3751729"/>
              <a:gd name="connsiteY2994" fmla="*/ 871975 h 1237129"/>
              <a:gd name="connsiteX2995" fmla="*/ 787813 w 3751729"/>
              <a:gd name="connsiteY2995" fmla="*/ 871975 h 1237129"/>
              <a:gd name="connsiteX2996" fmla="*/ 786090 w 3751729"/>
              <a:gd name="connsiteY2996" fmla="*/ 874436 h 1237129"/>
              <a:gd name="connsiteX2997" fmla="*/ 786090 w 3751729"/>
              <a:gd name="connsiteY2997" fmla="*/ 877882 h 1237129"/>
              <a:gd name="connsiteX2998" fmla="*/ 784367 w 3751729"/>
              <a:gd name="connsiteY2998" fmla="*/ 877882 h 1237129"/>
              <a:gd name="connsiteX2999" fmla="*/ 784367 w 3751729"/>
              <a:gd name="connsiteY2999" fmla="*/ 878621 h 1237129"/>
              <a:gd name="connsiteX3000" fmla="*/ 786090 w 3751729"/>
              <a:gd name="connsiteY3000" fmla="*/ 878621 h 1237129"/>
              <a:gd name="connsiteX3001" fmla="*/ 787813 w 3751729"/>
              <a:gd name="connsiteY3001" fmla="*/ 880343 h 1237129"/>
              <a:gd name="connsiteX3002" fmla="*/ 790275 w 3751729"/>
              <a:gd name="connsiteY3002" fmla="*/ 882066 h 1237129"/>
              <a:gd name="connsiteX3003" fmla="*/ 790275 w 3751729"/>
              <a:gd name="connsiteY3003" fmla="*/ 878621 h 1237129"/>
              <a:gd name="connsiteX3004" fmla="*/ 793475 w 3751729"/>
              <a:gd name="connsiteY3004" fmla="*/ 876160 h 1237129"/>
              <a:gd name="connsiteX3005" fmla="*/ 795199 w 3751729"/>
              <a:gd name="connsiteY3005" fmla="*/ 874436 h 1237129"/>
              <a:gd name="connsiteX3006" fmla="*/ 795937 w 3751729"/>
              <a:gd name="connsiteY3006" fmla="*/ 872714 h 1237129"/>
              <a:gd name="connsiteX3007" fmla="*/ 797660 w 3751729"/>
              <a:gd name="connsiteY3007" fmla="*/ 871975 h 1237129"/>
              <a:gd name="connsiteX3008" fmla="*/ 800860 w 3751729"/>
              <a:gd name="connsiteY3008" fmla="*/ 870251 h 1237129"/>
              <a:gd name="connsiteX3009" fmla="*/ 803320 w 3751729"/>
              <a:gd name="connsiteY3009" fmla="*/ 868529 h 1237129"/>
              <a:gd name="connsiteX3010" fmla="*/ 816613 w 3751729"/>
              <a:gd name="connsiteY3010" fmla="*/ 880097 h 1237129"/>
              <a:gd name="connsiteX3011" fmla="*/ 833845 w 3751729"/>
              <a:gd name="connsiteY3011" fmla="*/ 886006 h 1237129"/>
              <a:gd name="connsiteX3012" fmla="*/ 851075 w 3751729"/>
              <a:gd name="connsiteY3012" fmla="*/ 887728 h 1237129"/>
              <a:gd name="connsiteX3013" fmla="*/ 871014 w 3751729"/>
              <a:gd name="connsiteY3013" fmla="*/ 886006 h 1237129"/>
              <a:gd name="connsiteX3014" fmla="*/ 891689 w 3751729"/>
              <a:gd name="connsiteY3014" fmla="*/ 884281 h 1237129"/>
              <a:gd name="connsiteX3015" fmla="*/ 891689 w 3751729"/>
              <a:gd name="connsiteY3015" fmla="*/ 887728 h 1237129"/>
              <a:gd name="connsiteX3016" fmla="*/ 891689 w 3751729"/>
              <a:gd name="connsiteY3016" fmla="*/ 889452 h 1237129"/>
              <a:gd name="connsiteX3017" fmla="*/ 889967 w 3751729"/>
              <a:gd name="connsiteY3017" fmla="*/ 890190 h 1237129"/>
              <a:gd name="connsiteX3018" fmla="*/ 889967 w 3751729"/>
              <a:gd name="connsiteY3018" fmla="*/ 891912 h 1237129"/>
              <a:gd name="connsiteX3019" fmla="*/ 888243 w 3751729"/>
              <a:gd name="connsiteY3019" fmla="*/ 894374 h 1237129"/>
              <a:gd name="connsiteX3020" fmla="*/ 898090 w 3751729"/>
              <a:gd name="connsiteY3020" fmla="*/ 897820 h 1237129"/>
              <a:gd name="connsiteX3021" fmla="*/ 903751 w 3751729"/>
              <a:gd name="connsiteY3021" fmla="*/ 902005 h 1237129"/>
              <a:gd name="connsiteX3022" fmla="*/ 909413 w 3751729"/>
              <a:gd name="connsiteY3022" fmla="*/ 906190 h 1237129"/>
              <a:gd name="connsiteX3023" fmla="*/ 919259 w 3751729"/>
              <a:gd name="connsiteY3023" fmla="*/ 911113 h 1237129"/>
              <a:gd name="connsiteX3024" fmla="*/ 919259 w 3751729"/>
              <a:gd name="connsiteY3024" fmla="*/ 919481 h 1237129"/>
              <a:gd name="connsiteX3025" fmla="*/ 930090 w 3751729"/>
              <a:gd name="connsiteY3025" fmla="*/ 922928 h 1237129"/>
              <a:gd name="connsiteX3026" fmla="*/ 936736 w 3751729"/>
              <a:gd name="connsiteY3026" fmla="*/ 923667 h 1237129"/>
              <a:gd name="connsiteX3027" fmla="*/ 942397 w 3751729"/>
              <a:gd name="connsiteY3027" fmla="*/ 929574 h 1237129"/>
              <a:gd name="connsiteX3028" fmla="*/ 945597 w 3751729"/>
              <a:gd name="connsiteY3028" fmla="*/ 938682 h 1237129"/>
              <a:gd name="connsiteX3029" fmla="*/ 962828 w 3751729"/>
              <a:gd name="connsiteY3029" fmla="*/ 940404 h 1237129"/>
              <a:gd name="connsiteX3030" fmla="*/ 976859 w 3751729"/>
              <a:gd name="connsiteY3030" fmla="*/ 941143 h 1237129"/>
              <a:gd name="connsiteX3031" fmla="*/ 995813 w 3751729"/>
              <a:gd name="connsiteY3031" fmla="*/ 942867 h 1237129"/>
              <a:gd name="connsiteX3032" fmla="*/ 1009104 w 3751729"/>
              <a:gd name="connsiteY3032" fmla="*/ 960343 h 1237129"/>
              <a:gd name="connsiteX3033" fmla="*/ 1024859 w 3751729"/>
              <a:gd name="connsiteY3033" fmla="*/ 976097 h 1237129"/>
              <a:gd name="connsiteX3034" fmla="*/ 1042089 w 3751729"/>
              <a:gd name="connsiteY3034" fmla="*/ 989389 h 1237129"/>
              <a:gd name="connsiteX3035" fmla="*/ 1062028 w 3751729"/>
              <a:gd name="connsiteY3035" fmla="*/ 999481 h 1237129"/>
              <a:gd name="connsiteX3036" fmla="*/ 1061290 w 3751729"/>
              <a:gd name="connsiteY3036" fmla="*/ 1005389 h 1237129"/>
              <a:gd name="connsiteX3037" fmla="*/ 1058089 w 3751729"/>
              <a:gd name="connsiteY3037" fmla="*/ 1008835 h 1237129"/>
              <a:gd name="connsiteX3038" fmla="*/ 1055627 w 3751729"/>
              <a:gd name="connsiteY3038" fmla="*/ 1013020 h 1237129"/>
              <a:gd name="connsiteX3039" fmla="*/ 1052427 w 3751729"/>
              <a:gd name="connsiteY3039" fmla="*/ 1015481 h 1237129"/>
              <a:gd name="connsiteX3040" fmla="*/ 1049966 w 3751729"/>
              <a:gd name="connsiteY3040" fmla="*/ 1020404 h 1237129"/>
              <a:gd name="connsiteX3041" fmla="*/ 1068182 w 3751729"/>
              <a:gd name="connsiteY3041" fmla="*/ 1020404 h 1237129"/>
              <a:gd name="connsiteX3042" fmla="*/ 1085412 w 3751729"/>
              <a:gd name="connsiteY3042" fmla="*/ 1026312 h 1237129"/>
              <a:gd name="connsiteX3043" fmla="*/ 1088612 w 3751729"/>
              <a:gd name="connsiteY3043" fmla="*/ 1036404 h 1237129"/>
              <a:gd name="connsiteX3044" fmla="*/ 1092798 w 3751729"/>
              <a:gd name="connsiteY3044" fmla="*/ 1034681 h 1237129"/>
              <a:gd name="connsiteX3045" fmla="*/ 1095258 w 3751729"/>
              <a:gd name="connsiteY3045" fmla="*/ 1032958 h 1237129"/>
              <a:gd name="connsiteX3046" fmla="*/ 1100181 w 3751729"/>
              <a:gd name="connsiteY3046" fmla="*/ 1034681 h 1237129"/>
              <a:gd name="connsiteX3047" fmla="*/ 1100919 w 3751729"/>
              <a:gd name="connsiteY3047" fmla="*/ 1034681 h 1237129"/>
              <a:gd name="connsiteX3048" fmla="*/ 1104120 w 3751729"/>
              <a:gd name="connsiteY3048" fmla="*/ 1036404 h 1237129"/>
              <a:gd name="connsiteX3049" fmla="*/ 1106582 w 3751729"/>
              <a:gd name="connsiteY3049" fmla="*/ 1038127 h 1237129"/>
              <a:gd name="connsiteX3050" fmla="*/ 1109782 w 3751729"/>
              <a:gd name="connsiteY3050" fmla="*/ 1038865 h 1237129"/>
              <a:gd name="connsiteX3051" fmla="*/ 1154335 w 3751729"/>
              <a:gd name="connsiteY3051" fmla="*/ 1042312 h 1237129"/>
              <a:gd name="connsiteX3052" fmla="*/ 1158519 w 3751729"/>
              <a:gd name="connsiteY3052" fmla="*/ 1046496 h 1237129"/>
              <a:gd name="connsiteX3053" fmla="*/ 1161719 w 3751729"/>
              <a:gd name="connsiteY3053" fmla="*/ 1054866 h 1237129"/>
              <a:gd name="connsiteX3054" fmla="*/ 1162457 w 3751729"/>
              <a:gd name="connsiteY3054" fmla="*/ 1062250 h 1237129"/>
              <a:gd name="connsiteX3055" fmla="*/ 1167381 w 3751729"/>
              <a:gd name="connsiteY3055" fmla="*/ 1068158 h 1237129"/>
              <a:gd name="connsiteX3056" fmla="*/ 1174027 w 3751729"/>
              <a:gd name="connsiteY3056" fmla="*/ 1069881 h 1237129"/>
              <a:gd name="connsiteX3057" fmla="*/ 1181411 w 3751729"/>
              <a:gd name="connsiteY3057" fmla="*/ 1069881 h 1237129"/>
              <a:gd name="connsiteX3058" fmla="*/ 1187072 w 3751729"/>
              <a:gd name="connsiteY3058" fmla="*/ 1068158 h 1237129"/>
              <a:gd name="connsiteX3059" fmla="*/ 1191257 w 3751729"/>
              <a:gd name="connsiteY3059" fmla="*/ 1074065 h 1237129"/>
              <a:gd name="connsiteX3060" fmla="*/ 1196181 w 3751729"/>
              <a:gd name="connsiteY3060" fmla="*/ 1078250 h 1237129"/>
              <a:gd name="connsiteX3061" fmla="*/ 1198642 w 3751729"/>
              <a:gd name="connsiteY3061" fmla="*/ 1083174 h 1237129"/>
              <a:gd name="connsiteX3062" fmla="*/ 1200612 w 3751729"/>
              <a:gd name="connsiteY3062" fmla="*/ 1088835 h 1237129"/>
              <a:gd name="connsiteX3063" fmla="*/ 1202334 w 3751729"/>
              <a:gd name="connsiteY3063" fmla="*/ 1095481 h 1237129"/>
              <a:gd name="connsiteX3064" fmla="*/ 1191503 w 3751729"/>
              <a:gd name="connsiteY3064" fmla="*/ 1108773 h 1237129"/>
              <a:gd name="connsiteX3065" fmla="*/ 1179934 w 3751729"/>
              <a:gd name="connsiteY3065" fmla="*/ 1124527 h 1237129"/>
              <a:gd name="connsiteX3066" fmla="*/ 1168366 w 3751729"/>
              <a:gd name="connsiteY3066" fmla="*/ 1142003 h 1237129"/>
              <a:gd name="connsiteX3067" fmla="*/ 1158519 w 3751729"/>
              <a:gd name="connsiteY3067" fmla="*/ 1159481 h 1237129"/>
              <a:gd name="connsiteX3068" fmla="*/ 1151874 w 3751729"/>
              <a:gd name="connsiteY3068" fmla="*/ 1172772 h 1237129"/>
              <a:gd name="connsiteX3069" fmla="*/ 1151874 w 3751729"/>
              <a:gd name="connsiteY3069" fmla="*/ 1181142 h 1237129"/>
              <a:gd name="connsiteX3070" fmla="*/ 1152611 w 3751729"/>
              <a:gd name="connsiteY3070" fmla="*/ 1192710 h 1237129"/>
              <a:gd name="connsiteX3071" fmla="*/ 1155811 w 3751729"/>
              <a:gd name="connsiteY3071" fmla="*/ 1206003 h 1237129"/>
              <a:gd name="connsiteX3072" fmla="*/ 1154089 w 3751729"/>
              <a:gd name="connsiteY3072" fmla="*/ 1217572 h 1237129"/>
              <a:gd name="connsiteX3073" fmla="*/ 1151627 w 3751729"/>
              <a:gd name="connsiteY3073" fmla="*/ 1224957 h 1237129"/>
              <a:gd name="connsiteX3074" fmla="*/ 1145965 w 3751729"/>
              <a:gd name="connsiteY3074" fmla="*/ 1236526 h 1237129"/>
              <a:gd name="connsiteX3075" fmla="*/ 1145610 w 3751729"/>
              <a:gd name="connsiteY3075" fmla="*/ 1237129 h 1237129"/>
              <a:gd name="connsiteX3076" fmla="*/ 795176 w 3751729"/>
              <a:gd name="connsiteY3076" fmla="*/ 1237129 h 1237129"/>
              <a:gd name="connsiteX3077" fmla="*/ 797415 w 3751729"/>
              <a:gd name="connsiteY3077" fmla="*/ 1220772 h 1237129"/>
              <a:gd name="connsiteX3078" fmla="*/ 768614 w 3751729"/>
              <a:gd name="connsiteY3078" fmla="*/ 1209941 h 1237129"/>
              <a:gd name="connsiteX3079" fmla="*/ 743752 w 3751729"/>
              <a:gd name="connsiteY3079" fmla="*/ 1193203 h 1237129"/>
              <a:gd name="connsiteX3080" fmla="*/ 723814 w 3751729"/>
              <a:gd name="connsiteY3080" fmla="*/ 1171542 h 1237129"/>
              <a:gd name="connsiteX3081" fmla="*/ 707322 w 3751729"/>
              <a:gd name="connsiteY3081" fmla="*/ 1148157 h 1237129"/>
              <a:gd name="connsiteX3082" fmla="*/ 701661 w 3751729"/>
              <a:gd name="connsiteY3082" fmla="*/ 1134865 h 1237129"/>
              <a:gd name="connsiteX3083" fmla="*/ 697476 w 3751729"/>
              <a:gd name="connsiteY3083" fmla="*/ 1122311 h 1237129"/>
              <a:gd name="connsiteX3084" fmla="*/ 693291 w 3751729"/>
              <a:gd name="connsiteY3084" fmla="*/ 1107296 h 1237129"/>
              <a:gd name="connsiteX3085" fmla="*/ 687630 w 3751729"/>
              <a:gd name="connsiteY3085" fmla="*/ 1095727 h 1237129"/>
              <a:gd name="connsiteX3086" fmla="*/ 678522 w 3751729"/>
              <a:gd name="connsiteY3086" fmla="*/ 1087357 h 1237129"/>
              <a:gd name="connsiteX3087" fmla="*/ 676061 w 3751729"/>
              <a:gd name="connsiteY3087" fmla="*/ 1083911 h 1237129"/>
              <a:gd name="connsiteX3088" fmla="*/ 671876 w 3751729"/>
              <a:gd name="connsiteY3088" fmla="*/ 1083911 h 1237129"/>
              <a:gd name="connsiteX3089" fmla="*/ 668677 w 3751729"/>
              <a:gd name="connsiteY3089" fmla="*/ 1083174 h 1237129"/>
              <a:gd name="connsiteX3090" fmla="*/ 666215 w 3751729"/>
              <a:gd name="connsiteY3090" fmla="*/ 1079727 h 1237129"/>
              <a:gd name="connsiteX3091" fmla="*/ 663014 w 3751729"/>
              <a:gd name="connsiteY3091" fmla="*/ 1077265 h 1237129"/>
              <a:gd name="connsiteX3092" fmla="*/ 666215 w 3751729"/>
              <a:gd name="connsiteY3092" fmla="*/ 1071358 h 1237129"/>
              <a:gd name="connsiteX3093" fmla="*/ 666215 w 3751729"/>
              <a:gd name="connsiteY3093" fmla="*/ 1066434 h 1237129"/>
              <a:gd name="connsiteX3094" fmla="*/ 666215 w 3751729"/>
              <a:gd name="connsiteY3094" fmla="*/ 1060527 h 1237129"/>
              <a:gd name="connsiteX3095" fmla="*/ 666215 w 3751729"/>
              <a:gd name="connsiteY3095" fmla="*/ 1054620 h 1237129"/>
              <a:gd name="connsiteX3096" fmla="*/ 673599 w 3751729"/>
              <a:gd name="connsiteY3096" fmla="*/ 1050435 h 1237129"/>
              <a:gd name="connsiteX3097" fmla="*/ 678522 w 3751729"/>
              <a:gd name="connsiteY3097" fmla="*/ 1046250 h 1237129"/>
              <a:gd name="connsiteX3098" fmla="*/ 685907 w 3751729"/>
              <a:gd name="connsiteY3098" fmla="*/ 1042065 h 1237129"/>
              <a:gd name="connsiteX3099" fmla="*/ 685907 w 3751729"/>
              <a:gd name="connsiteY3099" fmla="*/ 1038619 h 1237129"/>
              <a:gd name="connsiteX3100" fmla="*/ 678522 w 3751729"/>
              <a:gd name="connsiteY3100" fmla="*/ 1038619 h 1237129"/>
              <a:gd name="connsiteX3101" fmla="*/ 674337 w 3751729"/>
              <a:gd name="connsiteY3101" fmla="*/ 1037881 h 1237129"/>
              <a:gd name="connsiteX3102" fmla="*/ 670152 w 3751729"/>
              <a:gd name="connsiteY3102" fmla="*/ 1037881 h 1237129"/>
              <a:gd name="connsiteX3103" fmla="*/ 665969 w 3751729"/>
              <a:gd name="connsiteY3103" fmla="*/ 1036158 h 1237129"/>
              <a:gd name="connsiteX3104" fmla="*/ 671630 w 3751729"/>
              <a:gd name="connsiteY3104" fmla="*/ 1022866 h 1237129"/>
              <a:gd name="connsiteX3105" fmla="*/ 675815 w 3751729"/>
              <a:gd name="connsiteY3105" fmla="*/ 1009574 h 1237129"/>
              <a:gd name="connsiteX3106" fmla="*/ 681476 w 3751729"/>
              <a:gd name="connsiteY3106" fmla="*/ 997020 h 1237129"/>
              <a:gd name="connsiteX3107" fmla="*/ 691322 w 3751729"/>
              <a:gd name="connsiteY3107" fmla="*/ 986189 h 1237129"/>
              <a:gd name="connsiteX3108" fmla="*/ 702891 w 3751729"/>
              <a:gd name="connsiteY3108" fmla="*/ 976097 h 1237129"/>
              <a:gd name="connsiteX3109" fmla="*/ 712737 w 3751729"/>
              <a:gd name="connsiteY3109" fmla="*/ 964528 h 1237129"/>
              <a:gd name="connsiteX3110" fmla="*/ 711998 w 3751729"/>
              <a:gd name="connsiteY3110" fmla="*/ 956159 h 1237129"/>
              <a:gd name="connsiteX3111" fmla="*/ 711998 w 3751729"/>
              <a:gd name="connsiteY3111" fmla="*/ 944590 h 1237129"/>
              <a:gd name="connsiteX3112" fmla="*/ 710276 w 3751729"/>
              <a:gd name="connsiteY3112" fmla="*/ 933020 h 1237129"/>
              <a:gd name="connsiteX3113" fmla="*/ 706091 w 3751729"/>
              <a:gd name="connsiteY3113" fmla="*/ 925636 h 1237129"/>
              <a:gd name="connsiteX3114" fmla="*/ 700430 w 3751729"/>
              <a:gd name="connsiteY3114" fmla="*/ 917266 h 1237129"/>
              <a:gd name="connsiteX3115" fmla="*/ 694769 w 3751729"/>
              <a:gd name="connsiteY3115" fmla="*/ 908159 h 1237129"/>
              <a:gd name="connsiteX3116" fmla="*/ 689107 w 3751729"/>
              <a:gd name="connsiteY3116" fmla="*/ 908159 h 1237129"/>
              <a:gd name="connsiteX3117" fmla="*/ 687384 w 3751729"/>
              <a:gd name="connsiteY3117" fmla="*/ 909882 h 1237129"/>
              <a:gd name="connsiteX3118" fmla="*/ 685660 w 3751729"/>
              <a:gd name="connsiteY3118" fmla="*/ 911605 h 1237129"/>
              <a:gd name="connsiteX3119" fmla="*/ 683938 w 3751729"/>
              <a:gd name="connsiteY3119" fmla="*/ 912343 h 1237129"/>
              <a:gd name="connsiteX3120" fmla="*/ 681476 w 3751729"/>
              <a:gd name="connsiteY3120" fmla="*/ 914066 h 1237129"/>
              <a:gd name="connsiteX3121" fmla="*/ 683199 w 3751729"/>
              <a:gd name="connsiteY3121" fmla="*/ 917513 h 1237129"/>
              <a:gd name="connsiteX3122" fmla="*/ 683199 w 3751729"/>
              <a:gd name="connsiteY3122" fmla="*/ 919974 h 1237129"/>
              <a:gd name="connsiteX3123" fmla="*/ 683199 w 3751729"/>
              <a:gd name="connsiteY3123" fmla="*/ 921697 h 1237129"/>
              <a:gd name="connsiteX3124" fmla="*/ 681476 w 3751729"/>
              <a:gd name="connsiteY3124" fmla="*/ 924159 h 1237129"/>
              <a:gd name="connsiteX3125" fmla="*/ 679753 w 3751729"/>
              <a:gd name="connsiteY3125" fmla="*/ 924159 h 1237129"/>
              <a:gd name="connsiteX3126" fmla="*/ 678030 w 3751729"/>
              <a:gd name="connsiteY3126" fmla="*/ 925882 h 1237129"/>
              <a:gd name="connsiteX3127" fmla="*/ 677292 w 3751729"/>
              <a:gd name="connsiteY3127" fmla="*/ 925882 h 1237129"/>
              <a:gd name="connsiteX3128" fmla="*/ 675568 w 3751729"/>
              <a:gd name="connsiteY3128" fmla="*/ 925882 h 1237129"/>
              <a:gd name="connsiteX3129" fmla="*/ 673108 w 3751729"/>
              <a:gd name="connsiteY3129" fmla="*/ 927605 h 1237129"/>
              <a:gd name="connsiteX3130" fmla="*/ 665722 w 3751729"/>
              <a:gd name="connsiteY3130" fmla="*/ 921697 h 1237129"/>
              <a:gd name="connsiteX3131" fmla="*/ 652430 w 3751729"/>
              <a:gd name="connsiteY3131" fmla="*/ 914313 h 1237129"/>
              <a:gd name="connsiteX3132" fmla="*/ 639137 w 3751729"/>
              <a:gd name="connsiteY3132" fmla="*/ 906929 h 1237129"/>
              <a:gd name="connsiteX3133" fmla="*/ 626831 w 3751729"/>
              <a:gd name="connsiteY3133" fmla="*/ 901020 h 1237129"/>
              <a:gd name="connsiteX3134" fmla="*/ 617722 w 3751729"/>
              <a:gd name="connsiteY3134" fmla="*/ 898558 h 1237129"/>
              <a:gd name="connsiteX3135" fmla="*/ 610338 w 3751729"/>
              <a:gd name="connsiteY3135" fmla="*/ 881082 h 1237129"/>
              <a:gd name="connsiteX3136" fmla="*/ 603692 w 3751729"/>
              <a:gd name="connsiteY3136" fmla="*/ 870989 h 1237129"/>
              <a:gd name="connsiteX3137" fmla="*/ 596308 w 3751729"/>
              <a:gd name="connsiteY3137" fmla="*/ 863605 h 1237129"/>
              <a:gd name="connsiteX3138" fmla="*/ 588923 w 3751729"/>
              <a:gd name="connsiteY3138" fmla="*/ 861144 h 1237129"/>
              <a:gd name="connsiteX3139" fmla="*/ 577353 w 3751729"/>
              <a:gd name="connsiteY3139" fmla="*/ 857698 h 1237129"/>
              <a:gd name="connsiteX3140" fmla="*/ 565046 w 3751729"/>
              <a:gd name="connsiteY3140" fmla="*/ 853513 h 1237129"/>
              <a:gd name="connsiteX3141" fmla="*/ 548554 w 3751729"/>
              <a:gd name="connsiteY3141" fmla="*/ 847606 h 1237129"/>
              <a:gd name="connsiteX3142" fmla="*/ 538708 w 3751729"/>
              <a:gd name="connsiteY3142" fmla="*/ 840221 h 1237129"/>
              <a:gd name="connsiteX3143" fmla="*/ 530338 w 3751729"/>
              <a:gd name="connsiteY3143" fmla="*/ 832836 h 1237129"/>
              <a:gd name="connsiteX3144" fmla="*/ 517046 w 3751729"/>
              <a:gd name="connsiteY3144" fmla="*/ 826929 h 1237129"/>
              <a:gd name="connsiteX3145" fmla="*/ 508677 w 3751729"/>
              <a:gd name="connsiteY3145" fmla="*/ 826929 h 1237129"/>
              <a:gd name="connsiteX3146" fmla="*/ 503016 w 3751729"/>
              <a:gd name="connsiteY3146" fmla="*/ 830375 h 1237129"/>
              <a:gd name="connsiteX3147" fmla="*/ 498092 w 3751729"/>
              <a:gd name="connsiteY3147" fmla="*/ 832836 h 1237129"/>
              <a:gd name="connsiteX3148" fmla="*/ 492431 w 3751729"/>
              <a:gd name="connsiteY3148" fmla="*/ 836283 h 1237129"/>
              <a:gd name="connsiteX3149" fmla="*/ 485785 w 3751729"/>
              <a:gd name="connsiteY3149" fmla="*/ 834560 h 1237129"/>
              <a:gd name="connsiteX3150" fmla="*/ 482585 w 3751729"/>
              <a:gd name="connsiteY3150" fmla="*/ 832836 h 1237129"/>
              <a:gd name="connsiteX3151" fmla="*/ 480124 w 3751729"/>
              <a:gd name="connsiteY3151" fmla="*/ 830375 h 1237129"/>
              <a:gd name="connsiteX3152" fmla="*/ 476924 w 3751729"/>
              <a:gd name="connsiteY3152" fmla="*/ 826929 h 1237129"/>
              <a:gd name="connsiteX3153" fmla="*/ 472739 w 3751729"/>
              <a:gd name="connsiteY3153" fmla="*/ 822744 h 1237129"/>
              <a:gd name="connsiteX3154" fmla="*/ 469539 w 3751729"/>
              <a:gd name="connsiteY3154" fmla="*/ 820283 h 1237129"/>
              <a:gd name="connsiteX3155" fmla="*/ 467077 w 3751729"/>
              <a:gd name="connsiteY3155" fmla="*/ 818559 h 1237129"/>
              <a:gd name="connsiteX3156" fmla="*/ 448124 w 3751729"/>
              <a:gd name="connsiteY3156" fmla="*/ 815113 h 1237129"/>
              <a:gd name="connsiteX3157" fmla="*/ 445662 w 3751729"/>
              <a:gd name="connsiteY3157" fmla="*/ 812652 h 1237129"/>
              <a:gd name="connsiteX3158" fmla="*/ 442462 w 3751729"/>
              <a:gd name="connsiteY3158" fmla="*/ 810190 h 1237129"/>
              <a:gd name="connsiteX3159" fmla="*/ 440000 w 3751729"/>
              <a:gd name="connsiteY3159" fmla="*/ 806744 h 1237129"/>
              <a:gd name="connsiteX3160" fmla="*/ 436801 w 3751729"/>
              <a:gd name="connsiteY3160" fmla="*/ 804283 h 1237129"/>
              <a:gd name="connsiteX3161" fmla="*/ 436062 w 3751729"/>
              <a:gd name="connsiteY3161" fmla="*/ 802560 h 1237129"/>
              <a:gd name="connsiteX3162" fmla="*/ 419570 w 3751729"/>
              <a:gd name="connsiteY3162" fmla="*/ 805021 h 1237129"/>
              <a:gd name="connsiteX3163" fmla="*/ 417108 w 3751729"/>
              <a:gd name="connsiteY3163" fmla="*/ 804283 h 1237129"/>
              <a:gd name="connsiteX3164" fmla="*/ 412924 w 3751729"/>
              <a:gd name="connsiteY3164" fmla="*/ 798375 h 1237129"/>
              <a:gd name="connsiteX3165" fmla="*/ 405539 w 3751729"/>
              <a:gd name="connsiteY3165" fmla="*/ 792467 h 1237129"/>
              <a:gd name="connsiteX3166" fmla="*/ 399878 w 3751729"/>
              <a:gd name="connsiteY3166" fmla="*/ 785082 h 1237129"/>
              <a:gd name="connsiteX3167" fmla="*/ 394217 w 3751729"/>
              <a:gd name="connsiteY3167" fmla="*/ 779175 h 1237129"/>
              <a:gd name="connsiteX3168" fmla="*/ 391017 w 3751729"/>
              <a:gd name="connsiteY3168" fmla="*/ 775729 h 1237129"/>
              <a:gd name="connsiteX3169" fmla="*/ 396677 w 3751729"/>
              <a:gd name="connsiteY3169" fmla="*/ 757513 h 1237129"/>
              <a:gd name="connsiteX3170" fmla="*/ 380924 w 3751729"/>
              <a:gd name="connsiteY3170" fmla="*/ 740036 h 1237129"/>
              <a:gd name="connsiteX3171" fmla="*/ 366893 w 3751729"/>
              <a:gd name="connsiteY3171" fmla="*/ 720837 h 1237129"/>
              <a:gd name="connsiteX3172" fmla="*/ 352124 w 3751729"/>
              <a:gd name="connsiteY3172" fmla="*/ 700899 h 1237129"/>
              <a:gd name="connsiteX3173" fmla="*/ 338094 w 3751729"/>
              <a:gd name="connsiteY3173" fmla="*/ 679976 h 1237129"/>
              <a:gd name="connsiteX3174" fmla="*/ 334894 w 3751729"/>
              <a:gd name="connsiteY3174" fmla="*/ 678252 h 1237129"/>
              <a:gd name="connsiteX3175" fmla="*/ 330709 w 3751729"/>
              <a:gd name="connsiteY3175" fmla="*/ 677514 h 1237129"/>
              <a:gd name="connsiteX3176" fmla="*/ 328248 w 3751729"/>
              <a:gd name="connsiteY3176" fmla="*/ 677514 h 1237129"/>
              <a:gd name="connsiteX3177" fmla="*/ 323324 w 3751729"/>
              <a:gd name="connsiteY3177" fmla="*/ 675792 h 1237129"/>
              <a:gd name="connsiteX3178" fmla="*/ 322586 w 3751729"/>
              <a:gd name="connsiteY3178" fmla="*/ 674068 h 1237129"/>
              <a:gd name="connsiteX3179" fmla="*/ 316925 w 3751729"/>
              <a:gd name="connsiteY3179" fmla="*/ 666683 h 1237129"/>
              <a:gd name="connsiteX3180" fmla="*/ 313725 w 3751729"/>
              <a:gd name="connsiteY3180" fmla="*/ 658315 h 1237129"/>
              <a:gd name="connsiteX3181" fmla="*/ 311262 w 3751729"/>
              <a:gd name="connsiteY3181" fmla="*/ 649945 h 1237129"/>
              <a:gd name="connsiteX3182" fmla="*/ 306339 w 3751729"/>
              <a:gd name="connsiteY3182" fmla="*/ 640837 h 1237129"/>
              <a:gd name="connsiteX3183" fmla="*/ 299694 w 3751729"/>
              <a:gd name="connsiteY3183" fmla="*/ 636653 h 1237129"/>
              <a:gd name="connsiteX3184" fmla="*/ 296493 w 3751729"/>
              <a:gd name="connsiteY3184" fmla="*/ 633207 h 1237129"/>
              <a:gd name="connsiteX3185" fmla="*/ 294032 w 3751729"/>
              <a:gd name="connsiteY3185" fmla="*/ 630746 h 1237129"/>
              <a:gd name="connsiteX3186" fmla="*/ 290832 w 3751729"/>
              <a:gd name="connsiteY3186" fmla="*/ 629022 h 1237129"/>
              <a:gd name="connsiteX3187" fmla="*/ 290832 w 3751729"/>
              <a:gd name="connsiteY3187" fmla="*/ 644777 h 1237129"/>
              <a:gd name="connsiteX3188" fmla="*/ 295017 w 3751729"/>
              <a:gd name="connsiteY3188" fmla="*/ 650683 h 1237129"/>
              <a:gd name="connsiteX3189" fmla="*/ 304124 w 3751729"/>
              <a:gd name="connsiteY3189" fmla="*/ 660776 h 1237129"/>
              <a:gd name="connsiteX3190" fmla="*/ 312494 w 3751729"/>
              <a:gd name="connsiteY3190" fmla="*/ 672346 h 1237129"/>
              <a:gd name="connsiteX3191" fmla="*/ 323324 w 3751729"/>
              <a:gd name="connsiteY3191" fmla="*/ 687360 h 1237129"/>
              <a:gd name="connsiteX3192" fmla="*/ 331693 w 3751729"/>
              <a:gd name="connsiteY3192" fmla="*/ 701637 h 1237129"/>
              <a:gd name="connsiteX3193" fmla="*/ 340801 w 3751729"/>
              <a:gd name="connsiteY3193" fmla="*/ 716653 h 1237129"/>
              <a:gd name="connsiteX3194" fmla="*/ 347447 w 3751729"/>
              <a:gd name="connsiteY3194" fmla="*/ 729945 h 1237129"/>
              <a:gd name="connsiteX3195" fmla="*/ 350647 w 3751729"/>
              <a:gd name="connsiteY3195" fmla="*/ 738314 h 1237129"/>
              <a:gd name="connsiteX3196" fmla="*/ 350647 w 3751729"/>
              <a:gd name="connsiteY3196" fmla="*/ 744222 h 1237129"/>
              <a:gd name="connsiteX3197" fmla="*/ 348925 w 3751729"/>
              <a:gd name="connsiteY3197" fmla="*/ 746683 h 1237129"/>
              <a:gd name="connsiteX3198" fmla="*/ 347200 w 3751729"/>
              <a:gd name="connsiteY3198" fmla="*/ 748406 h 1237129"/>
              <a:gd name="connsiteX3199" fmla="*/ 347200 w 3751729"/>
              <a:gd name="connsiteY3199" fmla="*/ 750129 h 1237129"/>
              <a:gd name="connsiteX3200" fmla="*/ 344740 w 3751729"/>
              <a:gd name="connsiteY3200" fmla="*/ 751853 h 1237129"/>
              <a:gd name="connsiteX3201" fmla="*/ 344740 w 3751729"/>
              <a:gd name="connsiteY3201" fmla="*/ 745945 h 1237129"/>
              <a:gd name="connsiteX3202" fmla="*/ 343017 w 3751729"/>
              <a:gd name="connsiteY3202" fmla="*/ 741021 h 1237129"/>
              <a:gd name="connsiteX3203" fmla="*/ 343017 w 3751729"/>
              <a:gd name="connsiteY3203" fmla="*/ 738561 h 1237129"/>
              <a:gd name="connsiteX3204" fmla="*/ 341294 w 3751729"/>
              <a:gd name="connsiteY3204" fmla="*/ 735114 h 1237129"/>
              <a:gd name="connsiteX3205" fmla="*/ 338832 w 3751729"/>
              <a:gd name="connsiteY3205" fmla="*/ 735114 h 1237129"/>
              <a:gd name="connsiteX3206" fmla="*/ 337109 w 3751729"/>
              <a:gd name="connsiteY3206" fmla="*/ 735114 h 1237129"/>
              <a:gd name="connsiteX3207" fmla="*/ 335386 w 3751729"/>
              <a:gd name="connsiteY3207" fmla="*/ 735114 h 1237129"/>
              <a:gd name="connsiteX3208" fmla="*/ 334648 w 3751729"/>
              <a:gd name="connsiteY3208" fmla="*/ 735114 h 1237129"/>
              <a:gd name="connsiteX3209" fmla="*/ 332924 w 3751729"/>
              <a:gd name="connsiteY3209" fmla="*/ 735114 h 1237129"/>
              <a:gd name="connsiteX3210" fmla="*/ 328740 w 3751729"/>
              <a:gd name="connsiteY3210" fmla="*/ 735114 h 1237129"/>
              <a:gd name="connsiteX3211" fmla="*/ 325540 w 3751729"/>
              <a:gd name="connsiteY3211" fmla="*/ 725022 h 1237129"/>
              <a:gd name="connsiteX3212" fmla="*/ 323078 w 3751729"/>
              <a:gd name="connsiteY3212" fmla="*/ 714929 h 1237129"/>
              <a:gd name="connsiteX3213" fmla="*/ 318156 w 3751729"/>
              <a:gd name="connsiteY3213" fmla="*/ 706561 h 1237129"/>
              <a:gd name="connsiteX3214" fmla="*/ 311509 w 3751729"/>
              <a:gd name="connsiteY3214" fmla="*/ 699175 h 1237129"/>
              <a:gd name="connsiteX3215" fmla="*/ 302401 w 3751729"/>
              <a:gd name="connsiteY3215" fmla="*/ 693269 h 1237129"/>
              <a:gd name="connsiteX3216" fmla="*/ 294032 w 3751729"/>
              <a:gd name="connsiteY3216" fmla="*/ 687360 h 1237129"/>
              <a:gd name="connsiteX3217" fmla="*/ 286647 w 3751729"/>
              <a:gd name="connsiteY3217" fmla="*/ 677268 h 1237129"/>
              <a:gd name="connsiteX3218" fmla="*/ 289109 w 3751729"/>
              <a:gd name="connsiteY3218" fmla="*/ 675545 h 1237129"/>
              <a:gd name="connsiteX3219" fmla="*/ 290832 w 3751729"/>
              <a:gd name="connsiteY3219" fmla="*/ 675545 h 1237129"/>
              <a:gd name="connsiteX3220" fmla="*/ 292555 w 3751729"/>
              <a:gd name="connsiteY3220" fmla="*/ 675545 h 1237129"/>
              <a:gd name="connsiteX3221" fmla="*/ 292555 w 3751729"/>
              <a:gd name="connsiteY3221" fmla="*/ 673821 h 1237129"/>
              <a:gd name="connsiteX3222" fmla="*/ 292555 w 3751729"/>
              <a:gd name="connsiteY3222" fmla="*/ 672099 h 1237129"/>
              <a:gd name="connsiteX3223" fmla="*/ 294278 w 3751729"/>
              <a:gd name="connsiteY3223" fmla="*/ 671361 h 1237129"/>
              <a:gd name="connsiteX3224" fmla="*/ 283447 w 3751729"/>
              <a:gd name="connsiteY3224" fmla="*/ 663976 h 1237129"/>
              <a:gd name="connsiteX3225" fmla="*/ 278524 w 3751729"/>
              <a:gd name="connsiteY3225" fmla="*/ 654869 h 1237129"/>
              <a:gd name="connsiteX3226" fmla="*/ 273601 w 3751729"/>
              <a:gd name="connsiteY3226" fmla="*/ 644777 h 1237129"/>
              <a:gd name="connsiteX3227" fmla="*/ 271140 w 3751729"/>
              <a:gd name="connsiteY3227" fmla="*/ 633207 h 1237129"/>
              <a:gd name="connsiteX3228" fmla="*/ 265478 w 3751729"/>
              <a:gd name="connsiteY3228" fmla="*/ 623115 h 1237129"/>
              <a:gd name="connsiteX3229" fmla="*/ 258093 w 3751729"/>
              <a:gd name="connsiteY3229" fmla="*/ 614745 h 1237129"/>
              <a:gd name="connsiteX3230" fmla="*/ 249725 w 3751729"/>
              <a:gd name="connsiteY3230" fmla="*/ 609823 h 1237129"/>
              <a:gd name="connsiteX3231" fmla="*/ 238894 w 3751729"/>
              <a:gd name="connsiteY3231" fmla="*/ 605638 h 1237129"/>
              <a:gd name="connsiteX3232" fmla="*/ 230524 w 3751729"/>
              <a:gd name="connsiteY3232" fmla="*/ 599730 h 1237129"/>
              <a:gd name="connsiteX3233" fmla="*/ 224863 w 3751729"/>
              <a:gd name="connsiteY3233" fmla="*/ 592346 h 1237129"/>
              <a:gd name="connsiteX3234" fmla="*/ 221663 w 3751729"/>
              <a:gd name="connsiteY3234" fmla="*/ 583977 h 1237129"/>
              <a:gd name="connsiteX3235" fmla="*/ 217478 w 3751729"/>
              <a:gd name="connsiteY3235" fmla="*/ 574871 h 1237129"/>
              <a:gd name="connsiteX3236" fmla="*/ 207633 w 3751729"/>
              <a:gd name="connsiteY3236" fmla="*/ 560594 h 1237129"/>
              <a:gd name="connsiteX3237" fmla="*/ 199264 w 3751729"/>
              <a:gd name="connsiteY3237" fmla="*/ 550502 h 1237129"/>
              <a:gd name="connsiteX3238" fmla="*/ 190156 w 3751729"/>
              <a:gd name="connsiteY3238" fmla="*/ 541394 h 1237129"/>
              <a:gd name="connsiteX3239" fmla="*/ 184494 w 3751729"/>
              <a:gd name="connsiteY3239" fmla="*/ 531303 h 1237129"/>
              <a:gd name="connsiteX3240" fmla="*/ 180309 w 3751729"/>
              <a:gd name="connsiteY3240" fmla="*/ 518010 h 1237129"/>
              <a:gd name="connsiteX3241" fmla="*/ 177109 w 3751729"/>
              <a:gd name="connsiteY3241" fmla="*/ 500533 h 1237129"/>
              <a:gd name="connsiteX3242" fmla="*/ 176371 w 3751729"/>
              <a:gd name="connsiteY3242" fmla="*/ 476410 h 1237129"/>
              <a:gd name="connsiteX3243" fmla="*/ 176371 w 3751729"/>
              <a:gd name="connsiteY3243" fmla="*/ 470503 h 1237129"/>
              <a:gd name="connsiteX3244" fmla="*/ 177109 w 3751729"/>
              <a:gd name="connsiteY3244" fmla="*/ 458933 h 1237129"/>
              <a:gd name="connsiteX3245" fmla="*/ 177109 w 3751729"/>
              <a:gd name="connsiteY3245" fmla="*/ 443180 h 1237129"/>
              <a:gd name="connsiteX3246" fmla="*/ 177109 w 3751729"/>
              <a:gd name="connsiteY3246" fmla="*/ 423980 h 1237129"/>
              <a:gd name="connsiteX3247" fmla="*/ 177109 w 3751729"/>
              <a:gd name="connsiteY3247" fmla="*/ 406503 h 1237129"/>
              <a:gd name="connsiteX3248" fmla="*/ 178833 w 3751729"/>
              <a:gd name="connsiteY3248" fmla="*/ 392226 h 1237129"/>
              <a:gd name="connsiteX3249" fmla="*/ 180556 w 3751729"/>
              <a:gd name="connsiteY3249" fmla="*/ 383118 h 1237129"/>
              <a:gd name="connsiteX3250" fmla="*/ 184740 w 3751729"/>
              <a:gd name="connsiteY3250" fmla="*/ 381396 h 1237129"/>
              <a:gd name="connsiteX3251" fmla="*/ 187940 w 3751729"/>
              <a:gd name="connsiteY3251" fmla="*/ 381396 h 1237129"/>
              <a:gd name="connsiteX3252" fmla="*/ 190402 w 3751729"/>
              <a:gd name="connsiteY3252" fmla="*/ 381396 h 1237129"/>
              <a:gd name="connsiteX3253" fmla="*/ 193602 w 3751729"/>
              <a:gd name="connsiteY3253" fmla="*/ 381396 h 1237129"/>
              <a:gd name="connsiteX3254" fmla="*/ 196064 w 3751729"/>
              <a:gd name="connsiteY3254" fmla="*/ 383118 h 1237129"/>
              <a:gd name="connsiteX3255" fmla="*/ 197787 w 3751729"/>
              <a:gd name="connsiteY3255" fmla="*/ 386564 h 1237129"/>
              <a:gd name="connsiteX3256" fmla="*/ 200248 w 3751729"/>
              <a:gd name="connsiteY3256" fmla="*/ 389026 h 1237129"/>
              <a:gd name="connsiteX3257" fmla="*/ 201970 w 3751729"/>
              <a:gd name="connsiteY3257" fmla="*/ 392473 h 1237129"/>
              <a:gd name="connsiteX3258" fmla="*/ 201970 w 3751729"/>
              <a:gd name="connsiteY3258" fmla="*/ 375733 h 1237129"/>
              <a:gd name="connsiteX3259" fmla="*/ 192125 w 3751729"/>
              <a:gd name="connsiteY3259" fmla="*/ 364165 h 1237129"/>
              <a:gd name="connsiteX3260" fmla="*/ 180556 w 3751729"/>
              <a:gd name="connsiteY3260" fmla="*/ 352596 h 1237129"/>
              <a:gd name="connsiteX3261" fmla="*/ 167264 w 3751729"/>
              <a:gd name="connsiteY3261" fmla="*/ 344226 h 1237129"/>
              <a:gd name="connsiteX3262" fmla="*/ 167264 w 3751729"/>
              <a:gd name="connsiteY3262" fmla="*/ 351611 h 1237129"/>
              <a:gd name="connsiteX3263" fmla="*/ 172926 w 3751729"/>
              <a:gd name="connsiteY3263" fmla="*/ 355795 h 1237129"/>
              <a:gd name="connsiteX3264" fmla="*/ 178586 w 3751729"/>
              <a:gd name="connsiteY3264" fmla="*/ 359980 h 1237129"/>
              <a:gd name="connsiteX3265" fmla="*/ 184247 w 3751729"/>
              <a:gd name="connsiteY3265" fmla="*/ 364165 h 1237129"/>
              <a:gd name="connsiteX3266" fmla="*/ 188433 w 3751729"/>
              <a:gd name="connsiteY3266" fmla="*/ 370072 h 1237129"/>
              <a:gd name="connsiteX3267" fmla="*/ 188433 w 3751729"/>
              <a:gd name="connsiteY3267" fmla="*/ 373518 h 1237129"/>
              <a:gd name="connsiteX3268" fmla="*/ 187694 w 3751729"/>
              <a:gd name="connsiteY3268" fmla="*/ 373518 h 1237129"/>
              <a:gd name="connsiteX3269" fmla="*/ 187694 w 3751729"/>
              <a:gd name="connsiteY3269" fmla="*/ 375241 h 1237129"/>
              <a:gd name="connsiteX3270" fmla="*/ 185971 w 3751729"/>
              <a:gd name="connsiteY3270" fmla="*/ 375980 h 1237129"/>
              <a:gd name="connsiteX3271" fmla="*/ 182772 w 3751729"/>
              <a:gd name="connsiteY3271" fmla="*/ 377703 h 1237129"/>
              <a:gd name="connsiteX3272" fmla="*/ 182032 w 3751729"/>
              <a:gd name="connsiteY3272" fmla="*/ 379426 h 1237129"/>
              <a:gd name="connsiteX3273" fmla="*/ 177109 w 3751729"/>
              <a:gd name="connsiteY3273" fmla="*/ 379426 h 1237129"/>
              <a:gd name="connsiteX3274" fmla="*/ 172926 w 3751729"/>
              <a:gd name="connsiteY3274" fmla="*/ 379426 h 1237129"/>
              <a:gd name="connsiteX3275" fmla="*/ 171202 w 3751729"/>
              <a:gd name="connsiteY3275" fmla="*/ 379426 h 1237129"/>
              <a:gd name="connsiteX3276" fmla="*/ 171202 w 3751729"/>
              <a:gd name="connsiteY3276" fmla="*/ 377703 h 1237129"/>
              <a:gd name="connsiteX3277" fmla="*/ 170463 w 3751729"/>
              <a:gd name="connsiteY3277" fmla="*/ 377703 h 1237129"/>
              <a:gd name="connsiteX3278" fmla="*/ 167264 w 3751729"/>
              <a:gd name="connsiteY3278" fmla="*/ 375980 h 1237129"/>
              <a:gd name="connsiteX3279" fmla="*/ 157418 w 3751729"/>
              <a:gd name="connsiteY3279" fmla="*/ 363426 h 1237129"/>
              <a:gd name="connsiteX3280" fmla="*/ 148310 w 3751729"/>
              <a:gd name="connsiteY3280" fmla="*/ 350134 h 1237129"/>
              <a:gd name="connsiteX3281" fmla="*/ 141664 w 3751729"/>
              <a:gd name="connsiteY3281" fmla="*/ 335119 h 1237129"/>
              <a:gd name="connsiteX3282" fmla="*/ 148310 w 3751729"/>
              <a:gd name="connsiteY3282" fmla="*/ 335119 h 1237129"/>
              <a:gd name="connsiteX3283" fmla="*/ 151510 w 3751729"/>
              <a:gd name="connsiteY3283" fmla="*/ 336841 h 1237129"/>
              <a:gd name="connsiteX3284" fmla="*/ 153972 w 3751729"/>
              <a:gd name="connsiteY3284" fmla="*/ 336841 h 1237129"/>
              <a:gd name="connsiteX3285" fmla="*/ 157171 w 3751729"/>
              <a:gd name="connsiteY3285" fmla="*/ 336841 h 1237129"/>
              <a:gd name="connsiteX3286" fmla="*/ 159633 w 3751729"/>
              <a:gd name="connsiteY3286" fmla="*/ 335119 h 1237129"/>
              <a:gd name="connsiteX3287" fmla="*/ 148064 w 3751729"/>
              <a:gd name="connsiteY3287" fmla="*/ 330934 h 1237129"/>
              <a:gd name="connsiteX3288" fmla="*/ 141418 w 3751729"/>
              <a:gd name="connsiteY3288" fmla="*/ 324288 h 1237129"/>
              <a:gd name="connsiteX3289" fmla="*/ 135756 w 3751729"/>
              <a:gd name="connsiteY3289" fmla="*/ 315180 h 1237129"/>
              <a:gd name="connsiteX3290" fmla="*/ 130834 w 3751729"/>
              <a:gd name="connsiteY3290" fmla="*/ 305088 h 1237129"/>
              <a:gd name="connsiteX3291" fmla="*/ 128371 w 3751729"/>
              <a:gd name="connsiteY3291" fmla="*/ 294995 h 1237129"/>
              <a:gd name="connsiteX3292" fmla="*/ 124187 w 3751729"/>
              <a:gd name="connsiteY3292" fmla="*/ 285888 h 1237129"/>
              <a:gd name="connsiteX3293" fmla="*/ 118525 w 3751729"/>
              <a:gd name="connsiteY3293" fmla="*/ 278503 h 1237129"/>
              <a:gd name="connsiteX3294" fmla="*/ 109418 w 3751729"/>
              <a:gd name="connsiteY3294" fmla="*/ 274319 h 1237129"/>
              <a:gd name="connsiteX3295" fmla="*/ 112618 w 3751729"/>
              <a:gd name="connsiteY3295" fmla="*/ 255118 h 1237129"/>
              <a:gd name="connsiteX3296" fmla="*/ 102772 w 3751729"/>
              <a:gd name="connsiteY3296" fmla="*/ 244287 h 1237129"/>
              <a:gd name="connsiteX3297" fmla="*/ 93664 w 3751729"/>
              <a:gd name="connsiteY3297" fmla="*/ 230995 h 1237129"/>
              <a:gd name="connsiteX3298" fmla="*/ 86279 w 3751729"/>
              <a:gd name="connsiteY3298" fmla="*/ 217703 h 1237129"/>
              <a:gd name="connsiteX3299" fmla="*/ 76433 w 3751729"/>
              <a:gd name="connsiteY3299" fmla="*/ 204411 h 1237129"/>
              <a:gd name="connsiteX3300" fmla="*/ 64865 w 3751729"/>
              <a:gd name="connsiteY3300" fmla="*/ 194320 h 1237129"/>
              <a:gd name="connsiteX3301" fmla="*/ 49111 w 3751729"/>
              <a:gd name="connsiteY3301" fmla="*/ 186935 h 1237129"/>
              <a:gd name="connsiteX3302" fmla="*/ 30156 w 3751729"/>
              <a:gd name="connsiteY3302" fmla="*/ 182750 h 1237129"/>
              <a:gd name="connsiteX3303" fmla="*/ 14403 w 3751729"/>
              <a:gd name="connsiteY3303" fmla="*/ 175366 h 1237129"/>
              <a:gd name="connsiteX3304" fmla="*/ 2834 w 3751729"/>
              <a:gd name="connsiteY3304" fmla="*/ 165273 h 1237129"/>
              <a:gd name="connsiteX3305" fmla="*/ 0 w 3751729"/>
              <a:gd name="connsiteY3305" fmla="*/ 162806 h 12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Lst>
            <a:rect l="l" t="t" r="r" b="b"/>
            <a:pathLst>
              <a:path w="3751729" h="1237129">
                <a:moveTo>
                  <a:pt x="2921457" y="929082"/>
                </a:moveTo>
                <a:lnTo>
                  <a:pt x="2929580" y="931543"/>
                </a:lnTo>
                <a:lnTo>
                  <a:pt x="2939672" y="937451"/>
                </a:lnTo>
                <a:lnTo>
                  <a:pt x="2948781" y="946559"/>
                </a:lnTo>
                <a:lnTo>
                  <a:pt x="2952719" y="954190"/>
                </a:lnTo>
                <a:lnTo>
                  <a:pt x="2948781" y="956651"/>
                </a:lnTo>
                <a:lnTo>
                  <a:pt x="2944596" y="960835"/>
                </a:lnTo>
                <a:lnTo>
                  <a:pt x="2939672" y="964282"/>
                </a:lnTo>
                <a:lnTo>
                  <a:pt x="2933765" y="966743"/>
                </a:lnTo>
                <a:lnTo>
                  <a:pt x="2938688" y="980035"/>
                </a:lnTo>
                <a:lnTo>
                  <a:pt x="2944596" y="990128"/>
                </a:lnTo>
                <a:lnTo>
                  <a:pt x="2950257" y="1001944"/>
                </a:lnTo>
                <a:lnTo>
                  <a:pt x="2945334" y="1003666"/>
                </a:lnTo>
                <a:lnTo>
                  <a:pt x="2942872" y="1003666"/>
                </a:lnTo>
                <a:lnTo>
                  <a:pt x="2941150" y="1003666"/>
                </a:lnTo>
                <a:lnTo>
                  <a:pt x="2939672" y="1005389"/>
                </a:lnTo>
                <a:lnTo>
                  <a:pt x="2938688" y="1006128"/>
                </a:lnTo>
                <a:lnTo>
                  <a:pt x="2937212" y="1009574"/>
                </a:lnTo>
                <a:lnTo>
                  <a:pt x="2929580" y="1022867"/>
                </a:lnTo>
                <a:lnTo>
                  <a:pt x="2925642" y="1038866"/>
                </a:lnTo>
                <a:lnTo>
                  <a:pt x="2918011" y="1053143"/>
                </a:lnTo>
                <a:lnTo>
                  <a:pt x="2914073" y="1056589"/>
                </a:lnTo>
                <a:lnTo>
                  <a:pt x="2909888" y="1056589"/>
                </a:lnTo>
                <a:lnTo>
                  <a:pt x="2904965" y="1057327"/>
                </a:lnTo>
                <a:lnTo>
                  <a:pt x="2900041" y="1057327"/>
                </a:lnTo>
                <a:lnTo>
                  <a:pt x="2890935" y="1052404"/>
                </a:lnTo>
                <a:lnTo>
                  <a:pt x="2882565" y="1050681"/>
                </a:lnTo>
                <a:lnTo>
                  <a:pt x="2871981" y="1050681"/>
                </a:lnTo>
                <a:lnTo>
                  <a:pt x="2861888" y="1048958"/>
                </a:lnTo>
                <a:lnTo>
                  <a:pt x="2852042" y="1044774"/>
                </a:lnTo>
                <a:lnTo>
                  <a:pt x="2842196" y="1031235"/>
                </a:lnTo>
                <a:lnTo>
                  <a:pt x="2834812" y="1013758"/>
                </a:lnTo>
                <a:lnTo>
                  <a:pt x="2833088" y="993574"/>
                </a:lnTo>
                <a:lnTo>
                  <a:pt x="2840472" y="990128"/>
                </a:lnTo>
                <a:lnTo>
                  <a:pt x="2846380" y="990128"/>
                </a:lnTo>
                <a:lnTo>
                  <a:pt x="2852042" y="991851"/>
                </a:lnTo>
                <a:lnTo>
                  <a:pt x="2857950" y="988651"/>
                </a:lnTo>
                <a:lnTo>
                  <a:pt x="2865334" y="976835"/>
                </a:lnTo>
                <a:lnTo>
                  <a:pt x="2883549" y="974374"/>
                </a:lnTo>
                <a:lnTo>
                  <a:pt x="2886749" y="971666"/>
                </a:lnTo>
                <a:lnTo>
                  <a:pt x="2889211" y="968466"/>
                </a:lnTo>
                <a:lnTo>
                  <a:pt x="2889211" y="966743"/>
                </a:lnTo>
                <a:lnTo>
                  <a:pt x="2890935" y="965758"/>
                </a:lnTo>
                <a:lnTo>
                  <a:pt x="2890935" y="964282"/>
                </a:lnTo>
                <a:lnTo>
                  <a:pt x="2890935" y="962559"/>
                </a:lnTo>
                <a:lnTo>
                  <a:pt x="2892411" y="960835"/>
                </a:lnTo>
                <a:lnTo>
                  <a:pt x="2895119" y="960835"/>
                </a:lnTo>
                <a:lnTo>
                  <a:pt x="2900041" y="960835"/>
                </a:lnTo>
                <a:lnTo>
                  <a:pt x="2904965" y="960835"/>
                </a:lnTo>
                <a:lnTo>
                  <a:pt x="2908165" y="950743"/>
                </a:lnTo>
                <a:lnTo>
                  <a:pt x="2912349" y="943112"/>
                </a:lnTo>
                <a:lnTo>
                  <a:pt x="2916534" y="936466"/>
                </a:lnTo>
                <a:close/>
                <a:moveTo>
                  <a:pt x="2505952" y="909636"/>
                </a:moveTo>
                <a:lnTo>
                  <a:pt x="2514321" y="915544"/>
                </a:lnTo>
                <a:lnTo>
                  <a:pt x="2519244" y="925636"/>
                </a:lnTo>
                <a:lnTo>
                  <a:pt x="2519244" y="940651"/>
                </a:lnTo>
                <a:lnTo>
                  <a:pt x="2519244" y="942374"/>
                </a:lnTo>
                <a:lnTo>
                  <a:pt x="2519983" y="942374"/>
                </a:lnTo>
                <a:lnTo>
                  <a:pt x="2521707" y="943113"/>
                </a:lnTo>
                <a:lnTo>
                  <a:pt x="2521707" y="944836"/>
                </a:lnTo>
                <a:lnTo>
                  <a:pt x="2521707" y="948282"/>
                </a:lnTo>
                <a:lnTo>
                  <a:pt x="2519244" y="948282"/>
                </a:lnTo>
                <a:lnTo>
                  <a:pt x="2515798" y="949021"/>
                </a:lnTo>
                <a:lnTo>
                  <a:pt x="2514321" y="952466"/>
                </a:lnTo>
                <a:lnTo>
                  <a:pt x="2511860" y="954190"/>
                </a:lnTo>
                <a:lnTo>
                  <a:pt x="2510137" y="954190"/>
                </a:lnTo>
                <a:lnTo>
                  <a:pt x="2508413" y="952466"/>
                </a:lnTo>
                <a:lnTo>
                  <a:pt x="2507675" y="952466"/>
                </a:lnTo>
                <a:lnTo>
                  <a:pt x="2505952" y="950743"/>
                </a:lnTo>
                <a:lnTo>
                  <a:pt x="2500290" y="938928"/>
                </a:lnTo>
                <a:lnTo>
                  <a:pt x="2500290" y="921452"/>
                </a:lnTo>
                <a:lnTo>
                  <a:pt x="2501768" y="918990"/>
                </a:lnTo>
                <a:lnTo>
                  <a:pt x="2503490" y="917267"/>
                </a:lnTo>
                <a:lnTo>
                  <a:pt x="2504229" y="913821"/>
                </a:lnTo>
                <a:close/>
                <a:moveTo>
                  <a:pt x="3023856" y="892159"/>
                </a:moveTo>
                <a:lnTo>
                  <a:pt x="3030503" y="899544"/>
                </a:lnTo>
                <a:lnTo>
                  <a:pt x="3035425" y="907913"/>
                </a:lnTo>
                <a:lnTo>
                  <a:pt x="3035425" y="921452"/>
                </a:lnTo>
                <a:lnTo>
                  <a:pt x="3036164" y="924652"/>
                </a:lnTo>
                <a:lnTo>
                  <a:pt x="3037887" y="924652"/>
                </a:lnTo>
                <a:lnTo>
                  <a:pt x="3037887" y="925637"/>
                </a:lnTo>
                <a:lnTo>
                  <a:pt x="3036164" y="925637"/>
                </a:lnTo>
                <a:lnTo>
                  <a:pt x="3035425" y="929083"/>
                </a:lnTo>
                <a:lnTo>
                  <a:pt x="3035425" y="931543"/>
                </a:lnTo>
                <a:lnTo>
                  <a:pt x="3033703" y="931543"/>
                </a:lnTo>
                <a:lnTo>
                  <a:pt x="3033703" y="933267"/>
                </a:lnTo>
                <a:lnTo>
                  <a:pt x="3032225" y="933267"/>
                </a:lnTo>
                <a:lnTo>
                  <a:pt x="3029519" y="934744"/>
                </a:lnTo>
                <a:lnTo>
                  <a:pt x="3028041" y="931543"/>
                </a:lnTo>
                <a:lnTo>
                  <a:pt x="3028041" y="930559"/>
                </a:lnTo>
                <a:lnTo>
                  <a:pt x="3026319" y="930559"/>
                </a:lnTo>
                <a:lnTo>
                  <a:pt x="3024595" y="930559"/>
                </a:lnTo>
                <a:lnTo>
                  <a:pt x="3023856" y="929083"/>
                </a:lnTo>
                <a:lnTo>
                  <a:pt x="3023856" y="931543"/>
                </a:lnTo>
                <a:lnTo>
                  <a:pt x="3024595" y="933267"/>
                </a:lnTo>
                <a:lnTo>
                  <a:pt x="3026319" y="934744"/>
                </a:lnTo>
                <a:lnTo>
                  <a:pt x="3028041" y="936467"/>
                </a:lnTo>
                <a:lnTo>
                  <a:pt x="3026319" y="937452"/>
                </a:lnTo>
                <a:lnTo>
                  <a:pt x="3026319" y="938929"/>
                </a:lnTo>
                <a:lnTo>
                  <a:pt x="3026319" y="940652"/>
                </a:lnTo>
                <a:lnTo>
                  <a:pt x="3026319" y="944836"/>
                </a:lnTo>
                <a:lnTo>
                  <a:pt x="3018933" y="944836"/>
                </a:lnTo>
                <a:lnTo>
                  <a:pt x="3018933" y="940652"/>
                </a:lnTo>
                <a:lnTo>
                  <a:pt x="3014749" y="938929"/>
                </a:lnTo>
                <a:lnTo>
                  <a:pt x="3010564" y="936467"/>
                </a:lnTo>
                <a:lnTo>
                  <a:pt x="3009087" y="933267"/>
                </a:lnTo>
                <a:lnTo>
                  <a:pt x="3007364" y="929083"/>
                </a:lnTo>
                <a:lnTo>
                  <a:pt x="3006626" y="924652"/>
                </a:lnTo>
                <a:lnTo>
                  <a:pt x="3003180" y="918990"/>
                </a:lnTo>
                <a:lnTo>
                  <a:pt x="2998995" y="921452"/>
                </a:lnTo>
                <a:lnTo>
                  <a:pt x="2993334" y="924652"/>
                </a:lnTo>
                <a:lnTo>
                  <a:pt x="2987426" y="925637"/>
                </a:lnTo>
                <a:lnTo>
                  <a:pt x="2981764" y="929083"/>
                </a:lnTo>
                <a:lnTo>
                  <a:pt x="2981764" y="921452"/>
                </a:lnTo>
                <a:lnTo>
                  <a:pt x="2983488" y="919729"/>
                </a:lnTo>
                <a:lnTo>
                  <a:pt x="2983488" y="918990"/>
                </a:lnTo>
                <a:lnTo>
                  <a:pt x="2984226" y="918990"/>
                </a:lnTo>
                <a:lnTo>
                  <a:pt x="2984226" y="915544"/>
                </a:lnTo>
                <a:lnTo>
                  <a:pt x="2995794" y="911360"/>
                </a:lnTo>
                <a:lnTo>
                  <a:pt x="3006626" y="907913"/>
                </a:lnTo>
                <a:lnTo>
                  <a:pt x="3016472" y="902005"/>
                </a:lnTo>
                <a:close/>
                <a:moveTo>
                  <a:pt x="2952719" y="876159"/>
                </a:moveTo>
                <a:lnTo>
                  <a:pt x="2956165" y="879359"/>
                </a:lnTo>
                <a:lnTo>
                  <a:pt x="2956904" y="879359"/>
                </a:lnTo>
                <a:lnTo>
                  <a:pt x="2958626" y="879359"/>
                </a:lnTo>
                <a:lnTo>
                  <a:pt x="2958626" y="880344"/>
                </a:lnTo>
                <a:lnTo>
                  <a:pt x="2958626" y="883543"/>
                </a:lnTo>
                <a:lnTo>
                  <a:pt x="2960350" y="886251"/>
                </a:lnTo>
                <a:lnTo>
                  <a:pt x="2951242" y="893636"/>
                </a:lnTo>
                <a:lnTo>
                  <a:pt x="2945334" y="901267"/>
                </a:lnTo>
                <a:lnTo>
                  <a:pt x="2938687" y="907175"/>
                </a:lnTo>
                <a:lnTo>
                  <a:pt x="2928103" y="913082"/>
                </a:lnTo>
                <a:lnTo>
                  <a:pt x="2928103" y="909636"/>
                </a:lnTo>
                <a:lnTo>
                  <a:pt x="2937212" y="899544"/>
                </a:lnTo>
                <a:lnTo>
                  <a:pt x="2947058" y="889451"/>
                </a:lnTo>
                <a:close/>
                <a:moveTo>
                  <a:pt x="882825" y="798867"/>
                </a:moveTo>
                <a:lnTo>
                  <a:pt x="888734" y="798867"/>
                </a:lnTo>
                <a:lnTo>
                  <a:pt x="894395" y="799852"/>
                </a:lnTo>
                <a:lnTo>
                  <a:pt x="901041" y="803052"/>
                </a:lnTo>
                <a:lnTo>
                  <a:pt x="898579" y="804776"/>
                </a:lnTo>
                <a:lnTo>
                  <a:pt x="896857" y="807236"/>
                </a:lnTo>
                <a:lnTo>
                  <a:pt x="894395" y="808960"/>
                </a:lnTo>
                <a:lnTo>
                  <a:pt x="889472" y="808960"/>
                </a:lnTo>
                <a:lnTo>
                  <a:pt x="885288" y="807236"/>
                </a:lnTo>
                <a:lnTo>
                  <a:pt x="881350" y="807236"/>
                </a:lnTo>
                <a:lnTo>
                  <a:pt x="877164" y="807236"/>
                </a:lnTo>
                <a:lnTo>
                  <a:pt x="872241" y="808960"/>
                </a:lnTo>
                <a:lnTo>
                  <a:pt x="872241" y="799852"/>
                </a:lnTo>
                <a:close/>
                <a:moveTo>
                  <a:pt x="2977580" y="789759"/>
                </a:moveTo>
                <a:lnTo>
                  <a:pt x="2981764" y="789759"/>
                </a:lnTo>
                <a:lnTo>
                  <a:pt x="2987426" y="789759"/>
                </a:lnTo>
                <a:lnTo>
                  <a:pt x="2987426" y="804775"/>
                </a:lnTo>
                <a:lnTo>
                  <a:pt x="2985948" y="814867"/>
                </a:lnTo>
                <a:lnTo>
                  <a:pt x="2983488" y="823237"/>
                </a:lnTo>
                <a:lnTo>
                  <a:pt x="2981764" y="838251"/>
                </a:lnTo>
                <a:lnTo>
                  <a:pt x="2984226" y="838251"/>
                </a:lnTo>
                <a:lnTo>
                  <a:pt x="2984226" y="840960"/>
                </a:lnTo>
                <a:lnTo>
                  <a:pt x="2989888" y="840960"/>
                </a:lnTo>
                <a:lnTo>
                  <a:pt x="2993334" y="840960"/>
                </a:lnTo>
                <a:lnTo>
                  <a:pt x="2995794" y="840960"/>
                </a:lnTo>
                <a:lnTo>
                  <a:pt x="2998995" y="842435"/>
                </a:lnTo>
                <a:lnTo>
                  <a:pt x="3001457" y="844160"/>
                </a:lnTo>
                <a:lnTo>
                  <a:pt x="3007364" y="845144"/>
                </a:lnTo>
                <a:lnTo>
                  <a:pt x="3010564" y="855974"/>
                </a:lnTo>
                <a:lnTo>
                  <a:pt x="3016472" y="862621"/>
                </a:lnTo>
                <a:lnTo>
                  <a:pt x="3023856" y="870251"/>
                </a:lnTo>
                <a:lnTo>
                  <a:pt x="3029519" y="880344"/>
                </a:lnTo>
                <a:lnTo>
                  <a:pt x="3024595" y="882066"/>
                </a:lnTo>
                <a:lnTo>
                  <a:pt x="3022133" y="883544"/>
                </a:lnTo>
                <a:lnTo>
                  <a:pt x="3020656" y="883544"/>
                </a:lnTo>
                <a:lnTo>
                  <a:pt x="3020656" y="885267"/>
                </a:lnTo>
                <a:lnTo>
                  <a:pt x="3020656" y="886252"/>
                </a:lnTo>
                <a:lnTo>
                  <a:pt x="3020656" y="887728"/>
                </a:lnTo>
                <a:lnTo>
                  <a:pt x="3017948" y="887728"/>
                </a:lnTo>
                <a:lnTo>
                  <a:pt x="3013026" y="889452"/>
                </a:lnTo>
                <a:lnTo>
                  <a:pt x="3012287" y="886252"/>
                </a:lnTo>
                <a:lnTo>
                  <a:pt x="3012287" y="885267"/>
                </a:lnTo>
                <a:lnTo>
                  <a:pt x="3010564" y="885267"/>
                </a:lnTo>
                <a:lnTo>
                  <a:pt x="3009087" y="885267"/>
                </a:lnTo>
                <a:lnTo>
                  <a:pt x="3007364" y="883544"/>
                </a:lnTo>
                <a:lnTo>
                  <a:pt x="3004903" y="889452"/>
                </a:lnTo>
                <a:lnTo>
                  <a:pt x="3003180" y="893636"/>
                </a:lnTo>
                <a:lnTo>
                  <a:pt x="3000718" y="897821"/>
                </a:lnTo>
                <a:lnTo>
                  <a:pt x="2995794" y="899544"/>
                </a:lnTo>
                <a:lnTo>
                  <a:pt x="2991611" y="902005"/>
                </a:lnTo>
                <a:lnTo>
                  <a:pt x="2991611" y="899544"/>
                </a:lnTo>
                <a:lnTo>
                  <a:pt x="2989148" y="896343"/>
                </a:lnTo>
                <a:lnTo>
                  <a:pt x="2989148" y="893636"/>
                </a:lnTo>
                <a:lnTo>
                  <a:pt x="2989148" y="892159"/>
                </a:lnTo>
                <a:lnTo>
                  <a:pt x="2989148" y="891175"/>
                </a:lnTo>
                <a:lnTo>
                  <a:pt x="2989148" y="889452"/>
                </a:lnTo>
                <a:lnTo>
                  <a:pt x="2987426" y="887728"/>
                </a:lnTo>
                <a:lnTo>
                  <a:pt x="2985948" y="887728"/>
                </a:lnTo>
                <a:lnTo>
                  <a:pt x="2981764" y="886252"/>
                </a:lnTo>
                <a:lnTo>
                  <a:pt x="2981764" y="882066"/>
                </a:lnTo>
                <a:lnTo>
                  <a:pt x="2981764" y="877882"/>
                </a:lnTo>
                <a:lnTo>
                  <a:pt x="2983488" y="874435"/>
                </a:lnTo>
                <a:lnTo>
                  <a:pt x="2983488" y="873698"/>
                </a:lnTo>
                <a:lnTo>
                  <a:pt x="2984226" y="871975"/>
                </a:lnTo>
                <a:lnTo>
                  <a:pt x="2987426" y="871975"/>
                </a:lnTo>
                <a:lnTo>
                  <a:pt x="2991611" y="870251"/>
                </a:lnTo>
                <a:lnTo>
                  <a:pt x="2997519" y="870251"/>
                </a:lnTo>
                <a:lnTo>
                  <a:pt x="2997519" y="880344"/>
                </a:lnTo>
                <a:lnTo>
                  <a:pt x="3007364" y="880344"/>
                </a:lnTo>
                <a:lnTo>
                  <a:pt x="3007364" y="877882"/>
                </a:lnTo>
                <a:lnTo>
                  <a:pt x="3009087" y="874435"/>
                </a:lnTo>
                <a:lnTo>
                  <a:pt x="3010564" y="873698"/>
                </a:lnTo>
                <a:lnTo>
                  <a:pt x="3010564" y="871975"/>
                </a:lnTo>
                <a:lnTo>
                  <a:pt x="3012287" y="870251"/>
                </a:lnTo>
                <a:lnTo>
                  <a:pt x="3013026" y="867789"/>
                </a:lnTo>
                <a:lnTo>
                  <a:pt x="3010564" y="867789"/>
                </a:lnTo>
                <a:lnTo>
                  <a:pt x="2995794" y="855974"/>
                </a:lnTo>
                <a:lnTo>
                  <a:pt x="2979303" y="848344"/>
                </a:lnTo>
                <a:lnTo>
                  <a:pt x="2979303" y="854252"/>
                </a:lnTo>
                <a:lnTo>
                  <a:pt x="2977580" y="858436"/>
                </a:lnTo>
                <a:lnTo>
                  <a:pt x="2975857" y="862621"/>
                </a:lnTo>
                <a:lnTo>
                  <a:pt x="2975857" y="867789"/>
                </a:lnTo>
                <a:lnTo>
                  <a:pt x="2974380" y="866067"/>
                </a:lnTo>
                <a:lnTo>
                  <a:pt x="2973396" y="864344"/>
                </a:lnTo>
                <a:lnTo>
                  <a:pt x="2973396" y="862621"/>
                </a:lnTo>
                <a:lnTo>
                  <a:pt x="2971918" y="861883"/>
                </a:lnTo>
                <a:lnTo>
                  <a:pt x="2967734" y="850806"/>
                </a:lnTo>
                <a:lnTo>
                  <a:pt x="2962810" y="838251"/>
                </a:lnTo>
                <a:lnTo>
                  <a:pt x="2961826" y="821513"/>
                </a:lnTo>
                <a:lnTo>
                  <a:pt x="2962810" y="807236"/>
                </a:lnTo>
                <a:lnTo>
                  <a:pt x="2968472" y="792959"/>
                </a:lnTo>
                <a:lnTo>
                  <a:pt x="2973396" y="791237"/>
                </a:lnTo>
                <a:close/>
                <a:moveTo>
                  <a:pt x="835074" y="789759"/>
                </a:moveTo>
                <a:lnTo>
                  <a:pt x="840735" y="789759"/>
                </a:lnTo>
                <a:lnTo>
                  <a:pt x="846643" y="791237"/>
                </a:lnTo>
                <a:lnTo>
                  <a:pt x="852305" y="791237"/>
                </a:lnTo>
                <a:lnTo>
                  <a:pt x="856490" y="792959"/>
                </a:lnTo>
                <a:lnTo>
                  <a:pt x="856490" y="799852"/>
                </a:lnTo>
                <a:lnTo>
                  <a:pt x="835074" y="799852"/>
                </a:lnTo>
                <a:close/>
                <a:moveTo>
                  <a:pt x="713473" y="789759"/>
                </a:moveTo>
                <a:lnTo>
                  <a:pt x="721104" y="791237"/>
                </a:lnTo>
                <a:lnTo>
                  <a:pt x="725043" y="793944"/>
                </a:lnTo>
                <a:lnTo>
                  <a:pt x="730950" y="797144"/>
                </a:lnTo>
                <a:lnTo>
                  <a:pt x="735873" y="799852"/>
                </a:lnTo>
                <a:lnTo>
                  <a:pt x="735873" y="803052"/>
                </a:lnTo>
                <a:lnTo>
                  <a:pt x="730212" y="803052"/>
                </a:lnTo>
                <a:lnTo>
                  <a:pt x="725043" y="804776"/>
                </a:lnTo>
                <a:lnTo>
                  <a:pt x="721104" y="805515"/>
                </a:lnTo>
                <a:lnTo>
                  <a:pt x="718642" y="804776"/>
                </a:lnTo>
                <a:lnTo>
                  <a:pt x="712735" y="804776"/>
                </a:lnTo>
                <a:lnTo>
                  <a:pt x="707812" y="803052"/>
                </a:lnTo>
                <a:lnTo>
                  <a:pt x="707812" y="792959"/>
                </a:lnTo>
                <a:lnTo>
                  <a:pt x="709535" y="792959"/>
                </a:lnTo>
                <a:lnTo>
                  <a:pt x="711012" y="791237"/>
                </a:lnTo>
                <a:lnTo>
                  <a:pt x="712735" y="791237"/>
                </a:lnTo>
                <a:close/>
                <a:moveTo>
                  <a:pt x="763934" y="776221"/>
                </a:moveTo>
                <a:lnTo>
                  <a:pt x="781411" y="777945"/>
                </a:lnTo>
                <a:lnTo>
                  <a:pt x="796181" y="781391"/>
                </a:lnTo>
                <a:lnTo>
                  <a:pt x="807751" y="785575"/>
                </a:lnTo>
                <a:lnTo>
                  <a:pt x="821781" y="789760"/>
                </a:lnTo>
                <a:lnTo>
                  <a:pt x="821781" y="797144"/>
                </a:lnTo>
                <a:lnTo>
                  <a:pt x="816120" y="797144"/>
                </a:lnTo>
                <a:lnTo>
                  <a:pt x="813412" y="798867"/>
                </a:lnTo>
                <a:lnTo>
                  <a:pt x="809474" y="799852"/>
                </a:lnTo>
                <a:lnTo>
                  <a:pt x="806028" y="801330"/>
                </a:lnTo>
                <a:lnTo>
                  <a:pt x="803565" y="803052"/>
                </a:lnTo>
                <a:lnTo>
                  <a:pt x="798643" y="803052"/>
                </a:lnTo>
                <a:lnTo>
                  <a:pt x="798643" y="801330"/>
                </a:lnTo>
                <a:lnTo>
                  <a:pt x="798643" y="799852"/>
                </a:lnTo>
                <a:lnTo>
                  <a:pt x="797904" y="798867"/>
                </a:lnTo>
                <a:lnTo>
                  <a:pt x="796181" y="797144"/>
                </a:lnTo>
                <a:lnTo>
                  <a:pt x="794458" y="795667"/>
                </a:lnTo>
                <a:lnTo>
                  <a:pt x="792981" y="797144"/>
                </a:lnTo>
                <a:lnTo>
                  <a:pt x="790519" y="805513"/>
                </a:lnTo>
                <a:lnTo>
                  <a:pt x="786335" y="805513"/>
                </a:lnTo>
                <a:lnTo>
                  <a:pt x="775504" y="804776"/>
                </a:lnTo>
                <a:lnTo>
                  <a:pt x="763934" y="803052"/>
                </a:lnTo>
                <a:lnTo>
                  <a:pt x="755812" y="803052"/>
                </a:lnTo>
                <a:lnTo>
                  <a:pt x="751627" y="792959"/>
                </a:lnTo>
                <a:lnTo>
                  <a:pt x="759011" y="792959"/>
                </a:lnTo>
                <a:lnTo>
                  <a:pt x="763934" y="792959"/>
                </a:lnTo>
                <a:lnTo>
                  <a:pt x="769842" y="791237"/>
                </a:lnTo>
                <a:lnTo>
                  <a:pt x="774765" y="789760"/>
                </a:lnTo>
                <a:lnTo>
                  <a:pt x="771319" y="788037"/>
                </a:lnTo>
                <a:lnTo>
                  <a:pt x="768858" y="785575"/>
                </a:lnTo>
                <a:lnTo>
                  <a:pt x="767381" y="783853"/>
                </a:lnTo>
                <a:lnTo>
                  <a:pt x="765658" y="781391"/>
                </a:lnTo>
                <a:close/>
                <a:moveTo>
                  <a:pt x="663259" y="735114"/>
                </a:moveTo>
                <a:lnTo>
                  <a:pt x="686398" y="740283"/>
                </a:lnTo>
                <a:lnTo>
                  <a:pt x="707074" y="746929"/>
                </a:lnTo>
                <a:lnTo>
                  <a:pt x="722582" y="754314"/>
                </a:lnTo>
                <a:lnTo>
                  <a:pt x="738335" y="761944"/>
                </a:lnTo>
                <a:lnTo>
                  <a:pt x="755813" y="770315"/>
                </a:lnTo>
                <a:lnTo>
                  <a:pt x="755813" y="776221"/>
                </a:lnTo>
                <a:lnTo>
                  <a:pt x="748182" y="776221"/>
                </a:lnTo>
                <a:lnTo>
                  <a:pt x="740059" y="779668"/>
                </a:lnTo>
                <a:lnTo>
                  <a:pt x="730212" y="782130"/>
                </a:lnTo>
                <a:lnTo>
                  <a:pt x="719382" y="783853"/>
                </a:lnTo>
                <a:lnTo>
                  <a:pt x="721105" y="781392"/>
                </a:lnTo>
                <a:lnTo>
                  <a:pt x="721105" y="777945"/>
                </a:lnTo>
                <a:lnTo>
                  <a:pt x="721105" y="776221"/>
                </a:lnTo>
                <a:lnTo>
                  <a:pt x="721105" y="775484"/>
                </a:lnTo>
                <a:lnTo>
                  <a:pt x="721105" y="773761"/>
                </a:lnTo>
                <a:lnTo>
                  <a:pt x="719382" y="770315"/>
                </a:lnTo>
                <a:lnTo>
                  <a:pt x="697966" y="764406"/>
                </a:lnTo>
                <a:lnTo>
                  <a:pt x="678028" y="754314"/>
                </a:lnTo>
                <a:lnTo>
                  <a:pt x="656613" y="744468"/>
                </a:lnTo>
                <a:lnTo>
                  <a:pt x="651689" y="748653"/>
                </a:lnTo>
                <a:lnTo>
                  <a:pt x="649228" y="752837"/>
                </a:lnTo>
                <a:lnTo>
                  <a:pt x="645043" y="757760"/>
                </a:lnTo>
                <a:lnTo>
                  <a:pt x="640120" y="756038"/>
                </a:lnTo>
                <a:lnTo>
                  <a:pt x="634212" y="752837"/>
                </a:lnTo>
                <a:lnTo>
                  <a:pt x="631751" y="751853"/>
                </a:lnTo>
                <a:lnTo>
                  <a:pt x="637659" y="751853"/>
                </a:lnTo>
                <a:lnTo>
                  <a:pt x="641597" y="745945"/>
                </a:lnTo>
                <a:lnTo>
                  <a:pt x="645781" y="742745"/>
                </a:lnTo>
                <a:lnTo>
                  <a:pt x="650704" y="738560"/>
                </a:lnTo>
                <a:lnTo>
                  <a:pt x="654889" y="738560"/>
                </a:lnTo>
                <a:lnTo>
                  <a:pt x="657351" y="736837"/>
                </a:lnTo>
                <a:lnTo>
                  <a:pt x="660797" y="736837"/>
                </a:lnTo>
                <a:close/>
                <a:moveTo>
                  <a:pt x="707812" y="712468"/>
                </a:moveTo>
                <a:lnTo>
                  <a:pt x="712736" y="714929"/>
                </a:lnTo>
                <a:lnTo>
                  <a:pt x="715197" y="718376"/>
                </a:lnTo>
                <a:lnTo>
                  <a:pt x="718643" y="720838"/>
                </a:lnTo>
                <a:lnTo>
                  <a:pt x="719382" y="725023"/>
                </a:lnTo>
                <a:lnTo>
                  <a:pt x="719382" y="732654"/>
                </a:lnTo>
                <a:lnTo>
                  <a:pt x="713473" y="732654"/>
                </a:lnTo>
                <a:lnTo>
                  <a:pt x="712736" y="728469"/>
                </a:lnTo>
                <a:lnTo>
                  <a:pt x="711012" y="726745"/>
                </a:lnTo>
                <a:lnTo>
                  <a:pt x="709535" y="724284"/>
                </a:lnTo>
                <a:lnTo>
                  <a:pt x="707812" y="720838"/>
                </a:lnTo>
                <a:lnTo>
                  <a:pt x="707812" y="718376"/>
                </a:lnTo>
                <a:close/>
                <a:moveTo>
                  <a:pt x="2981766" y="706561"/>
                </a:moveTo>
                <a:lnTo>
                  <a:pt x="2984227" y="709022"/>
                </a:lnTo>
                <a:lnTo>
                  <a:pt x="2985950" y="712468"/>
                </a:lnTo>
                <a:lnTo>
                  <a:pt x="2987428" y="714930"/>
                </a:lnTo>
                <a:lnTo>
                  <a:pt x="2987428" y="719115"/>
                </a:lnTo>
                <a:lnTo>
                  <a:pt x="2987428" y="725022"/>
                </a:lnTo>
                <a:lnTo>
                  <a:pt x="2975858" y="754316"/>
                </a:lnTo>
                <a:lnTo>
                  <a:pt x="2970196" y="746931"/>
                </a:lnTo>
                <a:lnTo>
                  <a:pt x="2967735" y="740284"/>
                </a:lnTo>
                <a:lnTo>
                  <a:pt x="2966011" y="728469"/>
                </a:lnTo>
                <a:close/>
                <a:moveTo>
                  <a:pt x="701166" y="693268"/>
                </a:moveTo>
                <a:lnTo>
                  <a:pt x="719382" y="693268"/>
                </a:lnTo>
                <a:lnTo>
                  <a:pt x="721104" y="695729"/>
                </a:lnTo>
                <a:lnTo>
                  <a:pt x="724304" y="697452"/>
                </a:lnTo>
                <a:lnTo>
                  <a:pt x="724304" y="699176"/>
                </a:lnTo>
                <a:lnTo>
                  <a:pt x="725043" y="700652"/>
                </a:lnTo>
                <a:lnTo>
                  <a:pt x="725043" y="701637"/>
                </a:lnTo>
                <a:lnTo>
                  <a:pt x="724304" y="703361"/>
                </a:lnTo>
                <a:lnTo>
                  <a:pt x="724304" y="706561"/>
                </a:lnTo>
                <a:lnTo>
                  <a:pt x="719382" y="703361"/>
                </a:lnTo>
                <a:lnTo>
                  <a:pt x="715197" y="701637"/>
                </a:lnTo>
                <a:lnTo>
                  <a:pt x="711012" y="701637"/>
                </a:lnTo>
                <a:lnTo>
                  <a:pt x="707812" y="700652"/>
                </a:lnTo>
                <a:lnTo>
                  <a:pt x="705350" y="700652"/>
                </a:lnTo>
                <a:lnTo>
                  <a:pt x="701904" y="699176"/>
                </a:lnTo>
                <a:lnTo>
                  <a:pt x="701166" y="695729"/>
                </a:lnTo>
                <a:close/>
                <a:moveTo>
                  <a:pt x="3074318" y="638622"/>
                </a:moveTo>
                <a:lnTo>
                  <a:pt x="3076780" y="640346"/>
                </a:lnTo>
                <a:lnTo>
                  <a:pt x="3078256" y="640346"/>
                </a:lnTo>
                <a:lnTo>
                  <a:pt x="3078256" y="642068"/>
                </a:lnTo>
                <a:lnTo>
                  <a:pt x="3079980" y="644530"/>
                </a:lnTo>
                <a:lnTo>
                  <a:pt x="3079980" y="647977"/>
                </a:lnTo>
                <a:lnTo>
                  <a:pt x="3078256" y="652161"/>
                </a:lnTo>
                <a:lnTo>
                  <a:pt x="3075056" y="656345"/>
                </a:lnTo>
                <a:lnTo>
                  <a:pt x="3074318" y="660530"/>
                </a:lnTo>
                <a:lnTo>
                  <a:pt x="3066687" y="660530"/>
                </a:lnTo>
                <a:lnTo>
                  <a:pt x="3066687" y="650438"/>
                </a:lnTo>
                <a:lnTo>
                  <a:pt x="3069395" y="649454"/>
                </a:lnTo>
                <a:lnTo>
                  <a:pt x="3070871" y="646253"/>
                </a:lnTo>
                <a:lnTo>
                  <a:pt x="3072596" y="643792"/>
                </a:lnTo>
                <a:close/>
                <a:moveTo>
                  <a:pt x="3035426" y="599238"/>
                </a:moveTo>
                <a:lnTo>
                  <a:pt x="3045272" y="599238"/>
                </a:lnTo>
                <a:lnTo>
                  <a:pt x="3045272" y="609331"/>
                </a:lnTo>
                <a:lnTo>
                  <a:pt x="3032226" y="609331"/>
                </a:lnTo>
                <a:lnTo>
                  <a:pt x="3032226" y="602684"/>
                </a:lnTo>
                <a:lnTo>
                  <a:pt x="3035426" y="602684"/>
                </a:lnTo>
                <a:close/>
                <a:moveTo>
                  <a:pt x="1985586" y="571424"/>
                </a:moveTo>
                <a:lnTo>
                  <a:pt x="1992971" y="571424"/>
                </a:lnTo>
                <a:lnTo>
                  <a:pt x="1989771" y="575609"/>
                </a:lnTo>
                <a:lnTo>
                  <a:pt x="1987309" y="579053"/>
                </a:lnTo>
                <a:lnTo>
                  <a:pt x="1983863" y="581514"/>
                </a:lnTo>
                <a:lnTo>
                  <a:pt x="1981401" y="584961"/>
                </a:lnTo>
                <a:lnTo>
                  <a:pt x="1976479" y="587422"/>
                </a:lnTo>
                <a:lnTo>
                  <a:pt x="1974017" y="587422"/>
                </a:lnTo>
                <a:lnTo>
                  <a:pt x="1974017" y="589145"/>
                </a:lnTo>
                <a:lnTo>
                  <a:pt x="1972294" y="589145"/>
                </a:lnTo>
                <a:lnTo>
                  <a:pt x="1969832" y="589145"/>
                </a:lnTo>
                <a:lnTo>
                  <a:pt x="1966632" y="590868"/>
                </a:lnTo>
                <a:lnTo>
                  <a:pt x="1964171" y="579792"/>
                </a:lnTo>
                <a:lnTo>
                  <a:pt x="1969832" y="579053"/>
                </a:lnTo>
                <a:lnTo>
                  <a:pt x="1975740" y="575609"/>
                </a:lnTo>
                <a:lnTo>
                  <a:pt x="1981401" y="574133"/>
                </a:lnTo>
                <a:close/>
                <a:moveTo>
                  <a:pt x="1865710" y="567240"/>
                </a:moveTo>
                <a:lnTo>
                  <a:pt x="1873341" y="569949"/>
                </a:lnTo>
                <a:lnTo>
                  <a:pt x="1881464" y="573149"/>
                </a:lnTo>
                <a:lnTo>
                  <a:pt x="1891310" y="575609"/>
                </a:lnTo>
                <a:lnTo>
                  <a:pt x="1897218" y="579793"/>
                </a:lnTo>
                <a:lnTo>
                  <a:pt x="1874080" y="579793"/>
                </a:lnTo>
                <a:lnTo>
                  <a:pt x="1871618" y="579053"/>
                </a:lnTo>
                <a:lnTo>
                  <a:pt x="1869895" y="579053"/>
                </a:lnTo>
                <a:lnTo>
                  <a:pt x="1867434" y="577331"/>
                </a:lnTo>
                <a:lnTo>
                  <a:pt x="1861772" y="577331"/>
                </a:lnTo>
                <a:lnTo>
                  <a:pt x="1861772" y="574133"/>
                </a:lnTo>
                <a:lnTo>
                  <a:pt x="1863249" y="573149"/>
                </a:lnTo>
                <a:lnTo>
                  <a:pt x="1864233" y="571425"/>
                </a:lnTo>
                <a:lnTo>
                  <a:pt x="1864233" y="569949"/>
                </a:lnTo>
                <a:close/>
                <a:moveTo>
                  <a:pt x="1608239" y="510379"/>
                </a:moveTo>
                <a:lnTo>
                  <a:pt x="1627932" y="510379"/>
                </a:lnTo>
                <a:lnTo>
                  <a:pt x="1627932" y="512840"/>
                </a:lnTo>
                <a:lnTo>
                  <a:pt x="1623747" y="514564"/>
                </a:lnTo>
                <a:lnTo>
                  <a:pt x="1622269" y="516041"/>
                </a:lnTo>
                <a:lnTo>
                  <a:pt x="1619561" y="517025"/>
                </a:lnTo>
                <a:lnTo>
                  <a:pt x="1616362" y="518748"/>
                </a:lnTo>
                <a:lnTo>
                  <a:pt x="1612177" y="518748"/>
                </a:lnTo>
                <a:close/>
                <a:moveTo>
                  <a:pt x="1913957" y="493394"/>
                </a:moveTo>
                <a:lnTo>
                  <a:pt x="1912234" y="495118"/>
                </a:lnTo>
                <a:lnTo>
                  <a:pt x="1910511" y="496840"/>
                </a:lnTo>
                <a:lnTo>
                  <a:pt x="1908787" y="496840"/>
                </a:lnTo>
                <a:lnTo>
                  <a:pt x="1908787" y="498563"/>
                </a:lnTo>
                <a:lnTo>
                  <a:pt x="1908049" y="499302"/>
                </a:lnTo>
                <a:lnTo>
                  <a:pt x="1906819" y="502749"/>
                </a:lnTo>
                <a:lnTo>
                  <a:pt x="1909280" y="502749"/>
                </a:lnTo>
                <a:lnTo>
                  <a:pt x="1914203" y="501025"/>
                </a:lnTo>
                <a:lnTo>
                  <a:pt x="1916665" y="499302"/>
                </a:lnTo>
                <a:lnTo>
                  <a:pt x="1919864" y="498563"/>
                </a:lnTo>
                <a:lnTo>
                  <a:pt x="1922326" y="496840"/>
                </a:lnTo>
                <a:lnTo>
                  <a:pt x="1925526" y="493394"/>
                </a:lnTo>
                <a:close/>
                <a:moveTo>
                  <a:pt x="1697345" y="493394"/>
                </a:moveTo>
                <a:lnTo>
                  <a:pt x="1701530" y="493394"/>
                </a:lnTo>
                <a:lnTo>
                  <a:pt x="1707192" y="493394"/>
                </a:lnTo>
                <a:lnTo>
                  <a:pt x="1708914" y="506934"/>
                </a:lnTo>
                <a:lnTo>
                  <a:pt x="1710639" y="522933"/>
                </a:lnTo>
                <a:lnTo>
                  <a:pt x="1703008" y="522933"/>
                </a:lnTo>
                <a:lnTo>
                  <a:pt x="1701530" y="524410"/>
                </a:lnTo>
                <a:lnTo>
                  <a:pt x="1699068" y="524410"/>
                </a:lnTo>
                <a:lnTo>
                  <a:pt x="1695621" y="524410"/>
                </a:lnTo>
                <a:lnTo>
                  <a:pt x="1691438" y="526133"/>
                </a:lnTo>
                <a:lnTo>
                  <a:pt x="1689960" y="514564"/>
                </a:lnTo>
                <a:lnTo>
                  <a:pt x="1689960" y="502749"/>
                </a:lnTo>
                <a:lnTo>
                  <a:pt x="1691438" y="496840"/>
                </a:lnTo>
                <a:lnTo>
                  <a:pt x="1693899" y="495118"/>
                </a:lnTo>
                <a:close/>
                <a:moveTo>
                  <a:pt x="1699807" y="464841"/>
                </a:moveTo>
                <a:lnTo>
                  <a:pt x="1707192" y="464841"/>
                </a:lnTo>
                <a:lnTo>
                  <a:pt x="1705468" y="470750"/>
                </a:lnTo>
                <a:lnTo>
                  <a:pt x="1705468" y="474934"/>
                </a:lnTo>
                <a:lnTo>
                  <a:pt x="1705468" y="479119"/>
                </a:lnTo>
                <a:lnTo>
                  <a:pt x="1704729" y="482565"/>
                </a:lnTo>
                <a:lnTo>
                  <a:pt x="1703007" y="486750"/>
                </a:lnTo>
                <a:lnTo>
                  <a:pt x="1697345" y="486750"/>
                </a:lnTo>
                <a:lnTo>
                  <a:pt x="1697345" y="480841"/>
                </a:lnTo>
                <a:lnTo>
                  <a:pt x="1699068" y="474934"/>
                </a:lnTo>
                <a:lnTo>
                  <a:pt x="1699068" y="469272"/>
                </a:lnTo>
                <a:close/>
                <a:moveTo>
                  <a:pt x="757274" y="424736"/>
                </a:moveTo>
                <a:lnTo>
                  <a:pt x="755814" y="426195"/>
                </a:lnTo>
                <a:lnTo>
                  <a:pt x="754104" y="427905"/>
                </a:lnTo>
                <a:lnTo>
                  <a:pt x="755812" y="426441"/>
                </a:lnTo>
                <a:close/>
                <a:moveTo>
                  <a:pt x="3219548" y="424717"/>
                </a:moveTo>
                <a:lnTo>
                  <a:pt x="3226933" y="435548"/>
                </a:lnTo>
                <a:lnTo>
                  <a:pt x="3233579" y="441455"/>
                </a:lnTo>
                <a:lnTo>
                  <a:pt x="3242687" y="443917"/>
                </a:lnTo>
                <a:lnTo>
                  <a:pt x="3248595" y="447363"/>
                </a:lnTo>
                <a:lnTo>
                  <a:pt x="3254257" y="451548"/>
                </a:lnTo>
                <a:lnTo>
                  <a:pt x="3255979" y="454009"/>
                </a:lnTo>
                <a:lnTo>
                  <a:pt x="3256717" y="457455"/>
                </a:lnTo>
                <a:lnTo>
                  <a:pt x="3256717" y="459917"/>
                </a:lnTo>
                <a:lnTo>
                  <a:pt x="3256717" y="464840"/>
                </a:lnTo>
                <a:lnTo>
                  <a:pt x="3246871" y="467548"/>
                </a:lnTo>
                <a:lnTo>
                  <a:pt x="3239487" y="473455"/>
                </a:lnTo>
                <a:lnTo>
                  <a:pt x="3233579" y="479117"/>
                </a:lnTo>
                <a:lnTo>
                  <a:pt x="3225457" y="483301"/>
                </a:lnTo>
                <a:lnTo>
                  <a:pt x="3222010" y="479117"/>
                </a:lnTo>
                <a:lnTo>
                  <a:pt x="3219548" y="477639"/>
                </a:lnTo>
                <a:lnTo>
                  <a:pt x="3217087" y="476655"/>
                </a:lnTo>
                <a:lnTo>
                  <a:pt x="3213887" y="477639"/>
                </a:lnTo>
                <a:lnTo>
                  <a:pt x="3211426" y="479117"/>
                </a:lnTo>
                <a:lnTo>
                  <a:pt x="3209702" y="482563"/>
                </a:lnTo>
                <a:lnTo>
                  <a:pt x="3206502" y="483301"/>
                </a:lnTo>
                <a:lnTo>
                  <a:pt x="3211426" y="501024"/>
                </a:lnTo>
                <a:lnTo>
                  <a:pt x="3212164" y="514563"/>
                </a:lnTo>
                <a:lnTo>
                  <a:pt x="3212164" y="524409"/>
                </a:lnTo>
                <a:lnTo>
                  <a:pt x="3211426" y="534501"/>
                </a:lnTo>
                <a:lnTo>
                  <a:pt x="3207980" y="545578"/>
                </a:lnTo>
                <a:lnTo>
                  <a:pt x="3205518" y="559855"/>
                </a:lnTo>
                <a:lnTo>
                  <a:pt x="3203795" y="577330"/>
                </a:lnTo>
                <a:lnTo>
                  <a:pt x="3184841" y="587423"/>
                </a:lnTo>
                <a:lnTo>
                  <a:pt x="3163425" y="597515"/>
                </a:lnTo>
                <a:lnTo>
                  <a:pt x="3142749" y="606868"/>
                </a:lnTo>
                <a:lnTo>
                  <a:pt x="3138564" y="599238"/>
                </a:lnTo>
                <a:lnTo>
                  <a:pt x="3134625" y="593330"/>
                </a:lnTo>
                <a:lnTo>
                  <a:pt x="3132903" y="599238"/>
                </a:lnTo>
                <a:lnTo>
                  <a:pt x="3132903" y="602684"/>
                </a:lnTo>
                <a:lnTo>
                  <a:pt x="3132165" y="606868"/>
                </a:lnTo>
                <a:lnTo>
                  <a:pt x="3130441" y="609330"/>
                </a:lnTo>
                <a:lnTo>
                  <a:pt x="3126257" y="609330"/>
                </a:lnTo>
                <a:lnTo>
                  <a:pt x="3123056" y="609330"/>
                </a:lnTo>
                <a:lnTo>
                  <a:pt x="3121333" y="611053"/>
                </a:lnTo>
                <a:lnTo>
                  <a:pt x="3120595" y="611053"/>
                </a:lnTo>
                <a:lnTo>
                  <a:pt x="3118873" y="612530"/>
                </a:lnTo>
                <a:lnTo>
                  <a:pt x="3117149" y="614253"/>
                </a:lnTo>
                <a:lnTo>
                  <a:pt x="3112964" y="614253"/>
                </a:lnTo>
                <a:lnTo>
                  <a:pt x="3109026" y="615238"/>
                </a:lnTo>
                <a:lnTo>
                  <a:pt x="3107303" y="612530"/>
                </a:lnTo>
                <a:lnTo>
                  <a:pt x="3107303" y="608346"/>
                </a:lnTo>
                <a:lnTo>
                  <a:pt x="3107303" y="606868"/>
                </a:lnTo>
                <a:lnTo>
                  <a:pt x="3107303" y="603422"/>
                </a:lnTo>
                <a:lnTo>
                  <a:pt x="3107303" y="602684"/>
                </a:lnTo>
                <a:lnTo>
                  <a:pt x="3103856" y="602684"/>
                </a:lnTo>
                <a:lnTo>
                  <a:pt x="3101395" y="600961"/>
                </a:lnTo>
                <a:lnTo>
                  <a:pt x="3095734" y="599238"/>
                </a:lnTo>
                <a:lnTo>
                  <a:pt x="3095734" y="602684"/>
                </a:lnTo>
                <a:lnTo>
                  <a:pt x="3098194" y="606868"/>
                </a:lnTo>
                <a:lnTo>
                  <a:pt x="3101395" y="608346"/>
                </a:lnTo>
                <a:lnTo>
                  <a:pt x="3101395" y="611053"/>
                </a:lnTo>
                <a:lnTo>
                  <a:pt x="3101395" y="615238"/>
                </a:lnTo>
                <a:lnTo>
                  <a:pt x="3103118" y="622623"/>
                </a:lnTo>
                <a:lnTo>
                  <a:pt x="3098194" y="626807"/>
                </a:lnTo>
                <a:lnTo>
                  <a:pt x="3095734" y="632715"/>
                </a:lnTo>
                <a:lnTo>
                  <a:pt x="3092288" y="638621"/>
                </a:lnTo>
                <a:lnTo>
                  <a:pt x="3082442" y="638621"/>
                </a:lnTo>
                <a:lnTo>
                  <a:pt x="3080964" y="626807"/>
                </a:lnTo>
                <a:lnTo>
                  <a:pt x="3079980" y="620899"/>
                </a:lnTo>
                <a:lnTo>
                  <a:pt x="3076779" y="615238"/>
                </a:lnTo>
                <a:lnTo>
                  <a:pt x="3074318" y="606868"/>
                </a:lnTo>
                <a:lnTo>
                  <a:pt x="3082442" y="606868"/>
                </a:lnTo>
                <a:lnTo>
                  <a:pt x="3092288" y="593330"/>
                </a:lnTo>
                <a:lnTo>
                  <a:pt x="3105579" y="581515"/>
                </a:lnTo>
                <a:lnTo>
                  <a:pt x="3121333" y="574132"/>
                </a:lnTo>
                <a:lnTo>
                  <a:pt x="3126994" y="573148"/>
                </a:lnTo>
                <a:lnTo>
                  <a:pt x="3132903" y="573148"/>
                </a:lnTo>
                <a:lnTo>
                  <a:pt x="3137825" y="574132"/>
                </a:lnTo>
                <a:lnTo>
                  <a:pt x="3140288" y="574132"/>
                </a:lnTo>
                <a:lnTo>
                  <a:pt x="3142749" y="574132"/>
                </a:lnTo>
                <a:lnTo>
                  <a:pt x="3146195" y="569947"/>
                </a:lnTo>
                <a:lnTo>
                  <a:pt x="3148656" y="565763"/>
                </a:lnTo>
                <a:lnTo>
                  <a:pt x="3150133" y="561331"/>
                </a:lnTo>
                <a:lnTo>
                  <a:pt x="3151856" y="558132"/>
                </a:lnTo>
                <a:lnTo>
                  <a:pt x="3154318" y="553947"/>
                </a:lnTo>
                <a:lnTo>
                  <a:pt x="3159241" y="551486"/>
                </a:lnTo>
                <a:lnTo>
                  <a:pt x="3160226" y="553947"/>
                </a:lnTo>
                <a:lnTo>
                  <a:pt x="3161703" y="555671"/>
                </a:lnTo>
                <a:lnTo>
                  <a:pt x="3163425" y="555671"/>
                </a:lnTo>
                <a:lnTo>
                  <a:pt x="3165150" y="555671"/>
                </a:lnTo>
                <a:lnTo>
                  <a:pt x="3165887" y="553947"/>
                </a:lnTo>
                <a:lnTo>
                  <a:pt x="3177456" y="543855"/>
                </a:lnTo>
                <a:lnTo>
                  <a:pt x="3184841" y="534501"/>
                </a:lnTo>
                <a:lnTo>
                  <a:pt x="3188288" y="524409"/>
                </a:lnTo>
                <a:lnTo>
                  <a:pt x="3190748" y="512840"/>
                </a:lnTo>
                <a:lnTo>
                  <a:pt x="3194933" y="502747"/>
                </a:lnTo>
                <a:lnTo>
                  <a:pt x="3203795" y="489209"/>
                </a:lnTo>
                <a:lnTo>
                  <a:pt x="3198133" y="489209"/>
                </a:lnTo>
                <a:lnTo>
                  <a:pt x="3193949" y="486747"/>
                </a:lnTo>
                <a:lnTo>
                  <a:pt x="3192472" y="483301"/>
                </a:lnTo>
                <a:lnTo>
                  <a:pt x="3190748" y="480841"/>
                </a:lnTo>
                <a:lnTo>
                  <a:pt x="3190748" y="474932"/>
                </a:lnTo>
                <a:lnTo>
                  <a:pt x="3190748" y="467548"/>
                </a:lnTo>
                <a:lnTo>
                  <a:pt x="3192472" y="465824"/>
                </a:lnTo>
                <a:lnTo>
                  <a:pt x="3193949" y="464840"/>
                </a:lnTo>
                <a:lnTo>
                  <a:pt x="3193949" y="463363"/>
                </a:lnTo>
                <a:lnTo>
                  <a:pt x="3193949" y="461640"/>
                </a:lnTo>
                <a:lnTo>
                  <a:pt x="3199856" y="459917"/>
                </a:lnTo>
                <a:lnTo>
                  <a:pt x="3203795" y="459917"/>
                </a:lnTo>
                <a:lnTo>
                  <a:pt x="3206502" y="459178"/>
                </a:lnTo>
                <a:lnTo>
                  <a:pt x="3209702" y="459178"/>
                </a:lnTo>
                <a:lnTo>
                  <a:pt x="3209702" y="443917"/>
                </a:lnTo>
                <a:lnTo>
                  <a:pt x="3212164" y="432348"/>
                </a:lnTo>
                <a:close/>
                <a:moveTo>
                  <a:pt x="763197" y="422258"/>
                </a:moveTo>
                <a:lnTo>
                  <a:pt x="761474" y="423733"/>
                </a:lnTo>
                <a:lnTo>
                  <a:pt x="759751" y="426442"/>
                </a:lnTo>
                <a:lnTo>
                  <a:pt x="759751" y="427918"/>
                </a:lnTo>
                <a:lnTo>
                  <a:pt x="759071" y="432000"/>
                </a:lnTo>
                <a:lnTo>
                  <a:pt x="759260" y="432103"/>
                </a:lnTo>
                <a:lnTo>
                  <a:pt x="759999" y="427918"/>
                </a:lnTo>
                <a:lnTo>
                  <a:pt x="759999" y="426195"/>
                </a:lnTo>
                <a:lnTo>
                  <a:pt x="761721" y="423733"/>
                </a:lnTo>
                <a:close/>
                <a:moveTo>
                  <a:pt x="1749281" y="422010"/>
                </a:moveTo>
                <a:lnTo>
                  <a:pt x="1748542" y="423733"/>
                </a:lnTo>
                <a:lnTo>
                  <a:pt x="1746819" y="423733"/>
                </a:lnTo>
                <a:lnTo>
                  <a:pt x="1745097" y="423733"/>
                </a:lnTo>
                <a:lnTo>
                  <a:pt x="1745097" y="424472"/>
                </a:lnTo>
                <a:lnTo>
                  <a:pt x="1743373" y="424472"/>
                </a:lnTo>
                <a:lnTo>
                  <a:pt x="1740911" y="427918"/>
                </a:lnTo>
                <a:lnTo>
                  <a:pt x="1737711" y="429640"/>
                </a:lnTo>
                <a:lnTo>
                  <a:pt x="1737711" y="430379"/>
                </a:lnTo>
                <a:lnTo>
                  <a:pt x="1737711" y="433825"/>
                </a:lnTo>
                <a:lnTo>
                  <a:pt x="1737711" y="436286"/>
                </a:lnTo>
                <a:lnTo>
                  <a:pt x="1737711" y="441210"/>
                </a:lnTo>
                <a:lnTo>
                  <a:pt x="1749281" y="453026"/>
                </a:lnTo>
                <a:lnTo>
                  <a:pt x="1760112" y="465578"/>
                </a:lnTo>
                <a:lnTo>
                  <a:pt x="1769958" y="480595"/>
                </a:lnTo>
                <a:lnTo>
                  <a:pt x="1781527" y="480595"/>
                </a:lnTo>
                <a:lnTo>
                  <a:pt x="1781527" y="488964"/>
                </a:lnTo>
                <a:lnTo>
                  <a:pt x="1793096" y="493147"/>
                </a:lnTo>
                <a:lnTo>
                  <a:pt x="1801465" y="499056"/>
                </a:lnTo>
                <a:lnTo>
                  <a:pt x="1810572" y="506687"/>
                </a:lnTo>
                <a:lnTo>
                  <a:pt x="1810572" y="510133"/>
                </a:lnTo>
                <a:lnTo>
                  <a:pt x="1807373" y="510133"/>
                </a:lnTo>
                <a:lnTo>
                  <a:pt x="1804911" y="510133"/>
                </a:lnTo>
                <a:lnTo>
                  <a:pt x="1801711" y="510133"/>
                </a:lnTo>
                <a:lnTo>
                  <a:pt x="1799988" y="510133"/>
                </a:lnTo>
                <a:lnTo>
                  <a:pt x="1797527" y="508409"/>
                </a:lnTo>
                <a:lnTo>
                  <a:pt x="1793342" y="506687"/>
                </a:lnTo>
                <a:lnTo>
                  <a:pt x="1789158" y="506687"/>
                </a:lnTo>
                <a:lnTo>
                  <a:pt x="1789158" y="510871"/>
                </a:lnTo>
                <a:lnTo>
                  <a:pt x="1789896" y="514317"/>
                </a:lnTo>
                <a:lnTo>
                  <a:pt x="1791619" y="516779"/>
                </a:lnTo>
                <a:lnTo>
                  <a:pt x="1791619" y="518501"/>
                </a:lnTo>
                <a:lnTo>
                  <a:pt x="1793342" y="521947"/>
                </a:lnTo>
                <a:lnTo>
                  <a:pt x="1794081" y="526132"/>
                </a:lnTo>
                <a:lnTo>
                  <a:pt x="1789896" y="528594"/>
                </a:lnTo>
                <a:lnTo>
                  <a:pt x="1787435" y="532040"/>
                </a:lnTo>
                <a:lnTo>
                  <a:pt x="1784235" y="536224"/>
                </a:lnTo>
                <a:lnTo>
                  <a:pt x="1781773" y="542133"/>
                </a:lnTo>
                <a:lnTo>
                  <a:pt x="1772666" y="542133"/>
                </a:lnTo>
                <a:lnTo>
                  <a:pt x="1772666" y="561578"/>
                </a:lnTo>
                <a:lnTo>
                  <a:pt x="1766020" y="561578"/>
                </a:lnTo>
                <a:lnTo>
                  <a:pt x="1758634" y="555672"/>
                </a:lnTo>
                <a:lnTo>
                  <a:pt x="1749528" y="552225"/>
                </a:lnTo>
                <a:lnTo>
                  <a:pt x="1742882" y="548040"/>
                </a:lnTo>
                <a:lnTo>
                  <a:pt x="1737958" y="537948"/>
                </a:lnTo>
                <a:lnTo>
                  <a:pt x="1749528" y="539671"/>
                </a:lnTo>
                <a:lnTo>
                  <a:pt x="1761096" y="537948"/>
                </a:lnTo>
                <a:lnTo>
                  <a:pt x="1770204" y="534502"/>
                </a:lnTo>
                <a:lnTo>
                  <a:pt x="1775866" y="528594"/>
                </a:lnTo>
                <a:lnTo>
                  <a:pt x="1777589" y="527856"/>
                </a:lnTo>
                <a:lnTo>
                  <a:pt x="1777589" y="526132"/>
                </a:lnTo>
                <a:lnTo>
                  <a:pt x="1778326" y="524410"/>
                </a:lnTo>
                <a:lnTo>
                  <a:pt x="1778326" y="521947"/>
                </a:lnTo>
                <a:lnTo>
                  <a:pt x="1778326" y="518501"/>
                </a:lnTo>
                <a:lnTo>
                  <a:pt x="1756912" y="502502"/>
                </a:lnTo>
                <a:lnTo>
                  <a:pt x="1733773" y="486501"/>
                </a:lnTo>
                <a:lnTo>
                  <a:pt x="1726389" y="477394"/>
                </a:lnTo>
                <a:lnTo>
                  <a:pt x="1719745" y="469025"/>
                </a:lnTo>
                <a:lnTo>
                  <a:pt x="1714084" y="458932"/>
                </a:lnTo>
                <a:lnTo>
                  <a:pt x="1704976" y="449826"/>
                </a:lnTo>
                <a:lnTo>
                  <a:pt x="1693406" y="445640"/>
                </a:lnTo>
                <a:lnTo>
                  <a:pt x="1683560" y="454009"/>
                </a:lnTo>
                <a:lnTo>
                  <a:pt x="1670268" y="461640"/>
                </a:lnTo>
                <a:lnTo>
                  <a:pt x="1654516" y="465086"/>
                </a:lnTo>
                <a:lnTo>
                  <a:pt x="1652792" y="461640"/>
                </a:lnTo>
                <a:lnTo>
                  <a:pt x="1652053" y="459179"/>
                </a:lnTo>
                <a:lnTo>
                  <a:pt x="1650330" y="457456"/>
                </a:lnTo>
                <a:lnTo>
                  <a:pt x="1647130" y="457456"/>
                </a:lnTo>
                <a:lnTo>
                  <a:pt x="1646392" y="457456"/>
                </a:lnTo>
                <a:lnTo>
                  <a:pt x="1643191" y="459179"/>
                </a:lnTo>
                <a:lnTo>
                  <a:pt x="1635808" y="465086"/>
                </a:lnTo>
                <a:lnTo>
                  <a:pt x="1633346" y="473456"/>
                </a:lnTo>
                <a:lnTo>
                  <a:pt x="1631622" y="482563"/>
                </a:lnTo>
                <a:lnTo>
                  <a:pt x="1627438" y="489210"/>
                </a:lnTo>
                <a:lnTo>
                  <a:pt x="1611685" y="489210"/>
                </a:lnTo>
                <a:lnTo>
                  <a:pt x="1606024" y="496840"/>
                </a:lnTo>
                <a:lnTo>
                  <a:pt x="1601838" y="505209"/>
                </a:lnTo>
                <a:lnTo>
                  <a:pt x="1598638" y="516041"/>
                </a:lnTo>
                <a:lnTo>
                  <a:pt x="1596915" y="516779"/>
                </a:lnTo>
                <a:lnTo>
                  <a:pt x="1596915" y="520225"/>
                </a:lnTo>
                <a:lnTo>
                  <a:pt x="1598638" y="521947"/>
                </a:lnTo>
                <a:lnTo>
                  <a:pt x="1600362" y="522686"/>
                </a:lnTo>
                <a:lnTo>
                  <a:pt x="1602823" y="526132"/>
                </a:lnTo>
                <a:lnTo>
                  <a:pt x="1604546" y="528594"/>
                </a:lnTo>
                <a:lnTo>
                  <a:pt x="1600362" y="528594"/>
                </a:lnTo>
                <a:lnTo>
                  <a:pt x="1598638" y="530318"/>
                </a:lnTo>
                <a:lnTo>
                  <a:pt x="1596915" y="530318"/>
                </a:lnTo>
                <a:lnTo>
                  <a:pt x="1596177" y="532040"/>
                </a:lnTo>
                <a:lnTo>
                  <a:pt x="1594454" y="533763"/>
                </a:lnTo>
                <a:lnTo>
                  <a:pt x="1591254" y="534502"/>
                </a:lnTo>
                <a:lnTo>
                  <a:pt x="1591254" y="537948"/>
                </a:lnTo>
                <a:lnTo>
                  <a:pt x="1591254" y="539671"/>
                </a:lnTo>
                <a:lnTo>
                  <a:pt x="1591254" y="541148"/>
                </a:lnTo>
                <a:lnTo>
                  <a:pt x="1591254" y="546071"/>
                </a:lnTo>
                <a:lnTo>
                  <a:pt x="1581408" y="546809"/>
                </a:lnTo>
                <a:lnTo>
                  <a:pt x="1577224" y="550255"/>
                </a:lnTo>
                <a:lnTo>
                  <a:pt x="1574024" y="552717"/>
                </a:lnTo>
                <a:lnTo>
                  <a:pt x="1571562" y="557640"/>
                </a:lnTo>
                <a:lnTo>
                  <a:pt x="1567377" y="561825"/>
                </a:lnTo>
                <a:lnTo>
                  <a:pt x="1562454" y="563548"/>
                </a:lnTo>
                <a:lnTo>
                  <a:pt x="1559993" y="563548"/>
                </a:lnTo>
                <a:lnTo>
                  <a:pt x="1555808" y="561825"/>
                </a:lnTo>
                <a:lnTo>
                  <a:pt x="1552608" y="560102"/>
                </a:lnTo>
                <a:lnTo>
                  <a:pt x="1550147" y="558378"/>
                </a:lnTo>
                <a:lnTo>
                  <a:pt x="1548424" y="558378"/>
                </a:lnTo>
                <a:lnTo>
                  <a:pt x="1545962" y="560102"/>
                </a:lnTo>
                <a:lnTo>
                  <a:pt x="1542761" y="561825"/>
                </a:lnTo>
                <a:lnTo>
                  <a:pt x="1540300" y="563548"/>
                </a:lnTo>
                <a:lnTo>
                  <a:pt x="1535378" y="564286"/>
                </a:lnTo>
                <a:lnTo>
                  <a:pt x="1535378" y="571917"/>
                </a:lnTo>
                <a:lnTo>
                  <a:pt x="1575746" y="577823"/>
                </a:lnTo>
                <a:lnTo>
                  <a:pt x="1587316" y="571917"/>
                </a:lnTo>
                <a:lnTo>
                  <a:pt x="1598884" y="564286"/>
                </a:lnTo>
                <a:lnTo>
                  <a:pt x="1607993" y="558378"/>
                </a:lnTo>
                <a:lnTo>
                  <a:pt x="1620300" y="555917"/>
                </a:lnTo>
                <a:lnTo>
                  <a:pt x="1639253" y="552471"/>
                </a:lnTo>
                <a:lnTo>
                  <a:pt x="1659191" y="551732"/>
                </a:lnTo>
                <a:lnTo>
                  <a:pt x="1681592" y="551732"/>
                </a:lnTo>
                <a:lnTo>
                  <a:pt x="1699807" y="551732"/>
                </a:lnTo>
                <a:lnTo>
                  <a:pt x="1715560" y="552471"/>
                </a:lnTo>
                <a:lnTo>
                  <a:pt x="1722943" y="554194"/>
                </a:lnTo>
                <a:lnTo>
                  <a:pt x="1726634" y="554194"/>
                </a:lnTo>
                <a:lnTo>
                  <a:pt x="1721712" y="567732"/>
                </a:lnTo>
                <a:lnTo>
                  <a:pt x="1719253" y="582007"/>
                </a:lnTo>
                <a:lnTo>
                  <a:pt x="1716053" y="597022"/>
                </a:lnTo>
                <a:lnTo>
                  <a:pt x="1720975" y="599484"/>
                </a:lnTo>
                <a:lnTo>
                  <a:pt x="1721712" y="602930"/>
                </a:lnTo>
                <a:lnTo>
                  <a:pt x="1724912" y="605392"/>
                </a:lnTo>
                <a:lnTo>
                  <a:pt x="1726634" y="607115"/>
                </a:lnTo>
                <a:lnTo>
                  <a:pt x="1729096" y="609576"/>
                </a:lnTo>
                <a:lnTo>
                  <a:pt x="1738943" y="613022"/>
                </a:lnTo>
                <a:lnTo>
                  <a:pt x="1750512" y="613022"/>
                </a:lnTo>
                <a:lnTo>
                  <a:pt x="1762081" y="614746"/>
                </a:lnTo>
                <a:lnTo>
                  <a:pt x="1773650" y="620653"/>
                </a:lnTo>
                <a:lnTo>
                  <a:pt x="1776850" y="632469"/>
                </a:lnTo>
                <a:lnTo>
                  <a:pt x="1782512" y="634930"/>
                </a:lnTo>
                <a:lnTo>
                  <a:pt x="1790881" y="638376"/>
                </a:lnTo>
                <a:lnTo>
                  <a:pt x="1802451" y="640837"/>
                </a:lnTo>
                <a:lnTo>
                  <a:pt x="1812296" y="644283"/>
                </a:lnTo>
                <a:lnTo>
                  <a:pt x="1817958" y="645022"/>
                </a:lnTo>
                <a:lnTo>
                  <a:pt x="1819681" y="636653"/>
                </a:lnTo>
                <a:lnTo>
                  <a:pt x="1822881" y="629022"/>
                </a:lnTo>
                <a:lnTo>
                  <a:pt x="1825342" y="621392"/>
                </a:lnTo>
                <a:lnTo>
                  <a:pt x="1834450" y="615484"/>
                </a:lnTo>
                <a:lnTo>
                  <a:pt x="1846757" y="613022"/>
                </a:lnTo>
                <a:lnTo>
                  <a:pt x="1858327" y="615484"/>
                </a:lnTo>
                <a:lnTo>
                  <a:pt x="1869895" y="621392"/>
                </a:lnTo>
                <a:lnTo>
                  <a:pt x="1881465" y="626315"/>
                </a:lnTo>
                <a:lnTo>
                  <a:pt x="1887126" y="627053"/>
                </a:lnTo>
                <a:lnTo>
                  <a:pt x="1898695" y="628776"/>
                </a:lnTo>
                <a:lnTo>
                  <a:pt x="1910265" y="632222"/>
                </a:lnTo>
                <a:lnTo>
                  <a:pt x="1921834" y="632961"/>
                </a:lnTo>
                <a:lnTo>
                  <a:pt x="1930941" y="634684"/>
                </a:lnTo>
                <a:lnTo>
                  <a:pt x="1935126" y="636407"/>
                </a:lnTo>
                <a:lnTo>
                  <a:pt x="1937587" y="634684"/>
                </a:lnTo>
                <a:lnTo>
                  <a:pt x="1939311" y="632222"/>
                </a:lnTo>
                <a:lnTo>
                  <a:pt x="1941034" y="630499"/>
                </a:lnTo>
                <a:lnTo>
                  <a:pt x="1943495" y="627053"/>
                </a:lnTo>
                <a:lnTo>
                  <a:pt x="1946695" y="626315"/>
                </a:lnTo>
                <a:lnTo>
                  <a:pt x="1949156" y="626315"/>
                </a:lnTo>
                <a:lnTo>
                  <a:pt x="1953342" y="626315"/>
                </a:lnTo>
                <a:lnTo>
                  <a:pt x="1964172" y="628776"/>
                </a:lnTo>
                <a:lnTo>
                  <a:pt x="1972541" y="632961"/>
                </a:lnTo>
                <a:lnTo>
                  <a:pt x="1982387" y="632222"/>
                </a:lnTo>
                <a:lnTo>
                  <a:pt x="1993217" y="628776"/>
                </a:lnTo>
                <a:lnTo>
                  <a:pt x="1993956" y="616960"/>
                </a:lnTo>
                <a:lnTo>
                  <a:pt x="1999618" y="602684"/>
                </a:lnTo>
                <a:lnTo>
                  <a:pt x="2004541" y="589145"/>
                </a:lnTo>
                <a:lnTo>
                  <a:pt x="2006018" y="577823"/>
                </a:lnTo>
                <a:lnTo>
                  <a:pt x="2003556" y="567732"/>
                </a:lnTo>
                <a:lnTo>
                  <a:pt x="2001834" y="564286"/>
                </a:lnTo>
                <a:lnTo>
                  <a:pt x="2001834" y="561825"/>
                </a:lnTo>
                <a:lnTo>
                  <a:pt x="2000110" y="560102"/>
                </a:lnTo>
                <a:lnTo>
                  <a:pt x="1998388" y="558378"/>
                </a:lnTo>
                <a:lnTo>
                  <a:pt x="1995925" y="558378"/>
                </a:lnTo>
                <a:lnTo>
                  <a:pt x="1992725" y="558378"/>
                </a:lnTo>
                <a:lnTo>
                  <a:pt x="1987064" y="558378"/>
                </a:lnTo>
                <a:lnTo>
                  <a:pt x="1980418" y="564286"/>
                </a:lnTo>
                <a:lnTo>
                  <a:pt x="1974756" y="566009"/>
                </a:lnTo>
                <a:lnTo>
                  <a:pt x="1969094" y="564286"/>
                </a:lnTo>
                <a:lnTo>
                  <a:pt x="1963433" y="561825"/>
                </a:lnTo>
                <a:lnTo>
                  <a:pt x="1956049" y="558378"/>
                </a:lnTo>
                <a:lnTo>
                  <a:pt x="1951864" y="557640"/>
                </a:lnTo>
                <a:lnTo>
                  <a:pt x="1948665" y="558378"/>
                </a:lnTo>
                <a:lnTo>
                  <a:pt x="1944480" y="560102"/>
                </a:lnTo>
                <a:lnTo>
                  <a:pt x="1942757" y="563548"/>
                </a:lnTo>
                <a:lnTo>
                  <a:pt x="1940295" y="566009"/>
                </a:lnTo>
                <a:lnTo>
                  <a:pt x="1937095" y="567732"/>
                </a:lnTo>
                <a:lnTo>
                  <a:pt x="1924788" y="564286"/>
                </a:lnTo>
                <a:lnTo>
                  <a:pt x="1911496" y="555917"/>
                </a:lnTo>
                <a:lnTo>
                  <a:pt x="1901649" y="542379"/>
                </a:lnTo>
                <a:lnTo>
                  <a:pt x="1896726" y="528840"/>
                </a:lnTo>
                <a:lnTo>
                  <a:pt x="1896726" y="526378"/>
                </a:lnTo>
                <a:lnTo>
                  <a:pt x="1896726" y="522932"/>
                </a:lnTo>
                <a:lnTo>
                  <a:pt x="1896726" y="520471"/>
                </a:lnTo>
                <a:lnTo>
                  <a:pt x="1896726" y="517025"/>
                </a:lnTo>
                <a:lnTo>
                  <a:pt x="1896726" y="514563"/>
                </a:lnTo>
                <a:lnTo>
                  <a:pt x="1898449" y="511117"/>
                </a:lnTo>
                <a:lnTo>
                  <a:pt x="1900173" y="506933"/>
                </a:lnTo>
                <a:lnTo>
                  <a:pt x="1896973" y="504471"/>
                </a:lnTo>
                <a:lnTo>
                  <a:pt x="1894510" y="502749"/>
                </a:lnTo>
                <a:lnTo>
                  <a:pt x="1892788" y="501025"/>
                </a:lnTo>
                <a:lnTo>
                  <a:pt x="1891064" y="499302"/>
                </a:lnTo>
                <a:lnTo>
                  <a:pt x="1888603" y="498563"/>
                </a:lnTo>
                <a:lnTo>
                  <a:pt x="1884418" y="496840"/>
                </a:lnTo>
                <a:lnTo>
                  <a:pt x="1882696" y="495118"/>
                </a:lnTo>
                <a:lnTo>
                  <a:pt x="1880972" y="495118"/>
                </a:lnTo>
                <a:lnTo>
                  <a:pt x="1879250" y="493394"/>
                </a:lnTo>
                <a:lnTo>
                  <a:pt x="1876787" y="493394"/>
                </a:lnTo>
                <a:lnTo>
                  <a:pt x="1873588" y="493394"/>
                </a:lnTo>
                <a:lnTo>
                  <a:pt x="1873588" y="496840"/>
                </a:lnTo>
                <a:lnTo>
                  <a:pt x="1871126" y="496840"/>
                </a:lnTo>
                <a:lnTo>
                  <a:pt x="1871126" y="501025"/>
                </a:lnTo>
                <a:lnTo>
                  <a:pt x="1872850" y="504471"/>
                </a:lnTo>
                <a:lnTo>
                  <a:pt x="1872850" y="505209"/>
                </a:lnTo>
                <a:lnTo>
                  <a:pt x="1872850" y="506933"/>
                </a:lnTo>
                <a:lnTo>
                  <a:pt x="1871126" y="508655"/>
                </a:lnTo>
                <a:lnTo>
                  <a:pt x="1869404" y="508655"/>
                </a:lnTo>
                <a:lnTo>
                  <a:pt x="1866942" y="508655"/>
                </a:lnTo>
                <a:lnTo>
                  <a:pt x="1861280" y="510380"/>
                </a:lnTo>
                <a:lnTo>
                  <a:pt x="1859557" y="506933"/>
                </a:lnTo>
                <a:lnTo>
                  <a:pt x="1857834" y="505209"/>
                </a:lnTo>
                <a:lnTo>
                  <a:pt x="1857834" y="504471"/>
                </a:lnTo>
                <a:lnTo>
                  <a:pt x="1855373" y="502749"/>
                </a:lnTo>
                <a:lnTo>
                  <a:pt x="1855373" y="506687"/>
                </a:lnTo>
                <a:lnTo>
                  <a:pt x="1862757" y="515794"/>
                </a:lnTo>
                <a:lnTo>
                  <a:pt x="1868419" y="528347"/>
                </a:lnTo>
                <a:lnTo>
                  <a:pt x="1870880" y="541887"/>
                </a:lnTo>
                <a:lnTo>
                  <a:pt x="1866695" y="545333"/>
                </a:lnTo>
                <a:lnTo>
                  <a:pt x="1863495" y="546071"/>
                </a:lnTo>
                <a:lnTo>
                  <a:pt x="1862757" y="549517"/>
                </a:lnTo>
                <a:lnTo>
                  <a:pt x="1861034" y="551979"/>
                </a:lnTo>
                <a:lnTo>
                  <a:pt x="1861034" y="553701"/>
                </a:lnTo>
                <a:lnTo>
                  <a:pt x="1859311" y="557147"/>
                </a:lnTo>
                <a:lnTo>
                  <a:pt x="1857589" y="557887"/>
                </a:lnTo>
                <a:lnTo>
                  <a:pt x="1853403" y="559610"/>
                </a:lnTo>
                <a:lnTo>
                  <a:pt x="1849218" y="561332"/>
                </a:lnTo>
                <a:lnTo>
                  <a:pt x="1847496" y="559610"/>
                </a:lnTo>
                <a:lnTo>
                  <a:pt x="1845772" y="559610"/>
                </a:lnTo>
                <a:lnTo>
                  <a:pt x="1845034" y="557887"/>
                </a:lnTo>
                <a:lnTo>
                  <a:pt x="1841834" y="557887"/>
                </a:lnTo>
                <a:lnTo>
                  <a:pt x="1828542" y="518501"/>
                </a:lnTo>
                <a:lnTo>
                  <a:pt x="1826081" y="516779"/>
                </a:lnTo>
                <a:lnTo>
                  <a:pt x="1822881" y="514317"/>
                </a:lnTo>
                <a:lnTo>
                  <a:pt x="1818696" y="510871"/>
                </a:lnTo>
                <a:lnTo>
                  <a:pt x="1816235" y="510133"/>
                </a:lnTo>
                <a:lnTo>
                  <a:pt x="1813035" y="506687"/>
                </a:lnTo>
                <a:lnTo>
                  <a:pt x="1811312" y="498318"/>
                </a:lnTo>
                <a:lnTo>
                  <a:pt x="1813035" y="490687"/>
                </a:lnTo>
                <a:lnTo>
                  <a:pt x="1814757" y="484779"/>
                </a:lnTo>
                <a:lnTo>
                  <a:pt x="1814757" y="478871"/>
                </a:lnTo>
                <a:lnTo>
                  <a:pt x="1810572" y="474687"/>
                </a:lnTo>
                <a:lnTo>
                  <a:pt x="1799742" y="467056"/>
                </a:lnTo>
                <a:lnTo>
                  <a:pt x="1791374" y="462871"/>
                </a:lnTo>
                <a:lnTo>
                  <a:pt x="1783988" y="461147"/>
                </a:lnTo>
                <a:lnTo>
                  <a:pt x="1777342" y="456964"/>
                </a:lnTo>
                <a:lnTo>
                  <a:pt x="1771681" y="447855"/>
                </a:lnTo>
                <a:lnTo>
                  <a:pt x="1766020" y="431856"/>
                </a:lnTo>
                <a:lnTo>
                  <a:pt x="1754450" y="435303"/>
                </a:lnTo>
                <a:lnTo>
                  <a:pt x="1752728" y="430379"/>
                </a:lnTo>
                <a:lnTo>
                  <a:pt x="1752728" y="427918"/>
                </a:lnTo>
                <a:lnTo>
                  <a:pt x="1751004" y="424472"/>
                </a:lnTo>
                <a:close/>
                <a:moveTo>
                  <a:pt x="761721" y="418564"/>
                </a:moveTo>
                <a:lnTo>
                  <a:pt x="761599" y="418810"/>
                </a:lnTo>
                <a:lnTo>
                  <a:pt x="763935" y="418810"/>
                </a:lnTo>
                <a:lnTo>
                  <a:pt x="763935" y="418811"/>
                </a:lnTo>
                <a:lnTo>
                  <a:pt x="763936" y="418811"/>
                </a:lnTo>
                <a:lnTo>
                  <a:pt x="763198" y="422257"/>
                </a:lnTo>
                <a:lnTo>
                  <a:pt x="763445" y="422010"/>
                </a:lnTo>
                <a:lnTo>
                  <a:pt x="764184" y="418564"/>
                </a:lnTo>
                <a:close/>
                <a:moveTo>
                  <a:pt x="1948172" y="406502"/>
                </a:moveTo>
                <a:lnTo>
                  <a:pt x="1944972" y="413148"/>
                </a:lnTo>
                <a:lnTo>
                  <a:pt x="1939311" y="423979"/>
                </a:lnTo>
                <a:lnTo>
                  <a:pt x="1931926" y="435794"/>
                </a:lnTo>
                <a:lnTo>
                  <a:pt x="1925280" y="447610"/>
                </a:lnTo>
                <a:lnTo>
                  <a:pt x="1919618" y="457702"/>
                </a:lnTo>
                <a:lnTo>
                  <a:pt x="1916418" y="466071"/>
                </a:lnTo>
                <a:lnTo>
                  <a:pt x="1916418" y="470994"/>
                </a:lnTo>
                <a:lnTo>
                  <a:pt x="1918142" y="476902"/>
                </a:lnTo>
                <a:lnTo>
                  <a:pt x="1918142" y="479363"/>
                </a:lnTo>
                <a:lnTo>
                  <a:pt x="1919864" y="482810"/>
                </a:lnTo>
                <a:lnTo>
                  <a:pt x="1922326" y="483548"/>
                </a:lnTo>
                <a:lnTo>
                  <a:pt x="1925526" y="485271"/>
                </a:lnTo>
                <a:lnTo>
                  <a:pt x="1929710" y="486994"/>
                </a:lnTo>
                <a:lnTo>
                  <a:pt x="1941280" y="491179"/>
                </a:lnTo>
                <a:lnTo>
                  <a:pt x="1952849" y="489456"/>
                </a:lnTo>
                <a:lnTo>
                  <a:pt x="1962695" y="485271"/>
                </a:lnTo>
                <a:lnTo>
                  <a:pt x="1974265" y="479363"/>
                </a:lnTo>
                <a:lnTo>
                  <a:pt x="1985833" y="477640"/>
                </a:lnTo>
                <a:lnTo>
                  <a:pt x="1997403" y="477640"/>
                </a:lnTo>
                <a:lnTo>
                  <a:pt x="2004787" y="482563"/>
                </a:lnTo>
                <a:lnTo>
                  <a:pt x="2010448" y="486748"/>
                </a:lnTo>
                <a:lnTo>
                  <a:pt x="2017094" y="489210"/>
                </a:lnTo>
                <a:lnTo>
                  <a:pt x="2034325" y="492656"/>
                </a:lnTo>
                <a:lnTo>
                  <a:pt x="2051556" y="490932"/>
                </a:lnTo>
                <a:lnTo>
                  <a:pt x="2067309" y="486748"/>
                </a:lnTo>
                <a:lnTo>
                  <a:pt x="2071740" y="477887"/>
                </a:lnTo>
                <a:lnTo>
                  <a:pt x="2066818" y="477887"/>
                </a:lnTo>
                <a:lnTo>
                  <a:pt x="2060171" y="466071"/>
                </a:lnTo>
                <a:lnTo>
                  <a:pt x="2048601" y="455979"/>
                </a:lnTo>
                <a:lnTo>
                  <a:pt x="2032110" y="445887"/>
                </a:lnTo>
                <a:lnTo>
                  <a:pt x="2016356" y="436778"/>
                </a:lnTo>
                <a:lnTo>
                  <a:pt x="2004049" y="432595"/>
                </a:lnTo>
                <a:lnTo>
                  <a:pt x="1996663" y="438502"/>
                </a:lnTo>
                <a:lnTo>
                  <a:pt x="1986818" y="442687"/>
                </a:lnTo>
                <a:lnTo>
                  <a:pt x="1979433" y="441949"/>
                </a:lnTo>
                <a:lnTo>
                  <a:pt x="1975249" y="436041"/>
                </a:lnTo>
                <a:lnTo>
                  <a:pt x="1969587" y="430133"/>
                </a:lnTo>
                <a:lnTo>
                  <a:pt x="1966388" y="422502"/>
                </a:lnTo>
                <a:lnTo>
                  <a:pt x="1976233" y="419056"/>
                </a:lnTo>
                <a:lnTo>
                  <a:pt x="1975495" y="418318"/>
                </a:lnTo>
                <a:lnTo>
                  <a:pt x="1973772" y="418318"/>
                </a:lnTo>
                <a:lnTo>
                  <a:pt x="1972049" y="418318"/>
                </a:lnTo>
                <a:lnTo>
                  <a:pt x="1969587" y="416595"/>
                </a:lnTo>
                <a:lnTo>
                  <a:pt x="1964664" y="412410"/>
                </a:lnTo>
                <a:lnTo>
                  <a:pt x="1960480" y="410687"/>
                </a:lnTo>
                <a:lnTo>
                  <a:pt x="1954818" y="408224"/>
                </a:lnTo>
                <a:close/>
                <a:moveTo>
                  <a:pt x="2179063" y="402318"/>
                </a:moveTo>
                <a:lnTo>
                  <a:pt x="2169955" y="409949"/>
                </a:lnTo>
                <a:lnTo>
                  <a:pt x="2160109" y="414133"/>
                </a:lnTo>
                <a:lnTo>
                  <a:pt x="2150263" y="418318"/>
                </a:lnTo>
                <a:lnTo>
                  <a:pt x="2141155" y="425948"/>
                </a:lnTo>
                <a:lnTo>
                  <a:pt x="2135494" y="435056"/>
                </a:lnTo>
                <a:lnTo>
                  <a:pt x="2133032" y="447610"/>
                </a:lnTo>
                <a:lnTo>
                  <a:pt x="2137217" y="461147"/>
                </a:lnTo>
                <a:lnTo>
                  <a:pt x="2146324" y="474687"/>
                </a:lnTo>
                <a:lnTo>
                  <a:pt x="2154694" y="488225"/>
                </a:lnTo>
                <a:lnTo>
                  <a:pt x="2164540" y="499056"/>
                </a:lnTo>
                <a:lnTo>
                  <a:pt x="2170202" y="509887"/>
                </a:lnTo>
                <a:lnTo>
                  <a:pt x="2160356" y="509887"/>
                </a:lnTo>
                <a:lnTo>
                  <a:pt x="2160356" y="528347"/>
                </a:lnTo>
                <a:lnTo>
                  <a:pt x="2163556" y="541887"/>
                </a:lnTo>
                <a:lnTo>
                  <a:pt x="2171924" y="549517"/>
                </a:lnTo>
                <a:lnTo>
                  <a:pt x="2186694" y="551979"/>
                </a:lnTo>
                <a:lnTo>
                  <a:pt x="2208108" y="551241"/>
                </a:lnTo>
                <a:lnTo>
                  <a:pt x="2206385" y="534502"/>
                </a:lnTo>
                <a:lnTo>
                  <a:pt x="2203185" y="524410"/>
                </a:lnTo>
                <a:lnTo>
                  <a:pt x="2199002" y="516041"/>
                </a:lnTo>
                <a:lnTo>
                  <a:pt x="2197278" y="506933"/>
                </a:lnTo>
                <a:lnTo>
                  <a:pt x="2199002" y="493394"/>
                </a:lnTo>
                <a:lnTo>
                  <a:pt x="2202201" y="495118"/>
                </a:lnTo>
                <a:lnTo>
                  <a:pt x="2204663" y="495118"/>
                </a:lnTo>
                <a:lnTo>
                  <a:pt x="2207863" y="495118"/>
                </a:lnTo>
                <a:lnTo>
                  <a:pt x="2210323" y="495118"/>
                </a:lnTo>
                <a:lnTo>
                  <a:pt x="2214509" y="493147"/>
                </a:lnTo>
                <a:lnTo>
                  <a:pt x="2212047" y="490687"/>
                </a:lnTo>
                <a:lnTo>
                  <a:pt x="2208848" y="488964"/>
                </a:lnTo>
                <a:lnTo>
                  <a:pt x="2208108" y="488225"/>
                </a:lnTo>
                <a:lnTo>
                  <a:pt x="2204909" y="484779"/>
                </a:lnTo>
                <a:lnTo>
                  <a:pt x="2202447" y="483055"/>
                </a:lnTo>
                <a:lnTo>
                  <a:pt x="2200724" y="484779"/>
                </a:lnTo>
                <a:lnTo>
                  <a:pt x="2200724" y="488225"/>
                </a:lnTo>
                <a:lnTo>
                  <a:pt x="2199002" y="490687"/>
                </a:lnTo>
                <a:lnTo>
                  <a:pt x="2199002" y="492410"/>
                </a:lnTo>
                <a:lnTo>
                  <a:pt x="2197278" y="493147"/>
                </a:lnTo>
                <a:lnTo>
                  <a:pt x="2196539" y="492410"/>
                </a:lnTo>
                <a:lnTo>
                  <a:pt x="2194816" y="488964"/>
                </a:lnTo>
                <a:lnTo>
                  <a:pt x="2190632" y="482317"/>
                </a:lnTo>
                <a:lnTo>
                  <a:pt x="2186447" y="474687"/>
                </a:lnTo>
                <a:lnTo>
                  <a:pt x="2187185" y="471241"/>
                </a:lnTo>
                <a:lnTo>
                  <a:pt x="2188909" y="471241"/>
                </a:lnTo>
                <a:lnTo>
                  <a:pt x="2190632" y="470502"/>
                </a:lnTo>
                <a:lnTo>
                  <a:pt x="2191371" y="467056"/>
                </a:lnTo>
                <a:lnTo>
                  <a:pt x="2179063" y="459425"/>
                </a:lnTo>
                <a:lnTo>
                  <a:pt x="2169217" y="447610"/>
                </a:lnTo>
                <a:lnTo>
                  <a:pt x="2163556" y="435056"/>
                </a:lnTo>
                <a:lnTo>
                  <a:pt x="2179309" y="433333"/>
                </a:lnTo>
                <a:lnTo>
                  <a:pt x="2190878" y="429148"/>
                </a:lnTo>
                <a:lnTo>
                  <a:pt x="2196539" y="418318"/>
                </a:lnTo>
                <a:lnTo>
                  <a:pt x="2199002" y="405764"/>
                </a:lnTo>
                <a:lnTo>
                  <a:pt x="2194816" y="404041"/>
                </a:lnTo>
                <a:lnTo>
                  <a:pt x="2190632" y="404041"/>
                </a:lnTo>
                <a:lnTo>
                  <a:pt x="2186447" y="402318"/>
                </a:lnTo>
                <a:close/>
                <a:moveTo>
                  <a:pt x="2024479" y="400349"/>
                </a:moveTo>
                <a:lnTo>
                  <a:pt x="2012911" y="406256"/>
                </a:lnTo>
                <a:lnTo>
                  <a:pt x="1998879" y="410440"/>
                </a:lnTo>
                <a:lnTo>
                  <a:pt x="1998879" y="422256"/>
                </a:lnTo>
                <a:lnTo>
                  <a:pt x="2004541" y="423979"/>
                </a:lnTo>
                <a:lnTo>
                  <a:pt x="2011187" y="424717"/>
                </a:lnTo>
                <a:lnTo>
                  <a:pt x="2020295" y="424717"/>
                </a:lnTo>
                <a:lnTo>
                  <a:pt x="2020295" y="418810"/>
                </a:lnTo>
                <a:lnTo>
                  <a:pt x="2022757" y="414626"/>
                </a:lnTo>
                <a:lnTo>
                  <a:pt x="2024479" y="410440"/>
                </a:lnTo>
                <a:lnTo>
                  <a:pt x="2024479" y="406256"/>
                </a:lnTo>
                <a:lnTo>
                  <a:pt x="2024479" y="402810"/>
                </a:lnTo>
                <a:close/>
                <a:moveTo>
                  <a:pt x="904489" y="392717"/>
                </a:moveTo>
                <a:lnTo>
                  <a:pt x="906951" y="400348"/>
                </a:lnTo>
                <a:lnTo>
                  <a:pt x="908427" y="410440"/>
                </a:lnTo>
                <a:lnTo>
                  <a:pt x="910151" y="418809"/>
                </a:lnTo>
                <a:lnTo>
                  <a:pt x="908427" y="420532"/>
                </a:lnTo>
                <a:lnTo>
                  <a:pt x="906951" y="420532"/>
                </a:lnTo>
                <a:lnTo>
                  <a:pt x="905966" y="420532"/>
                </a:lnTo>
                <a:lnTo>
                  <a:pt x="905966" y="422255"/>
                </a:lnTo>
                <a:lnTo>
                  <a:pt x="904489" y="422255"/>
                </a:lnTo>
                <a:lnTo>
                  <a:pt x="898581" y="422255"/>
                </a:lnTo>
                <a:lnTo>
                  <a:pt x="896858" y="420532"/>
                </a:lnTo>
                <a:lnTo>
                  <a:pt x="896858" y="418809"/>
                </a:lnTo>
                <a:lnTo>
                  <a:pt x="896858" y="418071"/>
                </a:lnTo>
                <a:lnTo>
                  <a:pt x="895381" y="418071"/>
                </a:lnTo>
                <a:lnTo>
                  <a:pt x="894396" y="416348"/>
                </a:lnTo>
                <a:close/>
                <a:moveTo>
                  <a:pt x="583999" y="365149"/>
                </a:moveTo>
                <a:lnTo>
                  <a:pt x="577353" y="375241"/>
                </a:lnTo>
                <a:lnTo>
                  <a:pt x="569969" y="384349"/>
                </a:lnTo>
                <a:lnTo>
                  <a:pt x="565784" y="396903"/>
                </a:lnTo>
                <a:lnTo>
                  <a:pt x="574153" y="396164"/>
                </a:lnTo>
                <a:lnTo>
                  <a:pt x="579815" y="398626"/>
                </a:lnTo>
                <a:lnTo>
                  <a:pt x="583999" y="402810"/>
                </a:lnTo>
                <a:lnTo>
                  <a:pt x="589661" y="410441"/>
                </a:lnTo>
                <a:lnTo>
                  <a:pt x="591385" y="404534"/>
                </a:lnTo>
                <a:lnTo>
                  <a:pt x="591385" y="400349"/>
                </a:lnTo>
                <a:lnTo>
                  <a:pt x="593107" y="396903"/>
                </a:lnTo>
                <a:lnTo>
                  <a:pt x="593107" y="392718"/>
                </a:lnTo>
                <a:lnTo>
                  <a:pt x="600491" y="392718"/>
                </a:lnTo>
                <a:lnTo>
                  <a:pt x="604677" y="402810"/>
                </a:lnTo>
                <a:lnTo>
                  <a:pt x="611323" y="406257"/>
                </a:lnTo>
                <a:lnTo>
                  <a:pt x="616984" y="408718"/>
                </a:lnTo>
                <a:lnTo>
                  <a:pt x="622645" y="412164"/>
                </a:lnTo>
                <a:lnTo>
                  <a:pt x="628306" y="418810"/>
                </a:lnTo>
                <a:lnTo>
                  <a:pt x="622645" y="427918"/>
                </a:lnTo>
                <a:lnTo>
                  <a:pt x="615999" y="438010"/>
                </a:lnTo>
                <a:lnTo>
                  <a:pt x="610338" y="451549"/>
                </a:lnTo>
                <a:lnTo>
                  <a:pt x="605415" y="463364"/>
                </a:lnTo>
                <a:lnTo>
                  <a:pt x="605415" y="470749"/>
                </a:lnTo>
                <a:lnTo>
                  <a:pt x="606400" y="475671"/>
                </a:lnTo>
                <a:lnTo>
                  <a:pt x="606400" y="478134"/>
                </a:lnTo>
                <a:lnTo>
                  <a:pt x="608122" y="479856"/>
                </a:lnTo>
                <a:lnTo>
                  <a:pt x="609846" y="481580"/>
                </a:lnTo>
                <a:lnTo>
                  <a:pt x="610584" y="483302"/>
                </a:lnTo>
                <a:lnTo>
                  <a:pt x="615507" y="484042"/>
                </a:lnTo>
                <a:lnTo>
                  <a:pt x="615507" y="481580"/>
                </a:lnTo>
                <a:lnTo>
                  <a:pt x="617969" y="475671"/>
                </a:lnTo>
                <a:lnTo>
                  <a:pt x="622153" y="466564"/>
                </a:lnTo>
                <a:lnTo>
                  <a:pt x="627076" y="454749"/>
                </a:lnTo>
                <a:lnTo>
                  <a:pt x="631261" y="444656"/>
                </a:lnTo>
                <a:lnTo>
                  <a:pt x="635445" y="436287"/>
                </a:lnTo>
                <a:lnTo>
                  <a:pt x="637169" y="430379"/>
                </a:lnTo>
                <a:lnTo>
                  <a:pt x="647014" y="430379"/>
                </a:lnTo>
                <a:lnTo>
                  <a:pt x="648738" y="446379"/>
                </a:lnTo>
                <a:lnTo>
                  <a:pt x="648738" y="460657"/>
                </a:lnTo>
                <a:lnTo>
                  <a:pt x="648738" y="478379"/>
                </a:lnTo>
                <a:lnTo>
                  <a:pt x="650461" y="497579"/>
                </a:lnTo>
                <a:lnTo>
                  <a:pt x="668677" y="500041"/>
                </a:lnTo>
                <a:lnTo>
                  <a:pt x="676061" y="489210"/>
                </a:lnTo>
                <a:lnTo>
                  <a:pt x="689353" y="481580"/>
                </a:lnTo>
                <a:lnTo>
                  <a:pt x="703383" y="473949"/>
                </a:lnTo>
                <a:lnTo>
                  <a:pt x="718153" y="468041"/>
                </a:lnTo>
                <a:lnTo>
                  <a:pt x="732184" y="462133"/>
                </a:lnTo>
                <a:lnTo>
                  <a:pt x="745476" y="454502"/>
                </a:lnTo>
                <a:lnTo>
                  <a:pt x="751137" y="446133"/>
                </a:lnTo>
                <a:lnTo>
                  <a:pt x="747937" y="446133"/>
                </a:lnTo>
                <a:lnTo>
                  <a:pt x="747198" y="442688"/>
                </a:lnTo>
                <a:lnTo>
                  <a:pt x="747198" y="441949"/>
                </a:lnTo>
                <a:lnTo>
                  <a:pt x="745476" y="440225"/>
                </a:lnTo>
                <a:lnTo>
                  <a:pt x="743752" y="440225"/>
                </a:lnTo>
                <a:lnTo>
                  <a:pt x="742029" y="440225"/>
                </a:lnTo>
                <a:lnTo>
                  <a:pt x="739568" y="438503"/>
                </a:lnTo>
                <a:lnTo>
                  <a:pt x="733906" y="442688"/>
                </a:lnTo>
                <a:lnTo>
                  <a:pt x="724060" y="448595"/>
                </a:lnTo>
                <a:lnTo>
                  <a:pt x="712491" y="457702"/>
                </a:lnTo>
                <a:lnTo>
                  <a:pt x="697722" y="465334"/>
                </a:lnTo>
                <a:lnTo>
                  <a:pt x="684429" y="473703"/>
                </a:lnTo>
                <a:lnTo>
                  <a:pt x="672122" y="479611"/>
                </a:lnTo>
                <a:lnTo>
                  <a:pt x="663014" y="483056"/>
                </a:lnTo>
                <a:lnTo>
                  <a:pt x="660553" y="483795"/>
                </a:lnTo>
                <a:lnTo>
                  <a:pt x="658830" y="483056"/>
                </a:lnTo>
                <a:lnTo>
                  <a:pt x="657107" y="481334"/>
                </a:lnTo>
                <a:lnTo>
                  <a:pt x="657107" y="479611"/>
                </a:lnTo>
                <a:lnTo>
                  <a:pt x="657107" y="477887"/>
                </a:lnTo>
                <a:lnTo>
                  <a:pt x="656368" y="475425"/>
                </a:lnTo>
                <a:lnTo>
                  <a:pt x="660553" y="467794"/>
                </a:lnTo>
                <a:lnTo>
                  <a:pt x="660553" y="461887"/>
                </a:lnTo>
                <a:lnTo>
                  <a:pt x="658830" y="457702"/>
                </a:lnTo>
                <a:lnTo>
                  <a:pt x="657107" y="450071"/>
                </a:lnTo>
                <a:lnTo>
                  <a:pt x="660306" y="441703"/>
                </a:lnTo>
                <a:lnTo>
                  <a:pt x="662031" y="439980"/>
                </a:lnTo>
                <a:lnTo>
                  <a:pt x="662768" y="438257"/>
                </a:lnTo>
                <a:lnTo>
                  <a:pt x="664491" y="436534"/>
                </a:lnTo>
                <a:lnTo>
                  <a:pt x="666215" y="436534"/>
                </a:lnTo>
                <a:lnTo>
                  <a:pt x="667937" y="436534"/>
                </a:lnTo>
                <a:lnTo>
                  <a:pt x="668677" y="435794"/>
                </a:lnTo>
                <a:lnTo>
                  <a:pt x="670399" y="434072"/>
                </a:lnTo>
                <a:lnTo>
                  <a:pt x="670399" y="430626"/>
                </a:lnTo>
                <a:lnTo>
                  <a:pt x="672122" y="426441"/>
                </a:lnTo>
                <a:lnTo>
                  <a:pt x="672122" y="418810"/>
                </a:lnTo>
                <a:lnTo>
                  <a:pt x="664738" y="414626"/>
                </a:lnTo>
                <a:lnTo>
                  <a:pt x="657353" y="412903"/>
                </a:lnTo>
                <a:lnTo>
                  <a:pt x="651692" y="412903"/>
                </a:lnTo>
                <a:lnTo>
                  <a:pt x="645046" y="410441"/>
                </a:lnTo>
                <a:lnTo>
                  <a:pt x="634215" y="402810"/>
                </a:lnTo>
                <a:lnTo>
                  <a:pt x="627569" y="396164"/>
                </a:lnTo>
                <a:lnTo>
                  <a:pt x="622645" y="387057"/>
                </a:lnTo>
                <a:lnTo>
                  <a:pt x="616984" y="378687"/>
                </a:lnTo>
                <a:lnTo>
                  <a:pt x="610338" y="372780"/>
                </a:lnTo>
                <a:lnTo>
                  <a:pt x="598769" y="366872"/>
                </a:lnTo>
                <a:close/>
                <a:moveTo>
                  <a:pt x="873963" y="351856"/>
                </a:moveTo>
                <a:lnTo>
                  <a:pt x="884795" y="352594"/>
                </a:lnTo>
                <a:lnTo>
                  <a:pt x="891195" y="354317"/>
                </a:lnTo>
                <a:lnTo>
                  <a:pt x="900304" y="357764"/>
                </a:lnTo>
                <a:lnTo>
                  <a:pt x="900304" y="364410"/>
                </a:lnTo>
                <a:lnTo>
                  <a:pt x="897102" y="364410"/>
                </a:lnTo>
                <a:lnTo>
                  <a:pt x="894641" y="366134"/>
                </a:lnTo>
                <a:lnTo>
                  <a:pt x="891195" y="366134"/>
                </a:lnTo>
                <a:lnTo>
                  <a:pt x="888733" y="366134"/>
                </a:lnTo>
                <a:lnTo>
                  <a:pt x="884795" y="367611"/>
                </a:lnTo>
                <a:lnTo>
                  <a:pt x="881348" y="363426"/>
                </a:lnTo>
                <a:lnTo>
                  <a:pt x="879625" y="361948"/>
                </a:lnTo>
                <a:lnTo>
                  <a:pt x="878887" y="358503"/>
                </a:lnTo>
                <a:lnTo>
                  <a:pt x="877164" y="356041"/>
                </a:lnTo>
                <a:close/>
                <a:moveTo>
                  <a:pt x="941657" y="335118"/>
                </a:moveTo>
                <a:lnTo>
                  <a:pt x="950765" y="335118"/>
                </a:lnTo>
                <a:lnTo>
                  <a:pt x="950765" y="346932"/>
                </a:lnTo>
                <a:lnTo>
                  <a:pt x="950765" y="357763"/>
                </a:lnTo>
                <a:lnTo>
                  <a:pt x="952488" y="366133"/>
                </a:lnTo>
                <a:lnTo>
                  <a:pt x="953226" y="375979"/>
                </a:lnTo>
                <a:lnTo>
                  <a:pt x="969718" y="375979"/>
                </a:lnTo>
                <a:lnTo>
                  <a:pt x="969718" y="392717"/>
                </a:lnTo>
                <a:lnTo>
                  <a:pt x="976365" y="392717"/>
                </a:lnTo>
                <a:lnTo>
                  <a:pt x="978089" y="393456"/>
                </a:lnTo>
                <a:lnTo>
                  <a:pt x="979811" y="393456"/>
                </a:lnTo>
                <a:lnTo>
                  <a:pt x="981288" y="393456"/>
                </a:lnTo>
                <a:lnTo>
                  <a:pt x="982272" y="393456"/>
                </a:lnTo>
                <a:lnTo>
                  <a:pt x="983750" y="393456"/>
                </a:lnTo>
                <a:lnTo>
                  <a:pt x="985472" y="395179"/>
                </a:lnTo>
                <a:lnTo>
                  <a:pt x="983750" y="404286"/>
                </a:lnTo>
                <a:lnTo>
                  <a:pt x="981288" y="414379"/>
                </a:lnTo>
                <a:lnTo>
                  <a:pt x="979811" y="424225"/>
                </a:lnTo>
                <a:lnTo>
                  <a:pt x="976365" y="424225"/>
                </a:lnTo>
                <a:lnTo>
                  <a:pt x="975626" y="421025"/>
                </a:lnTo>
                <a:lnTo>
                  <a:pt x="975626" y="420041"/>
                </a:lnTo>
                <a:lnTo>
                  <a:pt x="975626" y="418563"/>
                </a:lnTo>
                <a:lnTo>
                  <a:pt x="973904" y="416841"/>
                </a:lnTo>
                <a:lnTo>
                  <a:pt x="973904" y="415117"/>
                </a:lnTo>
                <a:lnTo>
                  <a:pt x="972180" y="418563"/>
                </a:lnTo>
                <a:lnTo>
                  <a:pt x="970703" y="418563"/>
                </a:lnTo>
                <a:lnTo>
                  <a:pt x="970703" y="420041"/>
                </a:lnTo>
                <a:lnTo>
                  <a:pt x="969718" y="420041"/>
                </a:lnTo>
                <a:lnTo>
                  <a:pt x="966519" y="421025"/>
                </a:lnTo>
                <a:lnTo>
                  <a:pt x="966519" y="415117"/>
                </a:lnTo>
                <a:lnTo>
                  <a:pt x="968242" y="414379"/>
                </a:lnTo>
                <a:lnTo>
                  <a:pt x="968242" y="412655"/>
                </a:lnTo>
                <a:lnTo>
                  <a:pt x="969718" y="410932"/>
                </a:lnTo>
                <a:lnTo>
                  <a:pt x="969718" y="408471"/>
                </a:lnTo>
                <a:lnTo>
                  <a:pt x="969718" y="405271"/>
                </a:lnTo>
                <a:lnTo>
                  <a:pt x="966519" y="405271"/>
                </a:lnTo>
                <a:lnTo>
                  <a:pt x="960611" y="410932"/>
                </a:lnTo>
                <a:lnTo>
                  <a:pt x="954950" y="416841"/>
                </a:lnTo>
                <a:lnTo>
                  <a:pt x="947565" y="421025"/>
                </a:lnTo>
                <a:lnTo>
                  <a:pt x="947565" y="416841"/>
                </a:lnTo>
                <a:lnTo>
                  <a:pt x="947565" y="412655"/>
                </a:lnTo>
                <a:lnTo>
                  <a:pt x="947565" y="410932"/>
                </a:lnTo>
                <a:lnTo>
                  <a:pt x="946580" y="410194"/>
                </a:lnTo>
                <a:lnTo>
                  <a:pt x="943380" y="408471"/>
                </a:lnTo>
                <a:lnTo>
                  <a:pt x="939195" y="408471"/>
                </a:lnTo>
                <a:lnTo>
                  <a:pt x="931811" y="408471"/>
                </a:lnTo>
                <a:lnTo>
                  <a:pt x="929349" y="408471"/>
                </a:lnTo>
                <a:lnTo>
                  <a:pt x="925903" y="408471"/>
                </a:lnTo>
                <a:lnTo>
                  <a:pt x="921965" y="406748"/>
                </a:lnTo>
                <a:lnTo>
                  <a:pt x="917780" y="406748"/>
                </a:lnTo>
                <a:lnTo>
                  <a:pt x="913595" y="405271"/>
                </a:lnTo>
                <a:lnTo>
                  <a:pt x="910395" y="402564"/>
                </a:lnTo>
                <a:lnTo>
                  <a:pt x="918519" y="390994"/>
                </a:lnTo>
                <a:lnTo>
                  <a:pt x="927626" y="373518"/>
                </a:lnTo>
                <a:lnTo>
                  <a:pt x="933534" y="354317"/>
                </a:lnTo>
                <a:close/>
                <a:moveTo>
                  <a:pt x="668181" y="284409"/>
                </a:moveTo>
                <a:lnTo>
                  <a:pt x="680489" y="284409"/>
                </a:lnTo>
                <a:lnTo>
                  <a:pt x="680489" y="290318"/>
                </a:lnTo>
                <a:lnTo>
                  <a:pt x="678027" y="290318"/>
                </a:lnTo>
                <a:lnTo>
                  <a:pt x="676551" y="291793"/>
                </a:lnTo>
                <a:lnTo>
                  <a:pt x="675565" y="291793"/>
                </a:lnTo>
                <a:lnTo>
                  <a:pt x="674089" y="291793"/>
                </a:lnTo>
                <a:lnTo>
                  <a:pt x="672366" y="293518"/>
                </a:lnTo>
                <a:lnTo>
                  <a:pt x="668181" y="293518"/>
                </a:lnTo>
                <a:close/>
                <a:moveTo>
                  <a:pt x="3216347" y="266933"/>
                </a:moveTo>
                <a:lnTo>
                  <a:pt x="3218071" y="268656"/>
                </a:lnTo>
                <a:lnTo>
                  <a:pt x="3218071" y="270133"/>
                </a:lnTo>
                <a:lnTo>
                  <a:pt x="3218809" y="270133"/>
                </a:lnTo>
                <a:lnTo>
                  <a:pt x="3218809" y="271856"/>
                </a:lnTo>
                <a:lnTo>
                  <a:pt x="3223732" y="281948"/>
                </a:lnTo>
                <a:lnTo>
                  <a:pt x="3223732" y="295240"/>
                </a:lnTo>
                <a:lnTo>
                  <a:pt x="3223732" y="307795"/>
                </a:lnTo>
                <a:lnTo>
                  <a:pt x="3226193" y="322810"/>
                </a:lnTo>
                <a:lnTo>
                  <a:pt x="3230377" y="336841"/>
                </a:lnTo>
                <a:lnTo>
                  <a:pt x="3237763" y="352595"/>
                </a:lnTo>
                <a:lnTo>
                  <a:pt x="3241947" y="370071"/>
                </a:lnTo>
                <a:lnTo>
                  <a:pt x="3222255" y="367609"/>
                </a:lnTo>
                <a:lnTo>
                  <a:pt x="3222255" y="380902"/>
                </a:lnTo>
                <a:lnTo>
                  <a:pt x="3224717" y="390995"/>
                </a:lnTo>
                <a:lnTo>
                  <a:pt x="3226193" y="401087"/>
                </a:lnTo>
                <a:lnTo>
                  <a:pt x="3229639" y="415117"/>
                </a:lnTo>
                <a:lnTo>
                  <a:pt x="3224717" y="415117"/>
                </a:lnTo>
                <a:lnTo>
                  <a:pt x="3222255" y="415117"/>
                </a:lnTo>
                <a:lnTo>
                  <a:pt x="3218071" y="416840"/>
                </a:lnTo>
                <a:lnTo>
                  <a:pt x="3216347" y="416840"/>
                </a:lnTo>
                <a:lnTo>
                  <a:pt x="3213885" y="418564"/>
                </a:lnTo>
                <a:lnTo>
                  <a:pt x="3210686" y="410194"/>
                </a:lnTo>
                <a:lnTo>
                  <a:pt x="3208962" y="393456"/>
                </a:lnTo>
                <a:lnTo>
                  <a:pt x="3208962" y="375240"/>
                </a:lnTo>
                <a:lnTo>
                  <a:pt x="3208962" y="354317"/>
                </a:lnTo>
                <a:lnTo>
                  <a:pt x="3208962" y="335117"/>
                </a:lnTo>
                <a:lnTo>
                  <a:pt x="3206501" y="322810"/>
                </a:lnTo>
                <a:lnTo>
                  <a:pt x="3206501" y="290318"/>
                </a:lnTo>
                <a:lnTo>
                  <a:pt x="3208962" y="286133"/>
                </a:lnTo>
                <a:lnTo>
                  <a:pt x="3210686" y="283672"/>
                </a:lnTo>
                <a:lnTo>
                  <a:pt x="3212163" y="280226"/>
                </a:lnTo>
                <a:lnTo>
                  <a:pt x="3213885" y="277764"/>
                </a:lnTo>
                <a:lnTo>
                  <a:pt x="3214625" y="272841"/>
                </a:lnTo>
                <a:close/>
                <a:moveTo>
                  <a:pt x="1521837" y="255363"/>
                </a:moveTo>
                <a:lnTo>
                  <a:pt x="1525037" y="272840"/>
                </a:lnTo>
                <a:lnTo>
                  <a:pt x="1523314" y="290318"/>
                </a:lnTo>
                <a:lnTo>
                  <a:pt x="1519375" y="309272"/>
                </a:lnTo>
                <a:lnTo>
                  <a:pt x="1507806" y="315179"/>
                </a:lnTo>
                <a:lnTo>
                  <a:pt x="1496976" y="318626"/>
                </a:lnTo>
                <a:lnTo>
                  <a:pt x="1481221" y="319364"/>
                </a:lnTo>
                <a:lnTo>
                  <a:pt x="1481221" y="312718"/>
                </a:lnTo>
                <a:lnTo>
                  <a:pt x="1485406" y="301887"/>
                </a:lnTo>
                <a:lnTo>
                  <a:pt x="1485406" y="289332"/>
                </a:lnTo>
                <a:lnTo>
                  <a:pt x="1484667" y="274317"/>
                </a:lnTo>
                <a:lnTo>
                  <a:pt x="1492791" y="266933"/>
                </a:lnTo>
                <a:lnTo>
                  <a:pt x="1500175" y="261025"/>
                </a:lnTo>
                <a:lnTo>
                  <a:pt x="1508545" y="256841"/>
                </a:lnTo>
                <a:close/>
                <a:moveTo>
                  <a:pt x="1728358" y="232718"/>
                </a:moveTo>
                <a:lnTo>
                  <a:pt x="1730820" y="235180"/>
                </a:lnTo>
                <a:lnTo>
                  <a:pt x="1732542" y="236903"/>
                </a:lnTo>
                <a:lnTo>
                  <a:pt x="1734019" y="238625"/>
                </a:lnTo>
                <a:lnTo>
                  <a:pt x="1734019" y="241087"/>
                </a:lnTo>
                <a:lnTo>
                  <a:pt x="1734019" y="244533"/>
                </a:lnTo>
                <a:lnTo>
                  <a:pt x="1735004" y="248472"/>
                </a:lnTo>
                <a:lnTo>
                  <a:pt x="1734019" y="251179"/>
                </a:lnTo>
                <a:lnTo>
                  <a:pt x="1732542" y="252656"/>
                </a:lnTo>
                <a:lnTo>
                  <a:pt x="1732542" y="254379"/>
                </a:lnTo>
                <a:lnTo>
                  <a:pt x="1732542" y="255364"/>
                </a:lnTo>
                <a:lnTo>
                  <a:pt x="1732542" y="256841"/>
                </a:lnTo>
                <a:lnTo>
                  <a:pt x="1730820" y="258564"/>
                </a:lnTo>
                <a:lnTo>
                  <a:pt x="1729095" y="260287"/>
                </a:lnTo>
                <a:lnTo>
                  <a:pt x="1728358" y="260287"/>
                </a:lnTo>
                <a:lnTo>
                  <a:pt x="1726634" y="260287"/>
                </a:lnTo>
                <a:lnTo>
                  <a:pt x="1724911" y="261025"/>
                </a:lnTo>
                <a:lnTo>
                  <a:pt x="1722449" y="261025"/>
                </a:lnTo>
                <a:lnTo>
                  <a:pt x="1717527" y="251179"/>
                </a:lnTo>
                <a:lnTo>
                  <a:pt x="1715066" y="246995"/>
                </a:lnTo>
                <a:lnTo>
                  <a:pt x="1715066" y="245271"/>
                </a:lnTo>
                <a:lnTo>
                  <a:pt x="1716788" y="244533"/>
                </a:lnTo>
                <a:lnTo>
                  <a:pt x="1722449" y="241087"/>
                </a:lnTo>
                <a:close/>
                <a:moveTo>
                  <a:pt x="1794327" y="200225"/>
                </a:moveTo>
                <a:lnTo>
                  <a:pt x="1798512" y="201949"/>
                </a:lnTo>
                <a:lnTo>
                  <a:pt x="1800236" y="201949"/>
                </a:lnTo>
                <a:lnTo>
                  <a:pt x="1801712" y="201949"/>
                </a:lnTo>
                <a:lnTo>
                  <a:pt x="1802696" y="203671"/>
                </a:lnTo>
                <a:lnTo>
                  <a:pt x="1804420" y="203671"/>
                </a:lnTo>
                <a:lnTo>
                  <a:pt x="1801712" y="207856"/>
                </a:lnTo>
                <a:lnTo>
                  <a:pt x="1800236" y="212041"/>
                </a:lnTo>
                <a:lnTo>
                  <a:pt x="1798512" y="216226"/>
                </a:lnTo>
                <a:lnTo>
                  <a:pt x="1796050" y="221148"/>
                </a:lnTo>
                <a:lnTo>
                  <a:pt x="1791127" y="223610"/>
                </a:lnTo>
                <a:lnTo>
                  <a:pt x="1791127" y="219426"/>
                </a:lnTo>
                <a:lnTo>
                  <a:pt x="1790143" y="219426"/>
                </a:lnTo>
                <a:lnTo>
                  <a:pt x="1790143" y="217703"/>
                </a:lnTo>
                <a:lnTo>
                  <a:pt x="1790143" y="216226"/>
                </a:lnTo>
                <a:lnTo>
                  <a:pt x="1788665" y="213518"/>
                </a:lnTo>
                <a:lnTo>
                  <a:pt x="1791127" y="210317"/>
                </a:lnTo>
                <a:lnTo>
                  <a:pt x="1792850" y="207856"/>
                </a:lnTo>
                <a:lnTo>
                  <a:pt x="1794327" y="204411"/>
                </a:lnTo>
                <a:close/>
                <a:moveTo>
                  <a:pt x="1846512" y="178564"/>
                </a:moveTo>
                <a:lnTo>
                  <a:pt x="1858082" y="184473"/>
                </a:lnTo>
                <a:lnTo>
                  <a:pt x="1858082" y="188657"/>
                </a:lnTo>
                <a:lnTo>
                  <a:pt x="1854635" y="188657"/>
                </a:lnTo>
                <a:lnTo>
                  <a:pt x="1853897" y="190380"/>
                </a:lnTo>
                <a:lnTo>
                  <a:pt x="1850696" y="191858"/>
                </a:lnTo>
                <a:lnTo>
                  <a:pt x="1848973" y="194565"/>
                </a:lnTo>
                <a:lnTo>
                  <a:pt x="1846512" y="192842"/>
                </a:lnTo>
                <a:lnTo>
                  <a:pt x="1844788" y="192842"/>
                </a:lnTo>
                <a:lnTo>
                  <a:pt x="1843065" y="191858"/>
                </a:lnTo>
                <a:lnTo>
                  <a:pt x="1842326" y="191858"/>
                </a:lnTo>
                <a:lnTo>
                  <a:pt x="1842326" y="188657"/>
                </a:lnTo>
                <a:lnTo>
                  <a:pt x="1842326" y="186196"/>
                </a:lnTo>
                <a:lnTo>
                  <a:pt x="1842326" y="184473"/>
                </a:lnTo>
                <a:lnTo>
                  <a:pt x="1843065" y="181026"/>
                </a:lnTo>
                <a:close/>
                <a:moveTo>
                  <a:pt x="1537343" y="171179"/>
                </a:moveTo>
                <a:lnTo>
                  <a:pt x="1552360" y="172902"/>
                </a:lnTo>
                <a:lnTo>
                  <a:pt x="1563928" y="175364"/>
                </a:lnTo>
                <a:lnTo>
                  <a:pt x="1560482" y="181025"/>
                </a:lnTo>
                <a:lnTo>
                  <a:pt x="1559006" y="186194"/>
                </a:lnTo>
                <a:lnTo>
                  <a:pt x="1556544" y="190379"/>
                </a:lnTo>
                <a:lnTo>
                  <a:pt x="1553098" y="194564"/>
                </a:lnTo>
                <a:lnTo>
                  <a:pt x="1560482" y="194564"/>
                </a:lnTo>
                <a:lnTo>
                  <a:pt x="1563928" y="191856"/>
                </a:lnTo>
                <a:lnTo>
                  <a:pt x="1564667" y="190379"/>
                </a:lnTo>
                <a:lnTo>
                  <a:pt x="1568112" y="188656"/>
                </a:lnTo>
                <a:lnTo>
                  <a:pt x="1572051" y="188656"/>
                </a:lnTo>
                <a:lnTo>
                  <a:pt x="1572051" y="194564"/>
                </a:lnTo>
                <a:lnTo>
                  <a:pt x="1576236" y="204410"/>
                </a:lnTo>
                <a:lnTo>
                  <a:pt x="1573774" y="213517"/>
                </a:lnTo>
                <a:lnTo>
                  <a:pt x="1569590" y="221148"/>
                </a:lnTo>
                <a:lnTo>
                  <a:pt x="1566390" y="227055"/>
                </a:lnTo>
                <a:lnTo>
                  <a:pt x="1573774" y="233702"/>
                </a:lnTo>
                <a:lnTo>
                  <a:pt x="1581159" y="244532"/>
                </a:lnTo>
                <a:lnTo>
                  <a:pt x="1591251" y="255363"/>
                </a:lnTo>
                <a:lnTo>
                  <a:pt x="1599374" y="268655"/>
                </a:lnTo>
                <a:lnTo>
                  <a:pt x="1606758" y="283671"/>
                </a:lnTo>
                <a:lnTo>
                  <a:pt x="1612667" y="295978"/>
                </a:lnTo>
                <a:lnTo>
                  <a:pt x="1614389" y="306810"/>
                </a:lnTo>
                <a:lnTo>
                  <a:pt x="1610943" y="316901"/>
                </a:lnTo>
                <a:lnTo>
                  <a:pt x="1604297" y="322809"/>
                </a:lnTo>
                <a:lnTo>
                  <a:pt x="1595190" y="328471"/>
                </a:lnTo>
                <a:lnTo>
                  <a:pt x="1581159" y="334379"/>
                </a:lnTo>
                <a:lnTo>
                  <a:pt x="1563928" y="338563"/>
                </a:lnTo>
                <a:lnTo>
                  <a:pt x="1548175" y="342747"/>
                </a:lnTo>
                <a:lnTo>
                  <a:pt x="1534883" y="344470"/>
                </a:lnTo>
                <a:lnTo>
                  <a:pt x="1534883" y="341025"/>
                </a:lnTo>
                <a:lnTo>
                  <a:pt x="1543251" y="328471"/>
                </a:lnTo>
                <a:lnTo>
                  <a:pt x="1550635" y="315178"/>
                </a:lnTo>
                <a:lnTo>
                  <a:pt x="1546451" y="315178"/>
                </a:lnTo>
                <a:lnTo>
                  <a:pt x="1543251" y="315178"/>
                </a:lnTo>
                <a:lnTo>
                  <a:pt x="1540790" y="313456"/>
                </a:lnTo>
                <a:lnTo>
                  <a:pt x="1540790" y="312716"/>
                </a:lnTo>
                <a:lnTo>
                  <a:pt x="1539067" y="310994"/>
                </a:lnTo>
                <a:lnTo>
                  <a:pt x="1539067" y="307793"/>
                </a:lnTo>
                <a:lnTo>
                  <a:pt x="1537343" y="303609"/>
                </a:lnTo>
                <a:lnTo>
                  <a:pt x="1548175" y="301147"/>
                </a:lnTo>
                <a:lnTo>
                  <a:pt x="1544974" y="297701"/>
                </a:lnTo>
                <a:lnTo>
                  <a:pt x="1544974" y="295978"/>
                </a:lnTo>
                <a:lnTo>
                  <a:pt x="1543251" y="295240"/>
                </a:lnTo>
                <a:lnTo>
                  <a:pt x="1543251" y="293517"/>
                </a:lnTo>
                <a:lnTo>
                  <a:pt x="1544974" y="290317"/>
                </a:lnTo>
                <a:lnTo>
                  <a:pt x="1546451" y="284409"/>
                </a:lnTo>
                <a:lnTo>
                  <a:pt x="1550635" y="280225"/>
                </a:lnTo>
                <a:lnTo>
                  <a:pt x="1553098" y="277763"/>
                </a:lnTo>
                <a:lnTo>
                  <a:pt x="1559006" y="274317"/>
                </a:lnTo>
                <a:lnTo>
                  <a:pt x="1563928" y="271855"/>
                </a:lnTo>
                <a:lnTo>
                  <a:pt x="1562205" y="268655"/>
                </a:lnTo>
                <a:lnTo>
                  <a:pt x="1562205" y="266932"/>
                </a:lnTo>
                <a:lnTo>
                  <a:pt x="1560482" y="266194"/>
                </a:lnTo>
                <a:lnTo>
                  <a:pt x="1560482" y="264471"/>
                </a:lnTo>
                <a:lnTo>
                  <a:pt x="1559006" y="261025"/>
                </a:lnTo>
                <a:lnTo>
                  <a:pt x="1558021" y="261025"/>
                </a:lnTo>
                <a:lnTo>
                  <a:pt x="1558021" y="260286"/>
                </a:lnTo>
                <a:lnTo>
                  <a:pt x="1556544" y="260286"/>
                </a:lnTo>
                <a:lnTo>
                  <a:pt x="1553098" y="258562"/>
                </a:lnTo>
                <a:lnTo>
                  <a:pt x="1550635" y="256840"/>
                </a:lnTo>
                <a:lnTo>
                  <a:pt x="1548913" y="256840"/>
                </a:lnTo>
                <a:lnTo>
                  <a:pt x="1546451" y="256840"/>
                </a:lnTo>
                <a:lnTo>
                  <a:pt x="1543251" y="255363"/>
                </a:lnTo>
                <a:lnTo>
                  <a:pt x="1540790" y="255363"/>
                </a:lnTo>
                <a:lnTo>
                  <a:pt x="1540790" y="254379"/>
                </a:lnTo>
                <a:lnTo>
                  <a:pt x="1539067" y="252656"/>
                </a:lnTo>
                <a:lnTo>
                  <a:pt x="1539067" y="251178"/>
                </a:lnTo>
                <a:lnTo>
                  <a:pt x="1539067" y="248471"/>
                </a:lnTo>
                <a:lnTo>
                  <a:pt x="1537343" y="245271"/>
                </a:lnTo>
                <a:lnTo>
                  <a:pt x="1539067" y="244532"/>
                </a:lnTo>
                <a:lnTo>
                  <a:pt x="1539067" y="242810"/>
                </a:lnTo>
                <a:lnTo>
                  <a:pt x="1540790" y="241086"/>
                </a:lnTo>
                <a:lnTo>
                  <a:pt x="1540790" y="239364"/>
                </a:lnTo>
                <a:lnTo>
                  <a:pt x="1540790" y="236902"/>
                </a:lnTo>
                <a:lnTo>
                  <a:pt x="1537343" y="236902"/>
                </a:lnTo>
                <a:lnTo>
                  <a:pt x="1536605" y="239364"/>
                </a:lnTo>
                <a:lnTo>
                  <a:pt x="1536605" y="241086"/>
                </a:lnTo>
                <a:lnTo>
                  <a:pt x="1536605" y="242810"/>
                </a:lnTo>
                <a:lnTo>
                  <a:pt x="1534883" y="242810"/>
                </a:lnTo>
                <a:lnTo>
                  <a:pt x="1533405" y="244532"/>
                </a:lnTo>
                <a:lnTo>
                  <a:pt x="1531682" y="245271"/>
                </a:lnTo>
                <a:lnTo>
                  <a:pt x="1529221" y="230994"/>
                </a:lnTo>
                <a:lnTo>
                  <a:pt x="1525774" y="217702"/>
                </a:lnTo>
                <a:lnTo>
                  <a:pt x="1525036" y="207856"/>
                </a:lnTo>
                <a:lnTo>
                  <a:pt x="1527497" y="200225"/>
                </a:lnTo>
                <a:lnTo>
                  <a:pt x="1531682" y="192840"/>
                </a:lnTo>
                <a:lnTo>
                  <a:pt x="1536605" y="184471"/>
                </a:lnTo>
                <a:close/>
                <a:moveTo>
                  <a:pt x="683935" y="95365"/>
                </a:moveTo>
                <a:lnTo>
                  <a:pt x="688119" y="98810"/>
                </a:lnTo>
                <a:lnTo>
                  <a:pt x="692058" y="102749"/>
                </a:lnTo>
                <a:lnTo>
                  <a:pt x="695504" y="108657"/>
                </a:lnTo>
                <a:lnTo>
                  <a:pt x="697227" y="114565"/>
                </a:lnTo>
                <a:lnTo>
                  <a:pt x="693781" y="114565"/>
                </a:lnTo>
                <a:lnTo>
                  <a:pt x="691319" y="116288"/>
                </a:lnTo>
                <a:lnTo>
                  <a:pt x="689596" y="116288"/>
                </a:lnTo>
                <a:lnTo>
                  <a:pt x="685657" y="117765"/>
                </a:lnTo>
                <a:lnTo>
                  <a:pt x="680488" y="117765"/>
                </a:lnTo>
                <a:lnTo>
                  <a:pt x="680488" y="114565"/>
                </a:lnTo>
                <a:lnTo>
                  <a:pt x="679750" y="114565"/>
                </a:lnTo>
                <a:lnTo>
                  <a:pt x="679750" y="112843"/>
                </a:lnTo>
                <a:lnTo>
                  <a:pt x="678027" y="112103"/>
                </a:lnTo>
                <a:lnTo>
                  <a:pt x="679750" y="108657"/>
                </a:lnTo>
                <a:lnTo>
                  <a:pt x="679750" y="106934"/>
                </a:lnTo>
                <a:lnTo>
                  <a:pt x="679750" y="106196"/>
                </a:lnTo>
                <a:lnTo>
                  <a:pt x="680488" y="104473"/>
                </a:lnTo>
                <a:close/>
                <a:moveTo>
                  <a:pt x="659074" y="85274"/>
                </a:moveTo>
                <a:lnTo>
                  <a:pt x="662520" y="88719"/>
                </a:lnTo>
                <a:lnTo>
                  <a:pt x="663997" y="90442"/>
                </a:lnTo>
                <a:lnTo>
                  <a:pt x="663997" y="91181"/>
                </a:lnTo>
                <a:lnTo>
                  <a:pt x="664982" y="94627"/>
                </a:lnTo>
                <a:lnTo>
                  <a:pt x="664982" y="97088"/>
                </a:lnTo>
                <a:lnTo>
                  <a:pt x="664982" y="101273"/>
                </a:lnTo>
                <a:lnTo>
                  <a:pt x="662520" y="101273"/>
                </a:lnTo>
                <a:lnTo>
                  <a:pt x="662520" y="104473"/>
                </a:lnTo>
                <a:lnTo>
                  <a:pt x="656613" y="102751"/>
                </a:lnTo>
                <a:lnTo>
                  <a:pt x="650951" y="101273"/>
                </a:lnTo>
                <a:lnTo>
                  <a:pt x="646766" y="98812"/>
                </a:lnTo>
                <a:lnTo>
                  <a:pt x="643320" y="98812"/>
                </a:lnTo>
                <a:lnTo>
                  <a:pt x="643320" y="95365"/>
                </a:lnTo>
                <a:lnTo>
                  <a:pt x="649228" y="92904"/>
                </a:lnTo>
                <a:lnTo>
                  <a:pt x="654889" y="90442"/>
                </a:lnTo>
                <a:close/>
                <a:moveTo>
                  <a:pt x="722827" y="59426"/>
                </a:moveTo>
                <a:lnTo>
                  <a:pt x="726028" y="61150"/>
                </a:lnTo>
                <a:lnTo>
                  <a:pt x="726766" y="62135"/>
                </a:lnTo>
                <a:lnTo>
                  <a:pt x="728489" y="63611"/>
                </a:lnTo>
                <a:lnTo>
                  <a:pt x="731935" y="63611"/>
                </a:lnTo>
                <a:lnTo>
                  <a:pt x="731935" y="65335"/>
                </a:lnTo>
                <a:lnTo>
                  <a:pt x="731935" y="67057"/>
                </a:lnTo>
                <a:lnTo>
                  <a:pt x="730213" y="67796"/>
                </a:lnTo>
                <a:lnTo>
                  <a:pt x="728489" y="69519"/>
                </a:lnTo>
                <a:lnTo>
                  <a:pt x="726766" y="71242"/>
                </a:lnTo>
                <a:lnTo>
                  <a:pt x="726028" y="71242"/>
                </a:lnTo>
                <a:lnTo>
                  <a:pt x="724304" y="72966"/>
                </a:lnTo>
                <a:lnTo>
                  <a:pt x="722827" y="72966"/>
                </a:lnTo>
                <a:lnTo>
                  <a:pt x="720366" y="72966"/>
                </a:lnTo>
                <a:lnTo>
                  <a:pt x="720366" y="67796"/>
                </a:lnTo>
                <a:lnTo>
                  <a:pt x="720366" y="65335"/>
                </a:lnTo>
                <a:lnTo>
                  <a:pt x="721104" y="63611"/>
                </a:lnTo>
                <a:close/>
                <a:moveTo>
                  <a:pt x="633474" y="8720"/>
                </a:moveTo>
                <a:lnTo>
                  <a:pt x="633474" y="15366"/>
                </a:lnTo>
                <a:lnTo>
                  <a:pt x="635197" y="18812"/>
                </a:lnTo>
                <a:lnTo>
                  <a:pt x="635936" y="21274"/>
                </a:lnTo>
                <a:lnTo>
                  <a:pt x="635936" y="26197"/>
                </a:lnTo>
                <a:lnTo>
                  <a:pt x="635936" y="32104"/>
                </a:lnTo>
                <a:lnTo>
                  <a:pt x="652428" y="32104"/>
                </a:lnTo>
                <a:lnTo>
                  <a:pt x="666459" y="47859"/>
                </a:lnTo>
                <a:lnTo>
                  <a:pt x="680489" y="63611"/>
                </a:lnTo>
                <a:lnTo>
                  <a:pt x="680489" y="65336"/>
                </a:lnTo>
                <a:lnTo>
                  <a:pt x="679752" y="67058"/>
                </a:lnTo>
                <a:lnTo>
                  <a:pt x="679752" y="67796"/>
                </a:lnTo>
                <a:lnTo>
                  <a:pt x="678028" y="69520"/>
                </a:lnTo>
                <a:lnTo>
                  <a:pt x="675566" y="72966"/>
                </a:lnTo>
                <a:lnTo>
                  <a:pt x="674090" y="73704"/>
                </a:lnTo>
                <a:lnTo>
                  <a:pt x="672367" y="75428"/>
                </a:lnTo>
                <a:lnTo>
                  <a:pt x="670643" y="75428"/>
                </a:lnTo>
                <a:lnTo>
                  <a:pt x="666459" y="75428"/>
                </a:lnTo>
                <a:lnTo>
                  <a:pt x="662520" y="77151"/>
                </a:lnTo>
                <a:lnTo>
                  <a:pt x="662520" y="72966"/>
                </a:lnTo>
                <a:lnTo>
                  <a:pt x="662520" y="67796"/>
                </a:lnTo>
                <a:lnTo>
                  <a:pt x="662520" y="65336"/>
                </a:lnTo>
                <a:lnTo>
                  <a:pt x="662520" y="63611"/>
                </a:lnTo>
                <a:lnTo>
                  <a:pt x="659074" y="61151"/>
                </a:lnTo>
                <a:lnTo>
                  <a:pt x="656613" y="59427"/>
                </a:lnTo>
                <a:lnTo>
                  <a:pt x="652428" y="56227"/>
                </a:lnTo>
                <a:lnTo>
                  <a:pt x="647505" y="67796"/>
                </a:lnTo>
                <a:lnTo>
                  <a:pt x="639381" y="75428"/>
                </a:lnTo>
                <a:lnTo>
                  <a:pt x="627813" y="79612"/>
                </a:lnTo>
                <a:lnTo>
                  <a:pt x="627813" y="75428"/>
                </a:lnTo>
                <a:lnTo>
                  <a:pt x="627813" y="72966"/>
                </a:lnTo>
                <a:lnTo>
                  <a:pt x="629290" y="69520"/>
                </a:lnTo>
                <a:lnTo>
                  <a:pt x="627813" y="67058"/>
                </a:lnTo>
                <a:lnTo>
                  <a:pt x="626089" y="63611"/>
                </a:lnTo>
                <a:lnTo>
                  <a:pt x="624367" y="59427"/>
                </a:lnTo>
                <a:lnTo>
                  <a:pt x="620182" y="57950"/>
                </a:lnTo>
                <a:lnTo>
                  <a:pt x="617720" y="56227"/>
                </a:lnTo>
                <a:lnTo>
                  <a:pt x="614520" y="56227"/>
                </a:lnTo>
                <a:lnTo>
                  <a:pt x="612058" y="55490"/>
                </a:lnTo>
                <a:lnTo>
                  <a:pt x="610335" y="55490"/>
                </a:lnTo>
                <a:lnTo>
                  <a:pt x="607135" y="53766"/>
                </a:lnTo>
                <a:lnTo>
                  <a:pt x="604674" y="50319"/>
                </a:lnTo>
                <a:lnTo>
                  <a:pt x="612797" y="40474"/>
                </a:lnTo>
                <a:lnTo>
                  <a:pt x="618704" y="28658"/>
                </a:lnTo>
                <a:lnTo>
                  <a:pt x="624367" y="17089"/>
                </a:lnTo>
                <a:close/>
                <a:moveTo>
                  <a:pt x="3641951" y="0"/>
                </a:moveTo>
                <a:lnTo>
                  <a:pt x="3750040" y="0"/>
                </a:lnTo>
                <a:lnTo>
                  <a:pt x="3751729" y="7982"/>
                </a:lnTo>
                <a:lnTo>
                  <a:pt x="3722929" y="7982"/>
                </a:lnTo>
                <a:lnTo>
                  <a:pt x="3721206" y="10443"/>
                </a:lnTo>
                <a:lnTo>
                  <a:pt x="3718744" y="13888"/>
                </a:lnTo>
                <a:lnTo>
                  <a:pt x="3717022" y="15612"/>
                </a:lnTo>
                <a:lnTo>
                  <a:pt x="3715298" y="19797"/>
                </a:lnTo>
                <a:lnTo>
                  <a:pt x="3713576" y="23981"/>
                </a:lnTo>
                <a:lnTo>
                  <a:pt x="3716775" y="25705"/>
                </a:lnTo>
                <a:lnTo>
                  <a:pt x="3718497" y="27428"/>
                </a:lnTo>
                <a:lnTo>
                  <a:pt x="3719237" y="28166"/>
                </a:lnTo>
                <a:lnTo>
                  <a:pt x="3720959" y="31611"/>
                </a:lnTo>
                <a:lnTo>
                  <a:pt x="3720959" y="33335"/>
                </a:lnTo>
                <a:lnTo>
                  <a:pt x="3719237" y="35797"/>
                </a:lnTo>
                <a:lnTo>
                  <a:pt x="3716775" y="39982"/>
                </a:lnTo>
                <a:lnTo>
                  <a:pt x="3715052" y="41704"/>
                </a:lnTo>
                <a:lnTo>
                  <a:pt x="3712591" y="43428"/>
                </a:lnTo>
                <a:lnTo>
                  <a:pt x="3709391" y="43428"/>
                </a:lnTo>
                <a:lnTo>
                  <a:pt x="3706929" y="43428"/>
                </a:lnTo>
                <a:lnTo>
                  <a:pt x="3701267" y="43428"/>
                </a:lnTo>
                <a:lnTo>
                  <a:pt x="3695606" y="34320"/>
                </a:lnTo>
                <a:lnTo>
                  <a:pt x="3686498" y="30136"/>
                </a:lnTo>
                <a:lnTo>
                  <a:pt x="3674930" y="27674"/>
                </a:lnTo>
                <a:lnTo>
                  <a:pt x="3674930" y="16844"/>
                </a:lnTo>
                <a:lnTo>
                  <a:pt x="3672467" y="16104"/>
                </a:lnTo>
                <a:lnTo>
                  <a:pt x="3669267" y="14381"/>
                </a:lnTo>
                <a:lnTo>
                  <a:pt x="3668529" y="12659"/>
                </a:lnTo>
                <a:lnTo>
                  <a:pt x="3665329" y="10935"/>
                </a:lnTo>
                <a:lnTo>
                  <a:pt x="3659668" y="10935"/>
                </a:lnTo>
                <a:lnTo>
                  <a:pt x="3657944" y="10935"/>
                </a:lnTo>
                <a:lnTo>
                  <a:pt x="3657207" y="12659"/>
                </a:lnTo>
                <a:lnTo>
                  <a:pt x="3655483" y="12659"/>
                </a:lnTo>
                <a:lnTo>
                  <a:pt x="3653760" y="12659"/>
                </a:lnTo>
                <a:lnTo>
                  <a:pt x="3651298" y="14381"/>
                </a:lnTo>
                <a:lnTo>
                  <a:pt x="3648098" y="8474"/>
                </a:lnTo>
                <a:lnTo>
                  <a:pt x="3643914" y="2567"/>
                </a:lnTo>
                <a:close/>
                <a:moveTo>
                  <a:pt x="1870193" y="0"/>
                </a:moveTo>
                <a:lnTo>
                  <a:pt x="1986120" y="0"/>
                </a:lnTo>
                <a:lnTo>
                  <a:pt x="1986571" y="3551"/>
                </a:lnTo>
                <a:lnTo>
                  <a:pt x="1988295" y="17827"/>
                </a:lnTo>
                <a:lnTo>
                  <a:pt x="1990757" y="29643"/>
                </a:lnTo>
                <a:lnTo>
                  <a:pt x="1993956" y="37274"/>
                </a:lnTo>
                <a:lnTo>
                  <a:pt x="1996418" y="41458"/>
                </a:lnTo>
                <a:lnTo>
                  <a:pt x="2000603" y="43181"/>
                </a:lnTo>
                <a:lnTo>
                  <a:pt x="2003802" y="46628"/>
                </a:lnTo>
                <a:lnTo>
                  <a:pt x="2009465" y="47366"/>
                </a:lnTo>
                <a:lnTo>
                  <a:pt x="2007741" y="37274"/>
                </a:lnTo>
                <a:lnTo>
                  <a:pt x="2006018" y="29643"/>
                </a:lnTo>
                <a:lnTo>
                  <a:pt x="2006018" y="21274"/>
                </a:lnTo>
                <a:lnTo>
                  <a:pt x="2011187" y="21274"/>
                </a:lnTo>
                <a:lnTo>
                  <a:pt x="2011187" y="17827"/>
                </a:lnTo>
                <a:lnTo>
                  <a:pt x="2021032" y="23735"/>
                </a:lnTo>
                <a:lnTo>
                  <a:pt x="2030879" y="29643"/>
                </a:lnTo>
                <a:lnTo>
                  <a:pt x="2042448" y="34566"/>
                </a:lnTo>
                <a:lnTo>
                  <a:pt x="2044171" y="31120"/>
                </a:lnTo>
                <a:lnTo>
                  <a:pt x="2045895" y="28658"/>
                </a:lnTo>
                <a:lnTo>
                  <a:pt x="2046633" y="26936"/>
                </a:lnTo>
                <a:lnTo>
                  <a:pt x="2048355" y="22750"/>
                </a:lnTo>
                <a:lnTo>
                  <a:pt x="2048355" y="17827"/>
                </a:lnTo>
                <a:lnTo>
                  <a:pt x="2046633" y="17089"/>
                </a:lnTo>
                <a:lnTo>
                  <a:pt x="2045895" y="15366"/>
                </a:lnTo>
                <a:lnTo>
                  <a:pt x="2044171" y="13643"/>
                </a:lnTo>
                <a:lnTo>
                  <a:pt x="2044171" y="11920"/>
                </a:lnTo>
                <a:lnTo>
                  <a:pt x="2044171" y="9458"/>
                </a:lnTo>
                <a:lnTo>
                  <a:pt x="2042448" y="5274"/>
                </a:lnTo>
                <a:lnTo>
                  <a:pt x="2054314" y="0"/>
                </a:lnTo>
                <a:lnTo>
                  <a:pt x="3640714" y="0"/>
                </a:lnTo>
                <a:lnTo>
                  <a:pt x="3640714" y="8474"/>
                </a:lnTo>
                <a:lnTo>
                  <a:pt x="3638252" y="20290"/>
                </a:lnTo>
                <a:lnTo>
                  <a:pt x="3635053" y="30382"/>
                </a:lnTo>
                <a:lnTo>
                  <a:pt x="3628406" y="36289"/>
                </a:lnTo>
                <a:lnTo>
                  <a:pt x="3625207" y="38012"/>
                </a:lnTo>
                <a:lnTo>
                  <a:pt x="3622745" y="38012"/>
                </a:lnTo>
                <a:lnTo>
                  <a:pt x="3621022" y="38012"/>
                </a:lnTo>
                <a:lnTo>
                  <a:pt x="3619298" y="38012"/>
                </a:lnTo>
                <a:lnTo>
                  <a:pt x="3617576" y="36289"/>
                </a:lnTo>
                <a:lnTo>
                  <a:pt x="3616838" y="36289"/>
                </a:lnTo>
                <a:lnTo>
                  <a:pt x="3615114" y="36289"/>
                </a:lnTo>
                <a:lnTo>
                  <a:pt x="3613391" y="38012"/>
                </a:lnTo>
                <a:lnTo>
                  <a:pt x="3611668" y="39735"/>
                </a:lnTo>
                <a:lnTo>
                  <a:pt x="3609207" y="43920"/>
                </a:lnTo>
                <a:lnTo>
                  <a:pt x="3617576" y="54012"/>
                </a:lnTo>
                <a:lnTo>
                  <a:pt x="3626683" y="71735"/>
                </a:lnTo>
                <a:lnTo>
                  <a:pt x="3630868" y="91920"/>
                </a:lnTo>
                <a:lnTo>
                  <a:pt x="3628406" y="91920"/>
                </a:lnTo>
                <a:lnTo>
                  <a:pt x="3626683" y="93643"/>
                </a:lnTo>
                <a:lnTo>
                  <a:pt x="3623483" y="93643"/>
                </a:lnTo>
                <a:lnTo>
                  <a:pt x="3619298" y="95365"/>
                </a:lnTo>
                <a:lnTo>
                  <a:pt x="3613637" y="91181"/>
                </a:lnTo>
                <a:lnTo>
                  <a:pt x="3609452" y="87734"/>
                </a:lnTo>
                <a:lnTo>
                  <a:pt x="3603791" y="86996"/>
                </a:lnTo>
                <a:lnTo>
                  <a:pt x="3596406" y="85274"/>
                </a:lnTo>
                <a:lnTo>
                  <a:pt x="3592222" y="97089"/>
                </a:lnTo>
                <a:lnTo>
                  <a:pt x="3583854" y="102997"/>
                </a:lnTo>
                <a:lnTo>
                  <a:pt x="3573022" y="107181"/>
                </a:lnTo>
                <a:lnTo>
                  <a:pt x="3561453" y="111366"/>
                </a:lnTo>
                <a:lnTo>
                  <a:pt x="3560715" y="123180"/>
                </a:lnTo>
                <a:lnTo>
                  <a:pt x="3557514" y="132289"/>
                </a:lnTo>
                <a:lnTo>
                  <a:pt x="3551854" y="140657"/>
                </a:lnTo>
                <a:lnTo>
                  <a:pt x="3540284" y="142381"/>
                </a:lnTo>
                <a:lnTo>
                  <a:pt x="3531915" y="144842"/>
                </a:lnTo>
                <a:lnTo>
                  <a:pt x="3526253" y="148288"/>
                </a:lnTo>
                <a:lnTo>
                  <a:pt x="3520592" y="150012"/>
                </a:lnTo>
                <a:lnTo>
                  <a:pt x="3516408" y="146565"/>
                </a:lnTo>
                <a:lnTo>
                  <a:pt x="3511484" y="142381"/>
                </a:lnTo>
                <a:lnTo>
                  <a:pt x="3509022" y="138196"/>
                </a:lnTo>
                <a:lnTo>
                  <a:pt x="3503362" y="138935"/>
                </a:lnTo>
                <a:lnTo>
                  <a:pt x="3495977" y="140657"/>
                </a:lnTo>
                <a:lnTo>
                  <a:pt x="3490315" y="144103"/>
                </a:lnTo>
                <a:lnTo>
                  <a:pt x="3486130" y="146565"/>
                </a:lnTo>
                <a:lnTo>
                  <a:pt x="3486130" y="152473"/>
                </a:lnTo>
                <a:lnTo>
                  <a:pt x="3481946" y="154195"/>
                </a:lnTo>
                <a:lnTo>
                  <a:pt x="3474562" y="154195"/>
                </a:lnTo>
                <a:lnTo>
                  <a:pt x="3464716" y="154195"/>
                </a:lnTo>
                <a:lnTo>
                  <a:pt x="3455608" y="155919"/>
                </a:lnTo>
                <a:lnTo>
                  <a:pt x="3451423" y="156658"/>
                </a:lnTo>
                <a:lnTo>
                  <a:pt x="3444038" y="174381"/>
                </a:lnTo>
                <a:lnTo>
                  <a:pt x="3443300" y="193580"/>
                </a:lnTo>
                <a:lnTo>
                  <a:pt x="3443300" y="215488"/>
                </a:lnTo>
                <a:lnTo>
                  <a:pt x="3445762" y="234687"/>
                </a:lnTo>
                <a:lnTo>
                  <a:pt x="3441577" y="234687"/>
                </a:lnTo>
                <a:lnTo>
                  <a:pt x="3439854" y="234687"/>
                </a:lnTo>
                <a:lnTo>
                  <a:pt x="3438131" y="234687"/>
                </a:lnTo>
                <a:lnTo>
                  <a:pt x="3437392" y="236410"/>
                </a:lnTo>
                <a:lnTo>
                  <a:pt x="3435670" y="237150"/>
                </a:lnTo>
                <a:lnTo>
                  <a:pt x="3433946" y="242072"/>
                </a:lnTo>
                <a:lnTo>
                  <a:pt x="3432223" y="246257"/>
                </a:lnTo>
                <a:lnTo>
                  <a:pt x="3432223" y="252164"/>
                </a:lnTo>
                <a:lnTo>
                  <a:pt x="3432223" y="258810"/>
                </a:lnTo>
                <a:lnTo>
                  <a:pt x="3422377" y="258810"/>
                </a:lnTo>
                <a:lnTo>
                  <a:pt x="3416715" y="267918"/>
                </a:lnTo>
                <a:lnTo>
                  <a:pt x="3412531" y="273825"/>
                </a:lnTo>
                <a:lnTo>
                  <a:pt x="3410808" y="279734"/>
                </a:lnTo>
                <a:lnTo>
                  <a:pt x="3409084" y="291548"/>
                </a:lnTo>
                <a:lnTo>
                  <a:pt x="3406623" y="291548"/>
                </a:lnTo>
                <a:lnTo>
                  <a:pt x="3403423" y="291548"/>
                </a:lnTo>
                <a:lnTo>
                  <a:pt x="3402685" y="291548"/>
                </a:lnTo>
                <a:lnTo>
                  <a:pt x="3400962" y="291548"/>
                </a:lnTo>
                <a:lnTo>
                  <a:pt x="3397762" y="291548"/>
                </a:lnTo>
                <a:lnTo>
                  <a:pt x="3392100" y="303365"/>
                </a:lnTo>
                <a:lnTo>
                  <a:pt x="3387915" y="317641"/>
                </a:lnTo>
                <a:lnTo>
                  <a:pt x="3378069" y="317641"/>
                </a:lnTo>
                <a:lnTo>
                  <a:pt x="3374869" y="333640"/>
                </a:lnTo>
                <a:lnTo>
                  <a:pt x="3369947" y="333640"/>
                </a:lnTo>
                <a:lnTo>
                  <a:pt x="3369947" y="329457"/>
                </a:lnTo>
                <a:lnTo>
                  <a:pt x="3358378" y="313456"/>
                </a:lnTo>
                <a:lnTo>
                  <a:pt x="3350993" y="294256"/>
                </a:lnTo>
                <a:lnTo>
                  <a:pt x="3349270" y="272349"/>
                </a:lnTo>
                <a:lnTo>
                  <a:pt x="3350993" y="246257"/>
                </a:lnTo>
                <a:lnTo>
                  <a:pt x="3355178" y="242811"/>
                </a:lnTo>
                <a:lnTo>
                  <a:pt x="3358378" y="240349"/>
                </a:lnTo>
                <a:lnTo>
                  <a:pt x="3362562" y="236903"/>
                </a:lnTo>
                <a:lnTo>
                  <a:pt x="3364285" y="232719"/>
                </a:lnTo>
                <a:lnTo>
                  <a:pt x="3366747" y="226811"/>
                </a:lnTo>
                <a:lnTo>
                  <a:pt x="3362562" y="219180"/>
                </a:lnTo>
                <a:lnTo>
                  <a:pt x="3360839" y="209088"/>
                </a:lnTo>
                <a:lnTo>
                  <a:pt x="3366501" y="197272"/>
                </a:lnTo>
                <a:lnTo>
                  <a:pt x="3372162" y="193088"/>
                </a:lnTo>
                <a:lnTo>
                  <a:pt x="3379547" y="189642"/>
                </a:lnTo>
                <a:lnTo>
                  <a:pt x="3387915" y="187180"/>
                </a:lnTo>
                <a:lnTo>
                  <a:pt x="3393577" y="181272"/>
                </a:lnTo>
                <a:lnTo>
                  <a:pt x="3405147" y="163550"/>
                </a:lnTo>
                <a:lnTo>
                  <a:pt x="3416715" y="145827"/>
                </a:lnTo>
                <a:lnTo>
                  <a:pt x="3425824" y="138196"/>
                </a:lnTo>
                <a:lnTo>
                  <a:pt x="3435670" y="131550"/>
                </a:lnTo>
                <a:lnTo>
                  <a:pt x="3445515" y="123920"/>
                </a:lnTo>
                <a:lnTo>
                  <a:pt x="3449700" y="113827"/>
                </a:lnTo>
                <a:lnTo>
                  <a:pt x="3452900" y="102011"/>
                </a:lnTo>
                <a:lnTo>
                  <a:pt x="3457085" y="91181"/>
                </a:lnTo>
                <a:lnTo>
                  <a:pt x="3457085" y="90443"/>
                </a:lnTo>
                <a:lnTo>
                  <a:pt x="3455361" y="90443"/>
                </a:lnTo>
                <a:lnTo>
                  <a:pt x="3455361" y="88719"/>
                </a:lnTo>
                <a:lnTo>
                  <a:pt x="3453639" y="86996"/>
                </a:lnTo>
                <a:lnTo>
                  <a:pt x="3451176" y="88719"/>
                </a:lnTo>
                <a:lnTo>
                  <a:pt x="3449454" y="90443"/>
                </a:lnTo>
                <a:lnTo>
                  <a:pt x="3448715" y="91181"/>
                </a:lnTo>
                <a:lnTo>
                  <a:pt x="3441331" y="102011"/>
                </a:lnTo>
                <a:lnTo>
                  <a:pt x="3433946" y="113827"/>
                </a:lnTo>
                <a:lnTo>
                  <a:pt x="3426561" y="123920"/>
                </a:lnTo>
                <a:lnTo>
                  <a:pt x="3416715" y="131550"/>
                </a:lnTo>
                <a:lnTo>
                  <a:pt x="3403423" y="137457"/>
                </a:lnTo>
                <a:lnTo>
                  <a:pt x="3402685" y="132535"/>
                </a:lnTo>
                <a:lnTo>
                  <a:pt x="3402685" y="131796"/>
                </a:lnTo>
                <a:lnTo>
                  <a:pt x="3400962" y="128350"/>
                </a:lnTo>
                <a:lnTo>
                  <a:pt x="3400962" y="124165"/>
                </a:lnTo>
                <a:lnTo>
                  <a:pt x="3402685" y="122442"/>
                </a:lnTo>
                <a:lnTo>
                  <a:pt x="3402685" y="120719"/>
                </a:lnTo>
                <a:lnTo>
                  <a:pt x="3402685" y="119980"/>
                </a:lnTo>
                <a:lnTo>
                  <a:pt x="3403423" y="116534"/>
                </a:lnTo>
                <a:lnTo>
                  <a:pt x="3403423" y="114073"/>
                </a:lnTo>
                <a:lnTo>
                  <a:pt x="3399238" y="110628"/>
                </a:lnTo>
                <a:lnTo>
                  <a:pt x="3395054" y="108903"/>
                </a:lnTo>
                <a:lnTo>
                  <a:pt x="3391854" y="108166"/>
                </a:lnTo>
                <a:lnTo>
                  <a:pt x="3387670" y="106442"/>
                </a:lnTo>
                <a:lnTo>
                  <a:pt x="3385208" y="108166"/>
                </a:lnTo>
                <a:lnTo>
                  <a:pt x="3377824" y="112350"/>
                </a:lnTo>
                <a:lnTo>
                  <a:pt x="3367978" y="120719"/>
                </a:lnTo>
                <a:lnTo>
                  <a:pt x="3358870" y="131550"/>
                </a:lnTo>
                <a:lnTo>
                  <a:pt x="3350500" y="141642"/>
                </a:lnTo>
                <a:lnTo>
                  <a:pt x="3346316" y="149273"/>
                </a:lnTo>
                <a:lnTo>
                  <a:pt x="3346316" y="151734"/>
                </a:lnTo>
                <a:lnTo>
                  <a:pt x="3346316" y="155180"/>
                </a:lnTo>
                <a:lnTo>
                  <a:pt x="3347055" y="157642"/>
                </a:lnTo>
                <a:lnTo>
                  <a:pt x="3348778" y="161826"/>
                </a:lnTo>
                <a:lnTo>
                  <a:pt x="3350500" y="165272"/>
                </a:lnTo>
                <a:lnTo>
                  <a:pt x="3350500" y="167734"/>
                </a:lnTo>
                <a:lnTo>
                  <a:pt x="3341394" y="171918"/>
                </a:lnTo>
                <a:lnTo>
                  <a:pt x="3331548" y="173642"/>
                </a:lnTo>
                <a:lnTo>
                  <a:pt x="3318255" y="175365"/>
                </a:lnTo>
                <a:lnTo>
                  <a:pt x="3305947" y="175365"/>
                </a:lnTo>
                <a:lnTo>
                  <a:pt x="3305947" y="159365"/>
                </a:lnTo>
                <a:lnTo>
                  <a:pt x="3292655" y="161826"/>
                </a:lnTo>
                <a:lnTo>
                  <a:pt x="3281085" y="166750"/>
                </a:lnTo>
                <a:lnTo>
                  <a:pt x="3271240" y="165026"/>
                </a:lnTo>
                <a:lnTo>
                  <a:pt x="3263855" y="155919"/>
                </a:lnTo>
                <a:lnTo>
                  <a:pt x="3235055" y="151734"/>
                </a:lnTo>
                <a:lnTo>
                  <a:pt x="3225209" y="161826"/>
                </a:lnTo>
                <a:lnTo>
                  <a:pt x="3213640" y="169457"/>
                </a:lnTo>
                <a:lnTo>
                  <a:pt x="3203794" y="177827"/>
                </a:lnTo>
                <a:lnTo>
                  <a:pt x="3198133" y="188657"/>
                </a:lnTo>
                <a:lnTo>
                  <a:pt x="3192471" y="198750"/>
                </a:lnTo>
                <a:lnTo>
                  <a:pt x="3186810" y="208841"/>
                </a:lnTo>
                <a:lnTo>
                  <a:pt x="3179425" y="216473"/>
                </a:lnTo>
                <a:lnTo>
                  <a:pt x="3156287" y="224103"/>
                </a:lnTo>
                <a:lnTo>
                  <a:pt x="3150625" y="230011"/>
                </a:lnTo>
                <a:lnTo>
                  <a:pt x="3146441" y="236657"/>
                </a:lnTo>
                <a:lnTo>
                  <a:pt x="3142256" y="242564"/>
                </a:lnTo>
                <a:lnTo>
                  <a:pt x="3132409" y="250195"/>
                </a:lnTo>
                <a:lnTo>
                  <a:pt x="3132409" y="258564"/>
                </a:lnTo>
                <a:lnTo>
                  <a:pt x="3144717" y="258564"/>
                </a:lnTo>
                <a:lnTo>
                  <a:pt x="3146441" y="263487"/>
                </a:lnTo>
                <a:lnTo>
                  <a:pt x="3148164" y="265949"/>
                </a:lnTo>
                <a:lnTo>
                  <a:pt x="3148902" y="269395"/>
                </a:lnTo>
                <a:lnTo>
                  <a:pt x="3152102" y="271857"/>
                </a:lnTo>
                <a:lnTo>
                  <a:pt x="3154563" y="273580"/>
                </a:lnTo>
                <a:lnTo>
                  <a:pt x="3160225" y="275303"/>
                </a:lnTo>
                <a:lnTo>
                  <a:pt x="3163425" y="271857"/>
                </a:lnTo>
                <a:lnTo>
                  <a:pt x="3165887" y="270133"/>
                </a:lnTo>
                <a:lnTo>
                  <a:pt x="3170809" y="269395"/>
                </a:lnTo>
                <a:lnTo>
                  <a:pt x="3174994" y="269395"/>
                </a:lnTo>
                <a:lnTo>
                  <a:pt x="3182379" y="269395"/>
                </a:lnTo>
                <a:lnTo>
                  <a:pt x="3188041" y="276041"/>
                </a:lnTo>
                <a:lnTo>
                  <a:pt x="3192225" y="281949"/>
                </a:lnTo>
                <a:lnTo>
                  <a:pt x="3194687" y="289580"/>
                </a:lnTo>
                <a:lnTo>
                  <a:pt x="3197887" y="301394"/>
                </a:lnTo>
                <a:lnTo>
                  <a:pt x="3199609" y="309026"/>
                </a:lnTo>
                <a:lnTo>
                  <a:pt x="3197887" y="313210"/>
                </a:lnTo>
                <a:lnTo>
                  <a:pt x="3193702" y="317395"/>
                </a:lnTo>
                <a:lnTo>
                  <a:pt x="3191978" y="325026"/>
                </a:lnTo>
                <a:lnTo>
                  <a:pt x="3191978" y="333395"/>
                </a:lnTo>
                <a:lnTo>
                  <a:pt x="3194441" y="341025"/>
                </a:lnTo>
                <a:lnTo>
                  <a:pt x="3197640" y="348656"/>
                </a:lnTo>
                <a:lnTo>
                  <a:pt x="3200102" y="358748"/>
                </a:lnTo>
                <a:lnTo>
                  <a:pt x="3191733" y="367856"/>
                </a:lnTo>
                <a:lnTo>
                  <a:pt x="3186072" y="377949"/>
                </a:lnTo>
                <a:lnTo>
                  <a:pt x="3181886" y="388041"/>
                </a:lnTo>
                <a:lnTo>
                  <a:pt x="3176226" y="401579"/>
                </a:lnTo>
                <a:lnTo>
                  <a:pt x="3173025" y="404041"/>
                </a:lnTo>
                <a:lnTo>
                  <a:pt x="3165640" y="413148"/>
                </a:lnTo>
                <a:lnTo>
                  <a:pt x="3157271" y="423241"/>
                </a:lnTo>
                <a:lnTo>
                  <a:pt x="3148164" y="435056"/>
                </a:lnTo>
                <a:lnTo>
                  <a:pt x="3138318" y="445148"/>
                </a:lnTo>
                <a:lnTo>
                  <a:pt x="3129949" y="455241"/>
                </a:lnTo>
                <a:lnTo>
                  <a:pt x="3124288" y="462871"/>
                </a:lnTo>
                <a:lnTo>
                  <a:pt x="3121088" y="466318"/>
                </a:lnTo>
                <a:lnTo>
                  <a:pt x="3111241" y="468778"/>
                </a:lnTo>
                <a:lnTo>
                  <a:pt x="3101395" y="467056"/>
                </a:lnTo>
                <a:lnTo>
                  <a:pt x="3092288" y="467056"/>
                </a:lnTo>
                <a:lnTo>
                  <a:pt x="3083918" y="468778"/>
                </a:lnTo>
                <a:lnTo>
                  <a:pt x="3076533" y="476409"/>
                </a:lnTo>
                <a:lnTo>
                  <a:pt x="3070872" y="484779"/>
                </a:lnTo>
                <a:lnTo>
                  <a:pt x="3066687" y="493887"/>
                </a:lnTo>
                <a:lnTo>
                  <a:pt x="3061026" y="502256"/>
                </a:lnTo>
                <a:lnTo>
                  <a:pt x="3052657" y="508164"/>
                </a:lnTo>
                <a:lnTo>
                  <a:pt x="3050934" y="508164"/>
                </a:lnTo>
                <a:lnTo>
                  <a:pt x="3049211" y="509887"/>
                </a:lnTo>
                <a:lnTo>
                  <a:pt x="3047487" y="509887"/>
                </a:lnTo>
                <a:lnTo>
                  <a:pt x="3045026" y="509887"/>
                </a:lnTo>
                <a:lnTo>
                  <a:pt x="3041826" y="511610"/>
                </a:lnTo>
                <a:lnTo>
                  <a:pt x="3045026" y="519979"/>
                </a:lnTo>
                <a:lnTo>
                  <a:pt x="3050688" y="529086"/>
                </a:lnTo>
                <a:lnTo>
                  <a:pt x="3054872" y="539179"/>
                </a:lnTo>
                <a:lnTo>
                  <a:pt x="3060534" y="549271"/>
                </a:lnTo>
                <a:lnTo>
                  <a:pt x="3062995" y="558378"/>
                </a:lnTo>
                <a:lnTo>
                  <a:pt x="3064719" y="568471"/>
                </a:lnTo>
                <a:lnTo>
                  <a:pt x="3062256" y="575117"/>
                </a:lnTo>
                <a:lnTo>
                  <a:pt x="3056595" y="581022"/>
                </a:lnTo>
                <a:lnTo>
                  <a:pt x="3045026" y="585945"/>
                </a:lnTo>
                <a:lnTo>
                  <a:pt x="3026073" y="588407"/>
                </a:lnTo>
                <a:lnTo>
                  <a:pt x="3026073" y="580776"/>
                </a:lnTo>
                <a:lnTo>
                  <a:pt x="3024348" y="574133"/>
                </a:lnTo>
                <a:lnTo>
                  <a:pt x="3024348" y="564040"/>
                </a:lnTo>
                <a:lnTo>
                  <a:pt x="3026073" y="552225"/>
                </a:lnTo>
                <a:lnTo>
                  <a:pt x="3026073" y="543117"/>
                </a:lnTo>
                <a:lnTo>
                  <a:pt x="3021888" y="543117"/>
                </a:lnTo>
                <a:lnTo>
                  <a:pt x="3018688" y="543117"/>
                </a:lnTo>
                <a:lnTo>
                  <a:pt x="3016226" y="543117"/>
                </a:lnTo>
                <a:lnTo>
                  <a:pt x="3014503" y="543117"/>
                </a:lnTo>
                <a:lnTo>
                  <a:pt x="3012780" y="541394"/>
                </a:lnTo>
                <a:lnTo>
                  <a:pt x="3010318" y="540655"/>
                </a:lnTo>
                <a:lnTo>
                  <a:pt x="3007118" y="535733"/>
                </a:lnTo>
                <a:lnTo>
                  <a:pt x="3010318" y="531548"/>
                </a:lnTo>
                <a:lnTo>
                  <a:pt x="3012780" y="527363"/>
                </a:lnTo>
                <a:lnTo>
                  <a:pt x="3014503" y="523179"/>
                </a:lnTo>
                <a:lnTo>
                  <a:pt x="3017703" y="517271"/>
                </a:lnTo>
                <a:lnTo>
                  <a:pt x="3010318" y="517271"/>
                </a:lnTo>
                <a:lnTo>
                  <a:pt x="3001211" y="515548"/>
                </a:lnTo>
                <a:lnTo>
                  <a:pt x="2991365" y="518010"/>
                </a:lnTo>
                <a:lnTo>
                  <a:pt x="2979796" y="522932"/>
                </a:lnTo>
                <a:lnTo>
                  <a:pt x="2969950" y="527117"/>
                </a:lnTo>
                <a:lnTo>
                  <a:pt x="2969950" y="523672"/>
                </a:lnTo>
                <a:lnTo>
                  <a:pt x="2971672" y="519486"/>
                </a:lnTo>
                <a:lnTo>
                  <a:pt x="2973396" y="517025"/>
                </a:lnTo>
                <a:lnTo>
                  <a:pt x="2974134" y="512102"/>
                </a:lnTo>
                <a:lnTo>
                  <a:pt x="2975857" y="509640"/>
                </a:lnTo>
                <a:lnTo>
                  <a:pt x="2978318" y="503733"/>
                </a:lnTo>
                <a:lnTo>
                  <a:pt x="2975857" y="503733"/>
                </a:lnTo>
                <a:lnTo>
                  <a:pt x="2973396" y="502009"/>
                </a:lnTo>
                <a:lnTo>
                  <a:pt x="2970196" y="502009"/>
                </a:lnTo>
                <a:lnTo>
                  <a:pt x="2966011" y="500287"/>
                </a:lnTo>
                <a:lnTo>
                  <a:pt x="2956904" y="509395"/>
                </a:lnTo>
                <a:lnTo>
                  <a:pt x="2947058" y="517025"/>
                </a:lnTo>
                <a:lnTo>
                  <a:pt x="2937212" y="525394"/>
                </a:lnTo>
                <a:lnTo>
                  <a:pt x="2931550" y="535487"/>
                </a:lnTo>
                <a:lnTo>
                  <a:pt x="2937212" y="538932"/>
                </a:lnTo>
                <a:lnTo>
                  <a:pt x="2941396" y="541394"/>
                </a:lnTo>
                <a:lnTo>
                  <a:pt x="2944596" y="544840"/>
                </a:lnTo>
                <a:lnTo>
                  <a:pt x="2947058" y="547301"/>
                </a:lnTo>
                <a:lnTo>
                  <a:pt x="2950257" y="552225"/>
                </a:lnTo>
                <a:lnTo>
                  <a:pt x="2958626" y="547301"/>
                </a:lnTo>
                <a:lnTo>
                  <a:pt x="2966011" y="544840"/>
                </a:lnTo>
                <a:lnTo>
                  <a:pt x="2973396" y="544840"/>
                </a:lnTo>
                <a:lnTo>
                  <a:pt x="2981764" y="549025"/>
                </a:lnTo>
                <a:lnTo>
                  <a:pt x="2985949" y="549025"/>
                </a:lnTo>
                <a:lnTo>
                  <a:pt x="2985949" y="559117"/>
                </a:lnTo>
                <a:lnTo>
                  <a:pt x="2970196" y="559117"/>
                </a:lnTo>
                <a:lnTo>
                  <a:pt x="2964534" y="566748"/>
                </a:lnTo>
                <a:lnTo>
                  <a:pt x="2958873" y="572655"/>
                </a:lnTo>
                <a:lnTo>
                  <a:pt x="2954688" y="578561"/>
                </a:lnTo>
                <a:lnTo>
                  <a:pt x="2950503" y="588653"/>
                </a:lnTo>
                <a:lnTo>
                  <a:pt x="2962073" y="596284"/>
                </a:lnTo>
                <a:lnTo>
                  <a:pt x="2968719" y="608099"/>
                </a:lnTo>
                <a:lnTo>
                  <a:pt x="2974380" y="624099"/>
                </a:lnTo>
                <a:lnTo>
                  <a:pt x="2977581" y="640099"/>
                </a:lnTo>
                <a:lnTo>
                  <a:pt x="2978318" y="657822"/>
                </a:lnTo>
                <a:lnTo>
                  <a:pt x="2978318" y="673330"/>
                </a:lnTo>
                <a:lnTo>
                  <a:pt x="2968472" y="679976"/>
                </a:lnTo>
                <a:lnTo>
                  <a:pt x="2962811" y="691791"/>
                </a:lnTo>
                <a:lnTo>
                  <a:pt x="2957149" y="702622"/>
                </a:lnTo>
                <a:lnTo>
                  <a:pt x="2950503" y="714437"/>
                </a:lnTo>
                <a:lnTo>
                  <a:pt x="2935734" y="730437"/>
                </a:lnTo>
                <a:lnTo>
                  <a:pt x="2916781" y="742251"/>
                </a:lnTo>
                <a:lnTo>
                  <a:pt x="2896842" y="750622"/>
                </a:lnTo>
                <a:lnTo>
                  <a:pt x="2873704" y="758252"/>
                </a:lnTo>
                <a:lnTo>
                  <a:pt x="2852289" y="762437"/>
                </a:lnTo>
                <a:lnTo>
                  <a:pt x="2852289" y="768345"/>
                </a:lnTo>
                <a:lnTo>
                  <a:pt x="2852289" y="771791"/>
                </a:lnTo>
                <a:lnTo>
                  <a:pt x="2852289" y="774251"/>
                </a:lnTo>
                <a:lnTo>
                  <a:pt x="2852289" y="775976"/>
                </a:lnTo>
                <a:lnTo>
                  <a:pt x="2854012" y="777698"/>
                </a:lnTo>
                <a:lnTo>
                  <a:pt x="2854012" y="781882"/>
                </a:lnTo>
                <a:lnTo>
                  <a:pt x="2854750" y="786068"/>
                </a:lnTo>
                <a:lnTo>
                  <a:pt x="2852289" y="789513"/>
                </a:lnTo>
                <a:lnTo>
                  <a:pt x="2849089" y="791974"/>
                </a:lnTo>
                <a:lnTo>
                  <a:pt x="2848350" y="793699"/>
                </a:lnTo>
                <a:lnTo>
                  <a:pt x="2845150" y="796159"/>
                </a:lnTo>
                <a:lnTo>
                  <a:pt x="2839489" y="799605"/>
                </a:lnTo>
                <a:lnTo>
                  <a:pt x="2837766" y="799605"/>
                </a:lnTo>
                <a:lnTo>
                  <a:pt x="2837027" y="801329"/>
                </a:lnTo>
                <a:lnTo>
                  <a:pt x="2835304" y="801329"/>
                </a:lnTo>
                <a:lnTo>
                  <a:pt x="2833582" y="801329"/>
                </a:lnTo>
                <a:lnTo>
                  <a:pt x="2831119" y="802067"/>
                </a:lnTo>
                <a:lnTo>
                  <a:pt x="2829396" y="797883"/>
                </a:lnTo>
                <a:lnTo>
                  <a:pt x="2827673" y="793699"/>
                </a:lnTo>
                <a:lnTo>
                  <a:pt x="2827673" y="789513"/>
                </a:lnTo>
                <a:lnTo>
                  <a:pt x="2827673" y="781882"/>
                </a:lnTo>
                <a:lnTo>
                  <a:pt x="2830873" y="780160"/>
                </a:lnTo>
                <a:lnTo>
                  <a:pt x="2833336" y="780160"/>
                </a:lnTo>
                <a:lnTo>
                  <a:pt x="2836535" y="778437"/>
                </a:lnTo>
                <a:lnTo>
                  <a:pt x="2837274" y="775976"/>
                </a:lnTo>
                <a:lnTo>
                  <a:pt x="2838997" y="772529"/>
                </a:lnTo>
                <a:lnTo>
                  <a:pt x="2837274" y="770067"/>
                </a:lnTo>
                <a:lnTo>
                  <a:pt x="2834812" y="765883"/>
                </a:lnTo>
                <a:lnTo>
                  <a:pt x="2833089" y="762437"/>
                </a:lnTo>
                <a:lnTo>
                  <a:pt x="2830627" y="760714"/>
                </a:lnTo>
                <a:lnTo>
                  <a:pt x="2828905" y="760714"/>
                </a:lnTo>
                <a:lnTo>
                  <a:pt x="2824720" y="759975"/>
                </a:lnTo>
                <a:lnTo>
                  <a:pt x="2819797" y="759975"/>
                </a:lnTo>
                <a:lnTo>
                  <a:pt x="2814874" y="766621"/>
                </a:lnTo>
                <a:lnTo>
                  <a:pt x="2809213" y="771545"/>
                </a:lnTo>
                <a:lnTo>
                  <a:pt x="2804289" y="775729"/>
                </a:lnTo>
                <a:lnTo>
                  <a:pt x="2800104" y="783360"/>
                </a:lnTo>
                <a:lnTo>
                  <a:pt x="2798382" y="795174"/>
                </a:lnTo>
                <a:lnTo>
                  <a:pt x="2811674" y="807729"/>
                </a:lnTo>
                <a:lnTo>
                  <a:pt x="2821520" y="821268"/>
                </a:lnTo>
                <a:lnTo>
                  <a:pt x="2830627" y="835544"/>
                </a:lnTo>
                <a:lnTo>
                  <a:pt x="2834812" y="854743"/>
                </a:lnTo>
                <a:lnTo>
                  <a:pt x="2836535" y="878129"/>
                </a:lnTo>
                <a:lnTo>
                  <a:pt x="2788535" y="917512"/>
                </a:lnTo>
                <a:lnTo>
                  <a:pt x="2782874" y="917512"/>
                </a:lnTo>
                <a:lnTo>
                  <a:pt x="2778689" y="901513"/>
                </a:lnTo>
                <a:lnTo>
                  <a:pt x="2769582" y="889697"/>
                </a:lnTo>
                <a:lnTo>
                  <a:pt x="2758012" y="879605"/>
                </a:lnTo>
                <a:lnTo>
                  <a:pt x="2745705" y="869513"/>
                </a:lnTo>
                <a:lnTo>
                  <a:pt x="2732412" y="858682"/>
                </a:lnTo>
                <a:lnTo>
                  <a:pt x="2726752" y="882067"/>
                </a:lnTo>
                <a:lnTo>
                  <a:pt x="2719366" y="901266"/>
                </a:lnTo>
                <a:lnTo>
                  <a:pt x="2726752" y="905451"/>
                </a:lnTo>
                <a:lnTo>
                  <a:pt x="2729951" y="911359"/>
                </a:lnTo>
                <a:lnTo>
                  <a:pt x="2730690" y="918989"/>
                </a:lnTo>
                <a:lnTo>
                  <a:pt x="2735613" y="927359"/>
                </a:lnTo>
                <a:lnTo>
                  <a:pt x="2736351" y="929082"/>
                </a:lnTo>
                <a:lnTo>
                  <a:pt x="2739551" y="929082"/>
                </a:lnTo>
                <a:lnTo>
                  <a:pt x="2742013" y="929082"/>
                </a:lnTo>
                <a:lnTo>
                  <a:pt x="2745213" y="929082"/>
                </a:lnTo>
                <a:lnTo>
                  <a:pt x="2747675" y="930805"/>
                </a:lnTo>
                <a:lnTo>
                  <a:pt x="2759243" y="942619"/>
                </a:lnTo>
                <a:lnTo>
                  <a:pt x="2768351" y="960342"/>
                </a:lnTo>
                <a:lnTo>
                  <a:pt x="2774013" y="980527"/>
                </a:lnTo>
                <a:lnTo>
                  <a:pt x="2774751" y="1001451"/>
                </a:lnTo>
                <a:lnTo>
                  <a:pt x="2766382" y="1001451"/>
                </a:lnTo>
                <a:lnTo>
                  <a:pt x="2757274" y="993820"/>
                </a:lnTo>
                <a:lnTo>
                  <a:pt x="2748905" y="989635"/>
                </a:lnTo>
                <a:lnTo>
                  <a:pt x="2747182" y="987911"/>
                </a:lnTo>
                <a:lnTo>
                  <a:pt x="2739797" y="982005"/>
                </a:lnTo>
                <a:lnTo>
                  <a:pt x="2734874" y="970188"/>
                </a:lnTo>
                <a:lnTo>
                  <a:pt x="2731675" y="956651"/>
                </a:lnTo>
                <a:lnTo>
                  <a:pt x="2727490" y="944835"/>
                </a:lnTo>
                <a:lnTo>
                  <a:pt x="2723305" y="933020"/>
                </a:lnTo>
                <a:lnTo>
                  <a:pt x="2715920" y="922928"/>
                </a:lnTo>
                <a:lnTo>
                  <a:pt x="2715920" y="920467"/>
                </a:lnTo>
                <a:lnTo>
                  <a:pt x="2708536" y="922928"/>
                </a:lnTo>
                <a:lnTo>
                  <a:pt x="2708536" y="920467"/>
                </a:lnTo>
                <a:lnTo>
                  <a:pt x="2706074" y="908651"/>
                </a:lnTo>
                <a:lnTo>
                  <a:pt x="2706074" y="893636"/>
                </a:lnTo>
                <a:lnTo>
                  <a:pt x="2706074" y="877636"/>
                </a:lnTo>
                <a:lnTo>
                  <a:pt x="2706074" y="859913"/>
                </a:lnTo>
                <a:lnTo>
                  <a:pt x="2704351" y="843913"/>
                </a:lnTo>
                <a:lnTo>
                  <a:pt x="2698690" y="830374"/>
                </a:lnTo>
                <a:lnTo>
                  <a:pt x="2689582" y="820283"/>
                </a:lnTo>
                <a:lnTo>
                  <a:pt x="2687121" y="822744"/>
                </a:lnTo>
                <a:lnTo>
                  <a:pt x="2682936" y="826190"/>
                </a:lnTo>
                <a:lnTo>
                  <a:pt x="2679736" y="827913"/>
                </a:lnTo>
                <a:lnTo>
                  <a:pt x="2674074" y="828652"/>
                </a:lnTo>
                <a:lnTo>
                  <a:pt x="2668414" y="828652"/>
                </a:lnTo>
                <a:lnTo>
                  <a:pt x="2666690" y="828652"/>
                </a:lnTo>
                <a:lnTo>
                  <a:pt x="2666690" y="827913"/>
                </a:lnTo>
                <a:lnTo>
                  <a:pt x="2665951" y="827913"/>
                </a:lnTo>
                <a:lnTo>
                  <a:pt x="2664228" y="826190"/>
                </a:lnTo>
                <a:lnTo>
                  <a:pt x="2664228" y="808467"/>
                </a:lnTo>
                <a:lnTo>
                  <a:pt x="2660044" y="794191"/>
                </a:lnTo>
                <a:lnTo>
                  <a:pt x="2654383" y="782375"/>
                </a:lnTo>
                <a:lnTo>
                  <a:pt x="2645275" y="771545"/>
                </a:lnTo>
                <a:lnTo>
                  <a:pt x="2638629" y="759729"/>
                </a:lnTo>
                <a:lnTo>
                  <a:pt x="2629522" y="745452"/>
                </a:lnTo>
                <a:lnTo>
                  <a:pt x="2627059" y="747914"/>
                </a:lnTo>
                <a:lnTo>
                  <a:pt x="2625337" y="749637"/>
                </a:lnTo>
                <a:lnTo>
                  <a:pt x="2623613" y="753083"/>
                </a:lnTo>
                <a:lnTo>
                  <a:pt x="2621891" y="753821"/>
                </a:lnTo>
                <a:lnTo>
                  <a:pt x="2621151" y="755545"/>
                </a:lnTo>
                <a:lnTo>
                  <a:pt x="2607860" y="757268"/>
                </a:lnTo>
                <a:lnTo>
                  <a:pt x="2596290" y="755545"/>
                </a:lnTo>
                <a:lnTo>
                  <a:pt x="2584721" y="755545"/>
                </a:lnTo>
                <a:lnTo>
                  <a:pt x="2581521" y="767360"/>
                </a:lnTo>
                <a:lnTo>
                  <a:pt x="2577337" y="773268"/>
                </a:lnTo>
                <a:lnTo>
                  <a:pt x="2574875" y="774991"/>
                </a:lnTo>
                <a:lnTo>
                  <a:pt x="2569214" y="774991"/>
                </a:lnTo>
                <a:lnTo>
                  <a:pt x="2563553" y="776714"/>
                </a:lnTo>
                <a:lnTo>
                  <a:pt x="2557891" y="780897"/>
                </a:lnTo>
                <a:lnTo>
                  <a:pt x="2548045" y="806991"/>
                </a:lnTo>
                <a:lnTo>
                  <a:pt x="2534753" y="806991"/>
                </a:lnTo>
                <a:lnTo>
                  <a:pt x="2527369" y="812897"/>
                </a:lnTo>
                <a:lnTo>
                  <a:pt x="2519983" y="820528"/>
                </a:lnTo>
                <a:lnTo>
                  <a:pt x="2510137" y="826436"/>
                </a:lnTo>
                <a:lnTo>
                  <a:pt x="2507676" y="855728"/>
                </a:lnTo>
                <a:lnTo>
                  <a:pt x="2500292" y="880836"/>
                </a:lnTo>
                <a:lnTo>
                  <a:pt x="2490445" y="901020"/>
                </a:lnTo>
                <a:lnTo>
                  <a:pt x="2474691" y="920221"/>
                </a:lnTo>
                <a:lnTo>
                  <a:pt x="2472968" y="920221"/>
                </a:lnTo>
                <a:lnTo>
                  <a:pt x="2471245" y="918497"/>
                </a:lnTo>
                <a:lnTo>
                  <a:pt x="2469522" y="918497"/>
                </a:lnTo>
                <a:lnTo>
                  <a:pt x="2468784" y="916775"/>
                </a:lnTo>
                <a:lnTo>
                  <a:pt x="2459676" y="906682"/>
                </a:lnTo>
                <a:lnTo>
                  <a:pt x="2451308" y="890682"/>
                </a:lnTo>
                <a:lnTo>
                  <a:pt x="2446384" y="877144"/>
                </a:lnTo>
                <a:lnTo>
                  <a:pt x="2445645" y="874682"/>
                </a:lnTo>
                <a:lnTo>
                  <a:pt x="2446384" y="871236"/>
                </a:lnTo>
                <a:lnTo>
                  <a:pt x="2448107" y="868774"/>
                </a:lnTo>
                <a:lnTo>
                  <a:pt x="2449830" y="867051"/>
                </a:lnTo>
                <a:lnTo>
                  <a:pt x="2449830" y="865328"/>
                </a:lnTo>
                <a:lnTo>
                  <a:pt x="2435061" y="843421"/>
                </a:lnTo>
                <a:lnTo>
                  <a:pt x="2425215" y="820036"/>
                </a:lnTo>
                <a:lnTo>
                  <a:pt x="2418568" y="794929"/>
                </a:lnTo>
                <a:lnTo>
                  <a:pt x="2415369" y="764652"/>
                </a:lnTo>
                <a:lnTo>
                  <a:pt x="2405523" y="765390"/>
                </a:lnTo>
                <a:lnTo>
                  <a:pt x="2398139" y="765390"/>
                </a:lnTo>
                <a:lnTo>
                  <a:pt x="2389769" y="764652"/>
                </a:lnTo>
                <a:lnTo>
                  <a:pt x="2386568" y="761206"/>
                </a:lnTo>
                <a:lnTo>
                  <a:pt x="2382384" y="758744"/>
                </a:lnTo>
                <a:lnTo>
                  <a:pt x="2379184" y="755298"/>
                </a:lnTo>
                <a:lnTo>
                  <a:pt x="2376723" y="752837"/>
                </a:lnTo>
                <a:lnTo>
                  <a:pt x="2379184" y="742006"/>
                </a:lnTo>
                <a:lnTo>
                  <a:pt x="2373523" y="733637"/>
                </a:lnTo>
                <a:lnTo>
                  <a:pt x="2363677" y="726006"/>
                </a:lnTo>
                <a:lnTo>
                  <a:pt x="2353830" y="719360"/>
                </a:lnTo>
                <a:lnTo>
                  <a:pt x="2344723" y="710252"/>
                </a:lnTo>
                <a:lnTo>
                  <a:pt x="2320847" y="713699"/>
                </a:lnTo>
                <a:lnTo>
                  <a:pt x="2295986" y="713699"/>
                </a:lnTo>
                <a:lnTo>
                  <a:pt x="2271123" y="711976"/>
                </a:lnTo>
                <a:lnTo>
                  <a:pt x="2247247" y="710252"/>
                </a:lnTo>
                <a:lnTo>
                  <a:pt x="2243063" y="701883"/>
                </a:lnTo>
                <a:lnTo>
                  <a:pt x="2237401" y="691053"/>
                </a:lnTo>
                <a:lnTo>
                  <a:pt x="2228293" y="694499"/>
                </a:lnTo>
                <a:lnTo>
                  <a:pt x="2222632" y="696222"/>
                </a:lnTo>
                <a:lnTo>
                  <a:pt x="2215247" y="696960"/>
                </a:lnTo>
                <a:lnTo>
                  <a:pt x="2205401" y="696960"/>
                </a:lnTo>
                <a:lnTo>
                  <a:pt x="2197031" y="691053"/>
                </a:lnTo>
                <a:lnTo>
                  <a:pt x="2187925" y="686868"/>
                </a:lnTo>
                <a:lnTo>
                  <a:pt x="2178078" y="680960"/>
                </a:lnTo>
                <a:lnTo>
                  <a:pt x="2170694" y="675053"/>
                </a:lnTo>
                <a:lnTo>
                  <a:pt x="2168232" y="666683"/>
                </a:lnTo>
                <a:lnTo>
                  <a:pt x="2164047" y="659053"/>
                </a:lnTo>
                <a:lnTo>
                  <a:pt x="2154940" y="651422"/>
                </a:lnTo>
                <a:lnTo>
                  <a:pt x="2153217" y="651422"/>
                </a:lnTo>
                <a:lnTo>
                  <a:pt x="2152479" y="651422"/>
                </a:lnTo>
                <a:lnTo>
                  <a:pt x="2150754" y="651422"/>
                </a:lnTo>
                <a:lnTo>
                  <a:pt x="2147555" y="651422"/>
                </a:lnTo>
                <a:lnTo>
                  <a:pt x="2141893" y="651422"/>
                </a:lnTo>
                <a:lnTo>
                  <a:pt x="2145094" y="663237"/>
                </a:lnTo>
                <a:lnTo>
                  <a:pt x="2149279" y="676776"/>
                </a:lnTo>
                <a:lnTo>
                  <a:pt x="2156663" y="690314"/>
                </a:lnTo>
                <a:lnTo>
                  <a:pt x="2162324" y="702130"/>
                </a:lnTo>
                <a:lnTo>
                  <a:pt x="2167986" y="710498"/>
                </a:lnTo>
                <a:lnTo>
                  <a:pt x="2169709" y="706314"/>
                </a:lnTo>
                <a:lnTo>
                  <a:pt x="2170448" y="704591"/>
                </a:lnTo>
                <a:lnTo>
                  <a:pt x="2170448" y="702868"/>
                </a:lnTo>
                <a:lnTo>
                  <a:pt x="2172170" y="702868"/>
                </a:lnTo>
                <a:lnTo>
                  <a:pt x="2173893" y="702868"/>
                </a:lnTo>
                <a:lnTo>
                  <a:pt x="2178078" y="704591"/>
                </a:lnTo>
                <a:lnTo>
                  <a:pt x="2179801" y="708776"/>
                </a:lnTo>
                <a:lnTo>
                  <a:pt x="2181524" y="713699"/>
                </a:lnTo>
                <a:lnTo>
                  <a:pt x="2181524" y="717883"/>
                </a:lnTo>
                <a:lnTo>
                  <a:pt x="2182262" y="722068"/>
                </a:lnTo>
                <a:lnTo>
                  <a:pt x="2183986" y="726252"/>
                </a:lnTo>
                <a:lnTo>
                  <a:pt x="2189647" y="725514"/>
                </a:lnTo>
                <a:lnTo>
                  <a:pt x="2197031" y="723791"/>
                </a:lnTo>
                <a:lnTo>
                  <a:pt x="2205401" y="723791"/>
                </a:lnTo>
                <a:lnTo>
                  <a:pt x="2218694" y="708776"/>
                </a:lnTo>
                <a:lnTo>
                  <a:pt x="2234447" y="696960"/>
                </a:lnTo>
                <a:lnTo>
                  <a:pt x="2236170" y="711976"/>
                </a:lnTo>
                <a:lnTo>
                  <a:pt x="2237892" y="723791"/>
                </a:lnTo>
                <a:lnTo>
                  <a:pt x="2259308" y="735605"/>
                </a:lnTo>
                <a:lnTo>
                  <a:pt x="2276538" y="749882"/>
                </a:lnTo>
                <a:lnTo>
                  <a:pt x="2270877" y="757513"/>
                </a:lnTo>
                <a:lnTo>
                  <a:pt x="2265954" y="765145"/>
                </a:lnTo>
                <a:lnTo>
                  <a:pt x="2261031" y="771052"/>
                </a:lnTo>
                <a:lnTo>
                  <a:pt x="2250200" y="775236"/>
                </a:lnTo>
                <a:lnTo>
                  <a:pt x="2250200" y="791236"/>
                </a:lnTo>
                <a:lnTo>
                  <a:pt x="2236170" y="800345"/>
                </a:lnTo>
                <a:lnTo>
                  <a:pt x="2221400" y="810436"/>
                </a:lnTo>
                <a:lnTo>
                  <a:pt x="2221400" y="817575"/>
                </a:lnTo>
                <a:lnTo>
                  <a:pt x="2203185" y="817575"/>
                </a:lnTo>
                <a:lnTo>
                  <a:pt x="2192355" y="823483"/>
                </a:lnTo>
                <a:lnTo>
                  <a:pt x="2183986" y="832590"/>
                </a:lnTo>
                <a:lnTo>
                  <a:pt x="2174140" y="840220"/>
                </a:lnTo>
                <a:lnTo>
                  <a:pt x="2160847" y="846129"/>
                </a:lnTo>
                <a:lnTo>
                  <a:pt x="2147555" y="848590"/>
                </a:lnTo>
                <a:lnTo>
                  <a:pt x="2133524" y="852775"/>
                </a:lnTo>
                <a:lnTo>
                  <a:pt x="2121956" y="857698"/>
                </a:lnTo>
                <a:lnTo>
                  <a:pt x="2112109" y="863605"/>
                </a:lnTo>
                <a:lnTo>
                  <a:pt x="2102263" y="866067"/>
                </a:lnTo>
                <a:lnTo>
                  <a:pt x="2094878" y="866067"/>
                </a:lnTo>
                <a:lnTo>
                  <a:pt x="2091678" y="864344"/>
                </a:lnTo>
                <a:lnTo>
                  <a:pt x="2090940" y="864344"/>
                </a:lnTo>
                <a:lnTo>
                  <a:pt x="2089217" y="863605"/>
                </a:lnTo>
                <a:lnTo>
                  <a:pt x="2087494" y="861882"/>
                </a:lnTo>
                <a:lnTo>
                  <a:pt x="2085771" y="858436"/>
                </a:lnTo>
                <a:lnTo>
                  <a:pt x="2081586" y="850067"/>
                </a:lnTo>
                <a:lnTo>
                  <a:pt x="2079864" y="840959"/>
                </a:lnTo>
                <a:lnTo>
                  <a:pt x="2079864" y="832590"/>
                </a:lnTo>
                <a:lnTo>
                  <a:pt x="2079125" y="823483"/>
                </a:lnTo>
                <a:lnTo>
                  <a:pt x="2071740" y="809206"/>
                </a:lnTo>
                <a:lnTo>
                  <a:pt x="2061895" y="795667"/>
                </a:lnTo>
                <a:lnTo>
                  <a:pt x="2051064" y="783853"/>
                </a:lnTo>
                <a:lnTo>
                  <a:pt x="2041218" y="772036"/>
                </a:lnTo>
                <a:lnTo>
                  <a:pt x="2038756" y="763667"/>
                </a:lnTo>
                <a:lnTo>
                  <a:pt x="2037033" y="753575"/>
                </a:lnTo>
                <a:lnTo>
                  <a:pt x="2035309" y="742744"/>
                </a:lnTo>
                <a:lnTo>
                  <a:pt x="2031125" y="734375"/>
                </a:lnTo>
                <a:lnTo>
                  <a:pt x="2015371" y="724284"/>
                </a:lnTo>
                <a:lnTo>
                  <a:pt x="2011187" y="714191"/>
                </a:lnTo>
                <a:lnTo>
                  <a:pt x="2006264" y="703361"/>
                </a:lnTo>
                <a:lnTo>
                  <a:pt x="2002079" y="693268"/>
                </a:lnTo>
                <a:lnTo>
                  <a:pt x="1996418" y="684899"/>
                </a:lnTo>
                <a:lnTo>
                  <a:pt x="1988049" y="678991"/>
                </a:lnTo>
                <a:lnTo>
                  <a:pt x="1983126" y="677268"/>
                </a:lnTo>
                <a:lnTo>
                  <a:pt x="1982387" y="673821"/>
                </a:lnTo>
                <a:lnTo>
                  <a:pt x="1979187" y="673083"/>
                </a:lnTo>
                <a:lnTo>
                  <a:pt x="1976725" y="671361"/>
                </a:lnTo>
                <a:lnTo>
                  <a:pt x="1973525" y="669637"/>
                </a:lnTo>
                <a:lnTo>
                  <a:pt x="1971065" y="667176"/>
                </a:lnTo>
                <a:lnTo>
                  <a:pt x="1967864" y="662253"/>
                </a:lnTo>
                <a:lnTo>
                  <a:pt x="1965403" y="656345"/>
                </a:lnTo>
                <a:lnTo>
                  <a:pt x="1962203" y="656345"/>
                </a:lnTo>
                <a:lnTo>
                  <a:pt x="1962203" y="662253"/>
                </a:lnTo>
                <a:lnTo>
                  <a:pt x="1972049" y="675791"/>
                </a:lnTo>
                <a:lnTo>
                  <a:pt x="1981156" y="690806"/>
                </a:lnTo>
                <a:lnTo>
                  <a:pt x="1986818" y="708529"/>
                </a:lnTo>
                <a:lnTo>
                  <a:pt x="1992479" y="724529"/>
                </a:lnTo>
                <a:lnTo>
                  <a:pt x="1999863" y="740529"/>
                </a:lnTo>
                <a:lnTo>
                  <a:pt x="2002326" y="742991"/>
                </a:lnTo>
                <a:lnTo>
                  <a:pt x="2006509" y="746437"/>
                </a:lnTo>
                <a:lnTo>
                  <a:pt x="2009710" y="748898"/>
                </a:lnTo>
                <a:lnTo>
                  <a:pt x="2013895" y="752344"/>
                </a:lnTo>
                <a:lnTo>
                  <a:pt x="2015618" y="756528"/>
                </a:lnTo>
                <a:lnTo>
                  <a:pt x="2015618" y="785821"/>
                </a:lnTo>
                <a:lnTo>
                  <a:pt x="2018079" y="789268"/>
                </a:lnTo>
                <a:lnTo>
                  <a:pt x="2021279" y="793452"/>
                </a:lnTo>
                <a:lnTo>
                  <a:pt x="2025464" y="795914"/>
                </a:lnTo>
                <a:lnTo>
                  <a:pt x="2029648" y="799360"/>
                </a:lnTo>
                <a:lnTo>
                  <a:pt x="2031371" y="801820"/>
                </a:lnTo>
                <a:lnTo>
                  <a:pt x="2033834" y="810929"/>
                </a:lnTo>
                <a:lnTo>
                  <a:pt x="2035556" y="817575"/>
                </a:lnTo>
                <a:lnTo>
                  <a:pt x="2038756" y="826682"/>
                </a:lnTo>
                <a:lnTo>
                  <a:pt x="2047125" y="836775"/>
                </a:lnTo>
                <a:lnTo>
                  <a:pt x="2060417" y="845882"/>
                </a:lnTo>
                <a:lnTo>
                  <a:pt x="2074448" y="854252"/>
                </a:lnTo>
                <a:lnTo>
                  <a:pt x="2086017" y="863359"/>
                </a:lnTo>
                <a:lnTo>
                  <a:pt x="2089217" y="867544"/>
                </a:lnTo>
                <a:lnTo>
                  <a:pt x="2089217" y="873451"/>
                </a:lnTo>
                <a:lnTo>
                  <a:pt x="2089217" y="877636"/>
                </a:lnTo>
                <a:lnTo>
                  <a:pt x="2090940" y="881821"/>
                </a:lnTo>
                <a:lnTo>
                  <a:pt x="2095125" y="886743"/>
                </a:lnTo>
                <a:lnTo>
                  <a:pt x="2107433" y="887482"/>
                </a:lnTo>
                <a:lnTo>
                  <a:pt x="2122201" y="880836"/>
                </a:lnTo>
                <a:lnTo>
                  <a:pt x="2142140" y="875912"/>
                </a:lnTo>
                <a:lnTo>
                  <a:pt x="2161093" y="871728"/>
                </a:lnTo>
                <a:lnTo>
                  <a:pt x="2178323" y="869267"/>
                </a:lnTo>
                <a:lnTo>
                  <a:pt x="2178323" y="871728"/>
                </a:lnTo>
                <a:lnTo>
                  <a:pt x="2174140" y="879359"/>
                </a:lnTo>
                <a:lnTo>
                  <a:pt x="2174140" y="888221"/>
                </a:lnTo>
                <a:lnTo>
                  <a:pt x="2170940" y="898313"/>
                </a:lnTo>
                <a:lnTo>
                  <a:pt x="2165278" y="913328"/>
                </a:lnTo>
                <a:lnTo>
                  <a:pt x="2156909" y="931051"/>
                </a:lnTo>
                <a:lnTo>
                  <a:pt x="2147063" y="948774"/>
                </a:lnTo>
                <a:lnTo>
                  <a:pt x="2136232" y="963051"/>
                </a:lnTo>
                <a:lnTo>
                  <a:pt x="2120479" y="979050"/>
                </a:lnTo>
                <a:lnTo>
                  <a:pt x="2103248" y="994066"/>
                </a:lnTo>
                <a:lnTo>
                  <a:pt x="2085032" y="1008343"/>
                </a:lnTo>
                <a:lnTo>
                  <a:pt x="2067802" y="1025082"/>
                </a:lnTo>
                <a:lnTo>
                  <a:pt x="2053032" y="1042804"/>
                </a:lnTo>
                <a:lnTo>
                  <a:pt x="2041464" y="1062988"/>
                </a:lnTo>
                <a:lnTo>
                  <a:pt x="2037279" y="1082189"/>
                </a:lnTo>
                <a:lnTo>
                  <a:pt x="2039740" y="1099911"/>
                </a:lnTo>
                <a:lnTo>
                  <a:pt x="2045402" y="1117634"/>
                </a:lnTo>
                <a:lnTo>
                  <a:pt x="2051064" y="1133634"/>
                </a:lnTo>
                <a:lnTo>
                  <a:pt x="2056725" y="1151357"/>
                </a:lnTo>
                <a:lnTo>
                  <a:pt x="2061648" y="1169080"/>
                </a:lnTo>
                <a:lnTo>
                  <a:pt x="2059925" y="1186804"/>
                </a:lnTo>
                <a:lnTo>
                  <a:pt x="2050818" y="1205264"/>
                </a:lnTo>
                <a:lnTo>
                  <a:pt x="2038509" y="1214372"/>
                </a:lnTo>
                <a:lnTo>
                  <a:pt x="2023741" y="1221018"/>
                </a:lnTo>
                <a:lnTo>
                  <a:pt x="2009710" y="1228649"/>
                </a:lnTo>
                <a:lnTo>
                  <a:pt x="1999990" y="1237129"/>
                </a:lnTo>
                <a:lnTo>
                  <a:pt x="1730490" y="1237129"/>
                </a:lnTo>
                <a:lnTo>
                  <a:pt x="1729835" y="1236280"/>
                </a:lnTo>
                <a:lnTo>
                  <a:pt x="1724174" y="1224465"/>
                </a:lnTo>
                <a:lnTo>
                  <a:pt x="1722450" y="1210188"/>
                </a:lnTo>
                <a:lnTo>
                  <a:pt x="1725650" y="1193450"/>
                </a:lnTo>
                <a:lnTo>
                  <a:pt x="1731312" y="1179173"/>
                </a:lnTo>
                <a:lnTo>
                  <a:pt x="1739681" y="1163172"/>
                </a:lnTo>
                <a:lnTo>
                  <a:pt x="1745342" y="1149634"/>
                </a:lnTo>
                <a:lnTo>
                  <a:pt x="1750265" y="1137819"/>
                </a:lnTo>
                <a:lnTo>
                  <a:pt x="1744604" y="1126003"/>
                </a:lnTo>
                <a:lnTo>
                  <a:pt x="1742882" y="1115911"/>
                </a:lnTo>
                <a:lnTo>
                  <a:pt x="1742882" y="1105819"/>
                </a:lnTo>
                <a:lnTo>
                  <a:pt x="1739681" y="1092281"/>
                </a:lnTo>
                <a:lnTo>
                  <a:pt x="1731312" y="1074558"/>
                </a:lnTo>
                <a:lnTo>
                  <a:pt x="1718022" y="1056835"/>
                </a:lnTo>
                <a:lnTo>
                  <a:pt x="1705715" y="1040834"/>
                </a:lnTo>
                <a:lnTo>
                  <a:pt x="1692422" y="1027297"/>
                </a:lnTo>
                <a:lnTo>
                  <a:pt x="1696606" y="1009574"/>
                </a:lnTo>
                <a:lnTo>
                  <a:pt x="1700792" y="993574"/>
                </a:lnTo>
                <a:lnTo>
                  <a:pt x="1705715" y="975851"/>
                </a:lnTo>
                <a:lnTo>
                  <a:pt x="1700792" y="973389"/>
                </a:lnTo>
                <a:lnTo>
                  <a:pt x="1698330" y="971666"/>
                </a:lnTo>
                <a:lnTo>
                  <a:pt x="1695130" y="968220"/>
                </a:lnTo>
                <a:lnTo>
                  <a:pt x="1692669" y="967481"/>
                </a:lnTo>
                <a:lnTo>
                  <a:pt x="1688484" y="967481"/>
                </a:lnTo>
                <a:lnTo>
                  <a:pt x="1682823" y="965758"/>
                </a:lnTo>
                <a:lnTo>
                  <a:pt x="1679622" y="968220"/>
                </a:lnTo>
                <a:lnTo>
                  <a:pt x="1677899" y="969943"/>
                </a:lnTo>
                <a:lnTo>
                  <a:pt x="1673715" y="971666"/>
                </a:lnTo>
                <a:lnTo>
                  <a:pt x="1669530" y="971666"/>
                </a:lnTo>
                <a:lnTo>
                  <a:pt x="1663869" y="971666"/>
                </a:lnTo>
                <a:lnTo>
                  <a:pt x="1648114" y="946558"/>
                </a:lnTo>
                <a:lnTo>
                  <a:pt x="1637284" y="944835"/>
                </a:lnTo>
                <a:lnTo>
                  <a:pt x="1627438" y="944097"/>
                </a:lnTo>
                <a:lnTo>
                  <a:pt x="1615870" y="942374"/>
                </a:lnTo>
                <a:lnTo>
                  <a:pt x="1601838" y="948282"/>
                </a:lnTo>
                <a:lnTo>
                  <a:pt x="1587070" y="954189"/>
                </a:lnTo>
                <a:lnTo>
                  <a:pt x="1575500" y="958374"/>
                </a:lnTo>
                <a:lnTo>
                  <a:pt x="1547439" y="952466"/>
                </a:lnTo>
                <a:lnTo>
                  <a:pt x="1544239" y="962558"/>
                </a:lnTo>
                <a:lnTo>
                  <a:pt x="1534393" y="962558"/>
                </a:lnTo>
                <a:lnTo>
                  <a:pt x="1525285" y="960097"/>
                </a:lnTo>
                <a:lnTo>
                  <a:pt x="1518639" y="958374"/>
                </a:lnTo>
                <a:lnTo>
                  <a:pt x="1515439" y="960097"/>
                </a:lnTo>
                <a:lnTo>
                  <a:pt x="1512978" y="962558"/>
                </a:lnTo>
                <a:lnTo>
                  <a:pt x="1508055" y="964282"/>
                </a:lnTo>
                <a:lnTo>
                  <a:pt x="1502393" y="966005"/>
                </a:lnTo>
                <a:lnTo>
                  <a:pt x="1494024" y="955912"/>
                </a:lnTo>
                <a:lnTo>
                  <a:pt x="1482455" y="950005"/>
                </a:lnTo>
                <a:lnTo>
                  <a:pt x="1470885" y="944097"/>
                </a:lnTo>
                <a:lnTo>
                  <a:pt x="1459316" y="938189"/>
                </a:lnTo>
                <a:lnTo>
                  <a:pt x="1449471" y="930558"/>
                </a:lnTo>
                <a:lnTo>
                  <a:pt x="1442086" y="911359"/>
                </a:lnTo>
                <a:lnTo>
                  <a:pt x="1433717" y="901266"/>
                </a:lnTo>
                <a:lnTo>
                  <a:pt x="1420424" y="891174"/>
                </a:lnTo>
                <a:lnTo>
                  <a:pt x="1408856" y="881082"/>
                </a:lnTo>
                <a:lnTo>
                  <a:pt x="1401471" y="871974"/>
                </a:lnTo>
                <a:lnTo>
                  <a:pt x="1401471" y="852775"/>
                </a:lnTo>
                <a:lnTo>
                  <a:pt x="1399010" y="844405"/>
                </a:lnTo>
                <a:lnTo>
                  <a:pt x="1399748" y="830867"/>
                </a:lnTo>
                <a:lnTo>
                  <a:pt x="1402948" y="819052"/>
                </a:lnTo>
                <a:lnTo>
                  <a:pt x="1405410" y="808959"/>
                </a:lnTo>
                <a:lnTo>
                  <a:pt x="1407132" y="801329"/>
                </a:lnTo>
                <a:lnTo>
                  <a:pt x="1407132" y="789513"/>
                </a:lnTo>
                <a:lnTo>
                  <a:pt x="1404671" y="782867"/>
                </a:lnTo>
                <a:lnTo>
                  <a:pt x="1399748" y="775236"/>
                </a:lnTo>
                <a:lnTo>
                  <a:pt x="1397286" y="769329"/>
                </a:lnTo>
                <a:lnTo>
                  <a:pt x="1397286" y="760221"/>
                </a:lnTo>
                <a:lnTo>
                  <a:pt x="1399748" y="748407"/>
                </a:lnTo>
                <a:lnTo>
                  <a:pt x="1405410" y="735852"/>
                </a:lnTo>
                <a:lnTo>
                  <a:pt x="1411071" y="720837"/>
                </a:lnTo>
                <a:lnTo>
                  <a:pt x="1416733" y="708283"/>
                </a:lnTo>
                <a:lnTo>
                  <a:pt x="1422394" y="697452"/>
                </a:lnTo>
                <a:lnTo>
                  <a:pt x="1425594" y="691545"/>
                </a:lnTo>
                <a:lnTo>
                  <a:pt x="1435439" y="683175"/>
                </a:lnTo>
                <a:lnTo>
                  <a:pt x="1447009" y="675545"/>
                </a:lnTo>
                <a:lnTo>
                  <a:pt x="1458578" y="669637"/>
                </a:lnTo>
                <a:lnTo>
                  <a:pt x="1470147" y="662006"/>
                </a:lnTo>
                <a:lnTo>
                  <a:pt x="1472608" y="655360"/>
                </a:lnTo>
                <a:lnTo>
                  <a:pt x="1472608" y="646253"/>
                </a:lnTo>
                <a:lnTo>
                  <a:pt x="1471871" y="636161"/>
                </a:lnTo>
                <a:lnTo>
                  <a:pt x="1472608" y="627791"/>
                </a:lnTo>
                <a:lnTo>
                  <a:pt x="1479993" y="615976"/>
                </a:lnTo>
                <a:lnTo>
                  <a:pt x="1489839" y="606868"/>
                </a:lnTo>
                <a:lnTo>
                  <a:pt x="1500669" y="598499"/>
                </a:lnTo>
                <a:lnTo>
                  <a:pt x="1510516" y="589392"/>
                </a:lnTo>
                <a:lnTo>
                  <a:pt x="1518885" y="579299"/>
                </a:lnTo>
                <a:lnTo>
                  <a:pt x="1523808" y="565763"/>
                </a:lnTo>
                <a:lnTo>
                  <a:pt x="1523808" y="565024"/>
                </a:lnTo>
                <a:lnTo>
                  <a:pt x="1522085" y="565024"/>
                </a:lnTo>
                <a:lnTo>
                  <a:pt x="1522085" y="563302"/>
                </a:lnTo>
                <a:lnTo>
                  <a:pt x="1522085" y="561578"/>
                </a:lnTo>
                <a:lnTo>
                  <a:pt x="1520363" y="559856"/>
                </a:lnTo>
                <a:lnTo>
                  <a:pt x="1517901" y="559117"/>
                </a:lnTo>
                <a:lnTo>
                  <a:pt x="1514701" y="557394"/>
                </a:lnTo>
                <a:lnTo>
                  <a:pt x="1512239" y="557394"/>
                </a:lnTo>
                <a:lnTo>
                  <a:pt x="1507316" y="555672"/>
                </a:lnTo>
                <a:lnTo>
                  <a:pt x="1504855" y="559117"/>
                </a:lnTo>
                <a:lnTo>
                  <a:pt x="1501655" y="559117"/>
                </a:lnTo>
                <a:lnTo>
                  <a:pt x="1497469" y="559856"/>
                </a:lnTo>
                <a:lnTo>
                  <a:pt x="1491808" y="559856"/>
                </a:lnTo>
                <a:lnTo>
                  <a:pt x="1491808" y="555672"/>
                </a:lnTo>
                <a:lnTo>
                  <a:pt x="1489348" y="555672"/>
                </a:lnTo>
                <a:lnTo>
                  <a:pt x="1489348" y="543855"/>
                </a:lnTo>
                <a:lnTo>
                  <a:pt x="1487624" y="527856"/>
                </a:lnTo>
                <a:lnTo>
                  <a:pt x="1485901" y="508655"/>
                </a:lnTo>
                <a:lnTo>
                  <a:pt x="1485901" y="490194"/>
                </a:lnTo>
                <a:lnTo>
                  <a:pt x="1485901" y="473456"/>
                </a:lnTo>
                <a:lnTo>
                  <a:pt x="1489101" y="463363"/>
                </a:lnTo>
                <a:lnTo>
                  <a:pt x="1489593" y="460410"/>
                </a:lnTo>
                <a:lnTo>
                  <a:pt x="1491316" y="456964"/>
                </a:lnTo>
                <a:lnTo>
                  <a:pt x="1493038" y="456225"/>
                </a:lnTo>
                <a:lnTo>
                  <a:pt x="1494762" y="456225"/>
                </a:lnTo>
                <a:lnTo>
                  <a:pt x="1497224" y="456225"/>
                </a:lnTo>
                <a:lnTo>
                  <a:pt x="1500424" y="454501"/>
                </a:lnTo>
                <a:lnTo>
                  <a:pt x="1504609" y="454501"/>
                </a:lnTo>
                <a:lnTo>
                  <a:pt x="1516177" y="458687"/>
                </a:lnTo>
                <a:lnTo>
                  <a:pt x="1529469" y="462133"/>
                </a:lnTo>
                <a:lnTo>
                  <a:pt x="1543501" y="462133"/>
                </a:lnTo>
                <a:lnTo>
                  <a:pt x="1557531" y="458687"/>
                </a:lnTo>
                <a:lnTo>
                  <a:pt x="1568362" y="454501"/>
                </a:lnTo>
                <a:lnTo>
                  <a:pt x="1569100" y="452779"/>
                </a:lnTo>
                <a:lnTo>
                  <a:pt x="1569100" y="451056"/>
                </a:lnTo>
                <a:lnTo>
                  <a:pt x="1570824" y="451056"/>
                </a:lnTo>
                <a:lnTo>
                  <a:pt x="1570824" y="450318"/>
                </a:lnTo>
                <a:lnTo>
                  <a:pt x="1570824" y="448595"/>
                </a:lnTo>
                <a:lnTo>
                  <a:pt x="1574024" y="436778"/>
                </a:lnTo>
                <a:lnTo>
                  <a:pt x="1574024" y="423241"/>
                </a:lnTo>
                <a:lnTo>
                  <a:pt x="1572300" y="410687"/>
                </a:lnTo>
                <a:lnTo>
                  <a:pt x="1570578" y="395672"/>
                </a:lnTo>
                <a:lnTo>
                  <a:pt x="1560731" y="393210"/>
                </a:lnTo>
                <a:lnTo>
                  <a:pt x="1550885" y="389764"/>
                </a:lnTo>
                <a:lnTo>
                  <a:pt x="1541039" y="383856"/>
                </a:lnTo>
                <a:lnTo>
                  <a:pt x="1533654" y="376225"/>
                </a:lnTo>
                <a:lnTo>
                  <a:pt x="1536115" y="375487"/>
                </a:lnTo>
                <a:lnTo>
                  <a:pt x="1539316" y="373764"/>
                </a:lnTo>
                <a:lnTo>
                  <a:pt x="1541039" y="372041"/>
                </a:lnTo>
                <a:lnTo>
                  <a:pt x="1543501" y="372041"/>
                </a:lnTo>
                <a:lnTo>
                  <a:pt x="1546701" y="370318"/>
                </a:lnTo>
                <a:lnTo>
                  <a:pt x="1551624" y="370318"/>
                </a:lnTo>
                <a:lnTo>
                  <a:pt x="1554823" y="369579"/>
                </a:lnTo>
                <a:lnTo>
                  <a:pt x="1559008" y="367856"/>
                </a:lnTo>
                <a:lnTo>
                  <a:pt x="1563193" y="367856"/>
                </a:lnTo>
                <a:lnTo>
                  <a:pt x="1568115" y="367856"/>
                </a:lnTo>
                <a:lnTo>
                  <a:pt x="1568115" y="351856"/>
                </a:lnTo>
                <a:lnTo>
                  <a:pt x="1572300" y="351856"/>
                </a:lnTo>
                <a:lnTo>
                  <a:pt x="1576484" y="352595"/>
                </a:lnTo>
                <a:lnTo>
                  <a:pt x="1578208" y="354318"/>
                </a:lnTo>
                <a:lnTo>
                  <a:pt x="1580670" y="354318"/>
                </a:lnTo>
                <a:lnTo>
                  <a:pt x="1583870" y="356041"/>
                </a:lnTo>
                <a:lnTo>
                  <a:pt x="1586331" y="357764"/>
                </a:lnTo>
                <a:lnTo>
                  <a:pt x="1589531" y="354318"/>
                </a:lnTo>
                <a:lnTo>
                  <a:pt x="1593716" y="352595"/>
                </a:lnTo>
                <a:lnTo>
                  <a:pt x="1596915" y="351856"/>
                </a:lnTo>
                <a:lnTo>
                  <a:pt x="1601100" y="350133"/>
                </a:lnTo>
                <a:lnTo>
                  <a:pt x="1602823" y="348410"/>
                </a:lnTo>
                <a:lnTo>
                  <a:pt x="1603562" y="345949"/>
                </a:lnTo>
                <a:lnTo>
                  <a:pt x="1603562" y="342502"/>
                </a:lnTo>
                <a:lnTo>
                  <a:pt x="1603562" y="340041"/>
                </a:lnTo>
                <a:lnTo>
                  <a:pt x="1603562" y="336595"/>
                </a:lnTo>
                <a:lnTo>
                  <a:pt x="1605285" y="334133"/>
                </a:lnTo>
                <a:lnTo>
                  <a:pt x="1607008" y="330687"/>
                </a:lnTo>
                <a:lnTo>
                  <a:pt x="1634331" y="322318"/>
                </a:lnTo>
                <a:lnTo>
                  <a:pt x="1639992" y="313210"/>
                </a:lnTo>
                <a:lnTo>
                  <a:pt x="1641715" y="304840"/>
                </a:lnTo>
                <a:lnTo>
                  <a:pt x="1645899" y="295734"/>
                </a:lnTo>
                <a:lnTo>
                  <a:pt x="1654269" y="289826"/>
                </a:lnTo>
                <a:lnTo>
                  <a:pt x="1665100" y="285641"/>
                </a:lnTo>
                <a:lnTo>
                  <a:pt x="1677407" y="281457"/>
                </a:lnTo>
                <a:lnTo>
                  <a:pt x="1688976" y="277271"/>
                </a:lnTo>
                <a:lnTo>
                  <a:pt x="1690699" y="275549"/>
                </a:lnTo>
                <a:lnTo>
                  <a:pt x="1690699" y="273825"/>
                </a:lnTo>
                <a:lnTo>
                  <a:pt x="1690699" y="272103"/>
                </a:lnTo>
                <a:lnTo>
                  <a:pt x="1692422" y="271365"/>
                </a:lnTo>
                <a:lnTo>
                  <a:pt x="1686760" y="256348"/>
                </a:lnTo>
                <a:lnTo>
                  <a:pt x="1683560" y="238625"/>
                </a:lnTo>
                <a:lnTo>
                  <a:pt x="1683560" y="222626"/>
                </a:lnTo>
                <a:lnTo>
                  <a:pt x="1682823" y="209088"/>
                </a:lnTo>
                <a:lnTo>
                  <a:pt x="1695130" y="208349"/>
                </a:lnTo>
                <a:lnTo>
                  <a:pt x="1704238" y="204903"/>
                </a:lnTo>
                <a:lnTo>
                  <a:pt x="1714084" y="202441"/>
                </a:lnTo>
                <a:lnTo>
                  <a:pt x="1714084" y="209088"/>
                </a:lnTo>
                <a:lnTo>
                  <a:pt x="1712361" y="214996"/>
                </a:lnTo>
                <a:lnTo>
                  <a:pt x="1710637" y="225826"/>
                </a:lnTo>
                <a:lnTo>
                  <a:pt x="1709899" y="240103"/>
                </a:lnTo>
                <a:lnTo>
                  <a:pt x="1708176" y="253641"/>
                </a:lnTo>
                <a:lnTo>
                  <a:pt x="1708176" y="263734"/>
                </a:lnTo>
                <a:lnTo>
                  <a:pt x="1712361" y="266194"/>
                </a:lnTo>
                <a:lnTo>
                  <a:pt x="1715560" y="267918"/>
                </a:lnTo>
                <a:lnTo>
                  <a:pt x="1716300" y="269640"/>
                </a:lnTo>
                <a:lnTo>
                  <a:pt x="1719499" y="271365"/>
                </a:lnTo>
                <a:lnTo>
                  <a:pt x="1723681" y="273825"/>
                </a:lnTo>
                <a:lnTo>
                  <a:pt x="1732789" y="269640"/>
                </a:lnTo>
                <a:lnTo>
                  <a:pt x="1739189" y="269640"/>
                </a:lnTo>
                <a:lnTo>
                  <a:pt x="1743373" y="272103"/>
                </a:lnTo>
                <a:lnTo>
                  <a:pt x="1749035" y="277026"/>
                </a:lnTo>
                <a:lnTo>
                  <a:pt x="1756419" y="277026"/>
                </a:lnTo>
                <a:lnTo>
                  <a:pt x="1764788" y="273580"/>
                </a:lnTo>
                <a:lnTo>
                  <a:pt x="1772173" y="269395"/>
                </a:lnTo>
                <a:lnTo>
                  <a:pt x="1776357" y="265210"/>
                </a:lnTo>
                <a:lnTo>
                  <a:pt x="1782019" y="261764"/>
                </a:lnTo>
                <a:lnTo>
                  <a:pt x="1789403" y="259303"/>
                </a:lnTo>
                <a:lnTo>
                  <a:pt x="1800973" y="260041"/>
                </a:lnTo>
                <a:lnTo>
                  <a:pt x="1816727" y="263487"/>
                </a:lnTo>
                <a:lnTo>
                  <a:pt x="1818450" y="259303"/>
                </a:lnTo>
                <a:lnTo>
                  <a:pt x="1819188" y="257580"/>
                </a:lnTo>
                <a:lnTo>
                  <a:pt x="1822388" y="254133"/>
                </a:lnTo>
                <a:lnTo>
                  <a:pt x="1824849" y="253395"/>
                </a:lnTo>
                <a:lnTo>
                  <a:pt x="1828049" y="253395"/>
                </a:lnTo>
                <a:lnTo>
                  <a:pt x="1832235" y="251673"/>
                </a:lnTo>
                <a:lnTo>
                  <a:pt x="1832235" y="226564"/>
                </a:lnTo>
                <a:lnTo>
                  <a:pt x="1835434" y="206380"/>
                </a:lnTo>
                <a:lnTo>
                  <a:pt x="1837895" y="202934"/>
                </a:lnTo>
                <a:lnTo>
                  <a:pt x="1841096" y="202195"/>
                </a:lnTo>
                <a:lnTo>
                  <a:pt x="1843557" y="198750"/>
                </a:lnTo>
                <a:lnTo>
                  <a:pt x="1846757" y="197026"/>
                </a:lnTo>
                <a:lnTo>
                  <a:pt x="1850943" y="196288"/>
                </a:lnTo>
                <a:lnTo>
                  <a:pt x="1850943" y="198750"/>
                </a:lnTo>
                <a:lnTo>
                  <a:pt x="1853403" y="202195"/>
                </a:lnTo>
                <a:lnTo>
                  <a:pt x="1855127" y="204657"/>
                </a:lnTo>
                <a:lnTo>
                  <a:pt x="1856849" y="208103"/>
                </a:lnTo>
                <a:lnTo>
                  <a:pt x="1858573" y="208841"/>
                </a:lnTo>
                <a:lnTo>
                  <a:pt x="1862757" y="210564"/>
                </a:lnTo>
                <a:lnTo>
                  <a:pt x="1866942" y="212288"/>
                </a:lnTo>
                <a:lnTo>
                  <a:pt x="1865219" y="198750"/>
                </a:lnTo>
                <a:lnTo>
                  <a:pt x="1864480" y="190380"/>
                </a:lnTo>
                <a:lnTo>
                  <a:pt x="1861280" y="184473"/>
                </a:lnTo>
                <a:lnTo>
                  <a:pt x="1859557" y="176842"/>
                </a:lnTo>
                <a:lnTo>
                  <a:pt x="1857096" y="163304"/>
                </a:lnTo>
                <a:lnTo>
                  <a:pt x="1864480" y="162565"/>
                </a:lnTo>
                <a:lnTo>
                  <a:pt x="1869404" y="159119"/>
                </a:lnTo>
                <a:lnTo>
                  <a:pt x="1874326" y="156658"/>
                </a:lnTo>
                <a:lnTo>
                  <a:pt x="1879988" y="153212"/>
                </a:lnTo>
                <a:lnTo>
                  <a:pt x="1889834" y="153212"/>
                </a:lnTo>
                <a:lnTo>
                  <a:pt x="1899680" y="154934"/>
                </a:lnTo>
                <a:lnTo>
                  <a:pt x="1907065" y="156658"/>
                </a:lnTo>
                <a:lnTo>
                  <a:pt x="1914449" y="153212"/>
                </a:lnTo>
                <a:lnTo>
                  <a:pt x="1920111" y="144842"/>
                </a:lnTo>
                <a:lnTo>
                  <a:pt x="1915187" y="143119"/>
                </a:lnTo>
                <a:lnTo>
                  <a:pt x="1911003" y="141396"/>
                </a:lnTo>
                <a:lnTo>
                  <a:pt x="1908541" y="139673"/>
                </a:lnTo>
                <a:lnTo>
                  <a:pt x="1903619" y="138935"/>
                </a:lnTo>
                <a:lnTo>
                  <a:pt x="1897957" y="138935"/>
                </a:lnTo>
                <a:lnTo>
                  <a:pt x="1883926" y="145581"/>
                </a:lnTo>
                <a:lnTo>
                  <a:pt x="1868173" y="150503"/>
                </a:lnTo>
                <a:lnTo>
                  <a:pt x="1850943" y="152965"/>
                </a:lnTo>
                <a:lnTo>
                  <a:pt x="1847742" y="145334"/>
                </a:lnTo>
                <a:lnTo>
                  <a:pt x="1843557" y="139427"/>
                </a:lnTo>
                <a:lnTo>
                  <a:pt x="1839373" y="133519"/>
                </a:lnTo>
                <a:lnTo>
                  <a:pt x="1836173" y="126873"/>
                </a:lnTo>
                <a:lnTo>
                  <a:pt x="1835434" y="115058"/>
                </a:lnTo>
                <a:lnTo>
                  <a:pt x="1836173" y="105950"/>
                </a:lnTo>
                <a:lnTo>
                  <a:pt x="1835434" y="95858"/>
                </a:lnTo>
                <a:lnTo>
                  <a:pt x="1833711" y="84042"/>
                </a:lnTo>
                <a:lnTo>
                  <a:pt x="1835434" y="73950"/>
                </a:lnTo>
                <a:lnTo>
                  <a:pt x="1842081" y="58935"/>
                </a:lnTo>
                <a:lnTo>
                  <a:pt x="1853649" y="48843"/>
                </a:lnTo>
                <a:lnTo>
                  <a:pt x="1865219" y="37027"/>
                </a:lnTo>
                <a:lnTo>
                  <a:pt x="1875065" y="25212"/>
                </a:lnTo>
                <a:lnTo>
                  <a:pt x="1882450" y="11673"/>
                </a:lnTo>
                <a:lnTo>
                  <a:pt x="1878265" y="7489"/>
                </a:lnTo>
                <a:lnTo>
                  <a:pt x="1874081" y="3304"/>
                </a:lnTo>
                <a:close/>
                <a:moveTo>
                  <a:pt x="1731537" y="0"/>
                </a:moveTo>
                <a:lnTo>
                  <a:pt x="1863626" y="0"/>
                </a:lnTo>
                <a:lnTo>
                  <a:pt x="1858327" y="843"/>
                </a:lnTo>
                <a:lnTo>
                  <a:pt x="1845034" y="1582"/>
                </a:lnTo>
                <a:lnTo>
                  <a:pt x="1840850" y="22505"/>
                </a:lnTo>
                <a:lnTo>
                  <a:pt x="1833465" y="38504"/>
                </a:lnTo>
                <a:lnTo>
                  <a:pt x="1823619" y="52043"/>
                </a:lnTo>
                <a:lnTo>
                  <a:pt x="1812050" y="64596"/>
                </a:lnTo>
                <a:lnTo>
                  <a:pt x="1801219" y="79612"/>
                </a:lnTo>
                <a:lnTo>
                  <a:pt x="1794573" y="97335"/>
                </a:lnTo>
                <a:lnTo>
                  <a:pt x="1789649" y="117519"/>
                </a:lnTo>
                <a:lnTo>
                  <a:pt x="1798758" y="125150"/>
                </a:lnTo>
                <a:lnTo>
                  <a:pt x="1807126" y="133519"/>
                </a:lnTo>
                <a:lnTo>
                  <a:pt x="1812788" y="144350"/>
                </a:lnTo>
                <a:lnTo>
                  <a:pt x="1815988" y="156904"/>
                </a:lnTo>
                <a:lnTo>
                  <a:pt x="1811804" y="158626"/>
                </a:lnTo>
                <a:lnTo>
                  <a:pt x="1810081" y="160350"/>
                </a:lnTo>
                <a:lnTo>
                  <a:pt x="1808357" y="162073"/>
                </a:lnTo>
                <a:lnTo>
                  <a:pt x="1808357" y="162811"/>
                </a:lnTo>
                <a:lnTo>
                  <a:pt x="1806634" y="164535"/>
                </a:lnTo>
                <a:lnTo>
                  <a:pt x="1806634" y="167981"/>
                </a:lnTo>
                <a:lnTo>
                  <a:pt x="1805896" y="168719"/>
                </a:lnTo>
                <a:lnTo>
                  <a:pt x="1786943" y="176349"/>
                </a:lnTo>
                <a:lnTo>
                  <a:pt x="1784481" y="194073"/>
                </a:lnTo>
                <a:lnTo>
                  <a:pt x="1778819" y="207611"/>
                </a:lnTo>
                <a:lnTo>
                  <a:pt x="1773158" y="217703"/>
                </a:lnTo>
                <a:lnTo>
                  <a:pt x="1764050" y="226073"/>
                </a:lnTo>
                <a:lnTo>
                  <a:pt x="1756666" y="235180"/>
                </a:lnTo>
                <a:lnTo>
                  <a:pt x="1750019" y="246995"/>
                </a:lnTo>
                <a:lnTo>
                  <a:pt x="1745097" y="246995"/>
                </a:lnTo>
                <a:lnTo>
                  <a:pt x="1745097" y="243549"/>
                </a:lnTo>
                <a:lnTo>
                  <a:pt x="1733527" y="227549"/>
                </a:lnTo>
                <a:lnTo>
                  <a:pt x="1726881" y="209826"/>
                </a:lnTo>
                <a:lnTo>
                  <a:pt x="1721958" y="190626"/>
                </a:lnTo>
                <a:lnTo>
                  <a:pt x="1713592" y="168719"/>
                </a:lnTo>
                <a:lnTo>
                  <a:pt x="1702022" y="174627"/>
                </a:lnTo>
                <a:lnTo>
                  <a:pt x="1694637" y="182257"/>
                </a:lnTo>
                <a:lnTo>
                  <a:pt x="1686269" y="188165"/>
                </a:lnTo>
                <a:lnTo>
                  <a:pt x="1677161" y="192349"/>
                </a:lnTo>
                <a:lnTo>
                  <a:pt x="1663130" y="195795"/>
                </a:lnTo>
                <a:lnTo>
                  <a:pt x="1661407" y="194073"/>
                </a:lnTo>
                <a:lnTo>
                  <a:pt x="1659684" y="194073"/>
                </a:lnTo>
                <a:lnTo>
                  <a:pt x="1658946" y="194073"/>
                </a:lnTo>
                <a:lnTo>
                  <a:pt x="1657223" y="192349"/>
                </a:lnTo>
                <a:lnTo>
                  <a:pt x="1654023" y="192349"/>
                </a:lnTo>
                <a:lnTo>
                  <a:pt x="1653285" y="174627"/>
                </a:lnTo>
                <a:lnTo>
                  <a:pt x="1651560" y="160350"/>
                </a:lnTo>
                <a:lnTo>
                  <a:pt x="1648361" y="148534"/>
                </a:lnTo>
                <a:lnTo>
                  <a:pt x="1645899" y="134996"/>
                </a:lnTo>
                <a:lnTo>
                  <a:pt x="1644176" y="117273"/>
                </a:lnTo>
                <a:lnTo>
                  <a:pt x="1651560" y="109642"/>
                </a:lnTo>
                <a:lnTo>
                  <a:pt x="1654023" y="102997"/>
                </a:lnTo>
                <a:lnTo>
                  <a:pt x="1655746" y="93889"/>
                </a:lnTo>
                <a:lnTo>
                  <a:pt x="1659931" y="82074"/>
                </a:lnTo>
                <a:lnTo>
                  <a:pt x="1663130" y="79612"/>
                </a:lnTo>
                <a:lnTo>
                  <a:pt x="1667315" y="75428"/>
                </a:lnTo>
                <a:lnTo>
                  <a:pt x="1671499" y="70504"/>
                </a:lnTo>
                <a:lnTo>
                  <a:pt x="1676422" y="66319"/>
                </a:lnTo>
                <a:lnTo>
                  <a:pt x="1678884" y="68042"/>
                </a:lnTo>
                <a:lnTo>
                  <a:pt x="1680607" y="69765"/>
                </a:lnTo>
                <a:lnTo>
                  <a:pt x="1682329" y="70504"/>
                </a:lnTo>
                <a:lnTo>
                  <a:pt x="1683068" y="72227"/>
                </a:lnTo>
                <a:lnTo>
                  <a:pt x="1686269" y="69765"/>
                </a:lnTo>
                <a:lnTo>
                  <a:pt x="1687991" y="66319"/>
                </a:lnTo>
                <a:lnTo>
                  <a:pt x="1688731" y="63858"/>
                </a:lnTo>
                <a:lnTo>
                  <a:pt x="1690453" y="58935"/>
                </a:lnTo>
                <a:lnTo>
                  <a:pt x="1692176" y="56473"/>
                </a:lnTo>
                <a:lnTo>
                  <a:pt x="1702022" y="50566"/>
                </a:lnTo>
                <a:lnTo>
                  <a:pt x="1710391" y="47119"/>
                </a:lnTo>
                <a:lnTo>
                  <a:pt x="1717775" y="40473"/>
                </a:lnTo>
                <a:lnTo>
                  <a:pt x="1715314" y="38750"/>
                </a:lnTo>
                <a:lnTo>
                  <a:pt x="1713592" y="38750"/>
                </a:lnTo>
                <a:lnTo>
                  <a:pt x="1711869" y="38750"/>
                </a:lnTo>
                <a:lnTo>
                  <a:pt x="1711869" y="37027"/>
                </a:lnTo>
                <a:lnTo>
                  <a:pt x="1711869" y="34566"/>
                </a:lnTo>
                <a:lnTo>
                  <a:pt x="1710146" y="31120"/>
                </a:lnTo>
                <a:lnTo>
                  <a:pt x="1720975" y="17581"/>
                </a:lnTo>
                <a:lnTo>
                  <a:pt x="1730820" y="1582"/>
                </a:lnTo>
                <a:close/>
                <a:moveTo>
                  <a:pt x="1335283" y="0"/>
                </a:moveTo>
                <a:lnTo>
                  <a:pt x="1355141" y="0"/>
                </a:lnTo>
                <a:lnTo>
                  <a:pt x="1357409" y="4536"/>
                </a:lnTo>
                <a:lnTo>
                  <a:pt x="1360609" y="6998"/>
                </a:lnTo>
                <a:lnTo>
                  <a:pt x="1363070" y="12905"/>
                </a:lnTo>
                <a:lnTo>
                  <a:pt x="1372178" y="5521"/>
                </a:lnTo>
                <a:lnTo>
                  <a:pt x="1380000" y="0"/>
                </a:lnTo>
                <a:lnTo>
                  <a:pt x="1394146" y="0"/>
                </a:lnTo>
                <a:lnTo>
                  <a:pt x="1396054" y="1337"/>
                </a:lnTo>
                <a:lnTo>
                  <a:pt x="1396054" y="2812"/>
                </a:lnTo>
                <a:lnTo>
                  <a:pt x="1397778" y="2812"/>
                </a:lnTo>
                <a:lnTo>
                  <a:pt x="1399501" y="2812"/>
                </a:lnTo>
                <a:lnTo>
                  <a:pt x="1401962" y="2812"/>
                </a:lnTo>
                <a:lnTo>
                  <a:pt x="1407235" y="0"/>
                </a:lnTo>
                <a:lnTo>
                  <a:pt x="1442331" y="0"/>
                </a:lnTo>
                <a:lnTo>
                  <a:pt x="1442331" y="2812"/>
                </a:lnTo>
                <a:lnTo>
                  <a:pt x="1442331" y="6998"/>
                </a:lnTo>
                <a:lnTo>
                  <a:pt x="1444054" y="18813"/>
                </a:lnTo>
                <a:lnTo>
                  <a:pt x="1445777" y="32105"/>
                </a:lnTo>
                <a:lnTo>
                  <a:pt x="1445777" y="43674"/>
                </a:lnTo>
                <a:lnTo>
                  <a:pt x="1429285" y="52043"/>
                </a:lnTo>
                <a:lnTo>
                  <a:pt x="1411070" y="59428"/>
                </a:lnTo>
                <a:lnTo>
                  <a:pt x="1393594" y="67796"/>
                </a:lnTo>
                <a:lnTo>
                  <a:pt x="1378824" y="79612"/>
                </a:lnTo>
                <a:lnTo>
                  <a:pt x="1374640" y="77151"/>
                </a:lnTo>
                <a:lnTo>
                  <a:pt x="1367255" y="73705"/>
                </a:lnTo>
                <a:lnTo>
                  <a:pt x="1357409" y="67796"/>
                </a:lnTo>
                <a:lnTo>
                  <a:pt x="1349040" y="63612"/>
                </a:lnTo>
                <a:lnTo>
                  <a:pt x="1341655" y="59428"/>
                </a:lnTo>
                <a:lnTo>
                  <a:pt x="1338209" y="56228"/>
                </a:lnTo>
                <a:lnTo>
                  <a:pt x="1339932" y="55490"/>
                </a:lnTo>
                <a:lnTo>
                  <a:pt x="1341655" y="53766"/>
                </a:lnTo>
                <a:lnTo>
                  <a:pt x="1343378" y="52043"/>
                </a:lnTo>
                <a:lnTo>
                  <a:pt x="1343378" y="50320"/>
                </a:lnTo>
                <a:lnTo>
                  <a:pt x="1344116" y="47859"/>
                </a:lnTo>
                <a:lnTo>
                  <a:pt x="1339932" y="44658"/>
                </a:lnTo>
                <a:lnTo>
                  <a:pt x="1334271" y="43674"/>
                </a:lnTo>
                <a:lnTo>
                  <a:pt x="1330086" y="40474"/>
                </a:lnTo>
                <a:lnTo>
                  <a:pt x="1325901" y="38012"/>
                </a:lnTo>
                <a:lnTo>
                  <a:pt x="1328363" y="38012"/>
                </a:lnTo>
                <a:lnTo>
                  <a:pt x="1331809" y="34567"/>
                </a:lnTo>
                <a:lnTo>
                  <a:pt x="1332547" y="32844"/>
                </a:lnTo>
                <a:lnTo>
                  <a:pt x="1334271" y="32844"/>
                </a:lnTo>
                <a:lnTo>
                  <a:pt x="1335747" y="32105"/>
                </a:lnTo>
                <a:lnTo>
                  <a:pt x="1339932" y="32105"/>
                </a:lnTo>
                <a:lnTo>
                  <a:pt x="1344116" y="32105"/>
                </a:lnTo>
                <a:lnTo>
                  <a:pt x="1344116" y="21275"/>
                </a:lnTo>
                <a:lnTo>
                  <a:pt x="1322701" y="21275"/>
                </a:lnTo>
                <a:lnTo>
                  <a:pt x="1318517" y="12905"/>
                </a:lnTo>
                <a:lnTo>
                  <a:pt x="1325901" y="6998"/>
                </a:lnTo>
                <a:lnTo>
                  <a:pt x="1331809" y="1337"/>
                </a:lnTo>
                <a:close/>
                <a:moveTo>
                  <a:pt x="994515" y="0"/>
                </a:moveTo>
                <a:lnTo>
                  <a:pt x="1240498" y="0"/>
                </a:lnTo>
                <a:lnTo>
                  <a:pt x="1238272" y="6013"/>
                </a:lnTo>
                <a:lnTo>
                  <a:pt x="1230887" y="13644"/>
                </a:lnTo>
                <a:lnTo>
                  <a:pt x="1218579" y="22012"/>
                </a:lnTo>
                <a:lnTo>
                  <a:pt x="1202088" y="29643"/>
                </a:lnTo>
                <a:lnTo>
                  <a:pt x="1188057" y="35551"/>
                </a:lnTo>
                <a:lnTo>
                  <a:pt x="1174765" y="38997"/>
                </a:lnTo>
                <a:lnTo>
                  <a:pt x="1174765" y="35551"/>
                </a:lnTo>
                <a:lnTo>
                  <a:pt x="1174765" y="33089"/>
                </a:lnTo>
                <a:lnTo>
                  <a:pt x="1173042" y="33089"/>
                </a:lnTo>
                <a:lnTo>
                  <a:pt x="1173042" y="31367"/>
                </a:lnTo>
                <a:lnTo>
                  <a:pt x="1172304" y="29643"/>
                </a:lnTo>
                <a:lnTo>
                  <a:pt x="1170580" y="41458"/>
                </a:lnTo>
                <a:lnTo>
                  <a:pt x="1166396" y="51551"/>
                </a:lnTo>
                <a:lnTo>
                  <a:pt x="1163196" y="60658"/>
                </a:lnTo>
                <a:lnTo>
                  <a:pt x="1159011" y="69027"/>
                </a:lnTo>
                <a:lnTo>
                  <a:pt x="1155811" y="80844"/>
                </a:lnTo>
                <a:lnTo>
                  <a:pt x="1159011" y="82566"/>
                </a:lnTo>
                <a:lnTo>
                  <a:pt x="1159011" y="84289"/>
                </a:lnTo>
                <a:lnTo>
                  <a:pt x="1160735" y="84289"/>
                </a:lnTo>
                <a:lnTo>
                  <a:pt x="1160735" y="86012"/>
                </a:lnTo>
                <a:lnTo>
                  <a:pt x="1159011" y="86750"/>
                </a:lnTo>
                <a:lnTo>
                  <a:pt x="1155811" y="90197"/>
                </a:lnTo>
                <a:lnTo>
                  <a:pt x="1153350" y="91920"/>
                </a:lnTo>
                <a:lnTo>
                  <a:pt x="1150889" y="94381"/>
                </a:lnTo>
                <a:lnTo>
                  <a:pt x="1147689" y="96104"/>
                </a:lnTo>
                <a:lnTo>
                  <a:pt x="1145965" y="98566"/>
                </a:lnTo>
                <a:lnTo>
                  <a:pt x="1143504" y="102750"/>
                </a:lnTo>
                <a:lnTo>
                  <a:pt x="1137597" y="119489"/>
                </a:lnTo>
                <a:lnTo>
                  <a:pt x="1133412" y="136966"/>
                </a:lnTo>
                <a:lnTo>
                  <a:pt x="1131688" y="157150"/>
                </a:lnTo>
                <a:lnTo>
                  <a:pt x="1128489" y="176350"/>
                </a:lnTo>
                <a:lnTo>
                  <a:pt x="1124305" y="193826"/>
                </a:lnTo>
                <a:lnTo>
                  <a:pt x="1121842" y="192104"/>
                </a:lnTo>
                <a:lnTo>
                  <a:pt x="1120119" y="192104"/>
                </a:lnTo>
                <a:lnTo>
                  <a:pt x="1120119" y="190380"/>
                </a:lnTo>
                <a:lnTo>
                  <a:pt x="1118396" y="190380"/>
                </a:lnTo>
                <a:lnTo>
                  <a:pt x="1114212" y="187919"/>
                </a:lnTo>
                <a:lnTo>
                  <a:pt x="1106828" y="182012"/>
                </a:lnTo>
                <a:lnTo>
                  <a:pt x="1095258" y="172903"/>
                </a:lnTo>
                <a:lnTo>
                  <a:pt x="1081966" y="165273"/>
                </a:lnTo>
                <a:lnTo>
                  <a:pt x="1069658" y="156904"/>
                </a:lnTo>
                <a:lnTo>
                  <a:pt x="1059813" y="149273"/>
                </a:lnTo>
                <a:lnTo>
                  <a:pt x="1050706" y="145088"/>
                </a:lnTo>
                <a:lnTo>
                  <a:pt x="1048243" y="143366"/>
                </a:lnTo>
                <a:lnTo>
                  <a:pt x="1045043" y="111612"/>
                </a:lnTo>
                <a:lnTo>
                  <a:pt x="1043320" y="108166"/>
                </a:lnTo>
                <a:lnTo>
                  <a:pt x="1039136" y="105705"/>
                </a:lnTo>
                <a:lnTo>
                  <a:pt x="1036674" y="103982"/>
                </a:lnTo>
                <a:lnTo>
                  <a:pt x="1031751" y="100535"/>
                </a:lnTo>
                <a:lnTo>
                  <a:pt x="1029290" y="98074"/>
                </a:lnTo>
                <a:lnTo>
                  <a:pt x="1031751" y="96351"/>
                </a:lnTo>
                <a:lnTo>
                  <a:pt x="1031751" y="94628"/>
                </a:lnTo>
                <a:lnTo>
                  <a:pt x="1033474" y="93889"/>
                </a:lnTo>
                <a:lnTo>
                  <a:pt x="1035197" y="90443"/>
                </a:lnTo>
                <a:lnTo>
                  <a:pt x="1036919" y="87982"/>
                </a:lnTo>
                <a:lnTo>
                  <a:pt x="1029536" y="87982"/>
                </a:lnTo>
                <a:lnTo>
                  <a:pt x="1025351" y="87982"/>
                </a:lnTo>
                <a:lnTo>
                  <a:pt x="1022152" y="87982"/>
                </a:lnTo>
                <a:lnTo>
                  <a:pt x="1020428" y="86258"/>
                </a:lnTo>
                <a:lnTo>
                  <a:pt x="1019689" y="83797"/>
                </a:lnTo>
                <a:lnTo>
                  <a:pt x="1016489" y="78873"/>
                </a:lnTo>
                <a:lnTo>
                  <a:pt x="1014766" y="76413"/>
                </a:lnTo>
                <a:lnTo>
                  <a:pt x="1014766" y="72966"/>
                </a:lnTo>
                <a:lnTo>
                  <a:pt x="1014766" y="72227"/>
                </a:lnTo>
                <a:lnTo>
                  <a:pt x="1014766" y="68782"/>
                </a:lnTo>
                <a:lnTo>
                  <a:pt x="1016489" y="66320"/>
                </a:lnTo>
                <a:lnTo>
                  <a:pt x="1016489" y="62874"/>
                </a:lnTo>
                <a:lnTo>
                  <a:pt x="1008119" y="62874"/>
                </a:lnTo>
                <a:lnTo>
                  <a:pt x="1008119" y="58690"/>
                </a:lnTo>
                <a:lnTo>
                  <a:pt x="1008859" y="54505"/>
                </a:lnTo>
                <a:lnTo>
                  <a:pt x="1010582" y="52782"/>
                </a:lnTo>
                <a:lnTo>
                  <a:pt x="1010582" y="49828"/>
                </a:lnTo>
                <a:lnTo>
                  <a:pt x="1012305" y="47366"/>
                </a:lnTo>
                <a:lnTo>
                  <a:pt x="1014028" y="43181"/>
                </a:lnTo>
                <a:lnTo>
                  <a:pt x="1009104" y="43181"/>
                </a:lnTo>
                <a:lnTo>
                  <a:pt x="1004182" y="43181"/>
                </a:lnTo>
                <a:lnTo>
                  <a:pt x="1001720" y="41458"/>
                </a:lnTo>
                <a:lnTo>
                  <a:pt x="996797" y="39735"/>
                </a:lnTo>
                <a:lnTo>
                  <a:pt x="996059" y="18075"/>
                </a:lnTo>
                <a:close/>
                <a:moveTo>
                  <a:pt x="864598" y="0"/>
                </a:moveTo>
                <a:lnTo>
                  <a:pt x="901871" y="0"/>
                </a:lnTo>
                <a:lnTo>
                  <a:pt x="899566" y="15368"/>
                </a:lnTo>
                <a:lnTo>
                  <a:pt x="895383" y="17090"/>
                </a:lnTo>
                <a:lnTo>
                  <a:pt x="890459" y="17090"/>
                </a:lnTo>
                <a:lnTo>
                  <a:pt x="886521" y="17829"/>
                </a:lnTo>
                <a:lnTo>
                  <a:pt x="880613" y="17829"/>
                </a:lnTo>
                <a:lnTo>
                  <a:pt x="874951" y="11183"/>
                </a:lnTo>
                <a:lnTo>
                  <a:pt x="867321" y="3552"/>
                </a:lnTo>
                <a:close/>
                <a:moveTo>
                  <a:pt x="769123" y="0"/>
                </a:moveTo>
                <a:lnTo>
                  <a:pt x="842019" y="0"/>
                </a:lnTo>
                <a:lnTo>
                  <a:pt x="845906" y="11921"/>
                </a:lnTo>
                <a:lnTo>
                  <a:pt x="851813" y="37275"/>
                </a:lnTo>
                <a:lnTo>
                  <a:pt x="861659" y="37275"/>
                </a:lnTo>
                <a:lnTo>
                  <a:pt x="867321" y="48845"/>
                </a:lnTo>
                <a:lnTo>
                  <a:pt x="872244" y="60660"/>
                </a:lnTo>
                <a:lnTo>
                  <a:pt x="873228" y="76660"/>
                </a:lnTo>
                <a:lnTo>
                  <a:pt x="872244" y="78383"/>
                </a:lnTo>
                <a:lnTo>
                  <a:pt x="870767" y="79859"/>
                </a:lnTo>
                <a:lnTo>
                  <a:pt x="870767" y="81582"/>
                </a:lnTo>
                <a:lnTo>
                  <a:pt x="869044" y="82567"/>
                </a:lnTo>
                <a:lnTo>
                  <a:pt x="867321" y="84290"/>
                </a:lnTo>
                <a:lnTo>
                  <a:pt x="864858" y="85767"/>
                </a:lnTo>
                <a:lnTo>
                  <a:pt x="859198" y="82567"/>
                </a:lnTo>
                <a:lnTo>
                  <a:pt x="851813" y="78383"/>
                </a:lnTo>
                <a:lnTo>
                  <a:pt x="844182" y="74198"/>
                </a:lnTo>
                <a:lnTo>
                  <a:pt x="838521" y="70752"/>
                </a:lnTo>
                <a:lnTo>
                  <a:pt x="836060" y="70013"/>
                </a:lnTo>
                <a:lnTo>
                  <a:pt x="833598" y="70013"/>
                </a:lnTo>
                <a:lnTo>
                  <a:pt x="841721" y="81582"/>
                </a:lnTo>
                <a:lnTo>
                  <a:pt x="849352" y="91675"/>
                </a:lnTo>
                <a:lnTo>
                  <a:pt x="855013" y="104229"/>
                </a:lnTo>
                <a:lnTo>
                  <a:pt x="851813" y="104229"/>
                </a:lnTo>
                <a:lnTo>
                  <a:pt x="841721" y="100044"/>
                </a:lnTo>
                <a:lnTo>
                  <a:pt x="828674" y="97582"/>
                </a:lnTo>
                <a:lnTo>
                  <a:pt x="814644" y="94136"/>
                </a:lnTo>
                <a:lnTo>
                  <a:pt x="804551" y="88475"/>
                </a:lnTo>
                <a:lnTo>
                  <a:pt x="795689" y="79859"/>
                </a:lnTo>
                <a:lnTo>
                  <a:pt x="789782" y="66567"/>
                </a:lnTo>
                <a:lnTo>
                  <a:pt x="784121" y="54752"/>
                </a:lnTo>
                <a:lnTo>
                  <a:pt x="775751" y="43183"/>
                </a:lnTo>
                <a:lnTo>
                  <a:pt x="766644" y="34568"/>
                </a:lnTo>
                <a:lnTo>
                  <a:pt x="754336" y="41460"/>
                </a:lnTo>
                <a:lnTo>
                  <a:pt x="739321" y="46383"/>
                </a:lnTo>
                <a:lnTo>
                  <a:pt x="722090" y="47368"/>
                </a:lnTo>
                <a:lnTo>
                  <a:pt x="720368" y="43183"/>
                </a:lnTo>
                <a:lnTo>
                  <a:pt x="719628" y="38998"/>
                </a:lnTo>
                <a:lnTo>
                  <a:pt x="719628" y="34568"/>
                </a:lnTo>
                <a:lnTo>
                  <a:pt x="719628" y="28906"/>
                </a:lnTo>
                <a:lnTo>
                  <a:pt x="731937" y="23737"/>
                </a:lnTo>
                <a:lnTo>
                  <a:pt x="748428" y="19552"/>
                </a:lnTo>
                <a:lnTo>
                  <a:pt x="762460" y="15368"/>
                </a:lnTo>
                <a:lnTo>
                  <a:pt x="766644" y="6998"/>
                </a:lnTo>
                <a:close/>
                <a:moveTo>
                  <a:pt x="0" y="0"/>
                </a:moveTo>
                <a:lnTo>
                  <a:pt x="611304" y="0"/>
                </a:lnTo>
                <a:lnTo>
                  <a:pt x="611815" y="1336"/>
                </a:lnTo>
                <a:lnTo>
                  <a:pt x="610093" y="10444"/>
                </a:lnTo>
                <a:lnTo>
                  <a:pt x="608368" y="24721"/>
                </a:lnTo>
                <a:lnTo>
                  <a:pt x="600984" y="24721"/>
                </a:lnTo>
                <a:lnTo>
                  <a:pt x="591138" y="18813"/>
                </a:lnTo>
                <a:lnTo>
                  <a:pt x="577108" y="15367"/>
                </a:lnTo>
                <a:lnTo>
                  <a:pt x="577108" y="18567"/>
                </a:lnTo>
                <a:lnTo>
                  <a:pt x="579569" y="18567"/>
                </a:lnTo>
                <a:lnTo>
                  <a:pt x="582769" y="21028"/>
                </a:lnTo>
                <a:lnTo>
                  <a:pt x="584492" y="22751"/>
                </a:lnTo>
                <a:lnTo>
                  <a:pt x="585230" y="24474"/>
                </a:lnTo>
                <a:lnTo>
                  <a:pt x="586954" y="26197"/>
                </a:lnTo>
                <a:lnTo>
                  <a:pt x="588677" y="30382"/>
                </a:lnTo>
                <a:lnTo>
                  <a:pt x="588677" y="34567"/>
                </a:lnTo>
                <a:lnTo>
                  <a:pt x="586954" y="38012"/>
                </a:lnTo>
                <a:lnTo>
                  <a:pt x="584492" y="40474"/>
                </a:lnTo>
                <a:lnTo>
                  <a:pt x="582769" y="43921"/>
                </a:lnTo>
                <a:lnTo>
                  <a:pt x="575384" y="49828"/>
                </a:lnTo>
                <a:lnTo>
                  <a:pt x="569722" y="55735"/>
                </a:lnTo>
                <a:lnTo>
                  <a:pt x="567262" y="62381"/>
                </a:lnTo>
                <a:lnTo>
                  <a:pt x="564061" y="73213"/>
                </a:lnTo>
                <a:lnTo>
                  <a:pt x="558400" y="73213"/>
                </a:lnTo>
                <a:lnTo>
                  <a:pt x="554215" y="71489"/>
                </a:lnTo>
                <a:lnTo>
                  <a:pt x="550031" y="69766"/>
                </a:lnTo>
                <a:lnTo>
                  <a:pt x="546830" y="68043"/>
                </a:lnTo>
                <a:lnTo>
                  <a:pt x="541169" y="67305"/>
                </a:lnTo>
                <a:lnTo>
                  <a:pt x="541169" y="69766"/>
                </a:lnTo>
                <a:lnTo>
                  <a:pt x="548554" y="69766"/>
                </a:lnTo>
                <a:lnTo>
                  <a:pt x="550277" y="73213"/>
                </a:lnTo>
                <a:lnTo>
                  <a:pt x="551015" y="75673"/>
                </a:lnTo>
                <a:lnTo>
                  <a:pt x="552739" y="77397"/>
                </a:lnTo>
                <a:lnTo>
                  <a:pt x="552739" y="79858"/>
                </a:lnTo>
                <a:lnTo>
                  <a:pt x="554461" y="84782"/>
                </a:lnTo>
                <a:lnTo>
                  <a:pt x="554461" y="88966"/>
                </a:lnTo>
                <a:lnTo>
                  <a:pt x="541169" y="93151"/>
                </a:lnTo>
                <a:lnTo>
                  <a:pt x="529601" y="100535"/>
                </a:lnTo>
                <a:lnTo>
                  <a:pt x="522216" y="108904"/>
                </a:lnTo>
                <a:lnTo>
                  <a:pt x="517292" y="122196"/>
                </a:lnTo>
                <a:lnTo>
                  <a:pt x="517292" y="141397"/>
                </a:lnTo>
                <a:lnTo>
                  <a:pt x="522216" y="152966"/>
                </a:lnTo>
                <a:lnTo>
                  <a:pt x="525416" y="168719"/>
                </a:lnTo>
                <a:lnTo>
                  <a:pt x="525416" y="184473"/>
                </a:lnTo>
                <a:lnTo>
                  <a:pt x="541169" y="184473"/>
                </a:lnTo>
                <a:lnTo>
                  <a:pt x="541169" y="191857"/>
                </a:lnTo>
                <a:lnTo>
                  <a:pt x="544369" y="194320"/>
                </a:lnTo>
                <a:lnTo>
                  <a:pt x="544369" y="197765"/>
                </a:lnTo>
                <a:lnTo>
                  <a:pt x="544369" y="200227"/>
                </a:lnTo>
                <a:lnTo>
                  <a:pt x="544369" y="201950"/>
                </a:lnTo>
                <a:lnTo>
                  <a:pt x="544369" y="203673"/>
                </a:lnTo>
                <a:lnTo>
                  <a:pt x="544369" y="204411"/>
                </a:lnTo>
                <a:lnTo>
                  <a:pt x="545108" y="206134"/>
                </a:lnTo>
                <a:lnTo>
                  <a:pt x="550031" y="206134"/>
                </a:lnTo>
                <a:lnTo>
                  <a:pt x="554215" y="207857"/>
                </a:lnTo>
                <a:lnTo>
                  <a:pt x="564061" y="206134"/>
                </a:lnTo>
                <a:lnTo>
                  <a:pt x="573908" y="210319"/>
                </a:lnTo>
                <a:lnTo>
                  <a:pt x="584739" y="217703"/>
                </a:lnTo>
                <a:lnTo>
                  <a:pt x="594584" y="227795"/>
                </a:lnTo>
                <a:lnTo>
                  <a:pt x="602954" y="236903"/>
                </a:lnTo>
                <a:lnTo>
                  <a:pt x="613292" y="242072"/>
                </a:lnTo>
                <a:lnTo>
                  <a:pt x="617476" y="243795"/>
                </a:lnTo>
                <a:lnTo>
                  <a:pt x="619938" y="244534"/>
                </a:lnTo>
                <a:lnTo>
                  <a:pt x="623138" y="243795"/>
                </a:lnTo>
                <a:lnTo>
                  <a:pt x="625600" y="243795"/>
                </a:lnTo>
                <a:lnTo>
                  <a:pt x="627323" y="242072"/>
                </a:lnTo>
                <a:lnTo>
                  <a:pt x="630523" y="240349"/>
                </a:lnTo>
                <a:lnTo>
                  <a:pt x="631261" y="238626"/>
                </a:lnTo>
                <a:lnTo>
                  <a:pt x="634462" y="238626"/>
                </a:lnTo>
                <a:lnTo>
                  <a:pt x="657600" y="244534"/>
                </a:lnTo>
                <a:lnTo>
                  <a:pt x="660060" y="260288"/>
                </a:lnTo>
                <a:lnTo>
                  <a:pt x="663261" y="271857"/>
                </a:lnTo>
                <a:lnTo>
                  <a:pt x="664984" y="280965"/>
                </a:lnTo>
                <a:lnTo>
                  <a:pt x="665722" y="289334"/>
                </a:lnTo>
                <a:lnTo>
                  <a:pt x="668922" y="298441"/>
                </a:lnTo>
                <a:lnTo>
                  <a:pt x="676307" y="308534"/>
                </a:lnTo>
                <a:lnTo>
                  <a:pt x="684676" y="321827"/>
                </a:lnTo>
                <a:lnTo>
                  <a:pt x="687138" y="320103"/>
                </a:lnTo>
                <a:lnTo>
                  <a:pt x="688860" y="320103"/>
                </a:lnTo>
                <a:lnTo>
                  <a:pt x="690584" y="318380"/>
                </a:lnTo>
                <a:lnTo>
                  <a:pt x="692306" y="318380"/>
                </a:lnTo>
                <a:lnTo>
                  <a:pt x="694769" y="317642"/>
                </a:lnTo>
                <a:lnTo>
                  <a:pt x="696491" y="317642"/>
                </a:lnTo>
                <a:lnTo>
                  <a:pt x="696491" y="315918"/>
                </a:lnTo>
                <a:lnTo>
                  <a:pt x="696491" y="314196"/>
                </a:lnTo>
                <a:lnTo>
                  <a:pt x="698215" y="311734"/>
                </a:lnTo>
                <a:lnTo>
                  <a:pt x="698215" y="302626"/>
                </a:lnTo>
                <a:lnTo>
                  <a:pt x="696491" y="291057"/>
                </a:lnTo>
                <a:lnTo>
                  <a:pt x="693291" y="276780"/>
                </a:lnTo>
                <a:lnTo>
                  <a:pt x="689107" y="263488"/>
                </a:lnTo>
                <a:lnTo>
                  <a:pt x="700676" y="257580"/>
                </a:lnTo>
                <a:lnTo>
                  <a:pt x="712246" y="249211"/>
                </a:lnTo>
                <a:lnTo>
                  <a:pt x="719629" y="237641"/>
                </a:lnTo>
                <a:lnTo>
                  <a:pt x="723814" y="222627"/>
                </a:lnTo>
                <a:lnTo>
                  <a:pt x="725538" y="214258"/>
                </a:lnTo>
                <a:lnTo>
                  <a:pt x="723814" y="200966"/>
                </a:lnTo>
                <a:lnTo>
                  <a:pt x="723814" y="187674"/>
                </a:lnTo>
                <a:lnTo>
                  <a:pt x="718153" y="185211"/>
                </a:lnTo>
                <a:lnTo>
                  <a:pt x="715692" y="183488"/>
                </a:lnTo>
                <a:lnTo>
                  <a:pt x="712491" y="181765"/>
                </a:lnTo>
                <a:lnTo>
                  <a:pt x="710030" y="179304"/>
                </a:lnTo>
                <a:lnTo>
                  <a:pt x="708307" y="174381"/>
                </a:lnTo>
                <a:lnTo>
                  <a:pt x="713968" y="164288"/>
                </a:lnTo>
                <a:lnTo>
                  <a:pt x="716429" y="152719"/>
                </a:lnTo>
                <a:lnTo>
                  <a:pt x="713968" y="140166"/>
                </a:lnTo>
                <a:lnTo>
                  <a:pt x="710768" y="126874"/>
                </a:lnTo>
                <a:lnTo>
                  <a:pt x="706583" y="111858"/>
                </a:lnTo>
                <a:lnTo>
                  <a:pt x="704861" y="97581"/>
                </a:lnTo>
                <a:lnTo>
                  <a:pt x="708061" y="97581"/>
                </a:lnTo>
                <a:lnTo>
                  <a:pt x="708061" y="94135"/>
                </a:lnTo>
                <a:lnTo>
                  <a:pt x="727999" y="97581"/>
                </a:lnTo>
                <a:lnTo>
                  <a:pt x="745229" y="97581"/>
                </a:lnTo>
                <a:lnTo>
                  <a:pt x="764184" y="94135"/>
                </a:lnTo>
                <a:lnTo>
                  <a:pt x="768368" y="101520"/>
                </a:lnTo>
                <a:lnTo>
                  <a:pt x="772552" y="111612"/>
                </a:lnTo>
                <a:lnTo>
                  <a:pt x="777476" y="118996"/>
                </a:lnTo>
                <a:lnTo>
                  <a:pt x="781660" y="122443"/>
                </a:lnTo>
                <a:lnTo>
                  <a:pt x="784122" y="123181"/>
                </a:lnTo>
                <a:lnTo>
                  <a:pt x="789044" y="123181"/>
                </a:lnTo>
                <a:lnTo>
                  <a:pt x="793229" y="124904"/>
                </a:lnTo>
                <a:lnTo>
                  <a:pt x="797415" y="126627"/>
                </a:lnTo>
                <a:lnTo>
                  <a:pt x="800615" y="129089"/>
                </a:lnTo>
                <a:lnTo>
                  <a:pt x="801352" y="136473"/>
                </a:lnTo>
                <a:lnTo>
                  <a:pt x="804552" y="149765"/>
                </a:lnTo>
                <a:lnTo>
                  <a:pt x="806276" y="161335"/>
                </a:lnTo>
                <a:lnTo>
                  <a:pt x="808736" y="169704"/>
                </a:lnTo>
                <a:lnTo>
                  <a:pt x="810460" y="171426"/>
                </a:lnTo>
                <a:lnTo>
                  <a:pt x="812922" y="173888"/>
                </a:lnTo>
                <a:lnTo>
                  <a:pt x="816122" y="175612"/>
                </a:lnTo>
                <a:lnTo>
                  <a:pt x="818583" y="179057"/>
                </a:lnTo>
                <a:lnTo>
                  <a:pt x="823506" y="179797"/>
                </a:lnTo>
                <a:lnTo>
                  <a:pt x="824244" y="183243"/>
                </a:lnTo>
                <a:lnTo>
                  <a:pt x="835814" y="174134"/>
                </a:lnTo>
                <a:lnTo>
                  <a:pt x="844922" y="163305"/>
                </a:lnTo>
                <a:lnTo>
                  <a:pt x="851568" y="151735"/>
                </a:lnTo>
                <a:lnTo>
                  <a:pt x="863137" y="142627"/>
                </a:lnTo>
                <a:lnTo>
                  <a:pt x="864860" y="152719"/>
                </a:lnTo>
                <a:lnTo>
                  <a:pt x="869044" y="158627"/>
                </a:lnTo>
                <a:lnTo>
                  <a:pt x="874705" y="164535"/>
                </a:lnTo>
                <a:lnTo>
                  <a:pt x="880367" y="170442"/>
                </a:lnTo>
                <a:lnTo>
                  <a:pt x="885290" y="177827"/>
                </a:lnTo>
                <a:lnTo>
                  <a:pt x="885290" y="180288"/>
                </a:lnTo>
                <a:lnTo>
                  <a:pt x="885290" y="183735"/>
                </a:lnTo>
                <a:lnTo>
                  <a:pt x="883567" y="185458"/>
                </a:lnTo>
                <a:lnTo>
                  <a:pt x="883567" y="187918"/>
                </a:lnTo>
                <a:lnTo>
                  <a:pt x="881845" y="191365"/>
                </a:lnTo>
                <a:lnTo>
                  <a:pt x="883567" y="193827"/>
                </a:lnTo>
                <a:lnTo>
                  <a:pt x="885290" y="197273"/>
                </a:lnTo>
                <a:lnTo>
                  <a:pt x="886028" y="198012"/>
                </a:lnTo>
                <a:lnTo>
                  <a:pt x="889228" y="198012"/>
                </a:lnTo>
                <a:lnTo>
                  <a:pt x="891689" y="198012"/>
                </a:lnTo>
                <a:lnTo>
                  <a:pt x="893414" y="198012"/>
                </a:lnTo>
                <a:lnTo>
                  <a:pt x="896613" y="198012"/>
                </a:lnTo>
                <a:lnTo>
                  <a:pt x="897352" y="199735"/>
                </a:lnTo>
                <a:lnTo>
                  <a:pt x="902275" y="211304"/>
                </a:lnTo>
                <a:lnTo>
                  <a:pt x="902275" y="220411"/>
                </a:lnTo>
                <a:lnTo>
                  <a:pt x="900552" y="228780"/>
                </a:lnTo>
                <a:lnTo>
                  <a:pt x="903013" y="236166"/>
                </a:lnTo>
                <a:lnTo>
                  <a:pt x="913844" y="244534"/>
                </a:lnTo>
                <a:lnTo>
                  <a:pt x="904736" y="262011"/>
                </a:lnTo>
                <a:lnTo>
                  <a:pt x="894890" y="277026"/>
                </a:lnTo>
                <a:lnTo>
                  <a:pt x="897352" y="277026"/>
                </a:lnTo>
                <a:lnTo>
                  <a:pt x="906459" y="267919"/>
                </a:lnTo>
                <a:lnTo>
                  <a:pt x="914828" y="260535"/>
                </a:lnTo>
                <a:lnTo>
                  <a:pt x="922213" y="252165"/>
                </a:lnTo>
                <a:lnTo>
                  <a:pt x="932059" y="254626"/>
                </a:lnTo>
                <a:lnTo>
                  <a:pt x="937720" y="260535"/>
                </a:lnTo>
                <a:lnTo>
                  <a:pt x="943382" y="267919"/>
                </a:lnTo>
                <a:lnTo>
                  <a:pt x="945105" y="279487"/>
                </a:lnTo>
                <a:lnTo>
                  <a:pt x="960120" y="279487"/>
                </a:lnTo>
                <a:lnTo>
                  <a:pt x="960120" y="283672"/>
                </a:lnTo>
                <a:lnTo>
                  <a:pt x="960859" y="287118"/>
                </a:lnTo>
                <a:lnTo>
                  <a:pt x="960859" y="291304"/>
                </a:lnTo>
                <a:lnTo>
                  <a:pt x="962582" y="295488"/>
                </a:lnTo>
                <a:lnTo>
                  <a:pt x="960859" y="300410"/>
                </a:lnTo>
                <a:lnTo>
                  <a:pt x="960859" y="302872"/>
                </a:lnTo>
                <a:lnTo>
                  <a:pt x="960859" y="306319"/>
                </a:lnTo>
                <a:lnTo>
                  <a:pt x="962582" y="307057"/>
                </a:lnTo>
                <a:lnTo>
                  <a:pt x="962582" y="310503"/>
                </a:lnTo>
                <a:lnTo>
                  <a:pt x="962582" y="312226"/>
                </a:lnTo>
                <a:lnTo>
                  <a:pt x="962582" y="314687"/>
                </a:lnTo>
                <a:lnTo>
                  <a:pt x="946828" y="326257"/>
                </a:lnTo>
                <a:lnTo>
                  <a:pt x="929598" y="333641"/>
                </a:lnTo>
                <a:lnTo>
                  <a:pt x="909659" y="337826"/>
                </a:lnTo>
                <a:lnTo>
                  <a:pt x="888983" y="340287"/>
                </a:lnTo>
                <a:lnTo>
                  <a:pt x="869044" y="343733"/>
                </a:lnTo>
                <a:lnTo>
                  <a:pt x="848367" y="346196"/>
                </a:lnTo>
                <a:lnTo>
                  <a:pt x="831137" y="352103"/>
                </a:lnTo>
                <a:lnTo>
                  <a:pt x="815382" y="359488"/>
                </a:lnTo>
                <a:lnTo>
                  <a:pt x="803814" y="372780"/>
                </a:lnTo>
                <a:lnTo>
                  <a:pt x="807014" y="372780"/>
                </a:lnTo>
                <a:lnTo>
                  <a:pt x="821045" y="362688"/>
                </a:lnTo>
                <a:lnTo>
                  <a:pt x="838275" y="355302"/>
                </a:lnTo>
                <a:lnTo>
                  <a:pt x="857228" y="351118"/>
                </a:lnTo>
                <a:lnTo>
                  <a:pt x="857967" y="353580"/>
                </a:lnTo>
                <a:lnTo>
                  <a:pt x="859690" y="357026"/>
                </a:lnTo>
                <a:lnTo>
                  <a:pt x="861414" y="357764"/>
                </a:lnTo>
                <a:lnTo>
                  <a:pt x="863874" y="359488"/>
                </a:lnTo>
                <a:lnTo>
                  <a:pt x="867075" y="361210"/>
                </a:lnTo>
                <a:lnTo>
                  <a:pt x="869536" y="363673"/>
                </a:lnTo>
                <a:lnTo>
                  <a:pt x="865352" y="371057"/>
                </a:lnTo>
                <a:lnTo>
                  <a:pt x="862890" y="376965"/>
                </a:lnTo>
                <a:lnTo>
                  <a:pt x="861168" y="382871"/>
                </a:lnTo>
                <a:lnTo>
                  <a:pt x="859444" y="391980"/>
                </a:lnTo>
                <a:lnTo>
                  <a:pt x="871014" y="397888"/>
                </a:lnTo>
                <a:lnTo>
                  <a:pt x="878397" y="406257"/>
                </a:lnTo>
                <a:lnTo>
                  <a:pt x="884060" y="414626"/>
                </a:lnTo>
                <a:lnTo>
                  <a:pt x="891443" y="423733"/>
                </a:lnTo>
                <a:lnTo>
                  <a:pt x="891443" y="426195"/>
                </a:lnTo>
                <a:lnTo>
                  <a:pt x="891443" y="427918"/>
                </a:lnTo>
                <a:lnTo>
                  <a:pt x="889721" y="427918"/>
                </a:lnTo>
                <a:lnTo>
                  <a:pt x="889721" y="429641"/>
                </a:lnTo>
                <a:lnTo>
                  <a:pt x="887998" y="431364"/>
                </a:lnTo>
                <a:lnTo>
                  <a:pt x="879629" y="441456"/>
                </a:lnTo>
                <a:lnTo>
                  <a:pt x="868059" y="449826"/>
                </a:lnTo>
                <a:lnTo>
                  <a:pt x="853290" y="455733"/>
                </a:lnTo>
                <a:lnTo>
                  <a:pt x="853290" y="443180"/>
                </a:lnTo>
                <a:lnTo>
                  <a:pt x="860674" y="438257"/>
                </a:lnTo>
                <a:lnTo>
                  <a:pt x="866336" y="434072"/>
                </a:lnTo>
                <a:lnTo>
                  <a:pt x="871999" y="426687"/>
                </a:lnTo>
                <a:lnTo>
                  <a:pt x="866336" y="424226"/>
                </a:lnTo>
                <a:lnTo>
                  <a:pt x="866336" y="420780"/>
                </a:lnTo>
                <a:lnTo>
                  <a:pt x="864613" y="420780"/>
                </a:lnTo>
                <a:lnTo>
                  <a:pt x="862890" y="420780"/>
                </a:lnTo>
                <a:lnTo>
                  <a:pt x="862890" y="422502"/>
                </a:lnTo>
                <a:lnTo>
                  <a:pt x="862890" y="424226"/>
                </a:lnTo>
                <a:lnTo>
                  <a:pt x="853044" y="431611"/>
                </a:lnTo>
                <a:lnTo>
                  <a:pt x="839751" y="437518"/>
                </a:lnTo>
                <a:lnTo>
                  <a:pt x="828921" y="441703"/>
                </a:lnTo>
                <a:lnTo>
                  <a:pt x="817352" y="447611"/>
                </a:lnTo>
                <a:lnTo>
                  <a:pt x="806521" y="454995"/>
                </a:lnTo>
                <a:lnTo>
                  <a:pt x="799875" y="465087"/>
                </a:lnTo>
                <a:lnTo>
                  <a:pt x="794952" y="479364"/>
                </a:lnTo>
                <a:lnTo>
                  <a:pt x="799875" y="481087"/>
                </a:lnTo>
                <a:lnTo>
                  <a:pt x="805536" y="482810"/>
                </a:lnTo>
                <a:lnTo>
                  <a:pt x="807998" y="485271"/>
                </a:lnTo>
                <a:lnTo>
                  <a:pt x="802337" y="485271"/>
                </a:lnTo>
                <a:lnTo>
                  <a:pt x="793968" y="492657"/>
                </a:lnTo>
                <a:lnTo>
                  <a:pt x="782398" y="495118"/>
                </a:lnTo>
                <a:lnTo>
                  <a:pt x="771568" y="496841"/>
                </a:lnTo>
                <a:lnTo>
                  <a:pt x="759999" y="498564"/>
                </a:lnTo>
                <a:lnTo>
                  <a:pt x="751629" y="521948"/>
                </a:lnTo>
                <a:lnTo>
                  <a:pt x="741783" y="546810"/>
                </a:lnTo>
                <a:lnTo>
                  <a:pt x="738583" y="543364"/>
                </a:lnTo>
                <a:lnTo>
                  <a:pt x="737845" y="541641"/>
                </a:lnTo>
                <a:lnTo>
                  <a:pt x="734645" y="540903"/>
                </a:lnTo>
                <a:lnTo>
                  <a:pt x="732922" y="539179"/>
                </a:lnTo>
                <a:lnTo>
                  <a:pt x="728737" y="535733"/>
                </a:lnTo>
                <a:lnTo>
                  <a:pt x="728737" y="543118"/>
                </a:lnTo>
                <a:lnTo>
                  <a:pt x="730459" y="546564"/>
                </a:lnTo>
                <a:lnTo>
                  <a:pt x="732922" y="554933"/>
                </a:lnTo>
                <a:lnTo>
                  <a:pt x="736122" y="565025"/>
                </a:lnTo>
                <a:lnTo>
                  <a:pt x="738583" y="574134"/>
                </a:lnTo>
                <a:lnTo>
                  <a:pt x="738583" y="578315"/>
                </a:lnTo>
                <a:lnTo>
                  <a:pt x="727014" y="585699"/>
                </a:lnTo>
                <a:lnTo>
                  <a:pt x="714707" y="592346"/>
                </a:lnTo>
                <a:lnTo>
                  <a:pt x="701415" y="601453"/>
                </a:lnTo>
                <a:lnTo>
                  <a:pt x="688123" y="609823"/>
                </a:lnTo>
                <a:lnTo>
                  <a:pt x="679753" y="621391"/>
                </a:lnTo>
                <a:lnTo>
                  <a:pt x="675568" y="636407"/>
                </a:lnTo>
                <a:lnTo>
                  <a:pt x="670645" y="647976"/>
                </a:lnTo>
                <a:lnTo>
                  <a:pt x="672368" y="662253"/>
                </a:lnTo>
                <a:lnTo>
                  <a:pt x="676553" y="678007"/>
                </a:lnTo>
                <a:lnTo>
                  <a:pt x="682214" y="694744"/>
                </a:lnTo>
                <a:lnTo>
                  <a:pt x="687876" y="710499"/>
                </a:lnTo>
                <a:lnTo>
                  <a:pt x="691076" y="724776"/>
                </a:lnTo>
                <a:lnTo>
                  <a:pt x="687876" y="724776"/>
                </a:lnTo>
                <a:lnTo>
                  <a:pt x="687876" y="728222"/>
                </a:lnTo>
                <a:lnTo>
                  <a:pt x="678030" y="724776"/>
                </a:lnTo>
                <a:lnTo>
                  <a:pt x="673845" y="712222"/>
                </a:lnTo>
                <a:lnTo>
                  <a:pt x="666461" y="695484"/>
                </a:lnTo>
                <a:lnTo>
                  <a:pt x="658091" y="678007"/>
                </a:lnTo>
                <a:lnTo>
                  <a:pt x="648983" y="665453"/>
                </a:lnTo>
                <a:lnTo>
                  <a:pt x="640615" y="658069"/>
                </a:lnTo>
                <a:lnTo>
                  <a:pt x="629784" y="656345"/>
                </a:lnTo>
                <a:lnTo>
                  <a:pt x="617476" y="650438"/>
                </a:lnTo>
                <a:lnTo>
                  <a:pt x="602707" y="644530"/>
                </a:lnTo>
                <a:lnTo>
                  <a:pt x="585477" y="642068"/>
                </a:lnTo>
                <a:lnTo>
                  <a:pt x="585477" y="644530"/>
                </a:lnTo>
                <a:lnTo>
                  <a:pt x="583014" y="644530"/>
                </a:lnTo>
                <a:lnTo>
                  <a:pt x="584739" y="649453"/>
                </a:lnTo>
                <a:lnTo>
                  <a:pt x="587199" y="653638"/>
                </a:lnTo>
                <a:lnTo>
                  <a:pt x="588923" y="656099"/>
                </a:lnTo>
                <a:lnTo>
                  <a:pt x="590645" y="659545"/>
                </a:lnTo>
                <a:lnTo>
                  <a:pt x="593107" y="663730"/>
                </a:lnTo>
                <a:lnTo>
                  <a:pt x="579815" y="663730"/>
                </a:lnTo>
                <a:lnTo>
                  <a:pt x="569969" y="659545"/>
                </a:lnTo>
                <a:lnTo>
                  <a:pt x="556677" y="656099"/>
                </a:lnTo>
                <a:lnTo>
                  <a:pt x="544369" y="656099"/>
                </a:lnTo>
                <a:lnTo>
                  <a:pt x="531077" y="657822"/>
                </a:lnTo>
                <a:lnTo>
                  <a:pt x="521970" y="660284"/>
                </a:lnTo>
                <a:lnTo>
                  <a:pt x="512124" y="665207"/>
                </a:lnTo>
                <a:lnTo>
                  <a:pt x="503754" y="671115"/>
                </a:lnTo>
                <a:lnTo>
                  <a:pt x="498092" y="679484"/>
                </a:lnTo>
                <a:lnTo>
                  <a:pt x="494892" y="686869"/>
                </a:lnTo>
                <a:lnTo>
                  <a:pt x="496616" y="692776"/>
                </a:lnTo>
                <a:lnTo>
                  <a:pt x="496616" y="700161"/>
                </a:lnTo>
                <a:lnTo>
                  <a:pt x="494154" y="708529"/>
                </a:lnTo>
                <a:lnTo>
                  <a:pt x="488492" y="727730"/>
                </a:lnTo>
                <a:lnTo>
                  <a:pt x="488492" y="742007"/>
                </a:lnTo>
                <a:lnTo>
                  <a:pt x="489231" y="757022"/>
                </a:lnTo>
                <a:lnTo>
                  <a:pt x="494892" y="771298"/>
                </a:lnTo>
                <a:lnTo>
                  <a:pt x="504000" y="788775"/>
                </a:lnTo>
                <a:lnTo>
                  <a:pt x="513846" y="790499"/>
                </a:lnTo>
                <a:lnTo>
                  <a:pt x="519508" y="792221"/>
                </a:lnTo>
                <a:lnTo>
                  <a:pt x="521970" y="794683"/>
                </a:lnTo>
                <a:lnTo>
                  <a:pt x="525170" y="796405"/>
                </a:lnTo>
                <a:lnTo>
                  <a:pt x="529354" y="798129"/>
                </a:lnTo>
                <a:lnTo>
                  <a:pt x="536738" y="794683"/>
                </a:lnTo>
                <a:lnTo>
                  <a:pt x="548308" y="788775"/>
                </a:lnTo>
                <a:lnTo>
                  <a:pt x="550770" y="787052"/>
                </a:lnTo>
                <a:lnTo>
                  <a:pt x="552492" y="787052"/>
                </a:lnTo>
                <a:lnTo>
                  <a:pt x="555692" y="787052"/>
                </a:lnTo>
                <a:lnTo>
                  <a:pt x="556430" y="787052"/>
                </a:lnTo>
                <a:lnTo>
                  <a:pt x="558153" y="787052"/>
                </a:lnTo>
                <a:lnTo>
                  <a:pt x="558153" y="786313"/>
                </a:lnTo>
                <a:lnTo>
                  <a:pt x="561354" y="782867"/>
                </a:lnTo>
                <a:lnTo>
                  <a:pt x="562092" y="778682"/>
                </a:lnTo>
                <a:lnTo>
                  <a:pt x="563816" y="774499"/>
                </a:lnTo>
                <a:lnTo>
                  <a:pt x="565538" y="769576"/>
                </a:lnTo>
                <a:lnTo>
                  <a:pt x="567262" y="767114"/>
                </a:lnTo>
                <a:lnTo>
                  <a:pt x="573908" y="759729"/>
                </a:lnTo>
                <a:lnTo>
                  <a:pt x="583014" y="755544"/>
                </a:lnTo>
                <a:lnTo>
                  <a:pt x="596308" y="753821"/>
                </a:lnTo>
                <a:lnTo>
                  <a:pt x="597046" y="757268"/>
                </a:lnTo>
                <a:lnTo>
                  <a:pt x="598769" y="758006"/>
                </a:lnTo>
                <a:lnTo>
                  <a:pt x="598769" y="759729"/>
                </a:lnTo>
                <a:lnTo>
                  <a:pt x="600491" y="759729"/>
                </a:lnTo>
                <a:lnTo>
                  <a:pt x="600491" y="758006"/>
                </a:lnTo>
                <a:lnTo>
                  <a:pt x="601477" y="758006"/>
                </a:lnTo>
                <a:lnTo>
                  <a:pt x="604677" y="758006"/>
                </a:lnTo>
                <a:lnTo>
                  <a:pt x="608861" y="757268"/>
                </a:lnTo>
                <a:lnTo>
                  <a:pt x="608861" y="769821"/>
                </a:lnTo>
                <a:lnTo>
                  <a:pt x="603200" y="775729"/>
                </a:lnTo>
                <a:lnTo>
                  <a:pt x="599015" y="786559"/>
                </a:lnTo>
                <a:lnTo>
                  <a:pt x="594831" y="800836"/>
                </a:lnTo>
                <a:lnTo>
                  <a:pt x="590645" y="814128"/>
                </a:lnTo>
                <a:lnTo>
                  <a:pt x="585722" y="824221"/>
                </a:lnTo>
                <a:lnTo>
                  <a:pt x="600491" y="824221"/>
                </a:lnTo>
                <a:lnTo>
                  <a:pt x="612799" y="822498"/>
                </a:lnTo>
                <a:lnTo>
                  <a:pt x="624369" y="822498"/>
                </a:lnTo>
                <a:lnTo>
                  <a:pt x="635199" y="824221"/>
                </a:lnTo>
                <a:lnTo>
                  <a:pt x="641845" y="828405"/>
                </a:lnTo>
                <a:lnTo>
                  <a:pt x="647507" y="837514"/>
                </a:lnTo>
                <a:lnTo>
                  <a:pt x="649229" y="850066"/>
                </a:lnTo>
                <a:lnTo>
                  <a:pt x="646768" y="859174"/>
                </a:lnTo>
                <a:lnTo>
                  <a:pt x="643568" y="870744"/>
                </a:lnTo>
                <a:lnTo>
                  <a:pt x="643568" y="882313"/>
                </a:lnTo>
                <a:lnTo>
                  <a:pt x="650954" y="889697"/>
                </a:lnTo>
                <a:lnTo>
                  <a:pt x="655138" y="894620"/>
                </a:lnTo>
                <a:lnTo>
                  <a:pt x="660799" y="900529"/>
                </a:lnTo>
                <a:lnTo>
                  <a:pt x="669906" y="905451"/>
                </a:lnTo>
                <a:lnTo>
                  <a:pt x="680738" y="907913"/>
                </a:lnTo>
                <a:lnTo>
                  <a:pt x="686399" y="900529"/>
                </a:lnTo>
                <a:lnTo>
                  <a:pt x="693784" y="898066"/>
                </a:lnTo>
                <a:lnTo>
                  <a:pt x="707076" y="898066"/>
                </a:lnTo>
                <a:lnTo>
                  <a:pt x="708798" y="900529"/>
                </a:lnTo>
                <a:lnTo>
                  <a:pt x="711261" y="903975"/>
                </a:lnTo>
                <a:lnTo>
                  <a:pt x="712737" y="905697"/>
                </a:lnTo>
                <a:lnTo>
                  <a:pt x="714460" y="905697"/>
                </a:lnTo>
                <a:lnTo>
                  <a:pt x="718645" y="906436"/>
                </a:lnTo>
                <a:lnTo>
                  <a:pt x="724060" y="907667"/>
                </a:lnTo>
                <a:lnTo>
                  <a:pt x="729722" y="896098"/>
                </a:lnTo>
                <a:lnTo>
                  <a:pt x="737106" y="887728"/>
                </a:lnTo>
                <a:lnTo>
                  <a:pt x="745476" y="880343"/>
                </a:lnTo>
                <a:lnTo>
                  <a:pt x="756306" y="874436"/>
                </a:lnTo>
                <a:lnTo>
                  <a:pt x="772060" y="871975"/>
                </a:lnTo>
                <a:lnTo>
                  <a:pt x="774522" y="870251"/>
                </a:lnTo>
                <a:lnTo>
                  <a:pt x="776244" y="870251"/>
                </a:lnTo>
                <a:lnTo>
                  <a:pt x="778707" y="870251"/>
                </a:lnTo>
                <a:lnTo>
                  <a:pt x="780429" y="870251"/>
                </a:lnTo>
                <a:lnTo>
                  <a:pt x="783629" y="871975"/>
                </a:lnTo>
                <a:lnTo>
                  <a:pt x="787813" y="871975"/>
                </a:lnTo>
                <a:lnTo>
                  <a:pt x="786090" y="874436"/>
                </a:lnTo>
                <a:lnTo>
                  <a:pt x="786090" y="877882"/>
                </a:lnTo>
                <a:lnTo>
                  <a:pt x="784367" y="877882"/>
                </a:lnTo>
                <a:lnTo>
                  <a:pt x="784367" y="878621"/>
                </a:lnTo>
                <a:lnTo>
                  <a:pt x="786090" y="878621"/>
                </a:lnTo>
                <a:lnTo>
                  <a:pt x="787813" y="880343"/>
                </a:lnTo>
                <a:lnTo>
                  <a:pt x="790275" y="882066"/>
                </a:lnTo>
                <a:lnTo>
                  <a:pt x="790275" y="878621"/>
                </a:lnTo>
                <a:lnTo>
                  <a:pt x="793475" y="876160"/>
                </a:lnTo>
                <a:lnTo>
                  <a:pt x="795199" y="874436"/>
                </a:lnTo>
                <a:lnTo>
                  <a:pt x="795937" y="872714"/>
                </a:lnTo>
                <a:lnTo>
                  <a:pt x="797660" y="871975"/>
                </a:lnTo>
                <a:lnTo>
                  <a:pt x="800860" y="870251"/>
                </a:lnTo>
                <a:lnTo>
                  <a:pt x="803320" y="868529"/>
                </a:lnTo>
                <a:lnTo>
                  <a:pt x="816613" y="880097"/>
                </a:lnTo>
                <a:lnTo>
                  <a:pt x="833845" y="886006"/>
                </a:lnTo>
                <a:lnTo>
                  <a:pt x="851075" y="887728"/>
                </a:lnTo>
                <a:lnTo>
                  <a:pt x="871014" y="886006"/>
                </a:lnTo>
                <a:lnTo>
                  <a:pt x="891689" y="884281"/>
                </a:lnTo>
                <a:lnTo>
                  <a:pt x="891689" y="887728"/>
                </a:lnTo>
                <a:lnTo>
                  <a:pt x="891689" y="889452"/>
                </a:lnTo>
                <a:lnTo>
                  <a:pt x="889967" y="890190"/>
                </a:lnTo>
                <a:lnTo>
                  <a:pt x="889967" y="891912"/>
                </a:lnTo>
                <a:lnTo>
                  <a:pt x="888243" y="894374"/>
                </a:lnTo>
                <a:lnTo>
                  <a:pt x="898090" y="897820"/>
                </a:lnTo>
                <a:lnTo>
                  <a:pt x="903751" y="902005"/>
                </a:lnTo>
                <a:lnTo>
                  <a:pt x="909413" y="906190"/>
                </a:lnTo>
                <a:lnTo>
                  <a:pt x="919259" y="911113"/>
                </a:lnTo>
                <a:lnTo>
                  <a:pt x="919259" y="919481"/>
                </a:lnTo>
                <a:lnTo>
                  <a:pt x="930090" y="922928"/>
                </a:lnTo>
                <a:lnTo>
                  <a:pt x="936736" y="923667"/>
                </a:lnTo>
                <a:lnTo>
                  <a:pt x="942397" y="929574"/>
                </a:lnTo>
                <a:lnTo>
                  <a:pt x="945597" y="938682"/>
                </a:lnTo>
                <a:lnTo>
                  <a:pt x="962828" y="940404"/>
                </a:lnTo>
                <a:lnTo>
                  <a:pt x="976859" y="941143"/>
                </a:lnTo>
                <a:lnTo>
                  <a:pt x="995813" y="942867"/>
                </a:lnTo>
                <a:lnTo>
                  <a:pt x="1009104" y="960343"/>
                </a:lnTo>
                <a:lnTo>
                  <a:pt x="1024859" y="976097"/>
                </a:lnTo>
                <a:lnTo>
                  <a:pt x="1042089" y="989389"/>
                </a:lnTo>
                <a:lnTo>
                  <a:pt x="1062028" y="999481"/>
                </a:lnTo>
                <a:lnTo>
                  <a:pt x="1061290" y="1005389"/>
                </a:lnTo>
                <a:lnTo>
                  <a:pt x="1058089" y="1008835"/>
                </a:lnTo>
                <a:lnTo>
                  <a:pt x="1055627" y="1013020"/>
                </a:lnTo>
                <a:lnTo>
                  <a:pt x="1052427" y="1015481"/>
                </a:lnTo>
                <a:lnTo>
                  <a:pt x="1049966" y="1020404"/>
                </a:lnTo>
                <a:lnTo>
                  <a:pt x="1068182" y="1020404"/>
                </a:lnTo>
                <a:lnTo>
                  <a:pt x="1085412" y="1026312"/>
                </a:lnTo>
                <a:lnTo>
                  <a:pt x="1088612" y="1036404"/>
                </a:lnTo>
                <a:lnTo>
                  <a:pt x="1092798" y="1034681"/>
                </a:lnTo>
                <a:lnTo>
                  <a:pt x="1095258" y="1032958"/>
                </a:lnTo>
                <a:lnTo>
                  <a:pt x="1100181" y="1034681"/>
                </a:lnTo>
                <a:lnTo>
                  <a:pt x="1100919" y="1034681"/>
                </a:lnTo>
                <a:lnTo>
                  <a:pt x="1104120" y="1036404"/>
                </a:lnTo>
                <a:lnTo>
                  <a:pt x="1106582" y="1038127"/>
                </a:lnTo>
                <a:lnTo>
                  <a:pt x="1109782" y="1038865"/>
                </a:lnTo>
                <a:lnTo>
                  <a:pt x="1154335" y="1042312"/>
                </a:lnTo>
                <a:lnTo>
                  <a:pt x="1158519" y="1046496"/>
                </a:lnTo>
                <a:lnTo>
                  <a:pt x="1161719" y="1054866"/>
                </a:lnTo>
                <a:lnTo>
                  <a:pt x="1162457" y="1062250"/>
                </a:lnTo>
                <a:lnTo>
                  <a:pt x="1167381" y="1068158"/>
                </a:lnTo>
                <a:lnTo>
                  <a:pt x="1174027" y="1069881"/>
                </a:lnTo>
                <a:lnTo>
                  <a:pt x="1181411" y="1069881"/>
                </a:lnTo>
                <a:lnTo>
                  <a:pt x="1187072" y="1068158"/>
                </a:lnTo>
                <a:lnTo>
                  <a:pt x="1191257" y="1074065"/>
                </a:lnTo>
                <a:lnTo>
                  <a:pt x="1196181" y="1078250"/>
                </a:lnTo>
                <a:lnTo>
                  <a:pt x="1198642" y="1083174"/>
                </a:lnTo>
                <a:lnTo>
                  <a:pt x="1200612" y="1088835"/>
                </a:lnTo>
                <a:lnTo>
                  <a:pt x="1202334" y="1095481"/>
                </a:lnTo>
                <a:lnTo>
                  <a:pt x="1191503" y="1108773"/>
                </a:lnTo>
                <a:lnTo>
                  <a:pt x="1179934" y="1124527"/>
                </a:lnTo>
                <a:lnTo>
                  <a:pt x="1168366" y="1142003"/>
                </a:lnTo>
                <a:lnTo>
                  <a:pt x="1158519" y="1159481"/>
                </a:lnTo>
                <a:lnTo>
                  <a:pt x="1151874" y="1172772"/>
                </a:lnTo>
                <a:lnTo>
                  <a:pt x="1151874" y="1181142"/>
                </a:lnTo>
                <a:lnTo>
                  <a:pt x="1152611" y="1192710"/>
                </a:lnTo>
                <a:lnTo>
                  <a:pt x="1155811" y="1206003"/>
                </a:lnTo>
                <a:lnTo>
                  <a:pt x="1154089" y="1217572"/>
                </a:lnTo>
                <a:lnTo>
                  <a:pt x="1151627" y="1224957"/>
                </a:lnTo>
                <a:lnTo>
                  <a:pt x="1145965" y="1236526"/>
                </a:lnTo>
                <a:lnTo>
                  <a:pt x="1145610" y="1237129"/>
                </a:lnTo>
                <a:lnTo>
                  <a:pt x="795176" y="1237129"/>
                </a:lnTo>
                <a:lnTo>
                  <a:pt x="797415" y="1220772"/>
                </a:lnTo>
                <a:lnTo>
                  <a:pt x="768614" y="1209941"/>
                </a:lnTo>
                <a:lnTo>
                  <a:pt x="743752" y="1193203"/>
                </a:lnTo>
                <a:lnTo>
                  <a:pt x="723814" y="1171542"/>
                </a:lnTo>
                <a:lnTo>
                  <a:pt x="707322" y="1148157"/>
                </a:lnTo>
                <a:lnTo>
                  <a:pt x="701661" y="1134865"/>
                </a:lnTo>
                <a:lnTo>
                  <a:pt x="697476" y="1122311"/>
                </a:lnTo>
                <a:lnTo>
                  <a:pt x="693291" y="1107296"/>
                </a:lnTo>
                <a:lnTo>
                  <a:pt x="687630" y="1095727"/>
                </a:lnTo>
                <a:lnTo>
                  <a:pt x="678522" y="1087357"/>
                </a:lnTo>
                <a:lnTo>
                  <a:pt x="676061" y="1083911"/>
                </a:lnTo>
                <a:lnTo>
                  <a:pt x="671876" y="1083911"/>
                </a:lnTo>
                <a:lnTo>
                  <a:pt x="668677" y="1083174"/>
                </a:lnTo>
                <a:lnTo>
                  <a:pt x="666215" y="1079727"/>
                </a:lnTo>
                <a:lnTo>
                  <a:pt x="663014" y="1077265"/>
                </a:lnTo>
                <a:lnTo>
                  <a:pt x="666215" y="1071358"/>
                </a:lnTo>
                <a:lnTo>
                  <a:pt x="666215" y="1066434"/>
                </a:lnTo>
                <a:lnTo>
                  <a:pt x="666215" y="1060527"/>
                </a:lnTo>
                <a:lnTo>
                  <a:pt x="666215" y="1054620"/>
                </a:lnTo>
                <a:lnTo>
                  <a:pt x="673599" y="1050435"/>
                </a:lnTo>
                <a:lnTo>
                  <a:pt x="678522" y="1046250"/>
                </a:lnTo>
                <a:lnTo>
                  <a:pt x="685907" y="1042065"/>
                </a:lnTo>
                <a:lnTo>
                  <a:pt x="685907" y="1038619"/>
                </a:lnTo>
                <a:lnTo>
                  <a:pt x="678522" y="1038619"/>
                </a:lnTo>
                <a:lnTo>
                  <a:pt x="674337" y="1037881"/>
                </a:lnTo>
                <a:lnTo>
                  <a:pt x="670152" y="1037881"/>
                </a:lnTo>
                <a:lnTo>
                  <a:pt x="665969" y="1036158"/>
                </a:lnTo>
                <a:lnTo>
                  <a:pt x="671630" y="1022866"/>
                </a:lnTo>
                <a:lnTo>
                  <a:pt x="675815" y="1009574"/>
                </a:lnTo>
                <a:lnTo>
                  <a:pt x="681476" y="997020"/>
                </a:lnTo>
                <a:lnTo>
                  <a:pt x="691322" y="986189"/>
                </a:lnTo>
                <a:lnTo>
                  <a:pt x="702891" y="976097"/>
                </a:lnTo>
                <a:lnTo>
                  <a:pt x="712737" y="964528"/>
                </a:lnTo>
                <a:lnTo>
                  <a:pt x="711998" y="956159"/>
                </a:lnTo>
                <a:lnTo>
                  <a:pt x="711998" y="944590"/>
                </a:lnTo>
                <a:lnTo>
                  <a:pt x="710276" y="933020"/>
                </a:lnTo>
                <a:lnTo>
                  <a:pt x="706091" y="925636"/>
                </a:lnTo>
                <a:lnTo>
                  <a:pt x="700430" y="917266"/>
                </a:lnTo>
                <a:lnTo>
                  <a:pt x="694769" y="908159"/>
                </a:lnTo>
                <a:lnTo>
                  <a:pt x="689107" y="908159"/>
                </a:lnTo>
                <a:lnTo>
                  <a:pt x="687384" y="909882"/>
                </a:lnTo>
                <a:lnTo>
                  <a:pt x="685660" y="911605"/>
                </a:lnTo>
                <a:lnTo>
                  <a:pt x="683938" y="912343"/>
                </a:lnTo>
                <a:lnTo>
                  <a:pt x="681476" y="914066"/>
                </a:lnTo>
                <a:lnTo>
                  <a:pt x="683199" y="917513"/>
                </a:lnTo>
                <a:lnTo>
                  <a:pt x="683199" y="919974"/>
                </a:lnTo>
                <a:lnTo>
                  <a:pt x="683199" y="921697"/>
                </a:lnTo>
                <a:lnTo>
                  <a:pt x="681476" y="924159"/>
                </a:lnTo>
                <a:lnTo>
                  <a:pt x="679753" y="924159"/>
                </a:lnTo>
                <a:lnTo>
                  <a:pt x="678030" y="925882"/>
                </a:lnTo>
                <a:lnTo>
                  <a:pt x="677292" y="925882"/>
                </a:lnTo>
                <a:lnTo>
                  <a:pt x="675568" y="925882"/>
                </a:lnTo>
                <a:lnTo>
                  <a:pt x="673108" y="927605"/>
                </a:lnTo>
                <a:lnTo>
                  <a:pt x="665722" y="921697"/>
                </a:lnTo>
                <a:lnTo>
                  <a:pt x="652430" y="914313"/>
                </a:lnTo>
                <a:lnTo>
                  <a:pt x="639137" y="906929"/>
                </a:lnTo>
                <a:lnTo>
                  <a:pt x="626831" y="901020"/>
                </a:lnTo>
                <a:lnTo>
                  <a:pt x="617722" y="898558"/>
                </a:lnTo>
                <a:lnTo>
                  <a:pt x="610338" y="881082"/>
                </a:lnTo>
                <a:lnTo>
                  <a:pt x="603692" y="870989"/>
                </a:lnTo>
                <a:lnTo>
                  <a:pt x="596308" y="863605"/>
                </a:lnTo>
                <a:lnTo>
                  <a:pt x="588923" y="861144"/>
                </a:lnTo>
                <a:lnTo>
                  <a:pt x="577353" y="857698"/>
                </a:lnTo>
                <a:lnTo>
                  <a:pt x="565046" y="853513"/>
                </a:lnTo>
                <a:lnTo>
                  <a:pt x="548554" y="847606"/>
                </a:lnTo>
                <a:lnTo>
                  <a:pt x="538708" y="840221"/>
                </a:lnTo>
                <a:lnTo>
                  <a:pt x="530338" y="832836"/>
                </a:lnTo>
                <a:lnTo>
                  <a:pt x="517046" y="826929"/>
                </a:lnTo>
                <a:lnTo>
                  <a:pt x="508677" y="826929"/>
                </a:lnTo>
                <a:lnTo>
                  <a:pt x="503016" y="830375"/>
                </a:lnTo>
                <a:lnTo>
                  <a:pt x="498092" y="832836"/>
                </a:lnTo>
                <a:lnTo>
                  <a:pt x="492431" y="836283"/>
                </a:lnTo>
                <a:lnTo>
                  <a:pt x="485785" y="834560"/>
                </a:lnTo>
                <a:lnTo>
                  <a:pt x="482585" y="832836"/>
                </a:lnTo>
                <a:lnTo>
                  <a:pt x="480124" y="830375"/>
                </a:lnTo>
                <a:lnTo>
                  <a:pt x="476924" y="826929"/>
                </a:lnTo>
                <a:lnTo>
                  <a:pt x="472739" y="822744"/>
                </a:lnTo>
                <a:lnTo>
                  <a:pt x="469539" y="820283"/>
                </a:lnTo>
                <a:lnTo>
                  <a:pt x="467077" y="818559"/>
                </a:lnTo>
                <a:lnTo>
                  <a:pt x="448124" y="815113"/>
                </a:lnTo>
                <a:lnTo>
                  <a:pt x="445662" y="812652"/>
                </a:lnTo>
                <a:lnTo>
                  <a:pt x="442462" y="810190"/>
                </a:lnTo>
                <a:lnTo>
                  <a:pt x="440000" y="806744"/>
                </a:lnTo>
                <a:lnTo>
                  <a:pt x="436801" y="804283"/>
                </a:lnTo>
                <a:lnTo>
                  <a:pt x="436062" y="802560"/>
                </a:lnTo>
                <a:lnTo>
                  <a:pt x="419570" y="805021"/>
                </a:lnTo>
                <a:lnTo>
                  <a:pt x="417108" y="804283"/>
                </a:lnTo>
                <a:lnTo>
                  <a:pt x="412924" y="798375"/>
                </a:lnTo>
                <a:lnTo>
                  <a:pt x="405539" y="792467"/>
                </a:lnTo>
                <a:lnTo>
                  <a:pt x="399878" y="785082"/>
                </a:lnTo>
                <a:lnTo>
                  <a:pt x="394217" y="779175"/>
                </a:lnTo>
                <a:lnTo>
                  <a:pt x="391017" y="775729"/>
                </a:lnTo>
                <a:lnTo>
                  <a:pt x="396677" y="757513"/>
                </a:lnTo>
                <a:lnTo>
                  <a:pt x="380924" y="740036"/>
                </a:lnTo>
                <a:lnTo>
                  <a:pt x="366893" y="720837"/>
                </a:lnTo>
                <a:lnTo>
                  <a:pt x="352124" y="700899"/>
                </a:lnTo>
                <a:lnTo>
                  <a:pt x="338094" y="679976"/>
                </a:lnTo>
                <a:lnTo>
                  <a:pt x="334894" y="678252"/>
                </a:lnTo>
                <a:lnTo>
                  <a:pt x="330709" y="677514"/>
                </a:lnTo>
                <a:lnTo>
                  <a:pt x="328248" y="677514"/>
                </a:lnTo>
                <a:lnTo>
                  <a:pt x="323324" y="675792"/>
                </a:lnTo>
                <a:lnTo>
                  <a:pt x="322586" y="674068"/>
                </a:lnTo>
                <a:lnTo>
                  <a:pt x="316925" y="666683"/>
                </a:lnTo>
                <a:lnTo>
                  <a:pt x="313725" y="658315"/>
                </a:lnTo>
                <a:lnTo>
                  <a:pt x="311262" y="649945"/>
                </a:lnTo>
                <a:lnTo>
                  <a:pt x="306339" y="640837"/>
                </a:lnTo>
                <a:lnTo>
                  <a:pt x="299694" y="636653"/>
                </a:lnTo>
                <a:lnTo>
                  <a:pt x="296493" y="633207"/>
                </a:lnTo>
                <a:lnTo>
                  <a:pt x="294032" y="630746"/>
                </a:lnTo>
                <a:lnTo>
                  <a:pt x="290832" y="629022"/>
                </a:lnTo>
                <a:lnTo>
                  <a:pt x="290832" y="644777"/>
                </a:lnTo>
                <a:lnTo>
                  <a:pt x="295017" y="650683"/>
                </a:lnTo>
                <a:lnTo>
                  <a:pt x="304124" y="660776"/>
                </a:lnTo>
                <a:lnTo>
                  <a:pt x="312494" y="672346"/>
                </a:lnTo>
                <a:lnTo>
                  <a:pt x="323324" y="687360"/>
                </a:lnTo>
                <a:lnTo>
                  <a:pt x="331693" y="701637"/>
                </a:lnTo>
                <a:lnTo>
                  <a:pt x="340801" y="716653"/>
                </a:lnTo>
                <a:lnTo>
                  <a:pt x="347447" y="729945"/>
                </a:lnTo>
                <a:lnTo>
                  <a:pt x="350647" y="738314"/>
                </a:lnTo>
                <a:lnTo>
                  <a:pt x="350647" y="744222"/>
                </a:lnTo>
                <a:lnTo>
                  <a:pt x="348925" y="746683"/>
                </a:lnTo>
                <a:lnTo>
                  <a:pt x="347200" y="748406"/>
                </a:lnTo>
                <a:lnTo>
                  <a:pt x="347200" y="750129"/>
                </a:lnTo>
                <a:lnTo>
                  <a:pt x="344740" y="751853"/>
                </a:lnTo>
                <a:lnTo>
                  <a:pt x="344740" y="745945"/>
                </a:lnTo>
                <a:lnTo>
                  <a:pt x="343017" y="741021"/>
                </a:lnTo>
                <a:lnTo>
                  <a:pt x="343017" y="738561"/>
                </a:lnTo>
                <a:lnTo>
                  <a:pt x="341294" y="735114"/>
                </a:lnTo>
                <a:lnTo>
                  <a:pt x="338832" y="735114"/>
                </a:lnTo>
                <a:lnTo>
                  <a:pt x="337109" y="735114"/>
                </a:lnTo>
                <a:lnTo>
                  <a:pt x="335386" y="735114"/>
                </a:lnTo>
                <a:lnTo>
                  <a:pt x="334648" y="735114"/>
                </a:lnTo>
                <a:lnTo>
                  <a:pt x="332924" y="735114"/>
                </a:lnTo>
                <a:lnTo>
                  <a:pt x="328740" y="735114"/>
                </a:lnTo>
                <a:lnTo>
                  <a:pt x="325540" y="725022"/>
                </a:lnTo>
                <a:lnTo>
                  <a:pt x="323078" y="714929"/>
                </a:lnTo>
                <a:lnTo>
                  <a:pt x="318156" y="706561"/>
                </a:lnTo>
                <a:lnTo>
                  <a:pt x="311509" y="699175"/>
                </a:lnTo>
                <a:lnTo>
                  <a:pt x="302401" y="693269"/>
                </a:lnTo>
                <a:lnTo>
                  <a:pt x="294032" y="687360"/>
                </a:lnTo>
                <a:lnTo>
                  <a:pt x="286647" y="677268"/>
                </a:lnTo>
                <a:lnTo>
                  <a:pt x="289109" y="675545"/>
                </a:lnTo>
                <a:lnTo>
                  <a:pt x="290832" y="675545"/>
                </a:lnTo>
                <a:lnTo>
                  <a:pt x="292555" y="675545"/>
                </a:lnTo>
                <a:lnTo>
                  <a:pt x="292555" y="673821"/>
                </a:lnTo>
                <a:lnTo>
                  <a:pt x="292555" y="672099"/>
                </a:lnTo>
                <a:lnTo>
                  <a:pt x="294278" y="671361"/>
                </a:lnTo>
                <a:lnTo>
                  <a:pt x="283447" y="663976"/>
                </a:lnTo>
                <a:lnTo>
                  <a:pt x="278524" y="654869"/>
                </a:lnTo>
                <a:lnTo>
                  <a:pt x="273601" y="644777"/>
                </a:lnTo>
                <a:lnTo>
                  <a:pt x="271140" y="633207"/>
                </a:lnTo>
                <a:lnTo>
                  <a:pt x="265478" y="623115"/>
                </a:lnTo>
                <a:lnTo>
                  <a:pt x="258093" y="614745"/>
                </a:lnTo>
                <a:lnTo>
                  <a:pt x="249725" y="609823"/>
                </a:lnTo>
                <a:lnTo>
                  <a:pt x="238894" y="605638"/>
                </a:lnTo>
                <a:lnTo>
                  <a:pt x="230524" y="599730"/>
                </a:lnTo>
                <a:lnTo>
                  <a:pt x="224863" y="592346"/>
                </a:lnTo>
                <a:lnTo>
                  <a:pt x="221663" y="583977"/>
                </a:lnTo>
                <a:lnTo>
                  <a:pt x="217478" y="574871"/>
                </a:lnTo>
                <a:lnTo>
                  <a:pt x="207633" y="560594"/>
                </a:lnTo>
                <a:lnTo>
                  <a:pt x="199264" y="550502"/>
                </a:lnTo>
                <a:lnTo>
                  <a:pt x="190156" y="541394"/>
                </a:lnTo>
                <a:lnTo>
                  <a:pt x="184494" y="531303"/>
                </a:lnTo>
                <a:lnTo>
                  <a:pt x="180309" y="518010"/>
                </a:lnTo>
                <a:lnTo>
                  <a:pt x="177109" y="500533"/>
                </a:lnTo>
                <a:lnTo>
                  <a:pt x="176371" y="476410"/>
                </a:lnTo>
                <a:lnTo>
                  <a:pt x="176371" y="470503"/>
                </a:lnTo>
                <a:lnTo>
                  <a:pt x="177109" y="458933"/>
                </a:lnTo>
                <a:lnTo>
                  <a:pt x="177109" y="443180"/>
                </a:lnTo>
                <a:lnTo>
                  <a:pt x="177109" y="423980"/>
                </a:lnTo>
                <a:lnTo>
                  <a:pt x="177109" y="406503"/>
                </a:lnTo>
                <a:lnTo>
                  <a:pt x="178833" y="392226"/>
                </a:lnTo>
                <a:lnTo>
                  <a:pt x="180556" y="383118"/>
                </a:lnTo>
                <a:lnTo>
                  <a:pt x="184740" y="381396"/>
                </a:lnTo>
                <a:lnTo>
                  <a:pt x="187940" y="381396"/>
                </a:lnTo>
                <a:lnTo>
                  <a:pt x="190402" y="381396"/>
                </a:lnTo>
                <a:lnTo>
                  <a:pt x="193602" y="381396"/>
                </a:lnTo>
                <a:lnTo>
                  <a:pt x="196064" y="383118"/>
                </a:lnTo>
                <a:lnTo>
                  <a:pt x="197787" y="386564"/>
                </a:lnTo>
                <a:lnTo>
                  <a:pt x="200248" y="389026"/>
                </a:lnTo>
                <a:lnTo>
                  <a:pt x="201970" y="392473"/>
                </a:lnTo>
                <a:lnTo>
                  <a:pt x="201970" y="375733"/>
                </a:lnTo>
                <a:lnTo>
                  <a:pt x="192125" y="364165"/>
                </a:lnTo>
                <a:lnTo>
                  <a:pt x="180556" y="352596"/>
                </a:lnTo>
                <a:lnTo>
                  <a:pt x="167264" y="344226"/>
                </a:lnTo>
                <a:lnTo>
                  <a:pt x="167264" y="351611"/>
                </a:lnTo>
                <a:lnTo>
                  <a:pt x="172926" y="355795"/>
                </a:lnTo>
                <a:lnTo>
                  <a:pt x="178586" y="359980"/>
                </a:lnTo>
                <a:lnTo>
                  <a:pt x="184247" y="364165"/>
                </a:lnTo>
                <a:lnTo>
                  <a:pt x="188433" y="370072"/>
                </a:lnTo>
                <a:lnTo>
                  <a:pt x="188433" y="373518"/>
                </a:lnTo>
                <a:lnTo>
                  <a:pt x="187694" y="373518"/>
                </a:lnTo>
                <a:lnTo>
                  <a:pt x="187694" y="375241"/>
                </a:lnTo>
                <a:lnTo>
                  <a:pt x="185971" y="375980"/>
                </a:lnTo>
                <a:lnTo>
                  <a:pt x="182772" y="377703"/>
                </a:lnTo>
                <a:lnTo>
                  <a:pt x="182032" y="379426"/>
                </a:lnTo>
                <a:lnTo>
                  <a:pt x="177109" y="379426"/>
                </a:lnTo>
                <a:lnTo>
                  <a:pt x="172926" y="379426"/>
                </a:lnTo>
                <a:lnTo>
                  <a:pt x="171202" y="379426"/>
                </a:lnTo>
                <a:lnTo>
                  <a:pt x="171202" y="377703"/>
                </a:lnTo>
                <a:lnTo>
                  <a:pt x="170463" y="377703"/>
                </a:lnTo>
                <a:lnTo>
                  <a:pt x="167264" y="375980"/>
                </a:lnTo>
                <a:lnTo>
                  <a:pt x="157418" y="363426"/>
                </a:lnTo>
                <a:lnTo>
                  <a:pt x="148310" y="350134"/>
                </a:lnTo>
                <a:lnTo>
                  <a:pt x="141664" y="335119"/>
                </a:lnTo>
                <a:lnTo>
                  <a:pt x="148310" y="335119"/>
                </a:lnTo>
                <a:lnTo>
                  <a:pt x="151510" y="336841"/>
                </a:lnTo>
                <a:lnTo>
                  <a:pt x="153972" y="336841"/>
                </a:lnTo>
                <a:lnTo>
                  <a:pt x="157171" y="336841"/>
                </a:lnTo>
                <a:lnTo>
                  <a:pt x="159633" y="335119"/>
                </a:lnTo>
                <a:lnTo>
                  <a:pt x="148064" y="330934"/>
                </a:lnTo>
                <a:lnTo>
                  <a:pt x="141418" y="324288"/>
                </a:lnTo>
                <a:lnTo>
                  <a:pt x="135756" y="315180"/>
                </a:lnTo>
                <a:lnTo>
                  <a:pt x="130834" y="305088"/>
                </a:lnTo>
                <a:lnTo>
                  <a:pt x="128371" y="294995"/>
                </a:lnTo>
                <a:lnTo>
                  <a:pt x="124187" y="285888"/>
                </a:lnTo>
                <a:lnTo>
                  <a:pt x="118525" y="278503"/>
                </a:lnTo>
                <a:lnTo>
                  <a:pt x="109418" y="274319"/>
                </a:lnTo>
                <a:lnTo>
                  <a:pt x="112618" y="255118"/>
                </a:lnTo>
                <a:lnTo>
                  <a:pt x="102772" y="244287"/>
                </a:lnTo>
                <a:lnTo>
                  <a:pt x="93664" y="230995"/>
                </a:lnTo>
                <a:lnTo>
                  <a:pt x="86279" y="217703"/>
                </a:lnTo>
                <a:lnTo>
                  <a:pt x="76433" y="204411"/>
                </a:lnTo>
                <a:lnTo>
                  <a:pt x="64865" y="194320"/>
                </a:lnTo>
                <a:lnTo>
                  <a:pt x="49111" y="186935"/>
                </a:lnTo>
                <a:lnTo>
                  <a:pt x="30156" y="182750"/>
                </a:lnTo>
                <a:lnTo>
                  <a:pt x="14403" y="175366"/>
                </a:lnTo>
                <a:lnTo>
                  <a:pt x="2834" y="165273"/>
                </a:lnTo>
                <a:lnTo>
                  <a:pt x="0" y="162806"/>
                </a:lnTo>
                <a:close/>
              </a:path>
            </a:pathLst>
          </a:custGeom>
          <a:solidFill>
            <a:schemeClr val="bg1">
              <a:alpha val="20000"/>
            </a:schemeClr>
          </a:solidFill>
          <a:ln w="3104" cap="flat">
            <a:noFill/>
            <a:prstDash val="solid"/>
            <a:miter/>
          </a:ln>
        </p:spPr>
        <p:txBody>
          <a:bodyPr wrap="square" rtlCol="0" anchor="ctr">
            <a:noAutofit/>
          </a:bodyPr>
          <a:lstStyle/>
          <a:p>
            <a:endParaRPr lang="en-US"/>
          </a:p>
        </p:txBody>
      </p:sp>
      <p:grpSp>
        <p:nvGrpSpPr>
          <p:cNvPr id="20" name="Group 19">
            <a:extLst>
              <a:ext uri="{FF2B5EF4-FFF2-40B4-BE49-F238E27FC236}">
                <a16:creationId xmlns:a16="http://schemas.microsoft.com/office/drawing/2014/main" id="{21211699-FA0D-4F4D-AE41-43D98EA13D02}"/>
              </a:ext>
            </a:extLst>
          </p:cNvPr>
          <p:cNvGrpSpPr/>
          <p:nvPr userDrawn="1"/>
        </p:nvGrpSpPr>
        <p:grpSpPr>
          <a:xfrm>
            <a:off x="10415614" y="1995380"/>
            <a:ext cx="1344926" cy="246023"/>
            <a:chOff x="6916230" y="365408"/>
            <a:chExt cx="3673340" cy="671952"/>
          </a:xfrm>
          <a:solidFill>
            <a:schemeClr val="bg1">
              <a:alpha val="94000"/>
            </a:schemeClr>
          </a:solidFill>
        </p:grpSpPr>
        <p:sp>
          <p:nvSpPr>
            <p:cNvPr id="21" name="Freeform: Shape 20">
              <a:extLst>
                <a:ext uri="{FF2B5EF4-FFF2-40B4-BE49-F238E27FC236}">
                  <a16:creationId xmlns:a16="http://schemas.microsoft.com/office/drawing/2014/main" id="{A3517EDD-BC26-4280-96E8-1130BB6B2552}"/>
                </a:ext>
              </a:extLst>
            </p:cNvPr>
            <p:cNvSpPr/>
            <p:nvPr/>
          </p:nvSpPr>
          <p:spPr>
            <a:xfrm rot="1020000">
              <a:off x="8384147" y="408886"/>
              <a:ext cx="403282" cy="600493"/>
            </a:xfrm>
            <a:custGeom>
              <a:avLst/>
              <a:gdLst>
                <a:gd name="connsiteX0" fmla="*/ 370630 w 403282"/>
                <a:gd name="connsiteY0" fmla="*/ 493654 h 600493"/>
                <a:gd name="connsiteX1" fmla="*/ 383308 w 403282"/>
                <a:gd name="connsiteY1" fmla="*/ 495095 h 600493"/>
                <a:gd name="connsiteX2" fmla="*/ 402037 w 403282"/>
                <a:gd name="connsiteY2" fmla="*/ 508637 h 600493"/>
                <a:gd name="connsiteX3" fmla="*/ 395698 w 403282"/>
                <a:gd name="connsiteY3" fmla="*/ 532265 h 600493"/>
                <a:gd name="connsiteX4" fmla="*/ 377833 w 403282"/>
                <a:gd name="connsiteY4" fmla="*/ 541197 h 600493"/>
                <a:gd name="connsiteX5" fmla="*/ 306951 w 403282"/>
                <a:gd name="connsiteY5" fmla="*/ 562519 h 600493"/>
                <a:gd name="connsiteX6" fmla="*/ 261137 w 403282"/>
                <a:gd name="connsiteY6" fmla="*/ 575774 h 600493"/>
                <a:gd name="connsiteX7" fmla="*/ 186510 w 403282"/>
                <a:gd name="connsiteY7" fmla="*/ 597384 h 600493"/>
                <a:gd name="connsiteX8" fmla="*/ 165476 w 403282"/>
                <a:gd name="connsiteY8" fmla="*/ 600265 h 600493"/>
                <a:gd name="connsiteX9" fmla="*/ 146747 w 403282"/>
                <a:gd name="connsiteY9" fmla="*/ 584706 h 600493"/>
                <a:gd name="connsiteX10" fmla="*/ 153950 w 403282"/>
                <a:gd name="connsiteY10" fmla="*/ 562519 h 600493"/>
                <a:gd name="connsiteX11" fmla="*/ 162594 w 403282"/>
                <a:gd name="connsiteY11" fmla="*/ 556180 h 600493"/>
                <a:gd name="connsiteX12" fmla="*/ 172391 w 403282"/>
                <a:gd name="connsiteY12" fmla="*/ 524773 h 600493"/>
                <a:gd name="connsiteX13" fmla="*/ 164323 w 403282"/>
                <a:gd name="connsiteY13" fmla="*/ 507197 h 600493"/>
                <a:gd name="connsiteX14" fmla="*/ 151645 w 403282"/>
                <a:gd name="connsiteY14" fmla="*/ 463400 h 600493"/>
                <a:gd name="connsiteX15" fmla="*/ 87679 w 403282"/>
                <a:gd name="connsiteY15" fmla="*/ 246432 h 600493"/>
                <a:gd name="connsiteX16" fmla="*/ 54543 w 403282"/>
                <a:gd name="connsiteY16" fmla="*/ 132330 h 600493"/>
                <a:gd name="connsiteX17" fmla="*/ 32356 w 403282"/>
                <a:gd name="connsiteY17" fmla="*/ 112737 h 600493"/>
                <a:gd name="connsiteX18" fmla="*/ 20543 w 403282"/>
                <a:gd name="connsiteY18" fmla="*/ 110720 h 600493"/>
                <a:gd name="connsiteX19" fmla="*/ 373 w 403282"/>
                <a:gd name="connsiteY19" fmla="*/ 91991 h 600493"/>
                <a:gd name="connsiteX20" fmla="*/ 12475 w 403282"/>
                <a:gd name="connsiteY20" fmla="*/ 65482 h 600493"/>
                <a:gd name="connsiteX21" fmla="*/ 33509 w 403282"/>
                <a:gd name="connsiteY21" fmla="*/ 57414 h 600493"/>
                <a:gd name="connsiteX22" fmla="*/ 219357 w 403282"/>
                <a:gd name="connsiteY22" fmla="*/ 2956 h 600493"/>
                <a:gd name="connsiteX23" fmla="*/ 233188 w 403282"/>
                <a:gd name="connsiteY23" fmla="*/ 75 h 600493"/>
                <a:gd name="connsiteX24" fmla="*/ 242697 w 403282"/>
                <a:gd name="connsiteY24" fmla="*/ 1227 h 600493"/>
                <a:gd name="connsiteX25" fmla="*/ 261426 w 403282"/>
                <a:gd name="connsiteY25" fmla="*/ 19092 h 600493"/>
                <a:gd name="connsiteX26" fmla="*/ 253070 w 403282"/>
                <a:gd name="connsiteY26" fmla="*/ 43296 h 600493"/>
                <a:gd name="connsiteX27" fmla="*/ 239527 w 403282"/>
                <a:gd name="connsiteY27" fmla="*/ 92279 h 600493"/>
                <a:gd name="connsiteX28" fmla="*/ 295714 w 403282"/>
                <a:gd name="connsiteY28" fmla="*/ 283314 h 600493"/>
                <a:gd name="connsiteX29" fmla="*/ 298019 w 403282"/>
                <a:gd name="connsiteY29" fmla="*/ 300890 h 600493"/>
                <a:gd name="connsiteX30" fmla="*/ 333748 w 403282"/>
                <a:gd name="connsiteY30" fmla="*/ 422484 h 600493"/>
                <a:gd name="connsiteX31" fmla="*/ 347867 w 403282"/>
                <a:gd name="connsiteY31" fmla="*/ 461383 h 600493"/>
                <a:gd name="connsiteX32" fmla="*/ 370630 w 403282"/>
                <a:gd name="connsiteY32" fmla="*/ 493654 h 6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282" h="600493">
                  <a:moveTo>
                    <a:pt x="370630" y="493654"/>
                  </a:moveTo>
                  <a:cubicBezTo>
                    <a:pt x="374952" y="494230"/>
                    <a:pt x="378986" y="494807"/>
                    <a:pt x="383308" y="495095"/>
                  </a:cubicBezTo>
                  <a:cubicBezTo>
                    <a:pt x="392528" y="495671"/>
                    <a:pt x="399443" y="499705"/>
                    <a:pt x="402037" y="508637"/>
                  </a:cubicBezTo>
                  <a:cubicBezTo>
                    <a:pt x="404630" y="517281"/>
                    <a:pt x="403477" y="525638"/>
                    <a:pt x="395698" y="532265"/>
                  </a:cubicBezTo>
                  <a:cubicBezTo>
                    <a:pt x="390511" y="536587"/>
                    <a:pt x="384460" y="539180"/>
                    <a:pt x="377833" y="541197"/>
                  </a:cubicBezTo>
                  <a:cubicBezTo>
                    <a:pt x="354206" y="548112"/>
                    <a:pt x="330579" y="555316"/>
                    <a:pt x="306951" y="562519"/>
                  </a:cubicBezTo>
                  <a:cubicBezTo>
                    <a:pt x="292832" y="571163"/>
                    <a:pt x="277561" y="575197"/>
                    <a:pt x="261137" y="575774"/>
                  </a:cubicBezTo>
                  <a:cubicBezTo>
                    <a:pt x="236358" y="582977"/>
                    <a:pt x="211290" y="590180"/>
                    <a:pt x="186510" y="597384"/>
                  </a:cubicBezTo>
                  <a:cubicBezTo>
                    <a:pt x="179594" y="599401"/>
                    <a:pt x="172967" y="601130"/>
                    <a:pt x="165476" y="600265"/>
                  </a:cubicBezTo>
                  <a:cubicBezTo>
                    <a:pt x="155967" y="599113"/>
                    <a:pt x="149628" y="594214"/>
                    <a:pt x="146747" y="584706"/>
                  </a:cubicBezTo>
                  <a:cubicBezTo>
                    <a:pt x="143577" y="575485"/>
                    <a:pt x="147323" y="568570"/>
                    <a:pt x="153950" y="562519"/>
                  </a:cubicBezTo>
                  <a:cubicBezTo>
                    <a:pt x="156543" y="560214"/>
                    <a:pt x="159713" y="558485"/>
                    <a:pt x="162594" y="556180"/>
                  </a:cubicBezTo>
                  <a:cubicBezTo>
                    <a:pt x="175849" y="546383"/>
                    <a:pt x="177001" y="541773"/>
                    <a:pt x="172391" y="524773"/>
                  </a:cubicBezTo>
                  <a:cubicBezTo>
                    <a:pt x="166628" y="520163"/>
                    <a:pt x="166340" y="513248"/>
                    <a:pt x="164323" y="507197"/>
                  </a:cubicBezTo>
                  <a:cubicBezTo>
                    <a:pt x="160001" y="492502"/>
                    <a:pt x="155103" y="478383"/>
                    <a:pt x="151645" y="463400"/>
                  </a:cubicBezTo>
                  <a:cubicBezTo>
                    <a:pt x="130035" y="391077"/>
                    <a:pt x="109289" y="318755"/>
                    <a:pt x="87679" y="246432"/>
                  </a:cubicBezTo>
                  <a:cubicBezTo>
                    <a:pt x="77018" y="208398"/>
                    <a:pt x="65492" y="170364"/>
                    <a:pt x="54543" y="132330"/>
                  </a:cubicBezTo>
                  <a:cubicBezTo>
                    <a:pt x="51085" y="120805"/>
                    <a:pt x="44746" y="113601"/>
                    <a:pt x="32356" y="112737"/>
                  </a:cubicBezTo>
                  <a:cubicBezTo>
                    <a:pt x="28322" y="112449"/>
                    <a:pt x="24577" y="111584"/>
                    <a:pt x="20543" y="110720"/>
                  </a:cubicBezTo>
                  <a:cubicBezTo>
                    <a:pt x="8729" y="108415"/>
                    <a:pt x="2102" y="102076"/>
                    <a:pt x="373" y="91991"/>
                  </a:cubicBezTo>
                  <a:cubicBezTo>
                    <a:pt x="-1356" y="81330"/>
                    <a:pt x="2966" y="71533"/>
                    <a:pt x="12475" y="65482"/>
                  </a:cubicBezTo>
                  <a:cubicBezTo>
                    <a:pt x="18814" y="61448"/>
                    <a:pt x="26305" y="59431"/>
                    <a:pt x="33509" y="57414"/>
                  </a:cubicBezTo>
                  <a:cubicBezTo>
                    <a:pt x="95458" y="38974"/>
                    <a:pt x="157408" y="21397"/>
                    <a:pt x="219357" y="2956"/>
                  </a:cubicBezTo>
                  <a:cubicBezTo>
                    <a:pt x="223968" y="1516"/>
                    <a:pt x="228578" y="363"/>
                    <a:pt x="233188" y="75"/>
                  </a:cubicBezTo>
                  <a:cubicBezTo>
                    <a:pt x="236358" y="-213"/>
                    <a:pt x="239527" y="363"/>
                    <a:pt x="242697" y="1227"/>
                  </a:cubicBezTo>
                  <a:cubicBezTo>
                    <a:pt x="252205" y="3533"/>
                    <a:pt x="258832" y="9295"/>
                    <a:pt x="261426" y="19092"/>
                  </a:cubicBezTo>
                  <a:cubicBezTo>
                    <a:pt x="264307" y="29177"/>
                    <a:pt x="261426" y="38397"/>
                    <a:pt x="253070" y="43296"/>
                  </a:cubicBezTo>
                  <a:cubicBezTo>
                    <a:pt x="232036" y="55685"/>
                    <a:pt x="233476" y="72109"/>
                    <a:pt x="239527" y="92279"/>
                  </a:cubicBezTo>
                  <a:cubicBezTo>
                    <a:pt x="258832" y="155669"/>
                    <a:pt x="276985" y="219636"/>
                    <a:pt x="295714" y="283314"/>
                  </a:cubicBezTo>
                  <a:cubicBezTo>
                    <a:pt x="297443" y="289077"/>
                    <a:pt x="298595" y="294839"/>
                    <a:pt x="298019" y="300890"/>
                  </a:cubicBezTo>
                  <a:cubicBezTo>
                    <a:pt x="309833" y="341518"/>
                    <a:pt x="321646" y="381857"/>
                    <a:pt x="333748" y="422484"/>
                  </a:cubicBezTo>
                  <a:cubicBezTo>
                    <a:pt x="340951" y="434586"/>
                    <a:pt x="344409" y="448129"/>
                    <a:pt x="347867" y="461383"/>
                  </a:cubicBezTo>
                  <a:cubicBezTo>
                    <a:pt x="351324" y="474925"/>
                    <a:pt x="356223" y="487315"/>
                    <a:pt x="370630" y="493654"/>
                  </a:cubicBezTo>
                  <a:close/>
                </a:path>
              </a:pathLst>
            </a:custGeom>
            <a:grpFill/>
            <a:ln w="287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0528C0E-261E-4AA7-94CE-271A5504982D}"/>
                </a:ext>
              </a:extLst>
            </p:cNvPr>
            <p:cNvSpPr/>
            <p:nvPr userDrawn="1"/>
          </p:nvSpPr>
          <p:spPr>
            <a:xfrm rot="1020000">
              <a:off x="9705320" y="428745"/>
              <a:ext cx="391436" cy="584760"/>
            </a:xfrm>
            <a:custGeom>
              <a:avLst/>
              <a:gdLst>
                <a:gd name="connsiteX0" fmla="*/ 167549 w 391436"/>
                <a:gd name="connsiteY0" fmla="*/ 584760 h 584760"/>
                <a:gd name="connsiteX1" fmla="*/ 143634 w 391436"/>
                <a:gd name="connsiteY1" fmla="*/ 569201 h 584760"/>
                <a:gd name="connsiteX2" fmla="*/ 154871 w 391436"/>
                <a:gd name="connsiteY2" fmla="*/ 544709 h 584760"/>
                <a:gd name="connsiteX3" fmla="*/ 158905 w 391436"/>
                <a:gd name="connsiteY3" fmla="*/ 542404 h 584760"/>
                <a:gd name="connsiteX4" fmla="*/ 175329 w 391436"/>
                <a:gd name="connsiteY4" fmla="*/ 500048 h 584760"/>
                <a:gd name="connsiteX5" fmla="*/ 69006 w 391436"/>
                <a:gd name="connsiteY5" fmla="*/ 137859 h 584760"/>
                <a:gd name="connsiteX6" fmla="*/ 65837 w 391436"/>
                <a:gd name="connsiteY6" fmla="*/ 127774 h 584760"/>
                <a:gd name="connsiteX7" fmla="*/ 27515 w 391436"/>
                <a:gd name="connsiteY7" fmla="*/ 102706 h 584760"/>
                <a:gd name="connsiteX8" fmla="*/ 718 w 391436"/>
                <a:gd name="connsiteY8" fmla="*/ 88011 h 584760"/>
                <a:gd name="connsiteX9" fmla="*/ 18582 w 391436"/>
                <a:gd name="connsiteY9" fmla="*/ 59774 h 584760"/>
                <a:gd name="connsiteX10" fmla="*/ 123176 w 391436"/>
                <a:gd name="connsiteY10" fmla="*/ 22316 h 584760"/>
                <a:gd name="connsiteX11" fmla="*/ 182244 w 391436"/>
                <a:gd name="connsiteY11" fmla="*/ 1570 h 584760"/>
                <a:gd name="connsiteX12" fmla="*/ 194922 w 391436"/>
                <a:gd name="connsiteY12" fmla="*/ 7621 h 584760"/>
                <a:gd name="connsiteX13" fmla="*/ 277906 w 391436"/>
                <a:gd name="connsiteY13" fmla="*/ 291724 h 584760"/>
                <a:gd name="connsiteX14" fmla="*/ 327754 w 391436"/>
                <a:gd name="connsiteY14" fmla="*/ 460861 h 584760"/>
                <a:gd name="connsiteX15" fmla="*/ 357143 w 391436"/>
                <a:gd name="connsiteY15" fmla="*/ 483048 h 584760"/>
                <a:gd name="connsiteX16" fmla="*/ 371262 w 391436"/>
                <a:gd name="connsiteY16" fmla="*/ 482760 h 584760"/>
                <a:gd name="connsiteX17" fmla="*/ 389127 w 391436"/>
                <a:gd name="connsiteY17" fmla="*/ 494285 h 584760"/>
                <a:gd name="connsiteX18" fmla="*/ 385669 w 391436"/>
                <a:gd name="connsiteY18" fmla="*/ 517336 h 584760"/>
                <a:gd name="connsiteX19" fmla="*/ 368381 w 391436"/>
                <a:gd name="connsiteY19" fmla="*/ 527421 h 584760"/>
                <a:gd name="connsiteX20" fmla="*/ 178787 w 391436"/>
                <a:gd name="connsiteY20" fmla="*/ 583031 h 584760"/>
                <a:gd name="connsiteX21" fmla="*/ 167549 w 391436"/>
                <a:gd name="connsiteY21" fmla="*/ 584760 h 58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1436" h="584760">
                  <a:moveTo>
                    <a:pt x="167549" y="584760"/>
                  </a:moveTo>
                  <a:cubicBezTo>
                    <a:pt x="155447" y="584472"/>
                    <a:pt x="146803" y="580438"/>
                    <a:pt x="143634" y="569201"/>
                  </a:cubicBezTo>
                  <a:cubicBezTo>
                    <a:pt x="140464" y="557963"/>
                    <a:pt x="144786" y="549896"/>
                    <a:pt x="154871" y="544709"/>
                  </a:cubicBezTo>
                  <a:cubicBezTo>
                    <a:pt x="156312" y="544133"/>
                    <a:pt x="157753" y="543268"/>
                    <a:pt x="158905" y="542404"/>
                  </a:cubicBezTo>
                  <a:cubicBezTo>
                    <a:pt x="181380" y="528573"/>
                    <a:pt x="182820" y="525116"/>
                    <a:pt x="175329" y="500048"/>
                  </a:cubicBezTo>
                  <a:cubicBezTo>
                    <a:pt x="139888" y="379318"/>
                    <a:pt x="104447" y="258589"/>
                    <a:pt x="69006" y="137859"/>
                  </a:cubicBezTo>
                  <a:cubicBezTo>
                    <a:pt x="68142" y="134402"/>
                    <a:pt x="66989" y="130944"/>
                    <a:pt x="65837" y="127774"/>
                  </a:cubicBezTo>
                  <a:cubicBezTo>
                    <a:pt x="56904" y="102418"/>
                    <a:pt x="54311" y="100689"/>
                    <a:pt x="27515" y="102706"/>
                  </a:cubicBezTo>
                  <a:cubicBezTo>
                    <a:pt x="10226" y="103859"/>
                    <a:pt x="3887" y="100401"/>
                    <a:pt x="718" y="88011"/>
                  </a:cubicBezTo>
                  <a:cubicBezTo>
                    <a:pt x="-2164" y="76198"/>
                    <a:pt x="3599" y="65537"/>
                    <a:pt x="18582" y="59774"/>
                  </a:cubicBezTo>
                  <a:cubicBezTo>
                    <a:pt x="53159" y="46808"/>
                    <a:pt x="88312" y="34706"/>
                    <a:pt x="123176" y="22316"/>
                  </a:cubicBezTo>
                  <a:cubicBezTo>
                    <a:pt x="142770" y="15401"/>
                    <a:pt x="162939" y="8774"/>
                    <a:pt x="182244" y="1570"/>
                  </a:cubicBezTo>
                  <a:cubicBezTo>
                    <a:pt x="189736" y="-1311"/>
                    <a:pt x="192617" y="-735"/>
                    <a:pt x="194922" y="7621"/>
                  </a:cubicBezTo>
                  <a:cubicBezTo>
                    <a:pt x="222295" y="102418"/>
                    <a:pt x="250245" y="196927"/>
                    <a:pt x="277906" y="291724"/>
                  </a:cubicBezTo>
                  <a:cubicBezTo>
                    <a:pt x="294330" y="348199"/>
                    <a:pt x="311042" y="404386"/>
                    <a:pt x="327754" y="460861"/>
                  </a:cubicBezTo>
                  <a:cubicBezTo>
                    <a:pt x="333228" y="479590"/>
                    <a:pt x="337262" y="482760"/>
                    <a:pt x="357143" y="483048"/>
                  </a:cubicBezTo>
                  <a:cubicBezTo>
                    <a:pt x="361754" y="483048"/>
                    <a:pt x="366652" y="482760"/>
                    <a:pt x="371262" y="482760"/>
                  </a:cubicBezTo>
                  <a:cubicBezTo>
                    <a:pt x="379906" y="482471"/>
                    <a:pt x="385669" y="486505"/>
                    <a:pt x="389127" y="494285"/>
                  </a:cubicBezTo>
                  <a:cubicBezTo>
                    <a:pt x="392873" y="502641"/>
                    <a:pt x="392296" y="510421"/>
                    <a:pt x="385669" y="517336"/>
                  </a:cubicBezTo>
                  <a:cubicBezTo>
                    <a:pt x="380771" y="522234"/>
                    <a:pt x="374720" y="525404"/>
                    <a:pt x="368381" y="527421"/>
                  </a:cubicBezTo>
                  <a:cubicBezTo>
                    <a:pt x="305279" y="546150"/>
                    <a:pt x="241889" y="564591"/>
                    <a:pt x="178787" y="583031"/>
                  </a:cubicBezTo>
                  <a:cubicBezTo>
                    <a:pt x="175041" y="583896"/>
                    <a:pt x="170719" y="584184"/>
                    <a:pt x="167549" y="584760"/>
                  </a:cubicBezTo>
                  <a:close/>
                </a:path>
              </a:pathLst>
            </a:custGeom>
            <a:grpFill/>
            <a:ln w="287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949530E-E7BF-40F8-9FAE-1A1060591BB3}"/>
                </a:ext>
              </a:extLst>
            </p:cNvPr>
            <p:cNvSpPr/>
            <p:nvPr/>
          </p:nvSpPr>
          <p:spPr>
            <a:xfrm rot="1020000">
              <a:off x="8699841" y="425712"/>
              <a:ext cx="573136" cy="611648"/>
            </a:xfrm>
            <a:custGeom>
              <a:avLst/>
              <a:gdLst>
                <a:gd name="connsiteX0" fmla="*/ 255772 w 573136"/>
                <a:gd name="connsiteY0" fmla="*/ 7712 h 611648"/>
                <a:gd name="connsiteX1" fmla="*/ 475333 w 573136"/>
                <a:gd name="connsiteY1" fmla="*/ 71679 h 611648"/>
                <a:gd name="connsiteX2" fmla="*/ 572723 w 573136"/>
                <a:gd name="connsiteY2" fmla="*/ 301612 h 611648"/>
                <a:gd name="connsiteX3" fmla="*/ 423756 w 573136"/>
                <a:gd name="connsiteY3" fmla="*/ 538173 h 611648"/>
                <a:gd name="connsiteX4" fmla="*/ 416553 w 573136"/>
                <a:gd name="connsiteY4" fmla="*/ 541919 h 611648"/>
                <a:gd name="connsiteX5" fmla="*/ 396095 w 573136"/>
                <a:gd name="connsiteY5" fmla="*/ 536732 h 611648"/>
                <a:gd name="connsiteX6" fmla="*/ 392061 w 573136"/>
                <a:gd name="connsiteY6" fmla="*/ 524343 h 611648"/>
                <a:gd name="connsiteX7" fmla="*/ 402722 w 573136"/>
                <a:gd name="connsiteY7" fmla="*/ 492359 h 611648"/>
                <a:gd name="connsiteX8" fmla="*/ 417129 w 573136"/>
                <a:gd name="connsiteY8" fmla="*/ 446834 h 611648"/>
                <a:gd name="connsiteX9" fmla="*/ 394366 w 573136"/>
                <a:gd name="connsiteY9" fmla="*/ 362121 h 611648"/>
                <a:gd name="connsiteX10" fmla="*/ 318010 w 573136"/>
                <a:gd name="connsiteY10" fmla="*/ 103662 h 611648"/>
                <a:gd name="connsiteX11" fmla="*/ 296399 w 573136"/>
                <a:gd name="connsiteY11" fmla="*/ 66204 h 611648"/>
                <a:gd name="connsiteX12" fmla="*/ 270755 w 573136"/>
                <a:gd name="connsiteY12" fmla="*/ 55831 h 611648"/>
                <a:gd name="connsiteX13" fmla="*/ 254619 w 573136"/>
                <a:gd name="connsiteY13" fmla="*/ 45746 h 611648"/>
                <a:gd name="connsiteX14" fmla="*/ 247992 w 573136"/>
                <a:gd name="connsiteY14" fmla="*/ 21831 h 611648"/>
                <a:gd name="connsiteX15" fmla="*/ 255772 w 573136"/>
                <a:gd name="connsiteY15" fmla="*/ 7712 h 611648"/>
                <a:gd name="connsiteX16" fmla="*/ 50907 w 573136"/>
                <a:gd name="connsiteY16" fmla="*/ 64474 h 611648"/>
                <a:gd name="connsiteX17" fmla="*/ 150026 w 573136"/>
                <a:gd name="connsiteY17" fmla="*/ 35662 h 611648"/>
                <a:gd name="connsiteX18" fmla="*/ 188925 w 573136"/>
                <a:gd name="connsiteY18" fmla="*/ 27306 h 611648"/>
                <a:gd name="connsiteX19" fmla="*/ 200162 w 573136"/>
                <a:gd name="connsiteY19" fmla="*/ 24136 h 611648"/>
                <a:gd name="connsiteX20" fmla="*/ 217451 w 573136"/>
                <a:gd name="connsiteY20" fmla="*/ 33356 h 611648"/>
                <a:gd name="connsiteX21" fmla="*/ 227824 w 573136"/>
                <a:gd name="connsiteY21" fmla="*/ 58135 h 611648"/>
                <a:gd name="connsiteX22" fmla="*/ 245688 w 573136"/>
                <a:gd name="connsiteY22" fmla="*/ 118357 h 611648"/>
                <a:gd name="connsiteX23" fmla="*/ 256061 w 573136"/>
                <a:gd name="connsiteY23" fmla="*/ 153798 h 611648"/>
                <a:gd name="connsiteX24" fmla="*/ 270468 w 573136"/>
                <a:gd name="connsiteY24" fmla="*/ 203934 h 611648"/>
                <a:gd name="connsiteX25" fmla="*/ 343654 w 573136"/>
                <a:gd name="connsiteY25" fmla="*/ 453749 h 611648"/>
                <a:gd name="connsiteX26" fmla="*/ 369299 w 573136"/>
                <a:gd name="connsiteY26" fmla="*/ 541343 h 611648"/>
                <a:gd name="connsiteX27" fmla="*/ 358638 w 573136"/>
                <a:gd name="connsiteY27" fmla="*/ 562377 h 611648"/>
                <a:gd name="connsiteX28" fmla="*/ 287179 w 573136"/>
                <a:gd name="connsiteY28" fmla="*/ 583699 h 611648"/>
                <a:gd name="connsiteX29" fmla="*/ 273061 w 573136"/>
                <a:gd name="connsiteY29" fmla="*/ 584274 h 611648"/>
                <a:gd name="connsiteX30" fmla="*/ 191230 w 573136"/>
                <a:gd name="connsiteY30" fmla="*/ 607614 h 611648"/>
                <a:gd name="connsiteX31" fmla="*/ 167891 w 573136"/>
                <a:gd name="connsiteY31" fmla="*/ 611648 h 611648"/>
                <a:gd name="connsiteX32" fmla="*/ 148874 w 573136"/>
                <a:gd name="connsiteY32" fmla="*/ 598394 h 611648"/>
                <a:gd name="connsiteX33" fmla="*/ 153484 w 573136"/>
                <a:gd name="connsiteY33" fmla="*/ 575343 h 611648"/>
                <a:gd name="connsiteX34" fmla="*/ 155213 w 573136"/>
                <a:gd name="connsiteY34" fmla="*/ 573902 h 611648"/>
                <a:gd name="connsiteX35" fmla="*/ 169908 w 573136"/>
                <a:gd name="connsiteY35" fmla="*/ 522326 h 611648"/>
                <a:gd name="connsiteX36" fmla="*/ 152332 w 573136"/>
                <a:gd name="connsiteY36" fmla="*/ 466139 h 611648"/>
                <a:gd name="connsiteX37" fmla="*/ 132738 w 573136"/>
                <a:gd name="connsiteY37" fmla="*/ 408223 h 611648"/>
                <a:gd name="connsiteX38" fmla="*/ 111992 w 573136"/>
                <a:gd name="connsiteY38" fmla="*/ 337917 h 611648"/>
                <a:gd name="connsiteX39" fmla="*/ 83467 w 573136"/>
                <a:gd name="connsiteY39" fmla="*/ 240238 h 611648"/>
                <a:gd name="connsiteX40" fmla="*/ 55517 w 573136"/>
                <a:gd name="connsiteY40" fmla="*/ 144577 h 611648"/>
                <a:gd name="connsiteX41" fmla="*/ 29297 w 573136"/>
                <a:gd name="connsiteY41" fmla="*/ 124119 h 611648"/>
                <a:gd name="connsiteX42" fmla="*/ 23534 w 573136"/>
                <a:gd name="connsiteY42" fmla="*/ 123543 h 611648"/>
                <a:gd name="connsiteX43" fmla="*/ 195 w 573136"/>
                <a:gd name="connsiteY43" fmla="*/ 101645 h 611648"/>
                <a:gd name="connsiteX44" fmla="*/ 17195 w 573136"/>
                <a:gd name="connsiteY44" fmla="*/ 75713 h 611648"/>
                <a:gd name="connsiteX45" fmla="*/ 50907 w 573136"/>
                <a:gd name="connsiteY45" fmla="*/ 64474 h 6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73136" h="611648">
                  <a:moveTo>
                    <a:pt x="255772" y="7712"/>
                  </a:moveTo>
                  <a:cubicBezTo>
                    <a:pt x="341349" y="-12746"/>
                    <a:pt x="415688" y="7136"/>
                    <a:pt x="475333" y="71679"/>
                  </a:cubicBezTo>
                  <a:cubicBezTo>
                    <a:pt x="534977" y="136221"/>
                    <a:pt x="567537" y="214019"/>
                    <a:pt x="572723" y="301612"/>
                  </a:cubicBezTo>
                  <a:cubicBezTo>
                    <a:pt x="578774" y="403613"/>
                    <a:pt x="517977" y="498698"/>
                    <a:pt x="423756" y="538173"/>
                  </a:cubicBezTo>
                  <a:cubicBezTo>
                    <a:pt x="421163" y="539326"/>
                    <a:pt x="418858" y="540766"/>
                    <a:pt x="416553" y="541919"/>
                  </a:cubicBezTo>
                  <a:cubicBezTo>
                    <a:pt x="406468" y="549410"/>
                    <a:pt x="400705" y="547970"/>
                    <a:pt x="396095" y="536732"/>
                  </a:cubicBezTo>
                  <a:cubicBezTo>
                    <a:pt x="394366" y="532698"/>
                    <a:pt x="393214" y="528665"/>
                    <a:pt x="392061" y="524343"/>
                  </a:cubicBezTo>
                  <a:cubicBezTo>
                    <a:pt x="386587" y="504461"/>
                    <a:pt x="386587" y="504461"/>
                    <a:pt x="402722" y="492359"/>
                  </a:cubicBezTo>
                  <a:cubicBezTo>
                    <a:pt x="415976" y="479969"/>
                    <a:pt x="419722" y="464122"/>
                    <a:pt x="417129" y="446834"/>
                  </a:cubicBezTo>
                  <a:cubicBezTo>
                    <a:pt x="412807" y="417732"/>
                    <a:pt x="402722" y="390070"/>
                    <a:pt x="394366" y="362121"/>
                  </a:cubicBezTo>
                  <a:cubicBezTo>
                    <a:pt x="369010" y="275968"/>
                    <a:pt x="344518" y="189527"/>
                    <a:pt x="318010" y="103662"/>
                  </a:cubicBezTo>
                  <a:cubicBezTo>
                    <a:pt x="313688" y="89543"/>
                    <a:pt x="307925" y="76289"/>
                    <a:pt x="296399" y="66204"/>
                  </a:cubicBezTo>
                  <a:cubicBezTo>
                    <a:pt x="288908" y="59577"/>
                    <a:pt x="280840" y="55543"/>
                    <a:pt x="270755" y="55831"/>
                  </a:cubicBezTo>
                  <a:cubicBezTo>
                    <a:pt x="263840" y="54967"/>
                    <a:pt x="254908" y="57272"/>
                    <a:pt x="254619" y="45746"/>
                  </a:cubicBezTo>
                  <a:cubicBezTo>
                    <a:pt x="252603" y="37678"/>
                    <a:pt x="251162" y="29611"/>
                    <a:pt x="247992" y="21831"/>
                  </a:cubicBezTo>
                  <a:cubicBezTo>
                    <a:pt x="244535" y="12899"/>
                    <a:pt x="246840" y="9729"/>
                    <a:pt x="255772" y="7712"/>
                  </a:cubicBezTo>
                  <a:close/>
                  <a:moveTo>
                    <a:pt x="50907" y="64474"/>
                  </a:moveTo>
                  <a:cubicBezTo>
                    <a:pt x="84043" y="54966"/>
                    <a:pt x="116891" y="45169"/>
                    <a:pt x="150026" y="35662"/>
                  </a:cubicBezTo>
                  <a:cubicBezTo>
                    <a:pt x="162993" y="32492"/>
                    <a:pt x="175094" y="25865"/>
                    <a:pt x="188925" y="27306"/>
                  </a:cubicBezTo>
                  <a:cubicBezTo>
                    <a:pt x="192671" y="26152"/>
                    <a:pt x="196705" y="25576"/>
                    <a:pt x="200162" y="24136"/>
                  </a:cubicBezTo>
                  <a:cubicBezTo>
                    <a:pt x="210247" y="19526"/>
                    <a:pt x="216298" y="21831"/>
                    <a:pt x="217451" y="33356"/>
                  </a:cubicBezTo>
                  <a:cubicBezTo>
                    <a:pt x="224366" y="39984"/>
                    <a:pt x="225230" y="49492"/>
                    <a:pt x="227824" y="58135"/>
                  </a:cubicBezTo>
                  <a:cubicBezTo>
                    <a:pt x="233586" y="78305"/>
                    <a:pt x="239925" y="98187"/>
                    <a:pt x="245688" y="118357"/>
                  </a:cubicBezTo>
                  <a:cubicBezTo>
                    <a:pt x="248570" y="130459"/>
                    <a:pt x="252892" y="141695"/>
                    <a:pt x="256061" y="153798"/>
                  </a:cubicBezTo>
                  <a:cubicBezTo>
                    <a:pt x="260383" y="170510"/>
                    <a:pt x="266146" y="187222"/>
                    <a:pt x="270468" y="203934"/>
                  </a:cubicBezTo>
                  <a:cubicBezTo>
                    <a:pt x="295248" y="287206"/>
                    <a:pt x="319450" y="370477"/>
                    <a:pt x="343654" y="453749"/>
                  </a:cubicBezTo>
                  <a:cubicBezTo>
                    <a:pt x="352587" y="482850"/>
                    <a:pt x="360654" y="511953"/>
                    <a:pt x="369299" y="541343"/>
                  </a:cubicBezTo>
                  <a:cubicBezTo>
                    <a:pt x="373333" y="555461"/>
                    <a:pt x="371892" y="558343"/>
                    <a:pt x="358638" y="562377"/>
                  </a:cubicBezTo>
                  <a:cubicBezTo>
                    <a:pt x="335011" y="569868"/>
                    <a:pt x="310807" y="576496"/>
                    <a:pt x="287179" y="583699"/>
                  </a:cubicBezTo>
                  <a:cubicBezTo>
                    <a:pt x="282570" y="584563"/>
                    <a:pt x="277960" y="585715"/>
                    <a:pt x="273061" y="584274"/>
                  </a:cubicBezTo>
                  <a:cubicBezTo>
                    <a:pt x="245688" y="592055"/>
                    <a:pt x="218603" y="599835"/>
                    <a:pt x="191230" y="607614"/>
                  </a:cubicBezTo>
                  <a:cubicBezTo>
                    <a:pt x="183739" y="609919"/>
                    <a:pt x="175959" y="611647"/>
                    <a:pt x="167891" y="611648"/>
                  </a:cubicBezTo>
                  <a:cubicBezTo>
                    <a:pt x="158383" y="611647"/>
                    <a:pt x="152042" y="607326"/>
                    <a:pt x="148874" y="598394"/>
                  </a:cubicBezTo>
                  <a:cubicBezTo>
                    <a:pt x="145704" y="590038"/>
                    <a:pt x="146857" y="581970"/>
                    <a:pt x="153484" y="575343"/>
                  </a:cubicBezTo>
                  <a:cubicBezTo>
                    <a:pt x="154060" y="574766"/>
                    <a:pt x="154637" y="574190"/>
                    <a:pt x="155213" y="573902"/>
                  </a:cubicBezTo>
                  <a:cubicBezTo>
                    <a:pt x="179705" y="562088"/>
                    <a:pt x="178264" y="543936"/>
                    <a:pt x="169908" y="522326"/>
                  </a:cubicBezTo>
                  <a:cubicBezTo>
                    <a:pt x="162993" y="503885"/>
                    <a:pt x="158094" y="484868"/>
                    <a:pt x="152332" y="466139"/>
                  </a:cubicBezTo>
                  <a:cubicBezTo>
                    <a:pt x="141382" y="448273"/>
                    <a:pt x="139077" y="427527"/>
                    <a:pt x="132738" y="408223"/>
                  </a:cubicBezTo>
                  <a:cubicBezTo>
                    <a:pt x="125247" y="384884"/>
                    <a:pt x="118908" y="361257"/>
                    <a:pt x="111992" y="337917"/>
                  </a:cubicBezTo>
                  <a:cubicBezTo>
                    <a:pt x="102772" y="305358"/>
                    <a:pt x="93263" y="272799"/>
                    <a:pt x="83467" y="240238"/>
                  </a:cubicBezTo>
                  <a:cubicBezTo>
                    <a:pt x="74534" y="208256"/>
                    <a:pt x="64738" y="176560"/>
                    <a:pt x="55517" y="144577"/>
                  </a:cubicBezTo>
                  <a:cubicBezTo>
                    <a:pt x="51772" y="131322"/>
                    <a:pt x="43992" y="123255"/>
                    <a:pt x="29297" y="124119"/>
                  </a:cubicBezTo>
                  <a:cubicBezTo>
                    <a:pt x="27280" y="124119"/>
                    <a:pt x="25263" y="123832"/>
                    <a:pt x="23534" y="123543"/>
                  </a:cubicBezTo>
                  <a:cubicBezTo>
                    <a:pt x="10280" y="120950"/>
                    <a:pt x="1924" y="113170"/>
                    <a:pt x="195" y="101645"/>
                  </a:cubicBezTo>
                  <a:cubicBezTo>
                    <a:pt x="-1246" y="91559"/>
                    <a:pt x="5381" y="81187"/>
                    <a:pt x="17195" y="75713"/>
                  </a:cubicBezTo>
                  <a:cubicBezTo>
                    <a:pt x="27856" y="70526"/>
                    <a:pt x="39670" y="67645"/>
                    <a:pt x="50907" y="64474"/>
                  </a:cubicBezTo>
                  <a:close/>
                </a:path>
              </a:pathLst>
            </a:custGeom>
            <a:grpFill/>
            <a:ln w="2878"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F0284A17-5081-4C6E-8DC2-6EFBA6EFCBC6}"/>
                </a:ext>
              </a:extLst>
            </p:cNvPr>
            <p:cNvSpPr/>
            <p:nvPr/>
          </p:nvSpPr>
          <p:spPr>
            <a:xfrm rot="1020000">
              <a:off x="9339897" y="633711"/>
              <a:ext cx="279964" cy="180525"/>
            </a:xfrm>
            <a:custGeom>
              <a:avLst/>
              <a:gdLst>
                <a:gd name="connsiteX0" fmla="*/ 34527 w 279964"/>
                <a:gd name="connsiteY0" fmla="*/ 180221 h 180525"/>
                <a:gd name="connsiteX1" fmla="*/ 29341 w 279964"/>
                <a:gd name="connsiteY1" fmla="*/ 175611 h 180525"/>
                <a:gd name="connsiteX2" fmla="*/ 527 w 279964"/>
                <a:gd name="connsiteY2" fmla="*/ 78220 h 180525"/>
                <a:gd name="connsiteX3" fmla="*/ 8019 w 279964"/>
                <a:gd name="connsiteY3" fmla="*/ 69576 h 180525"/>
                <a:gd name="connsiteX4" fmla="*/ 203087 w 279964"/>
                <a:gd name="connsiteY4" fmla="*/ 12237 h 180525"/>
                <a:gd name="connsiteX5" fmla="*/ 240545 w 279964"/>
                <a:gd name="connsiteY5" fmla="*/ 999 h 180525"/>
                <a:gd name="connsiteX6" fmla="*/ 252071 w 279964"/>
                <a:gd name="connsiteY6" fmla="*/ 7050 h 180525"/>
                <a:gd name="connsiteX7" fmla="*/ 278868 w 279964"/>
                <a:gd name="connsiteY7" fmla="*/ 98966 h 180525"/>
                <a:gd name="connsiteX8" fmla="*/ 273681 w 279964"/>
                <a:gd name="connsiteY8" fmla="*/ 109915 h 180525"/>
                <a:gd name="connsiteX9" fmla="*/ 37697 w 279964"/>
                <a:gd name="connsiteY9" fmla="*/ 178780 h 180525"/>
                <a:gd name="connsiteX10" fmla="*/ 34527 w 279964"/>
                <a:gd name="connsiteY10" fmla="*/ 180221 h 18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964" h="180525">
                  <a:moveTo>
                    <a:pt x="34527" y="180221"/>
                  </a:moveTo>
                  <a:cubicBezTo>
                    <a:pt x="29917" y="181662"/>
                    <a:pt x="30205" y="177628"/>
                    <a:pt x="29341" y="175611"/>
                  </a:cubicBezTo>
                  <a:cubicBezTo>
                    <a:pt x="19544" y="143051"/>
                    <a:pt x="10323" y="110492"/>
                    <a:pt x="527" y="78220"/>
                  </a:cubicBezTo>
                  <a:cubicBezTo>
                    <a:pt x="-1778" y="70152"/>
                    <a:pt x="3985" y="70729"/>
                    <a:pt x="8019" y="69576"/>
                  </a:cubicBezTo>
                  <a:cubicBezTo>
                    <a:pt x="73138" y="50271"/>
                    <a:pt x="137968" y="31542"/>
                    <a:pt x="203087" y="12237"/>
                  </a:cubicBezTo>
                  <a:cubicBezTo>
                    <a:pt x="215478" y="8491"/>
                    <a:pt x="228156" y="5033"/>
                    <a:pt x="240545" y="999"/>
                  </a:cubicBezTo>
                  <a:cubicBezTo>
                    <a:pt x="246885" y="-1018"/>
                    <a:pt x="250054" y="-441"/>
                    <a:pt x="252071" y="7050"/>
                  </a:cubicBezTo>
                  <a:cubicBezTo>
                    <a:pt x="260427" y="37881"/>
                    <a:pt x="269647" y="68424"/>
                    <a:pt x="278868" y="98966"/>
                  </a:cubicBezTo>
                  <a:cubicBezTo>
                    <a:pt x="280596" y="104729"/>
                    <a:pt x="281173" y="107898"/>
                    <a:pt x="273681" y="109915"/>
                  </a:cubicBezTo>
                  <a:cubicBezTo>
                    <a:pt x="195020" y="132678"/>
                    <a:pt x="116358" y="155729"/>
                    <a:pt x="37697" y="178780"/>
                  </a:cubicBezTo>
                  <a:cubicBezTo>
                    <a:pt x="36544" y="179068"/>
                    <a:pt x="35392" y="179645"/>
                    <a:pt x="34527" y="180221"/>
                  </a:cubicBezTo>
                  <a:close/>
                </a:path>
              </a:pathLst>
            </a:custGeom>
            <a:grpFill/>
            <a:ln w="287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A5A8AFA-272C-4A8F-8FCB-4495E5F6689B}"/>
                </a:ext>
              </a:extLst>
            </p:cNvPr>
            <p:cNvSpPr/>
            <p:nvPr/>
          </p:nvSpPr>
          <p:spPr>
            <a:xfrm rot="1020000">
              <a:off x="10118028" y="422365"/>
              <a:ext cx="471542" cy="578663"/>
            </a:xfrm>
            <a:custGeom>
              <a:avLst/>
              <a:gdLst>
                <a:gd name="connsiteX0" fmla="*/ 175480 w 471542"/>
                <a:gd name="connsiteY0" fmla="*/ 400270 h 578663"/>
                <a:gd name="connsiteX1" fmla="*/ 245930 w 471542"/>
                <a:gd name="connsiteY1" fmla="*/ 416442 h 578663"/>
                <a:gd name="connsiteX2" fmla="*/ 262642 w 471542"/>
                <a:gd name="connsiteY2" fmla="*/ 482713 h 578663"/>
                <a:gd name="connsiteX3" fmla="*/ 256879 w 471542"/>
                <a:gd name="connsiteY3" fmla="*/ 496832 h 578663"/>
                <a:gd name="connsiteX4" fmla="*/ 281947 w 471542"/>
                <a:gd name="connsiteY4" fmla="*/ 530256 h 578663"/>
                <a:gd name="connsiteX5" fmla="*/ 296642 w 471542"/>
                <a:gd name="connsiteY5" fmla="*/ 540629 h 578663"/>
                <a:gd name="connsiteX6" fmla="*/ 300100 w 471542"/>
                <a:gd name="connsiteY6" fmla="*/ 553307 h 578663"/>
                <a:gd name="connsiteX7" fmla="*/ 286557 w 471542"/>
                <a:gd name="connsiteY7" fmla="*/ 575494 h 578663"/>
                <a:gd name="connsiteX8" fmla="*/ 255727 w 471542"/>
                <a:gd name="connsiteY8" fmla="*/ 578663 h 578663"/>
                <a:gd name="connsiteX9" fmla="*/ 159489 w 471542"/>
                <a:gd name="connsiteY9" fmla="*/ 552443 h 578663"/>
                <a:gd name="connsiteX10" fmla="*/ 120590 w 471542"/>
                <a:gd name="connsiteY10" fmla="*/ 450442 h 578663"/>
                <a:gd name="connsiteX11" fmla="*/ 175480 w 471542"/>
                <a:gd name="connsiteY11" fmla="*/ 400270 h 578663"/>
                <a:gd name="connsiteX12" fmla="*/ 183980 w 471542"/>
                <a:gd name="connsiteY12" fmla="*/ 2964 h 578663"/>
                <a:gd name="connsiteX13" fmla="*/ 305286 w 471542"/>
                <a:gd name="connsiteY13" fmla="*/ 23422 h 578663"/>
                <a:gd name="connsiteX14" fmla="*/ 427457 w 471542"/>
                <a:gd name="connsiteY14" fmla="*/ 155389 h 578663"/>
                <a:gd name="connsiteX15" fmla="*/ 471542 w 471542"/>
                <a:gd name="connsiteY15" fmla="*/ 341525 h 578663"/>
                <a:gd name="connsiteX16" fmla="*/ 420254 w 471542"/>
                <a:gd name="connsiteY16" fmla="*/ 502594 h 578663"/>
                <a:gd name="connsiteX17" fmla="*/ 345626 w 471542"/>
                <a:gd name="connsiteY17" fmla="*/ 559357 h 578663"/>
                <a:gd name="connsiteX18" fmla="*/ 334389 w 471542"/>
                <a:gd name="connsiteY18" fmla="*/ 553883 h 578663"/>
                <a:gd name="connsiteX19" fmla="*/ 331507 w 471542"/>
                <a:gd name="connsiteY19" fmla="*/ 543510 h 578663"/>
                <a:gd name="connsiteX20" fmla="*/ 338998 w 471542"/>
                <a:gd name="connsiteY20" fmla="*/ 508069 h 578663"/>
                <a:gd name="connsiteX21" fmla="*/ 349948 w 471542"/>
                <a:gd name="connsiteY21" fmla="*/ 462255 h 578663"/>
                <a:gd name="connsiteX22" fmla="*/ 308455 w 471542"/>
                <a:gd name="connsiteY22" fmla="*/ 316746 h 578663"/>
                <a:gd name="connsiteX23" fmla="*/ 244489 w 471542"/>
                <a:gd name="connsiteY23" fmla="*/ 98626 h 578663"/>
                <a:gd name="connsiteX24" fmla="*/ 234117 w 471542"/>
                <a:gd name="connsiteY24" fmla="*/ 72405 h 578663"/>
                <a:gd name="connsiteX25" fmla="*/ 192913 w 471542"/>
                <a:gd name="connsiteY25" fmla="*/ 47049 h 578663"/>
                <a:gd name="connsiteX26" fmla="*/ 184269 w 471542"/>
                <a:gd name="connsiteY26" fmla="*/ 40422 h 578663"/>
                <a:gd name="connsiteX27" fmla="*/ 176778 w 471542"/>
                <a:gd name="connsiteY27" fmla="*/ 15354 h 578663"/>
                <a:gd name="connsiteX28" fmla="*/ 183980 w 471542"/>
                <a:gd name="connsiteY28" fmla="*/ 2964 h 578663"/>
                <a:gd name="connsiteX29" fmla="*/ 131826 w 471542"/>
                <a:gd name="connsiteY29" fmla="*/ 17660 h 578663"/>
                <a:gd name="connsiteX30" fmla="*/ 145082 w 471542"/>
                <a:gd name="connsiteY30" fmla="*/ 25152 h 578663"/>
                <a:gd name="connsiteX31" fmla="*/ 148827 w 471542"/>
                <a:gd name="connsiteY31" fmla="*/ 37542 h 578663"/>
                <a:gd name="connsiteX32" fmla="*/ 142199 w 471542"/>
                <a:gd name="connsiteY32" fmla="*/ 67220 h 578663"/>
                <a:gd name="connsiteX33" fmla="*/ 135573 w 471542"/>
                <a:gd name="connsiteY33" fmla="*/ 92000 h 578663"/>
                <a:gd name="connsiteX34" fmla="*/ 183404 w 471542"/>
                <a:gd name="connsiteY34" fmla="*/ 254221 h 578663"/>
                <a:gd name="connsiteX35" fmla="*/ 237861 w 471542"/>
                <a:gd name="connsiteY35" fmla="*/ 268628 h 578663"/>
                <a:gd name="connsiteX36" fmla="*/ 246505 w 471542"/>
                <a:gd name="connsiteY36" fmla="*/ 258543 h 578663"/>
                <a:gd name="connsiteX37" fmla="*/ 258319 w 471542"/>
                <a:gd name="connsiteY37" fmla="*/ 297154 h 578663"/>
                <a:gd name="connsiteX38" fmla="*/ 256014 w 471542"/>
                <a:gd name="connsiteY38" fmla="*/ 305798 h 578663"/>
                <a:gd name="connsiteX39" fmla="*/ 35013 w 471542"/>
                <a:gd name="connsiteY39" fmla="*/ 302916 h 578663"/>
                <a:gd name="connsiteX40" fmla="*/ 147 w 471542"/>
                <a:gd name="connsiteY40" fmla="*/ 186221 h 578663"/>
                <a:gd name="connsiteX41" fmla="*/ 131826 w 471542"/>
                <a:gd name="connsiteY41" fmla="*/ 17660 h 57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71542" h="578663">
                  <a:moveTo>
                    <a:pt x="175480" y="400270"/>
                  </a:moveTo>
                  <a:cubicBezTo>
                    <a:pt x="199756" y="393679"/>
                    <a:pt x="226625" y="398145"/>
                    <a:pt x="245930" y="416442"/>
                  </a:cubicBezTo>
                  <a:cubicBezTo>
                    <a:pt x="265235" y="434883"/>
                    <a:pt x="270421" y="457357"/>
                    <a:pt x="262642" y="482713"/>
                  </a:cubicBezTo>
                  <a:cubicBezTo>
                    <a:pt x="261201" y="487612"/>
                    <a:pt x="258608" y="492222"/>
                    <a:pt x="256879" y="496832"/>
                  </a:cubicBezTo>
                  <a:cubicBezTo>
                    <a:pt x="248811" y="518154"/>
                    <a:pt x="258608" y="532561"/>
                    <a:pt x="281947" y="530256"/>
                  </a:cubicBezTo>
                  <a:cubicBezTo>
                    <a:pt x="291744" y="529104"/>
                    <a:pt x="295201" y="531985"/>
                    <a:pt x="296642" y="540629"/>
                  </a:cubicBezTo>
                  <a:cubicBezTo>
                    <a:pt x="297506" y="544951"/>
                    <a:pt x="298659" y="548985"/>
                    <a:pt x="300100" y="553307"/>
                  </a:cubicBezTo>
                  <a:cubicBezTo>
                    <a:pt x="305863" y="572612"/>
                    <a:pt x="305863" y="572900"/>
                    <a:pt x="286557" y="575494"/>
                  </a:cubicBezTo>
                  <a:cubicBezTo>
                    <a:pt x="275032" y="577222"/>
                    <a:pt x="264083" y="577799"/>
                    <a:pt x="255727" y="578663"/>
                  </a:cubicBezTo>
                  <a:cubicBezTo>
                    <a:pt x="219709" y="577222"/>
                    <a:pt x="187726" y="571460"/>
                    <a:pt x="159489" y="552443"/>
                  </a:cubicBezTo>
                  <a:cubicBezTo>
                    <a:pt x="123759" y="528527"/>
                    <a:pt x="107912" y="487035"/>
                    <a:pt x="120590" y="450442"/>
                  </a:cubicBezTo>
                  <a:cubicBezTo>
                    <a:pt x="129523" y="424509"/>
                    <a:pt x="151204" y="406861"/>
                    <a:pt x="175480" y="400270"/>
                  </a:cubicBezTo>
                  <a:close/>
                  <a:moveTo>
                    <a:pt x="183980" y="2964"/>
                  </a:moveTo>
                  <a:cubicBezTo>
                    <a:pt x="226914" y="-4816"/>
                    <a:pt x="267253" y="2964"/>
                    <a:pt x="305286" y="23422"/>
                  </a:cubicBezTo>
                  <a:cubicBezTo>
                    <a:pt x="361185" y="53388"/>
                    <a:pt x="398931" y="100066"/>
                    <a:pt x="427457" y="155389"/>
                  </a:cubicBezTo>
                  <a:cubicBezTo>
                    <a:pt x="456847" y="212152"/>
                    <a:pt x="470678" y="272372"/>
                    <a:pt x="471542" y="341525"/>
                  </a:cubicBezTo>
                  <a:cubicBezTo>
                    <a:pt x="470678" y="396272"/>
                    <a:pt x="458000" y="453323"/>
                    <a:pt x="420254" y="502594"/>
                  </a:cubicBezTo>
                  <a:cubicBezTo>
                    <a:pt x="400660" y="528239"/>
                    <a:pt x="375880" y="547256"/>
                    <a:pt x="345626" y="559357"/>
                  </a:cubicBezTo>
                  <a:cubicBezTo>
                    <a:pt x="339287" y="561951"/>
                    <a:pt x="335540" y="561662"/>
                    <a:pt x="334389" y="553883"/>
                  </a:cubicBezTo>
                  <a:cubicBezTo>
                    <a:pt x="334100" y="550425"/>
                    <a:pt x="332660" y="546967"/>
                    <a:pt x="331507" y="543510"/>
                  </a:cubicBezTo>
                  <a:cubicBezTo>
                    <a:pt x="326321" y="529967"/>
                    <a:pt x="323440" y="519018"/>
                    <a:pt x="338998" y="508069"/>
                  </a:cubicBezTo>
                  <a:cubicBezTo>
                    <a:pt x="353694" y="497696"/>
                    <a:pt x="354270" y="478679"/>
                    <a:pt x="349948" y="462255"/>
                  </a:cubicBezTo>
                  <a:cubicBezTo>
                    <a:pt x="336694" y="413560"/>
                    <a:pt x="322575" y="365153"/>
                    <a:pt x="308455" y="316746"/>
                  </a:cubicBezTo>
                  <a:cubicBezTo>
                    <a:pt x="287422" y="244135"/>
                    <a:pt x="265811" y="171524"/>
                    <a:pt x="244489" y="98626"/>
                  </a:cubicBezTo>
                  <a:cubicBezTo>
                    <a:pt x="241897" y="89405"/>
                    <a:pt x="238727" y="80473"/>
                    <a:pt x="234117" y="72405"/>
                  </a:cubicBezTo>
                  <a:cubicBezTo>
                    <a:pt x="225185" y="56269"/>
                    <a:pt x="211641" y="47049"/>
                    <a:pt x="192913" y="47049"/>
                  </a:cubicBezTo>
                  <a:cubicBezTo>
                    <a:pt x="187438" y="47049"/>
                    <a:pt x="185421" y="45608"/>
                    <a:pt x="184269" y="40422"/>
                  </a:cubicBezTo>
                  <a:cubicBezTo>
                    <a:pt x="182251" y="32066"/>
                    <a:pt x="180235" y="23422"/>
                    <a:pt x="176778" y="15354"/>
                  </a:cubicBezTo>
                  <a:cubicBezTo>
                    <a:pt x="173320" y="6998"/>
                    <a:pt x="175912" y="4405"/>
                    <a:pt x="183980" y="2964"/>
                  </a:cubicBezTo>
                  <a:close/>
                  <a:moveTo>
                    <a:pt x="131826" y="17660"/>
                  </a:moveTo>
                  <a:cubicBezTo>
                    <a:pt x="139606" y="15355"/>
                    <a:pt x="144217" y="15643"/>
                    <a:pt x="145082" y="25152"/>
                  </a:cubicBezTo>
                  <a:cubicBezTo>
                    <a:pt x="145658" y="29474"/>
                    <a:pt x="147387" y="33508"/>
                    <a:pt x="148827" y="37542"/>
                  </a:cubicBezTo>
                  <a:cubicBezTo>
                    <a:pt x="153149" y="48779"/>
                    <a:pt x="156031" y="58864"/>
                    <a:pt x="142199" y="67220"/>
                  </a:cubicBezTo>
                  <a:cubicBezTo>
                    <a:pt x="134131" y="72118"/>
                    <a:pt x="132979" y="82491"/>
                    <a:pt x="135573" y="92000"/>
                  </a:cubicBezTo>
                  <a:cubicBezTo>
                    <a:pt x="151420" y="146170"/>
                    <a:pt x="166979" y="200339"/>
                    <a:pt x="183404" y="254221"/>
                  </a:cubicBezTo>
                  <a:cubicBezTo>
                    <a:pt x="192048" y="283035"/>
                    <a:pt x="215386" y="288798"/>
                    <a:pt x="237861" y="268628"/>
                  </a:cubicBezTo>
                  <a:cubicBezTo>
                    <a:pt x="240455" y="266323"/>
                    <a:pt x="242471" y="263153"/>
                    <a:pt x="246505" y="258543"/>
                  </a:cubicBezTo>
                  <a:cubicBezTo>
                    <a:pt x="250828" y="273238"/>
                    <a:pt x="254574" y="285340"/>
                    <a:pt x="258319" y="297154"/>
                  </a:cubicBezTo>
                  <a:cubicBezTo>
                    <a:pt x="259184" y="300323"/>
                    <a:pt x="258607" y="303204"/>
                    <a:pt x="256014" y="305798"/>
                  </a:cubicBezTo>
                  <a:cubicBezTo>
                    <a:pt x="189454" y="374086"/>
                    <a:pt x="90335" y="372069"/>
                    <a:pt x="35013" y="302916"/>
                  </a:cubicBezTo>
                  <a:cubicBezTo>
                    <a:pt x="7639" y="268916"/>
                    <a:pt x="-1292" y="228577"/>
                    <a:pt x="147" y="186221"/>
                  </a:cubicBezTo>
                  <a:cubicBezTo>
                    <a:pt x="3030" y="105542"/>
                    <a:pt x="54317" y="40711"/>
                    <a:pt x="131826" y="17660"/>
                  </a:cubicBezTo>
                  <a:close/>
                </a:path>
              </a:pathLst>
            </a:custGeom>
            <a:grpFill/>
            <a:ln w="2878"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2310C909-0DE1-4807-8F9A-F312673372C1}"/>
                </a:ext>
              </a:extLst>
            </p:cNvPr>
            <p:cNvSpPr/>
            <p:nvPr/>
          </p:nvSpPr>
          <p:spPr>
            <a:xfrm rot="1020000">
              <a:off x="7393031" y="417861"/>
              <a:ext cx="516389" cy="582638"/>
            </a:xfrm>
            <a:custGeom>
              <a:avLst/>
              <a:gdLst>
                <a:gd name="connsiteX0" fmla="*/ 202598 w 516389"/>
                <a:gd name="connsiteY0" fmla="*/ 4066 h 582638"/>
                <a:gd name="connsiteX1" fmla="*/ 273480 w 516389"/>
                <a:gd name="connsiteY1" fmla="*/ 1761 h 582638"/>
                <a:gd name="connsiteX2" fmla="*/ 467108 w 516389"/>
                <a:gd name="connsiteY2" fmla="*/ 142084 h 582638"/>
                <a:gd name="connsiteX3" fmla="*/ 499380 w 516389"/>
                <a:gd name="connsiteY3" fmla="*/ 221034 h 582638"/>
                <a:gd name="connsiteX4" fmla="*/ 516380 w 516389"/>
                <a:gd name="connsiteY4" fmla="*/ 331967 h 582638"/>
                <a:gd name="connsiteX5" fmla="*/ 504278 w 516389"/>
                <a:gd name="connsiteY5" fmla="*/ 412645 h 582638"/>
                <a:gd name="connsiteX6" fmla="*/ 469702 w 516389"/>
                <a:gd name="connsiteY6" fmla="*/ 482662 h 582638"/>
                <a:gd name="connsiteX7" fmla="*/ 459040 w 516389"/>
                <a:gd name="connsiteY7" fmla="*/ 494188 h 582638"/>
                <a:gd name="connsiteX8" fmla="*/ 364531 w 516389"/>
                <a:gd name="connsiteY8" fmla="*/ 562189 h 582638"/>
                <a:gd name="connsiteX9" fmla="*/ 353582 w 516389"/>
                <a:gd name="connsiteY9" fmla="*/ 557002 h 582638"/>
                <a:gd name="connsiteX10" fmla="*/ 351277 w 516389"/>
                <a:gd name="connsiteY10" fmla="*/ 548934 h 582638"/>
                <a:gd name="connsiteX11" fmla="*/ 358192 w 516389"/>
                <a:gd name="connsiteY11" fmla="*/ 508883 h 582638"/>
                <a:gd name="connsiteX12" fmla="*/ 367413 w 516389"/>
                <a:gd name="connsiteY12" fmla="*/ 471425 h 582638"/>
                <a:gd name="connsiteX13" fmla="*/ 354735 w 516389"/>
                <a:gd name="connsiteY13" fmla="*/ 429645 h 582638"/>
                <a:gd name="connsiteX14" fmla="*/ 342633 w 516389"/>
                <a:gd name="connsiteY14" fmla="*/ 397374 h 582638"/>
                <a:gd name="connsiteX15" fmla="*/ 278667 w 516389"/>
                <a:gd name="connsiteY15" fmla="*/ 179830 h 582638"/>
                <a:gd name="connsiteX16" fmla="*/ 251582 w 516389"/>
                <a:gd name="connsiteY16" fmla="*/ 87626 h 582638"/>
                <a:gd name="connsiteX17" fmla="*/ 217581 w 516389"/>
                <a:gd name="connsiteY17" fmla="*/ 56219 h 582638"/>
                <a:gd name="connsiteX18" fmla="*/ 197412 w 516389"/>
                <a:gd name="connsiteY18" fmla="*/ 36338 h 582638"/>
                <a:gd name="connsiteX19" fmla="*/ 192513 w 516389"/>
                <a:gd name="connsiteY19" fmla="*/ 20490 h 582638"/>
                <a:gd name="connsiteX20" fmla="*/ 202598 w 516389"/>
                <a:gd name="connsiteY20" fmla="*/ 4066 h 582638"/>
                <a:gd name="connsiteX21" fmla="*/ 150733 w 516389"/>
                <a:gd name="connsiteY21" fmla="*/ 19050 h 582638"/>
                <a:gd name="connsiteX22" fmla="*/ 166869 w 516389"/>
                <a:gd name="connsiteY22" fmla="*/ 26541 h 582638"/>
                <a:gd name="connsiteX23" fmla="*/ 170327 w 516389"/>
                <a:gd name="connsiteY23" fmla="*/ 37779 h 582638"/>
                <a:gd name="connsiteX24" fmla="*/ 164276 w 516389"/>
                <a:gd name="connsiteY24" fmla="*/ 72643 h 582638"/>
                <a:gd name="connsiteX25" fmla="*/ 157649 w 516389"/>
                <a:gd name="connsiteY25" fmla="*/ 129983 h 582638"/>
                <a:gd name="connsiteX26" fmla="*/ 228819 w 516389"/>
                <a:gd name="connsiteY26" fmla="*/ 371442 h 582638"/>
                <a:gd name="connsiteX27" fmla="*/ 246395 w 516389"/>
                <a:gd name="connsiteY27" fmla="*/ 431951 h 582638"/>
                <a:gd name="connsiteX28" fmla="*/ 250429 w 516389"/>
                <a:gd name="connsiteY28" fmla="*/ 445781 h 582638"/>
                <a:gd name="connsiteX29" fmla="*/ 263107 w 516389"/>
                <a:gd name="connsiteY29" fmla="*/ 488714 h 582638"/>
                <a:gd name="connsiteX30" fmla="*/ 300565 w 516389"/>
                <a:gd name="connsiteY30" fmla="*/ 528188 h 582638"/>
                <a:gd name="connsiteX31" fmla="*/ 305175 w 516389"/>
                <a:gd name="connsiteY31" fmla="*/ 531358 h 582638"/>
                <a:gd name="connsiteX32" fmla="*/ 314395 w 516389"/>
                <a:gd name="connsiteY32" fmla="*/ 540290 h 582638"/>
                <a:gd name="connsiteX33" fmla="*/ 321887 w 516389"/>
                <a:gd name="connsiteY33" fmla="*/ 566223 h 582638"/>
                <a:gd name="connsiteX34" fmla="*/ 315260 w 516389"/>
                <a:gd name="connsiteY34" fmla="*/ 576307 h 582638"/>
                <a:gd name="connsiteX35" fmla="*/ 267141 w 516389"/>
                <a:gd name="connsiteY35" fmla="*/ 580918 h 582638"/>
                <a:gd name="connsiteX36" fmla="*/ 221615 w 516389"/>
                <a:gd name="connsiteY36" fmla="*/ 576019 h 582638"/>
                <a:gd name="connsiteX37" fmla="*/ 164852 w 516389"/>
                <a:gd name="connsiteY37" fmla="*/ 555850 h 582638"/>
                <a:gd name="connsiteX38" fmla="*/ 128547 w 516389"/>
                <a:gd name="connsiteY38" fmla="*/ 532799 h 582638"/>
                <a:gd name="connsiteX39" fmla="*/ 43834 w 516389"/>
                <a:gd name="connsiteY39" fmla="*/ 425035 h 582638"/>
                <a:gd name="connsiteX40" fmla="*/ 33461 w 516389"/>
                <a:gd name="connsiteY40" fmla="*/ 408035 h 582638"/>
                <a:gd name="connsiteX41" fmla="*/ 4936 w 516389"/>
                <a:gd name="connsiteY41" fmla="*/ 309492 h 582638"/>
                <a:gd name="connsiteX42" fmla="*/ 38 w 516389"/>
                <a:gd name="connsiteY42" fmla="*/ 266272 h 582638"/>
                <a:gd name="connsiteX43" fmla="*/ 51902 w 516389"/>
                <a:gd name="connsiteY43" fmla="*/ 92813 h 582638"/>
                <a:gd name="connsiteX44" fmla="*/ 72072 w 516389"/>
                <a:gd name="connsiteY44" fmla="*/ 71203 h 582638"/>
                <a:gd name="connsiteX45" fmla="*/ 150733 w 516389"/>
                <a:gd name="connsiteY45" fmla="*/ 19050 h 58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6389" h="582638">
                  <a:moveTo>
                    <a:pt x="202598" y="4066"/>
                  </a:moveTo>
                  <a:cubicBezTo>
                    <a:pt x="226226" y="-544"/>
                    <a:pt x="249853" y="-1120"/>
                    <a:pt x="273480" y="1761"/>
                  </a:cubicBezTo>
                  <a:cubicBezTo>
                    <a:pt x="363667" y="12999"/>
                    <a:pt x="425040" y="64863"/>
                    <a:pt x="467108" y="142084"/>
                  </a:cubicBezTo>
                  <a:cubicBezTo>
                    <a:pt x="480651" y="167152"/>
                    <a:pt x="491600" y="193661"/>
                    <a:pt x="499380" y="221034"/>
                  </a:cubicBezTo>
                  <a:cubicBezTo>
                    <a:pt x="510329" y="257339"/>
                    <a:pt x="516668" y="294221"/>
                    <a:pt x="516380" y="331967"/>
                  </a:cubicBezTo>
                  <a:cubicBezTo>
                    <a:pt x="516092" y="359340"/>
                    <a:pt x="512634" y="386425"/>
                    <a:pt x="504278" y="412645"/>
                  </a:cubicBezTo>
                  <a:cubicBezTo>
                    <a:pt x="495634" y="437425"/>
                    <a:pt x="485549" y="461340"/>
                    <a:pt x="469702" y="482662"/>
                  </a:cubicBezTo>
                  <a:cubicBezTo>
                    <a:pt x="467685" y="487561"/>
                    <a:pt x="465091" y="492747"/>
                    <a:pt x="459040" y="494188"/>
                  </a:cubicBezTo>
                  <a:cubicBezTo>
                    <a:pt x="432820" y="524154"/>
                    <a:pt x="401125" y="546341"/>
                    <a:pt x="364531" y="562189"/>
                  </a:cubicBezTo>
                  <a:cubicBezTo>
                    <a:pt x="358192" y="565070"/>
                    <a:pt x="354447" y="565070"/>
                    <a:pt x="353582" y="557002"/>
                  </a:cubicBezTo>
                  <a:cubicBezTo>
                    <a:pt x="353294" y="554409"/>
                    <a:pt x="352430" y="551527"/>
                    <a:pt x="351277" y="548934"/>
                  </a:cubicBezTo>
                  <a:cubicBezTo>
                    <a:pt x="344938" y="533951"/>
                    <a:pt x="342921" y="521273"/>
                    <a:pt x="358192" y="508883"/>
                  </a:cubicBezTo>
                  <a:cubicBezTo>
                    <a:pt x="368854" y="500239"/>
                    <a:pt x="371159" y="485832"/>
                    <a:pt x="367413" y="471425"/>
                  </a:cubicBezTo>
                  <a:cubicBezTo>
                    <a:pt x="363955" y="457306"/>
                    <a:pt x="360786" y="443188"/>
                    <a:pt x="354735" y="429645"/>
                  </a:cubicBezTo>
                  <a:cubicBezTo>
                    <a:pt x="346955" y="420137"/>
                    <a:pt x="347531" y="407747"/>
                    <a:pt x="342633" y="397374"/>
                  </a:cubicBezTo>
                  <a:cubicBezTo>
                    <a:pt x="321599" y="324763"/>
                    <a:pt x="299989" y="252153"/>
                    <a:pt x="278667" y="179830"/>
                  </a:cubicBezTo>
                  <a:cubicBezTo>
                    <a:pt x="270310" y="148711"/>
                    <a:pt x="261090" y="118169"/>
                    <a:pt x="251582" y="87626"/>
                  </a:cubicBezTo>
                  <a:cubicBezTo>
                    <a:pt x="246395" y="70914"/>
                    <a:pt x="234870" y="59389"/>
                    <a:pt x="217581" y="56219"/>
                  </a:cubicBezTo>
                  <a:cubicBezTo>
                    <a:pt x="205480" y="54202"/>
                    <a:pt x="199429" y="47863"/>
                    <a:pt x="197412" y="36338"/>
                  </a:cubicBezTo>
                  <a:cubicBezTo>
                    <a:pt x="196547" y="30863"/>
                    <a:pt x="193954" y="25965"/>
                    <a:pt x="192513" y="20490"/>
                  </a:cubicBezTo>
                  <a:cubicBezTo>
                    <a:pt x="189632" y="8965"/>
                    <a:pt x="191361" y="6083"/>
                    <a:pt x="202598" y="4066"/>
                  </a:cubicBezTo>
                  <a:close/>
                  <a:moveTo>
                    <a:pt x="150733" y="19050"/>
                  </a:moveTo>
                  <a:cubicBezTo>
                    <a:pt x="161106" y="14439"/>
                    <a:pt x="163411" y="15592"/>
                    <a:pt x="166869" y="26541"/>
                  </a:cubicBezTo>
                  <a:cubicBezTo>
                    <a:pt x="168022" y="30287"/>
                    <a:pt x="168598" y="34321"/>
                    <a:pt x="170327" y="37779"/>
                  </a:cubicBezTo>
                  <a:cubicBezTo>
                    <a:pt x="175801" y="50745"/>
                    <a:pt x="176666" y="61118"/>
                    <a:pt x="164276" y="72643"/>
                  </a:cubicBezTo>
                  <a:cubicBezTo>
                    <a:pt x="146700" y="88779"/>
                    <a:pt x="149869" y="109813"/>
                    <a:pt x="157649" y="129983"/>
                  </a:cubicBezTo>
                  <a:cubicBezTo>
                    <a:pt x="181564" y="210373"/>
                    <a:pt x="204903" y="291051"/>
                    <a:pt x="228819" y="371442"/>
                  </a:cubicBezTo>
                  <a:cubicBezTo>
                    <a:pt x="234293" y="391611"/>
                    <a:pt x="240920" y="411493"/>
                    <a:pt x="246395" y="431951"/>
                  </a:cubicBezTo>
                  <a:cubicBezTo>
                    <a:pt x="247836" y="436561"/>
                    <a:pt x="248700" y="441171"/>
                    <a:pt x="250429" y="445781"/>
                  </a:cubicBezTo>
                  <a:cubicBezTo>
                    <a:pt x="255039" y="459900"/>
                    <a:pt x="259073" y="474307"/>
                    <a:pt x="263107" y="488714"/>
                  </a:cubicBezTo>
                  <a:cubicBezTo>
                    <a:pt x="268293" y="508883"/>
                    <a:pt x="279243" y="523290"/>
                    <a:pt x="300565" y="528188"/>
                  </a:cubicBezTo>
                  <a:cubicBezTo>
                    <a:pt x="302294" y="529053"/>
                    <a:pt x="303734" y="529917"/>
                    <a:pt x="305175" y="531358"/>
                  </a:cubicBezTo>
                  <a:cubicBezTo>
                    <a:pt x="310362" y="532222"/>
                    <a:pt x="313243" y="535104"/>
                    <a:pt x="314395" y="540290"/>
                  </a:cubicBezTo>
                  <a:cubicBezTo>
                    <a:pt x="316412" y="548934"/>
                    <a:pt x="318429" y="557867"/>
                    <a:pt x="321887" y="566223"/>
                  </a:cubicBezTo>
                  <a:cubicBezTo>
                    <a:pt x="325057" y="574002"/>
                    <a:pt x="321599" y="575731"/>
                    <a:pt x="315260" y="576307"/>
                  </a:cubicBezTo>
                  <a:cubicBezTo>
                    <a:pt x="299124" y="577748"/>
                    <a:pt x="283277" y="579477"/>
                    <a:pt x="267141" y="580918"/>
                  </a:cubicBezTo>
                  <a:cubicBezTo>
                    <a:pt x="251581" y="583511"/>
                    <a:pt x="236310" y="584087"/>
                    <a:pt x="221615" y="576019"/>
                  </a:cubicBezTo>
                  <a:cubicBezTo>
                    <a:pt x="202310" y="570545"/>
                    <a:pt x="183005" y="564782"/>
                    <a:pt x="164852" y="555850"/>
                  </a:cubicBezTo>
                  <a:cubicBezTo>
                    <a:pt x="149869" y="552680"/>
                    <a:pt x="137479" y="545189"/>
                    <a:pt x="128547" y="532799"/>
                  </a:cubicBezTo>
                  <a:cubicBezTo>
                    <a:pt x="91953" y="503409"/>
                    <a:pt x="65157" y="466239"/>
                    <a:pt x="43834" y="425035"/>
                  </a:cubicBezTo>
                  <a:cubicBezTo>
                    <a:pt x="37784" y="421001"/>
                    <a:pt x="36343" y="414086"/>
                    <a:pt x="33461" y="408035"/>
                  </a:cubicBezTo>
                  <a:cubicBezTo>
                    <a:pt x="19343" y="376628"/>
                    <a:pt x="11275" y="343204"/>
                    <a:pt x="4936" y="309492"/>
                  </a:cubicBezTo>
                  <a:cubicBezTo>
                    <a:pt x="2343" y="295085"/>
                    <a:pt x="2343" y="280678"/>
                    <a:pt x="38" y="266272"/>
                  </a:cubicBezTo>
                  <a:cubicBezTo>
                    <a:pt x="-827" y="203169"/>
                    <a:pt x="12716" y="144101"/>
                    <a:pt x="51902" y="92813"/>
                  </a:cubicBezTo>
                  <a:cubicBezTo>
                    <a:pt x="57953" y="85033"/>
                    <a:pt x="65157" y="78406"/>
                    <a:pt x="72072" y="71203"/>
                  </a:cubicBezTo>
                  <a:cubicBezTo>
                    <a:pt x="94547" y="48152"/>
                    <a:pt x="121632" y="32304"/>
                    <a:pt x="150733" y="19050"/>
                  </a:cubicBezTo>
                  <a:close/>
                </a:path>
              </a:pathLst>
            </a:custGeom>
            <a:grpFill/>
            <a:ln w="2878" cap="flat">
              <a:noFill/>
              <a:prstDash val="solid"/>
              <a:miter/>
            </a:ln>
          </p:spPr>
          <p:txBody>
            <a:bodyPr wrap="square" rtlCol="0" anchor="ctr">
              <a:noAutofit/>
            </a:bodyPr>
            <a:lstStyle/>
            <a:p>
              <a:endParaRPr lang="en-US"/>
            </a:p>
          </p:txBody>
        </p:sp>
        <p:sp>
          <p:nvSpPr>
            <p:cNvPr id="27" name="Freeform: Shape 26">
              <a:extLst>
                <a:ext uri="{FF2B5EF4-FFF2-40B4-BE49-F238E27FC236}">
                  <a16:creationId xmlns:a16="http://schemas.microsoft.com/office/drawing/2014/main" id="{2184DA59-633E-4A29-A30D-7764544CADA1}"/>
                </a:ext>
              </a:extLst>
            </p:cNvPr>
            <p:cNvSpPr/>
            <p:nvPr/>
          </p:nvSpPr>
          <p:spPr>
            <a:xfrm rot="1020000">
              <a:off x="6916230" y="374174"/>
              <a:ext cx="483867" cy="617945"/>
            </a:xfrm>
            <a:custGeom>
              <a:avLst/>
              <a:gdLst>
                <a:gd name="connsiteX0" fmla="*/ 444716 w 483867"/>
                <a:gd name="connsiteY0" fmla="*/ 394271 h 617945"/>
                <a:gd name="connsiteX1" fmla="*/ 468667 w 483867"/>
                <a:gd name="connsiteY1" fmla="*/ 392002 h 617945"/>
                <a:gd name="connsiteX2" fmla="*/ 481345 w 483867"/>
                <a:gd name="connsiteY2" fmla="*/ 448765 h 617945"/>
                <a:gd name="connsiteX3" fmla="*/ 413345 w 483867"/>
                <a:gd name="connsiteY3" fmla="*/ 568630 h 617945"/>
                <a:gd name="connsiteX4" fmla="*/ 409311 w 483867"/>
                <a:gd name="connsiteY4" fmla="*/ 572664 h 617945"/>
                <a:gd name="connsiteX5" fmla="*/ 368972 w 483867"/>
                <a:gd name="connsiteY5" fmla="*/ 598596 h 617945"/>
                <a:gd name="connsiteX6" fmla="*/ 354565 w 483867"/>
                <a:gd name="connsiteY6" fmla="*/ 591393 h 617945"/>
                <a:gd name="connsiteX7" fmla="*/ 346497 w 483867"/>
                <a:gd name="connsiteY7" fmla="*/ 564020 h 617945"/>
                <a:gd name="connsiteX8" fmla="*/ 362057 w 483867"/>
                <a:gd name="connsiteY8" fmla="*/ 546732 h 617945"/>
                <a:gd name="connsiteX9" fmla="*/ 434955 w 483867"/>
                <a:gd name="connsiteY9" fmla="*/ 425714 h 617945"/>
                <a:gd name="connsiteX10" fmla="*/ 435243 w 483867"/>
                <a:gd name="connsiteY10" fmla="*/ 416205 h 617945"/>
                <a:gd name="connsiteX11" fmla="*/ 444716 w 483867"/>
                <a:gd name="connsiteY11" fmla="*/ 394271 h 617945"/>
                <a:gd name="connsiteX12" fmla="*/ 201564 w 483867"/>
                <a:gd name="connsiteY12" fmla="*/ 41050 h 617945"/>
                <a:gd name="connsiteX13" fmla="*/ 212225 w 483867"/>
                <a:gd name="connsiteY13" fmla="*/ 39897 h 617945"/>
                <a:gd name="connsiteX14" fmla="*/ 253141 w 483867"/>
                <a:gd name="connsiteY14" fmla="*/ 37592 h 617945"/>
                <a:gd name="connsiteX15" fmla="*/ 314226 w 483867"/>
                <a:gd name="connsiteY15" fmla="*/ 35863 h 617945"/>
                <a:gd name="connsiteX16" fmla="*/ 320853 w 483867"/>
                <a:gd name="connsiteY16" fmla="*/ 20016 h 617945"/>
                <a:gd name="connsiteX17" fmla="*/ 341023 w 483867"/>
                <a:gd name="connsiteY17" fmla="*/ 134 h 617945"/>
                <a:gd name="connsiteX18" fmla="*/ 364362 w 483867"/>
                <a:gd name="connsiteY18" fmla="*/ 16270 h 617945"/>
                <a:gd name="connsiteX19" fmla="*/ 385108 w 483867"/>
                <a:gd name="connsiteY19" fmla="*/ 85423 h 617945"/>
                <a:gd name="connsiteX20" fmla="*/ 392599 w 483867"/>
                <a:gd name="connsiteY20" fmla="*/ 109050 h 617945"/>
                <a:gd name="connsiteX21" fmla="*/ 401820 w 483867"/>
                <a:gd name="connsiteY21" fmla="*/ 130661 h 617945"/>
                <a:gd name="connsiteX22" fmla="*/ 418243 w 483867"/>
                <a:gd name="connsiteY22" fmla="*/ 188864 h 617945"/>
                <a:gd name="connsiteX23" fmla="*/ 394040 w 483867"/>
                <a:gd name="connsiteY23" fmla="*/ 223153 h 617945"/>
                <a:gd name="connsiteX24" fmla="*/ 366091 w 483867"/>
                <a:gd name="connsiteY24" fmla="*/ 208169 h 617945"/>
                <a:gd name="connsiteX25" fmla="*/ 346209 w 483867"/>
                <a:gd name="connsiteY25" fmla="*/ 175898 h 617945"/>
                <a:gd name="connsiteX26" fmla="*/ 284548 w 483867"/>
                <a:gd name="connsiteY26" fmla="*/ 111067 h 617945"/>
                <a:gd name="connsiteX27" fmla="*/ 272734 w 483867"/>
                <a:gd name="connsiteY27" fmla="*/ 103864 h 617945"/>
                <a:gd name="connsiteX28" fmla="*/ 228073 w 483867"/>
                <a:gd name="connsiteY28" fmla="*/ 88592 h 617945"/>
                <a:gd name="connsiteX29" fmla="*/ 199547 w 483867"/>
                <a:gd name="connsiteY29" fmla="*/ 51711 h 617945"/>
                <a:gd name="connsiteX30" fmla="*/ 201564 w 483867"/>
                <a:gd name="connsiteY30" fmla="*/ 41050 h 617945"/>
                <a:gd name="connsiteX31" fmla="*/ 153732 w 483867"/>
                <a:gd name="connsiteY31" fmla="*/ 55458 h 617945"/>
                <a:gd name="connsiteX32" fmla="*/ 168428 w 483867"/>
                <a:gd name="connsiteY32" fmla="*/ 63238 h 617945"/>
                <a:gd name="connsiteX33" fmla="*/ 173039 w 483867"/>
                <a:gd name="connsiteY33" fmla="*/ 77645 h 617945"/>
                <a:gd name="connsiteX34" fmla="*/ 172462 w 483867"/>
                <a:gd name="connsiteY34" fmla="*/ 99831 h 617945"/>
                <a:gd name="connsiteX35" fmla="*/ 152869 w 483867"/>
                <a:gd name="connsiteY35" fmla="*/ 167832 h 617945"/>
                <a:gd name="connsiteX36" fmla="*/ 215682 w 483867"/>
                <a:gd name="connsiteY36" fmla="*/ 383358 h 617945"/>
                <a:gd name="connsiteX37" fmla="*/ 254581 w 483867"/>
                <a:gd name="connsiteY37" fmla="*/ 514461 h 617945"/>
                <a:gd name="connsiteX38" fmla="*/ 267259 w 483867"/>
                <a:gd name="connsiteY38" fmla="*/ 539817 h 617945"/>
                <a:gd name="connsiteX39" fmla="*/ 273886 w 483867"/>
                <a:gd name="connsiteY39" fmla="*/ 548173 h 617945"/>
                <a:gd name="connsiteX40" fmla="*/ 309327 w 483867"/>
                <a:gd name="connsiteY40" fmla="*/ 562868 h 617945"/>
                <a:gd name="connsiteX41" fmla="*/ 318835 w 483867"/>
                <a:gd name="connsiteY41" fmla="*/ 568631 h 617945"/>
                <a:gd name="connsiteX42" fmla="*/ 328057 w 483867"/>
                <a:gd name="connsiteY42" fmla="*/ 605512 h 617945"/>
                <a:gd name="connsiteX43" fmla="*/ 272158 w 483867"/>
                <a:gd name="connsiteY43" fmla="*/ 617326 h 617945"/>
                <a:gd name="connsiteX44" fmla="*/ 75936 w 483867"/>
                <a:gd name="connsiteY44" fmla="*/ 525986 h 617945"/>
                <a:gd name="connsiteX45" fmla="*/ 12258 w 483867"/>
                <a:gd name="connsiteY45" fmla="*/ 211917 h 617945"/>
                <a:gd name="connsiteX46" fmla="*/ 153732 w 483867"/>
                <a:gd name="connsiteY46" fmla="*/ 55458 h 61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83867" h="617945">
                  <a:moveTo>
                    <a:pt x="444716" y="394271"/>
                  </a:moveTo>
                  <a:cubicBezTo>
                    <a:pt x="450371" y="390201"/>
                    <a:pt x="458438" y="389409"/>
                    <a:pt x="468667" y="392002"/>
                  </a:cubicBezTo>
                  <a:cubicBezTo>
                    <a:pt x="487684" y="407561"/>
                    <a:pt x="484803" y="428884"/>
                    <a:pt x="481345" y="448765"/>
                  </a:cubicBezTo>
                  <a:cubicBezTo>
                    <a:pt x="472989" y="496596"/>
                    <a:pt x="448786" y="536071"/>
                    <a:pt x="413345" y="568630"/>
                  </a:cubicBezTo>
                  <a:cubicBezTo>
                    <a:pt x="411904" y="570071"/>
                    <a:pt x="410752" y="571512"/>
                    <a:pt x="409311" y="572664"/>
                  </a:cubicBezTo>
                  <a:cubicBezTo>
                    <a:pt x="398938" y="585918"/>
                    <a:pt x="383955" y="592546"/>
                    <a:pt x="368972" y="598596"/>
                  </a:cubicBezTo>
                  <a:cubicBezTo>
                    <a:pt x="361480" y="601766"/>
                    <a:pt x="357158" y="598885"/>
                    <a:pt x="354565" y="591393"/>
                  </a:cubicBezTo>
                  <a:cubicBezTo>
                    <a:pt x="351684" y="582461"/>
                    <a:pt x="349090" y="573240"/>
                    <a:pt x="346497" y="564020"/>
                  </a:cubicBezTo>
                  <a:cubicBezTo>
                    <a:pt x="343904" y="555088"/>
                    <a:pt x="346497" y="552494"/>
                    <a:pt x="362057" y="546732"/>
                  </a:cubicBezTo>
                  <a:cubicBezTo>
                    <a:pt x="405853" y="517918"/>
                    <a:pt x="430633" y="478155"/>
                    <a:pt x="434955" y="425714"/>
                  </a:cubicBezTo>
                  <a:cubicBezTo>
                    <a:pt x="435243" y="422545"/>
                    <a:pt x="434955" y="419375"/>
                    <a:pt x="435243" y="416205"/>
                  </a:cubicBezTo>
                  <a:cubicBezTo>
                    <a:pt x="435820" y="405688"/>
                    <a:pt x="439061" y="398340"/>
                    <a:pt x="444716" y="394271"/>
                  </a:cubicBezTo>
                  <a:close/>
                  <a:moveTo>
                    <a:pt x="201564" y="41050"/>
                  </a:moveTo>
                  <a:cubicBezTo>
                    <a:pt x="204661" y="40114"/>
                    <a:pt x="209200" y="40762"/>
                    <a:pt x="212225" y="39897"/>
                  </a:cubicBezTo>
                  <a:cubicBezTo>
                    <a:pt x="225479" y="34135"/>
                    <a:pt x="239598" y="36151"/>
                    <a:pt x="253141" y="37592"/>
                  </a:cubicBezTo>
                  <a:cubicBezTo>
                    <a:pt x="273310" y="39321"/>
                    <a:pt x="293768" y="40185"/>
                    <a:pt x="314226" y="35863"/>
                  </a:cubicBezTo>
                  <a:cubicBezTo>
                    <a:pt x="319700" y="32118"/>
                    <a:pt x="320277" y="25779"/>
                    <a:pt x="320853" y="20016"/>
                  </a:cubicBezTo>
                  <a:cubicBezTo>
                    <a:pt x="322582" y="7914"/>
                    <a:pt x="329497" y="1575"/>
                    <a:pt x="341023" y="134"/>
                  </a:cubicBezTo>
                  <a:cubicBezTo>
                    <a:pt x="353124" y="-1018"/>
                    <a:pt x="360904" y="5321"/>
                    <a:pt x="364362" y="16270"/>
                  </a:cubicBezTo>
                  <a:cubicBezTo>
                    <a:pt x="371853" y="39033"/>
                    <a:pt x="378192" y="62372"/>
                    <a:pt x="385108" y="85423"/>
                  </a:cubicBezTo>
                  <a:cubicBezTo>
                    <a:pt x="387413" y="93203"/>
                    <a:pt x="390006" y="101271"/>
                    <a:pt x="392599" y="109050"/>
                  </a:cubicBezTo>
                  <a:cubicBezTo>
                    <a:pt x="397497" y="115389"/>
                    <a:pt x="398938" y="123457"/>
                    <a:pt x="401820" y="130661"/>
                  </a:cubicBezTo>
                  <a:cubicBezTo>
                    <a:pt x="407006" y="149966"/>
                    <a:pt x="414209" y="168983"/>
                    <a:pt x="418243" y="188864"/>
                  </a:cubicBezTo>
                  <a:cubicBezTo>
                    <a:pt x="422277" y="208458"/>
                    <a:pt x="412481" y="222000"/>
                    <a:pt x="394040" y="223153"/>
                  </a:cubicBezTo>
                  <a:cubicBezTo>
                    <a:pt x="382226" y="223729"/>
                    <a:pt x="372718" y="217966"/>
                    <a:pt x="366091" y="208169"/>
                  </a:cubicBezTo>
                  <a:cubicBezTo>
                    <a:pt x="358887" y="197797"/>
                    <a:pt x="353413" y="186271"/>
                    <a:pt x="346209" y="175898"/>
                  </a:cubicBezTo>
                  <a:cubicBezTo>
                    <a:pt x="329785" y="150254"/>
                    <a:pt x="309904" y="128067"/>
                    <a:pt x="284548" y="111067"/>
                  </a:cubicBezTo>
                  <a:cubicBezTo>
                    <a:pt x="280802" y="108474"/>
                    <a:pt x="277056" y="105881"/>
                    <a:pt x="272734" y="103864"/>
                  </a:cubicBezTo>
                  <a:cubicBezTo>
                    <a:pt x="258615" y="96372"/>
                    <a:pt x="243920" y="90898"/>
                    <a:pt x="228073" y="88592"/>
                  </a:cubicBezTo>
                  <a:cubicBezTo>
                    <a:pt x="205598" y="85423"/>
                    <a:pt x="197530" y="75050"/>
                    <a:pt x="199547" y="51711"/>
                  </a:cubicBezTo>
                  <a:cubicBezTo>
                    <a:pt x="196810" y="44508"/>
                    <a:pt x="198467" y="41986"/>
                    <a:pt x="201564" y="41050"/>
                  </a:cubicBezTo>
                  <a:close/>
                  <a:moveTo>
                    <a:pt x="153732" y="55458"/>
                  </a:moveTo>
                  <a:cubicBezTo>
                    <a:pt x="163530" y="51712"/>
                    <a:pt x="166700" y="54306"/>
                    <a:pt x="168428" y="63238"/>
                  </a:cubicBezTo>
                  <a:cubicBezTo>
                    <a:pt x="169292" y="68136"/>
                    <a:pt x="171309" y="73035"/>
                    <a:pt x="173039" y="77645"/>
                  </a:cubicBezTo>
                  <a:cubicBezTo>
                    <a:pt x="180241" y="87729"/>
                    <a:pt x="180817" y="93492"/>
                    <a:pt x="172462" y="99831"/>
                  </a:cubicBezTo>
                  <a:cubicBezTo>
                    <a:pt x="148834" y="117696"/>
                    <a:pt x="147683" y="141611"/>
                    <a:pt x="152869" y="167832"/>
                  </a:cubicBezTo>
                  <a:cubicBezTo>
                    <a:pt x="173039" y="239866"/>
                    <a:pt x="194648" y="311612"/>
                    <a:pt x="215682" y="383358"/>
                  </a:cubicBezTo>
                  <a:cubicBezTo>
                    <a:pt x="228360" y="427155"/>
                    <a:pt x="240750" y="470952"/>
                    <a:pt x="254581" y="514461"/>
                  </a:cubicBezTo>
                  <a:cubicBezTo>
                    <a:pt x="257462" y="523681"/>
                    <a:pt x="261496" y="532037"/>
                    <a:pt x="267259" y="539817"/>
                  </a:cubicBezTo>
                  <a:cubicBezTo>
                    <a:pt x="269277" y="542698"/>
                    <a:pt x="271005" y="545868"/>
                    <a:pt x="273886" y="548173"/>
                  </a:cubicBezTo>
                  <a:cubicBezTo>
                    <a:pt x="284260" y="556529"/>
                    <a:pt x="295497" y="562292"/>
                    <a:pt x="309327" y="562868"/>
                  </a:cubicBezTo>
                  <a:cubicBezTo>
                    <a:pt x="313361" y="563156"/>
                    <a:pt x="317396" y="564309"/>
                    <a:pt x="318835" y="568631"/>
                  </a:cubicBezTo>
                  <a:cubicBezTo>
                    <a:pt x="322869" y="580444"/>
                    <a:pt x="328633" y="592258"/>
                    <a:pt x="328057" y="605512"/>
                  </a:cubicBezTo>
                  <a:cubicBezTo>
                    <a:pt x="310767" y="615021"/>
                    <a:pt x="291174" y="616174"/>
                    <a:pt x="272158" y="617326"/>
                  </a:cubicBezTo>
                  <a:cubicBezTo>
                    <a:pt x="190326" y="622801"/>
                    <a:pt x="123478" y="591970"/>
                    <a:pt x="75936" y="525986"/>
                  </a:cubicBezTo>
                  <a:cubicBezTo>
                    <a:pt x="7935" y="431477"/>
                    <a:pt x="-17420" y="326019"/>
                    <a:pt x="12258" y="211917"/>
                  </a:cubicBezTo>
                  <a:cubicBezTo>
                    <a:pt x="31851" y="136425"/>
                    <a:pt x="80835" y="84560"/>
                    <a:pt x="153732" y="55458"/>
                  </a:cubicBezTo>
                  <a:close/>
                </a:path>
              </a:pathLst>
            </a:custGeom>
            <a:grpFill/>
            <a:ln w="2878" cap="flat">
              <a:noFill/>
              <a:prstDash val="solid"/>
              <a:miter/>
            </a:ln>
          </p:spPr>
          <p:txBody>
            <a:bodyPr wrap="square" rtlCol="0" anchor="ctr">
              <a:noAutofit/>
            </a:bodyPr>
            <a:lstStyle/>
            <a:p>
              <a:endParaRPr lang="en-US"/>
            </a:p>
          </p:txBody>
        </p:sp>
        <p:sp>
          <p:nvSpPr>
            <p:cNvPr id="28" name="Freeform: Shape 27">
              <a:extLst>
                <a:ext uri="{FF2B5EF4-FFF2-40B4-BE49-F238E27FC236}">
                  <a16:creationId xmlns:a16="http://schemas.microsoft.com/office/drawing/2014/main" id="{F00DE9D1-C3AF-4C0E-B19C-4FB1DE3998AF}"/>
                </a:ext>
              </a:extLst>
            </p:cNvPr>
            <p:cNvSpPr/>
            <p:nvPr/>
          </p:nvSpPr>
          <p:spPr>
            <a:xfrm rot="1020000">
              <a:off x="7873009" y="365408"/>
              <a:ext cx="472408" cy="616235"/>
            </a:xfrm>
            <a:custGeom>
              <a:avLst/>
              <a:gdLst>
                <a:gd name="connsiteX0" fmla="*/ 340279 w 472408"/>
                <a:gd name="connsiteY0" fmla="*/ 30674 h 616235"/>
                <a:gd name="connsiteX1" fmla="*/ 435653 w 472408"/>
                <a:gd name="connsiteY1" fmla="*/ 2725 h 616235"/>
                <a:gd name="connsiteX2" fmla="*/ 440263 w 472408"/>
                <a:gd name="connsiteY2" fmla="*/ 1284 h 616235"/>
                <a:gd name="connsiteX3" fmla="*/ 469364 w 472408"/>
                <a:gd name="connsiteY3" fmla="*/ 10217 h 616235"/>
                <a:gd name="connsiteX4" fmla="*/ 459856 w 472408"/>
                <a:gd name="connsiteY4" fmla="*/ 40759 h 616235"/>
                <a:gd name="connsiteX5" fmla="*/ 422974 w 472408"/>
                <a:gd name="connsiteY5" fmla="*/ 122302 h 616235"/>
                <a:gd name="connsiteX6" fmla="*/ 426432 w 472408"/>
                <a:gd name="connsiteY6" fmla="*/ 297778 h 616235"/>
                <a:gd name="connsiteX7" fmla="*/ 426432 w 472408"/>
                <a:gd name="connsiteY7" fmla="*/ 378168 h 616235"/>
                <a:gd name="connsiteX8" fmla="*/ 388974 w 472408"/>
                <a:gd name="connsiteY8" fmla="*/ 318812 h 616235"/>
                <a:gd name="connsiteX9" fmla="*/ 383788 w 472408"/>
                <a:gd name="connsiteY9" fmla="*/ 297490 h 616235"/>
                <a:gd name="connsiteX10" fmla="*/ 380618 w 472408"/>
                <a:gd name="connsiteY10" fmla="*/ 132675 h 616235"/>
                <a:gd name="connsiteX11" fmla="*/ 369957 w 472408"/>
                <a:gd name="connsiteY11" fmla="*/ 95793 h 616235"/>
                <a:gd name="connsiteX12" fmla="*/ 333364 w 472408"/>
                <a:gd name="connsiteY12" fmla="*/ 79946 h 616235"/>
                <a:gd name="connsiteX13" fmla="*/ 314059 w 472408"/>
                <a:gd name="connsiteY13" fmla="*/ 72166 h 616235"/>
                <a:gd name="connsiteX14" fmla="*/ 316940 w 472408"/>
                <a:gd name="connsiteY14" fmla="*/ 41624 h 616235"/>
                <a:gd name="connsiteX15" fmla="*/ 340279 w 472408"/>
                <a:gd name="connsiteY15" fmla="*/ 30674 h 616235"/>
                <a:gd name="connsiteX16" fmla="*/ 101162 w 472408"/>
                <a:gd name="connsiteY16" fmla="*/ 97126 h 616235"/>
                <a:gd name="connsiteX17" fmla="*/ 114091 w 472408"/>
                <a:gd name="connsiteY17" fmla="*/ 93777 h 616235"/>
                <a:gd name="connsiteX18" fmla="*/ 150974 w 472408"/>
                <a:gd name="connsiteY18" fmla="*/ 82828 h 616235"/>
                <a:gd name="connsiteX19" fmla="*/ 227330 w 472408"/>
                <a:gd name="connsiteY19" fmla="*/ 61217 h 616235"/>
                <a:gd name="connsiteX20" fmla="*/ 256720 w 472408"/>
                <a:gd name="connsiteY20" fmla="*/ 71014 h 616235"/>
                <a:gd name="connsiteX21" fmla="*/ 253550 w 472408"/>
                <a:gd name="connsiteY21" fmla="*/ 104150 h 616235"/>
                <a:gd name="connsiteX22" fmla="*/ 251246 w 472408"/>
                <a:gd name="connsiteY22" fmla="*/ 150252 h 616235"/>
                <a:gd name="connsiteX23" fmla="*/ 358145 w 472408"/>
                <a:gd name="connsiteY23" fmla="*/ 319677 h 616235"/>
                <a:gd name="connsiteX24" fmla="*/ 364196 w 472408"/>
                <a:gd name="connsiteY24" fmla="*/ 333507 h 616235"/>
                <a:gd name="connsiteX25" fmla="*/ 423264 w 472408"/>
                <a:gd name="connsiteY25" fmla="*/ 427728 h 616235"/>
                <a:gd name="connsiteX26" fmla="*/ 429026 w 472408"/>
                <a:gd name="connsiteY26" fmla="*/ 446457 h 616235"/>
                <a:gd name="connsiteX27" fmla="*/ 431043 w 472408"/>
                <a:gd name="connsiteY27" fmla="*/ 518780 h 616235"/>
                <a:gd name="connsiteX28" fmla="*/ 431620 w 472408"/>
                <a:gd name="connsiteY28" fmla="*/ 574390 h 616235"/>
                <a:gd name="connsiteX29" fmla="*/ 421246 w 472408"/>
                <a:gd name="connsiteY29" fmla="*/ 587644 h 616235"/>
                <a:gd name="connsiteX30" fmla="*/ 401077 w 472408"/>
                <a:gd name="connsiteY30" fmla="*/ 593695 h 616235"/>
                <a:gd name="connsiteX31" fmla="*/ 399060 w 472408"/>
                <a:gd name="connsiteY31" fmla="*/ 596577 h 616235"/>
                <a:gd name="connsiteX32" fmla="*/ 334229 w 472408"/>
                <a:gd name="connsiteY32" fmla="*/ 615882 h 616235"/>
                <a:gd name="connsiteX33" fmla="*/ 320111 w 472408"/>
                <a:gd name="connsiteY33" fmla="*/ 607526 h 616235"/>
                <a:gd name="connsiteX34" fmla="*/ 294466 w 472408"/>
                <a:gd name="connsiteY34" fmla="*/ 566322 h 616235"/>
                <a:gd name="connsiteX35" fmla="*/ 184974 w 472408"/>
                <a:gd name="connsiteY35" fmla="*/ 398914 h 616235"/>
                <a:gd name="connsiteX36" fmla="*/ 181516 w 472408"/>
                <a:gd name="connsiteY36" fmla="*/ 390558 h 616235"/>
                <a:gd name="connsiteX37" fmla="*/ 89313 w 472408"/>
                <a:gd name="connsiteY37" fmla="*/ 247066 h 616235"/>
                <a:gd name="connsiteX38" fmla="*/ 56177 w 472408"/>
                <a:gd name="connsiteY38" fmla="*/ 195201 h 616235"/>
                <a:gd name="connsiteX39" fmla="*/ 19583 w 472408"/>
                <a:gd name="connsiteY39" fmla="*/ 170133 h 616235"/>
                <a:gd name="connsiteX40" fmla="*/ 1431 w 472408"/>
                <a:gd name="connsiteY40" fmla="*/ 155438 h 616235"/>
                <a:gd name="connsiteX41" fmla="*/ 7769 w 472408"/>
                <a:gd name="connsiteY41" fmla="*/ 133828 h 616235"/>
                <a:gd name="connsiteX42" fmla="*/ 68278 w 472408"/>
                <a:gd name="connsiteY42" fmla="*/ 110201 h 616235"/>
                <a:gd name="connsiteX43" fmla="*/ 89313 w 472408"/>
                <a:gd name="connsiteY43" fmla="*/ 103285 h 616235"/>
                <a:gd name="connsiteX44" fmla="*/ 101162 w 472408"/>
                <a:gd name="connsiteY44" fmla="*/ 97126 h 61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2408" h="616235">
                  <a:moveTo>
                    <a:pt x="340279" y="30674"/>
                  </a:moveTo>
                  <a:cubicBezTo>
                    <a:pt x="371974" y="21454"/>
                    <a:pt x="403669" y="11945"/>
                    <a:pt x="435653" y="2725"/>
                  </a:cubicBezTo>
                  <a:cubicBezTo>
                    <a:pt x="437093" y="2149"/>
                    <a:pt x="438534" y="1573"/>
                    <a:pt x="440263" y="1284"/>
                  </a:cubicBezTo>
                  <a:cubicBezTo>
                    <a:pt x="455534" y="-1885"/>
                    <a:pt x="464466" y="708"/>
                    <a:pt x="469364" y="10217"/>
                  </a:cubicBezTo>
                  <a:cubicBezTo>
                    <a:pt x="475127" y="21454"/>
                    <a:pt x="473110" y="31251"/>
                    <a:pt x="459856" y="40759"/>
                  </a:cubicBezTo>
                  <a:cubicBezTo>
                    <a:pt x="431330" y="60929"/>
                    <a:pt x="422398" y="89743"/>
                    <a:pt x="422974" y="122302"/>
                  </a:cubicBezTo>
                  <a:cubicBezTo>
                    <a:pt x="423839" y="180794"/>
                    <a:pt x="425279" y="239286"/>
                    <a:pt x="426432" y="297778"/>
                  </a:cubicBezTo>
                  <a:cubicBezTo>
                    <a:pt x="426432" y="323998"/>
                    <a:pt x="426432" y="350219"/>
                    <a:pt x="426432" y="378168"/>
                  </a:cubicBezTo>
                  <a:cubicBezTo>
                    <a:pt x="413754" y="357998"/>
                    <a:pt x="401364" y="338405"/>
                    <a:pt x="388974" y="318812"/>
                  </a:cubicBezTo>
                  <a:cubicBezTo>
                    <a:pt x="384652" y="312185"/>
                    <a:pt x="384076" y="304981"/>
                    <a:pt x="383788" y="297490"/>
                  </a:cubicBezTo>
                  <a:cubicBezTo>
                    <a:pt x="382923" y="242455"/>
                    <a:pt x="381771" y="187709"/>
                    <a:pt x="380618" y="132675"/>
                  </a:cubicBezTo>
                  <a:cubicBezTo>
                    <a:pt x="380330" y="119421"/>
                    <a:pt x="377449" y="106743"/>
                    <a:pt x="369957" y="95793"/>
                  </a:cubicBezTo>
                  <a:cubicBezTo>
                    <a:pt x="361313" y="82827"/>
                    <a:pt x="347482" y="80810"/>
                    <a:pt x="333364" y="79946"/>
                  </a:cubicBezTo>
                  <a:cubicBezTo>
                    <a:pt x="326160" y="79370"/>
                    <a:pt x="319245" y="78217"/>
                    <a:pt x="314059" y="72166"/>
                  </a:cubicBezTo>
                  <a:cubicBezTo>
                    <a:pt x="306279" y="62946"/>
                    <a:pt x="307431" y="49403"/>
                    <a:pt x="316940" y="41624"/>
                  </a:cubicBezTo>
                  <a:cubicBezTo>
                    <a:pt x="323855" y="35861"/>
                    <a:pt x="331923" y="33268"/>
                    <a:pt x="340279" y="30674"/>
                  </a:cubicBezTo>
                  <a:close/>
                  <a:moveTo>
                    <a:pt x="101162" y="97126"/>
                  </a:moveTo>
                  <a:cubicBezTo>
                    <a:pt x="105447" y="95938"/>
                    <a:pt x="109914" y="95218"/>
                    <a:pt x="114091" y="93777"/>
                  </a:cubicBezTo>
                  <a:cubicBezTo>
                    <a:pt x="126194" y="89743"/>
                    <a:pt x="138583" y="85997"/>
                    <a:pt x="150974" y="82828"/>
                  </a:cubicBezTo>
                  <a:cubicBezTo>
                    <a:pt x="176329" y="75624"/>
                    <a:pt x="201397" y="66692"/>
                    <a:pt x="227330" y="61217"/>
                  </a:cubicBezTo>
                  <a:cubicBezTo>
                    <a:pt x="239143" y="58624"/>
                    <a:pt x="249517" y="60641"/>
                    <a:pt x="256720" y="71014"/>
                  </a:cubicBezTo>
                  <a:cubicBezTo>
                    <a:pt x="263059" y="79946"/>
                    <a:pt x="261331" y="93777"/>
                    <a:pt x="253550" y="104150"/>
                  </a:cubicBezTo>
                  <a:cubicBezTo>
                    <a:pt x="237991" y="124608"/>
                    <a:pt x="237415" y="128353"/>
                    <a:pt x="251246" y="150252"/>
                  </a:cubicBezTo>
                  <a:cubicBezTo>
                    <a:pt x="286686" y="206727"/>
                    <a:pt x="322416" y="263202"/>
                    <a:pt x="358145" y="319677"/>
                  </a:cubicBezTo>
                  <a:cubicBezTo>
                    <a:pt x="361026" y="323999"/>
                    <a:pt x="363907" y="328321"/>
                    <a:pt x="364196" y="333507"/>
                  </a:cubicBezTo>
                  <a:cubicBezTo>
                    <a:pt x="383789" y="364914"/>
                    <a:pt x="403382" y="396609"/>
                    <a:pt x="423264" y="427728"/>
                  </a:cubicBezTo>
                  <a:cubicBezTo>
                    <a:pt x="427010" y="433491"/>
                    <a:pt x="428738" y="439254"/>
                    <a:pt x="429026" y="446457"/>
                  </a:cubicBezTo>
                  <a:cubicBezTo>
                    <a:pt x="429314" y="470661"/>
                    <a:pt x="428162" y="494576"/>
                    <a:pt x="431043" y="518780"/>
                  </a:cubicBezTo>
                  <a:cubicBezTo>
                    <a:pt x="431042" y="537220"/>
                    <a:pt x="430466" y="555949"/>
                    <a:pt x="431620" y="574390"/>
                  </a:cubicBezTo>
                  <a:cubicBezTo>
                    <a:pt x="432196" y="583322"/>
                    <a:pt x="428737" y="585916"/>
                    <a:pt x="421246" y="587644"/>
                  </a:cubicBezTo>
                  <a:cubicBezTo>
                    <a:pt x="414332" y="589085"/>
                    <a:pt x="407704" y="591678"/>
                    <a:pt x="401077" y="593695"/>
                  </a:cubicBezTo>
                  <a:cubicBezTo>
                    <a:pt x="400789" y="594848"/>
                    <a:pt x="400213" y="596000"/>
                    <a:pt x="399060" y="596577"/>
                  </a:cubicBezTo>
                  <a:cubicBezTo>
                    <a:pt x="377738" y="604068"/>
                    <a:pt x="356127" y="610119"/>
                    <a:pt x="334229" y="615882"/>
                  </a:cubicBezTo>
                  <a:cubicBezTo>
                    <a:pt x="327313" y="617611"/>
                    <a:pt x="323279" y="612712"/>
                    <a:pt x="320111" y="607526"/>
                  </a:cubicBezTo>
                  <a:cubicBezTo>
                    <a:pt x="311466" y="593695"/>
                    <a:pt x="301958" y="580729"/>
                    <a:pt x="294466" y="566322"/>
                  </a:cubicBezTo>
                  <a:cubicBezTo>
                    <a:pt x="256719" y="511288"/>
                    <a:pt x="222144" y="454525"/>
                    <a:pt x="184974" y="398914"/>
                  </a:cubicBezTo>
                  <a:cubicBezTo>
                    <a:pt x="182381" y="396609"/>
                    <a:pt x="180652" y="394016"/>
                    <a:pt x="181516" y="390558"/>
                  </a:cubicBezTo>
                  <a:cubicBezTo>
                    <a:pt x="150686" y="342728"/>
                    <a:pt x="120143" y="294897"/>
                    <a:pt x="89313" y="247066"/>
                  </a:cubicBezTo>
                  <a:cubicBezTo>
                    <a:pt x="78074" y="229778"/>
                    <a:pt x="65973" y="213066"/>
                    <a:pt x="56177" y="195201"/>
                  </a:cubicBezTo>
                  <a:cubicBezTo>
                    <a:pt x="47820" y="179930"/>
                    <a:pt x="37448" y="170133"/>
                    <a:pt x="19583" y="170133"/>
                  </a:cubicBezTo>
                  <a:cubicBezTo>
                    <a:pt x="8922" y="170710"/>
                    <a:pt x="4024" y="164082"/>
                    <a:pt x="1431" y="155438"/>
                  </a:cubicBezTo>
                  <a:cubicBezTo>
                    <a:pt x="-1163" y="147082"/>
                    <a:pt x="-875" y="139014"/>
                    <a:pt x="7769" y="133828"/>
                  </a:cubicBezTo>
                  <a:cubicBezTo>
                    <a:pt x="25633" y="119709"/>
                    <a:pt x="47821" y="117404"/>
                    <a:pt x="68278" y="110201"/>
                  </a:cubicBezTo>
                  <a:cubicBezTo>
                    <a:pt x="75194" y="107896"/>
                    <a:pt x="82108" y="105591"/>
                    <a:pt x="89313" y="103285"/>
                  </a:cubicBezTo>
                  <a:cubicBezTo>
                    <a:pt x="92770" y="99972"/>
                    <a:pt x="96876" y="98315"/>
                    <a:pt x="101162" y="97126"/>
                  </a:cubicBezTo>
                  <a:close/>
                </a:path>
              </a:pathLst>
            </a:custGeom>
            <a:grpFill/>
            <a:ln w="2878"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7BABC97-97B7-40EB-B6B6-C07E0F6C2DFF}"/>
              </a:ext>
            </a:extLst>
          </p:cNvPr>
          <p:cNvSpPr>
            <a:spLocks noGrp="1"/>
          </p:cNvSpPr>
          <p:nvPr>
            <p:ph type="pic" idx="13" hasCustomPrompt="1"/>
          </p:nvPr>
        </p:nvSpPr>
        <p:spPr>
          <a:xfrm>
            <a:off x="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a:t>
            </a:r>
            <a:endParaRPr lang="ko-KR" altLang="en-US"/>
          </a:p>
        </p:txBody>
      </p:sp>
      <p:sp>
        <p:nvSpPr>
          <p:cNvPr id="3" name="Picture Placeholder 2">
            <a:extLst>
              <a:ext uri="{FF2B5EF4-FFF2-40B4-BE49-F238E27FC236}">
                <a16:creationId xmlns:a16="http://schemas.microsoft.com/office/drawing/2014/main" id="{1237AB6E-35AE-4784-9CD2-5C629674D4BC}"/>
              </a:ext>
            </a:extLst>
          </p:cNvPr>
          <p:cNvSpPr>
            <a:spLocks noGrp="1"/>
          </p:cNvSpPr>
          <p:nvPr>
            <p:ph type="pic" idx="14" hasCustomPrompt="1"/>
          </p:nvPr>
        </p:nvSpPr>
        <p:spPr>
          <a:xfrm>
            <a:off x="6096000" y="0"/>
            <a:ext cx="6096000"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 And Send To Back</a:t>
            </a:r>
            <a:endParaRPr lang="ko-KR" altLang="en-US"/>
          </a:p>
        </p:txBody>
      </p:sp>
    </p:spTree>
    <p:extLst>
      <p:ext uri="{BB962C8B-B14F-4D97-AF65-F5344CB8AC3E}">
        <p14:creationId xmlns:p14="http://schemas.microsoft.com/office/powerpoint/2010/main" val="38332950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95" r:id="rId2"/>
    <p:sldLayoutId id="214748369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2" r:id="rId2"/>
    <p:sldLayoutId id="2147483685" r:id="rId3"/>
    <p:sldLayoutId id="2147483675" r:id="rId4"/>
    <p:sldLayoutId id="2147483676" r:id="rId5"/>
    <p:sldLayoutId id="2147483677" r:id="rId6"/>
    <p:sldLayoutId id="2147483654" r:id="rId7"/>
    <p:sldLayoutId id="2147483680" r:id="rId8"/>
    <p:sldLayoutId id="2147483682" r:id="rId9"/>
    <p:sldLayoutId id="2147483684" r:id="rId10"/>
    <p:sldLayoutId id="2147483683" r:id="rId11"/>
    <p:sldLayoutId id="2147483678" r:id="rId12"/>
    <p:sldLayoutId id="2147483687" r:id="rId13"/>
    <p:sldLayoutId id="2147483688" r:id="rId14"/>
    <p:sldLayoutId id="2147483671" r:id="rId15"/>
    <p:sldLayoutId id="2147483672" r:id="rId16"/>
    <p:sldLayoutId id="2147483696" r:id="rId17"/>
    <p:sldLayoutId id="214748369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hyperlink" Target="https://medicareadvocacy.org/medicare-info/health-care-disparities/" TargetMode="External"/><Relationship Id="rId3" Type="http://schemas.openxmlformats.org/officeDocument/2006/relationships/image" Target="../media/image55.png"/><Relationship Id="rId7" Type="http://schemas.openxmlformats.org/officeDocument/2006/relationships/hyperlink" Target="https://www.wbez.org/stories/how-many-chicago-latinos-have-died-from-covid-19-there-are-no-up-to-date-numbers/8835a044-05bd-4503-985a-3bb11cf45df7" TargetMode="External"/><Relationship Id="rId12" Type="http://schemas.openxmlformats.org/officeDocument/2006/relationships/image" Target="../media/image62.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hyperlink" Target="https://www.npr.org/sections/coronavirus-live-updates/2020/04/08/830030932/cdc-hospital-data-point-to-racial-disparity-in-covid-19-cas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wbez.org/stories/map-find-the-number-of-covid-19-cases-in-illinois-by-zip-code/90ca85cd-bdf4-423a-a7bc-924fcee9d0f3" TargetMode="External"/><Relationship Id="rId2" Type="http://schemas.openxmlformats.org/officeDocument/2006/relationships/hyperlink" Target="https://www.zip-codes.com/county/il-cook.asp" TargetMode="External"/><Relationship Id="rId1" Type="http://schemas.openxmlformats.org/officeDocument/2006/relationships/slideLayout" Target="../slideLayouts/slideLayout4.xml"/><Relationship Id="rId6" Type="http://schemas.openxmlformats.org/officeDocument/2006/relationships/hyperlink" Target="https://data.world/niccolley/us-zipcode-to-county-state" TargetMode="External"/><Relationship Id="rId5" Type="http://schemas.openxmlformats.org/officeDocument/2006/relationships/hyperlink" Target="https://docs.safegraph.com/docs/social-distancing-metrics" TargetMode="External"/><Relationship Id="rId4" Type="http://schemas.openxmlformats.org/officeDocument/2006/relationships/hyperlink" Target="https://www.frbsf.org/economic-research/files/wp2017-01.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Freeform: Shape 69"/>
          <p:cNvSpPr/>
          <p:nvPr/>
        </p:nvSpPr>
        <p:spPr>
          <a:xfrm>
            <a:off x="6401568" y="3731440"/>
            <a:ext cx="5806614" cy="390651"/>
          </a:xfrm>
          <a:custGeom>
            <a:avLst/>
            <a:gdLst/>
            <a:ahLst/>
            <a:cxnLst>
              <a:cxn ang="0">
                <a:pos x="wd2" y="hd2"/>
              </a:cxn>
              <a:cxn ang="5400000">
                <a:pos x="wd2" y="hd2"/>
              </a:cxn>
              <a:cxn ang="10800000">
                <a:pos x="wd2" y="hd2"/>
              </a:cxn>
              <a:cxn ang="16200000">
                <a:pos x="wd2" y="hd2"/>
              </a:cxn>
            </a:cxnLst>
            <a:rect l="0" t="0" r="r" b="b"/>
            <a:pathLst>
              <a:path w="21600" h="21600" extrusionOk="0">
                <a:moveTo>
                  <a:pt x="738" y="0"/>
                </a:moveTo>
                <a:lnTo>
                  <a:pt x="21600" y="0"/>
                </a:lnTo>
                <a:lnTo>
                  <a:pt x="21600" y="21600"/>
                </a:lnTo>
                <a:lnTo>
                  <a:pt x="0" y="21600"/>
                </a:lnTo>
                <a:close/>
              </a:path>
            </a:pathLst>
          </a:custGeom>
          <a:solidFill>
            <a:schemeClr val="accent2"/>
          </a:solidFill>
          <a:ln w="12700">
            <a:miter lim="400000"/>
          </a:ln>
        </p:spPr>
        <p:txBody>
          <a:bodyPr lIns="45719" rIns="45719" anchor="ctr"/>
          <a:lstStyle/>
          <a:p>
            <a:pPr algn="ctr">
              <a:defRPr>
                <a:solidFill>
                  <a:srgbClr val="FFFFFF"/>
                </a:solidFill>
              </a:defRPr>
            </a:pPr>
            <a:endParaRPr/>
          </a:p>
        </p:txBody>
      </p:sp>
      <p:sp>
        <p:nvSpPr>
          <p:cNvPr id="302" name="Freeform: Shape 68"/>
          <p:cNvSpPr/>
          <p:nvPr/>
        </p:nvSpPr>
        <p:spPr>
          <a:xfrm>
            <a:off x="6637801" y="2798153"/>
            <a:ext cx="5570381" cy="830998"/>
          </a:xfrm>
          <a:custGeom>
            <a:avLst/>
            <a:gdLst/>
            <a:ahLst/>
            <a:cxnLst>
              <a:cxn ang="0">
                <a:pos x="wd2" y="hd2"/>
              </a:cxn>
              <a:cxn ang="5400000">
                <a:pos x="wd2" y="hd2"/>
              </a:cxn>
              <a:cxn ang="10800000">
                <a:pos x="wd2" y="hd2"/>
              </a:cxn>
              <a:cxn ang="16200000">
                <a:pos x="wd2" y="hd2"/>
              </a:cxn>
            </a:cxnLst>
            <a:rect l="0" t="0" r="r" b="b"/>
            <a:pathLst>
              <a:path w="21600" h="21600" extrusionOk="0">
                <a:moveTo>
                  <a:pt x="1637" y="0"/>
                </a:moveTo>
                <a:lnTo>
                  <a:pt x="21600" y="0"/>
                </a:lnTo>
                <a:lnTo>
                  <a:pt x="21600" y="21600"/>
                </a:lnTo>
                <a:lnTo>
                  <a:pt x="0" y="21600"/>
                </a:lnTo>
                <a:close/>
              </a:path>
            </a:pathLst>
          </a:custGeom>
          <a:solidFill>
            <a:schemeClr val="accent3"/>
          </a:solidFill>
          <a:ln w="12700">
            <a:miter lim="400000"/>
          </a:ln>
        </p:spPr>
        <p:txBody>
          <a:bodyPr lIns="45719" rIns="45719" anchor="ctr"/>
          <a:lstStyle/>
          <a:p>
            <a:pPr algn="ctr">
              <a:defRPr>
                <a:solidFill>
                  <a:srgbClr val="FFFFFF"/>
                </a:solidFill>
              </a:defRPr>
            </a:pPr>
            <a:endParaRPr/>
          </a:p>
        </p:txBody>
      </p:sp>
      <p:sp>
        <p:nvSpPr>
          <p:cNvPr id="303" name="TextBox 7"/>
          <p:cNvSpPr txBox="1"/>
          <p:nvPr/>
        </p:nvSpPr>
        <p:spPr>
          <a:xfrm>
            <a:off x="7104064" y="2838302"/>
            <a:ext cx="4777152" cy="769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4800" b="1" i="1">
                <a:solidFill>
                  <a:srgbClr val="FFFFFF"/>
                </a:solidFill>
              </a:defRPr>
            </a:lvl1pPr>
          </a:lstStyle>
          <a:p>
            <a:r>
              <a:t>COVID-19</a:t>
            </a:r>
          </a:p>
        </p:txBody>
      </p:sp>
      <p:sp>
        <p:nvSpPr>
          <p:cNvPr id="304" name="TextBox 8"/>
          <p:cNvSpPr txBox="1"/>
          <p:nvPr/>
        </p:nvSpPr>
        <p:spPr>
          <a:xfrm>
            <a:off x="6514335" y="3741394"/>
            <a:ext cx="5812264"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i="1">
                <a:solidFill>
                  <a:srgbClr val="FFFFFF"/>
                </a:solidFill>
              </a:defRPr>
            </a:lvl1pPr>
          </a:lstStyle>
          <a:p>
            <a:r>
              <a:rPr lang="en-US"/>
              <a:t>A Broad Analysis of Cook County During Corona Crisis</a:t>
            </a:r>
            <a:endParaRPr/>
          </a:p>
        </p:txBody>
      </p:sp>
      <p:sp>
        <p:nvSpPr>
          <p:cNvPr id="305" name="Freeform: Shape 38"/>
          <p:cNvSpPr/>
          <p:nvPr/>
        </p:nvSpPr>
        <p:spPr>
          <a:xfrm>
            <a:off x="1649308" y="1076331"/>
            <a:ext cx="4218841" cy="4725886"/>
          </a:xfrm>
          <a:custGeom>
            <a:avLst/>
            <a:gdLst/>
            <a:ahLst/>
            <a:cxnLst>
              <a:cxn ang="0">
                <a:pos x="wd2" y="hd2"/>
              </a:cxn>
              <a:cxn ang="5400000">
                <a:pos x="wd2" y="hd2"/>
              </a:cxn>
              <a:cxn ang="10800000">
                <a:pos x="wd2" y="hd2"/>
              </a:cxn>
              <a:cxn ang="16200000">
                <a:pos x="wd2" y="hd2"/>
              </a:cxn>
            </a:cxnLst>
            <a:rect l="0" t="0" r="r" b="b"/>
            <a:pathLst>
              <a:path w="21600" h="21600" extrusionOk="0">
                <a:moveTo>
                  <a:pt x="10696" y="20557"/>
                </a:moveTo>
                <a:cubicBezTo>
                  <a:pt x="10696" y="20648"/>
                  <a:pt x="10696" y="20731"/>
                  <a:pt x="10696" y="20815"/>
                </a:cubicBezTo>
                <a:cubicBezTo>
                  <a:pt x="10826" y="20815"/>
                  <a:pt x="10949" y="20815"/>
                  <a:pt x="11072" y="20815"/>
                </a:cubicBezTo>
                <a:cubicBezTo>
                  <a:pt x="11072" y="20726"/>
                  <a:pt x="11072" y="20643"/>
                  <a:pt x="11072" y="20557"/>
                </a:cubicBezTo>
                <a:cubicBezTo>
                  <a:pt x="10936" y="20557"/>
                  <a:pt x="10817" y="20557"/>
                  <a:pt x="10696" y="20557"/>
                </a:cubicBezTo>
                <a:close/>
                <a:moveTo>
                  <a:pt x="11621" y="20523"/>
                </a:moveTo>
                <a:cubicBezTo>
                  <a:pt x="11488" y="20530"/>
                  <a:pt x="11369" y="20537"/>
                  <a:pt x="11241" y="20543"/>
                </a:cubicBezTo>
                <a:cubicBezTo>
                  <a:pt x="11246" y="20635"/>
                  <a:pt x="11250" y="20719"/>
                  <a:pt x="11256" y="20813"/>
                </a:cubicBezTo>
                <a:cubicBezTo>
                  <a:pt x="11390" y="20807"/>
                  <a:pt x="11513" y="20800"/>
                  <a:pt x="11643" y="20793"/>
                </a:cubicBezTo>
                <a:cubicBezTo>
                  <a:pt x="11634" y="20699"/>
                  <a:pt x="11628" y="20616"/>
                  <a:pt x="11621" y="20523"/>
                </a:cubicBezTo>
                <a:close/>
                <a:moveTo>
                  <a:pt x="9594" y="20498"/>
                </a:moveTo>
                <a:cubicBezTo>
                  <a:pt x="9582" y="20592"/>
                  <a:pt x="9573" y="20675"/>
                  <a:pt x="9563" y="20764"/>
                </a:cubicBezTo>
                <a:cubicBezTo>
                  <a:pt x="9698" y="20775"/>
                  <a:pt x="9822" y="20785"/>
                  <a:pt x="9951" y="20795"/>
                </a:cubicBezTo>
                <a:cubicBezTo>
                  <a:pt x="9959" y="20700"/>
                  <a:pt x="9966" y="20618"/>
                  <a:pt x="9974" y="20527"/>
                </a:cubicBezTo>
                <a:cubicBezTo>
                  <a:pt x="9839" y="20516"/>
                  <a:pt x="9718" y="20508"/>
                  <a:pt x="9594" y="20498"/>
                </a:cubicBezTo>
                <a:close/>
                <a:moveTo>
                  <a:pt x="10698" y="20164"/>
                </a:moveTo>
                <a:cubicBezTo>
                  <a:pt x="10698" y="20253"/>
                  <a:pt x="10698" y="20339"/>
                  <a:pt x="10698" y="20422"/>
                </a:cubicBezTo>
                <a:cubicBezTo>
                  <a:pt x="10825" y="20422"/>
                  <a:pt x="10944" y="20422"/>
                  <a:pt x="11061" y="20422"/>
                </a:cubicBezTo>
                <a:cubicBezTo>
                  <a:pt x="11061" y="20332"/>
                  <a:pt x="11061" y="20251"/>
                  <a:pt x="11061" y="20164"/>
                </a:cubicBezTo>
                <a:cubicBezTo>
                  <a:pt x="10934" y="20164"/>
                  <a:pt x="10819" y="20164"/>
                  <a:pt x="10698" y="20164"/>
                </a:cubicBezTo>
                <a:close/>
                <a:moveTo>
                  <a:pt x="9641" y="20106"/>
                </a:moveTo>
                <a:cubicBezTo>
                  <a:pt x="9632" y="20197"/>
                  <a:pt x="9620" y="20282"/>
                  <a:pt x="9609" y="20375"/>
                </a:cubicBezTo>
                <a:cubicBezTo>
                  <a:pt x="9737" y="20385"/>
                  <a:pt x="9855" y="20395"/>
                  <a:pt x="9983" y="20407"/>
                </a:cubicBezTo>
                <a:cubicBezTo>
                  <a:pt x="9991" y="20309"/>
                  <a:pt x="9998" y="20226"/>
                  <a:pt x="10004" y="20138"/>
                </a:cubicBezTo>
                <a:cubicBezTo>
                  <a:pt x="9881" y="20128"/>
                  <a:pt x="9766" y="20118"/>
                  <a:pt x="9641" y="20106"/>
                </a:cubicBezTo>
                <a:close/>
                <a:moveTo>
                  <a:pt x="10702" y="19772"/>
                </a:moveTo>
                <a:cubicBezTo>
                  <a:pt x="10702" y="19861"/>
                  <a:pt x="10702" y="19944"/>
                  <a:pt x="10702" y="20032"/>
                </a:cubicBezTo>
                <a:cubicBezTo>
                  <a:pt x="10819" y="20032"/>
                  <a:pt x="10930" y="20032"/>
                  <a:pt x="11046" y="20032"/>
                </a:cubicBezTo>
                <a:cubicBezTo>
                  <a:pt x="11046" y="19939"/>
                  <a:pt x="11046" y="19856"/>
                  <a:pt x="11046" y="19772"/>
                </a:cubicBezTo>
                <a:cubicBezTo>
                  <a:pt x="10927" y="19772"/>
                  <a:pt x="10817" y="19772"/>
                  <a:pt x="10702" y="19772"/>
                </a:cubicBezTo>
                <a:close/>
                <a:moveTo>
                  <a:pt x="10191" y="19765"/>
                </a:moveTo>
                <a:cubicBezTo>
                  <a:pt x="10186" y="19850"/>
                  <a:pt x="10182" y="19932"/>
                  <a:pt x="10176" y="20025"/>
                </a:cubicBezTo>
                <a:cubicBezTo>
                  <a:pt x="10301" y="20025"/>
                  <a:pt x="10416" y="20025"/>
                  <a:pt x="10535" y="20025"/>
                </a:cubicBezTo>
                <a:cubicBezTo>
                  <a:pt x="10535" y="19941"/>
                  <a:pt x="10535" y="19856"/>
                  <a:pt x="10535" y="19765"/>
                </a:cubicBezTo>
                <a:cubicBezTo>
                  <a:pt x="10420" y="19765"/>
                  <a:pt x="10310" y="19765"/>
                  <a:pt x="10191" y="19765"/>
                </a:cubicBezTo>
                <a:close/>
                <a:moveTo>
                  <a:pt x="11551" y="19743"/>
                </a:moveTo>
                <a:cubicBezTo>
                  <a:pt x="11432" y="19752"/>
                  <a:pt x="11320" y="19759"/>
                  <a:pt x="11201" y="19765"/>
                </a:cubicBezTo>
                <a:cubicBezTo>
                  <a:pt x="11207" y="19856"/>
                  <a:pt x="11212" y="19939"/>
                  <a:pt x="11218" y="20034"/>
                </a:cubicBezTo>
                <a:cubicBezTo>
                  <a:pt x="11345" y="20025"/>
                  <a:pt x="11456" y="20018"/>
                  <a:pt x="11577" y="20012"/>
                </a:cubicBezTo>
                <a:cubicBezTo>
                  <a:pt x="11570" y="19919"/>
                  <a:pt x="11562" y="19834"/>
                  <a:pt x="11551" y="19743"/>
                </a:cubicBezTo>
                <a:close/>
                <a:moveTo>
                  <a:pt x="10220" y="19372"/>
                </a:moveTo>
                <a:cubicBezTo>
                  <a:pt x="10214" y="19456"/>
                  <a:pt x="10208" y="19536"/>
                  <a:pt x="10201" y="19632"/>
                </a:cubicBezTo>
                <a:cubicBezTo>
                  <a:pt x="10318" y="19635"/>
                  <a:pt x="10428" y="19640"/>
                  <a:pt x="10545" y="19645"/>
                </a:cubicBezTo>
                <a:cubicBezTo>
                  <a:pt x="10545" y="19553"/>
                  <a:pt x="10545" y="19468"/>
                  <a:pt x="10545" y="19372"/>
                </a:cubicBezTo>
                <a:cubicBezTo>
                  <a:pt x="10437" y="19372"/>
                  <a:pt x="10329" y="19372"/>
                  <a:pt x="10220" y="19372"/>
                </a:cubicBezTo>
                <a:close/>
                <a:moveTo>
                  <a:pt x="11518" y="19353"/>
                </a:moveTo>
                <a:cubicBezTo>
                  <a:pt x="11403" y="19360"/>
                  <a:pt x="11295" y="19365"/>
                  <a:pt x="11182" y="19372"/>
                </a:cubicBezTo>
                <a:cubicBezTo>
                  <a:pt x="11189" y="19470"/>
                  <a:pt x="11195" y="19554"/>
                  <a:pt x="11201" y="19642"/>
                </a:cubicBezTo>
                <a:cubicBezTo>
                  <a:pt x="11322" y="19635"/>
                  <a:pt x="11426" y="19629"/>
                  <a:pt x="11543" y="19622"/>
                </a:cubicBezTo>
                <a:cubicBezTo>
                  <a:pt x="11536" y="19532"/>
                  <a:pt x="11530" y="19450"/>
                  <a:pt x="11518" y="19353"/>
                </a:cubicBezTo>
                <a:close/>
                <a:moveTo>
                  <a:pt x="9737" y="19326"/>
                </a:moveTo>
                <a:cubicBezTo>
                  <a:pt x="9726" y="19418"/>
                  <a:pt x="9717" y="19502"/>
                  <a:pt x="9705" y="19593"/>
                </a:cubicBezTo>
                <a:cubicBezTo>
                  <a:pt x="9822" y="19603"/>
                  <a:pt x="9930" y="19613"/>
                  <a:pt x="10047" y="19623"/>
                </a:cubicBezTo>
                <a:cubicBezTo>
                  <a:pt x="10055" y="19532"/>
                  <a:pt x="10063" y="19446"/>
                  <a:pt x="10070" y="19355"/>
                </a:cubicBezTo>
                <a:cubicBezTo>
                  <a:pt x="9957" y="19345"/>
                  <a:pt x="9851" y="19337"/>
                  <a:pt x="9737" y="19326"/>
                </a:cubicBezTo>
                <a:close/>
                <a:moveTo>
                  <a:pt x="13767" y="19144"/>
                </a:moveTo>
                <a:cubicBezTo>
                  <a:pt x="13685" y="19166"/>
                  <a:pt x="13612" y="19186"/>
                  <a:pt x="13530" y="19208"/>
                </a:cubicBezTo>
                <a:cubicBezTo>
                  <a:pt x="13551" y="19267"/>
                  <a:pt x="13568" y="19318"/>
                  <a:pt x="13587" y="19372"/>
                </a:cubicBezTo>
                <a:cubicBezTo>
                  <a:pt x="13674" y="19350"/>
                  <a:pt x="13748" y="19330"/>
                  <a:pt x="13827" y="19306"/>
                </a:cubicBezTo>
                <a:cubicBezTo>
                  <a:pt x="13806" y="19249"/>
                  <a:pt x="13787" y="19200"/>
                  <a:pt x="13767" y="19144"/>
                </a:cubicBezTo>
                <a:close/>
                <a:moveTo>
                  <a:pt x="8507" y="19114"/>
                </a:moveTo>
                <a:cubicBezTo>
                  <a:pt x="8488" y="19180"/>
                  <a:pt x="8472" y="19235"/>
                  <a:pt x="8455" y="19298"/>
                </a:cubicBezTo>
                <a:cubicBezTo>
                  <a:pt x="8605" y="19326"/>
                  <a:pt x="8743" y="19353"/>
                  <a:pt x="8896" y="19384"/>
                </a:cubicBezTo>
                <a:cubicBezTo>
                  <a:pt x="8911" y="19315"/>
                  <a:pt x="8922" y="19259"/>
                  <a:pt x="8938" y="19196"/>
                </a:cubicBezTo>
                <a:cubicBezTo>
                  <a:pt x="8790" y="19168"/>
                  <a:pt x="8650" y="19141"/>
                  <a:pt x="8507" y="19114"/>
                </a:cubicBezTo>
                <a:close/>
                <a:moveTo>
                  <a:pt x="14903" y="19083"/>
                </a:moveTo>
                <a:cubicBezTo>
                  <a:pt x="14918" y="19110"/>
                  <a:pt x="14935" y="19142"/>
                  <a:pt x="14962" y="19196"/>
                </a:cubicBezTo>
                <a:cubicBezTo>
                  <a:pt x="14884" y="19207"/>
                  <a:pt x="14822" y="19213"/>
                  <a:pt x="14759" y="19222"/>
                </a:cubicBezTo>
                <a:cubicBezTo>
                  <a:pt x="14744" y="19223"/>
                  <a:pt x="14729" y="19229"/>
                  <a:pt x="14714" y="19234"/>
                </a:cubicBezTo>
                <a:cubicBezTo>
                  <a:pt x="14443" y="19321"/>
                  <a:pt x="14175" y="19409"/>
                  <a:pt x="13907" y="19499"/>
                </a:cubicBezTo>
                <a:cubicBezTo>
                  <a:pt x="13889" y="19504"/>
                  <a:pt x="13876" y="19514"/>
                  <a:pt x="13863" y="19522"/>
                </a:cubicBezTo>
                <a:cubicBezTo>
                  <a:pt x="13867" y="19531"/>
                  <a:pt x="13872" y="19541"/>
                  <a:pt x="13876" y="19551"/>
                </a:cubicBezTo>
                <a:cubicBezTo>
                  <a:pt x="14179" y="19451"/>
                  <a:pt x="14479" y="19353"/>
                  <a:pt x="14788" y="19254"/>
                </a:cubicBezTo>
                <a:cubicBezTo>
                  <a:pt x="14808" y="19294"/>
                  <a:pt x="14827" y="19335"/>
                  <a:pt x="14854" y="19387"/>
                </a:cubicBezTo>
                <a:cubicBezTo>
                  <a:pt x="14546" y="19488"/>
                  <a:pt x="14241" y="19590"/>
                  <a:pt x="13927" y="19693"/>
                </a:cubicBezTo>
                <a:cubicBezTo>
                  <a:pt x="13905" y="19639"/>
                  <a:pt x="13888" y="19600"/>
                  <a:pt x="13869" y="19553"/>
                </a:cubicBezTo>
                <a:cubicBezTo>
                  <a:pt x="13823" y="19561"/>
                  <a:pt x="13778" y="19571"/>
                  <a:pt x="13723" y="19583"/>
                </a:cubicBezTo>
                <a:cubicBezTo>
                  <a:pt x="13712" y="19548"/>
                  <a:pt x="13702" y="19515"/>
                  <a:pt x="13691" y="19483"/>
                </a:cubicBezTo>
                <a:cubicBezTo>
                  <a:pt x="14097" y="19348"/>
                  <a:pt x="14496" y="19217"/>
                  <a:pt x="14903" y="19083"/>
                </a:cubicBezTo>
                <a:close/>
                <a:moveTo>
                  <a:pt x="14045" y="19063"/>
                </a:moveTo>
                <a:cubicBezTo>
                  <a:pt x="13961" y="19088"/>
                  <a:pt x="13888" y="19110"/>
                  <a:pt x="13806" y="19134"/>
                </a:cubicBezTo>
                <a:cubicBezTo>
                  <a:pt x="13829" y="19191"/>
                  <a:pt x="13850" y="19242"/>
                  <a:pt x="13871" y="19296"/>
                </a:cubicBezTo>
                <a:cubicBezTo>
                  <a:pt x="13954" y="19269"/>
                  <a:pt x="14028" y="19247"/>
                  <a:pt x="14107" y="19223"/>
                </a:cubicBezTo>
                <a:cubicBezTo>
                  <a:pt x="14084" y="19166"/>
                  <a:pt x="14065" y="19117"/>
                  <a:pt x="14045" y="19063"/>
                </a:cubicBezTo>
                <a:close/>
                <a:moveTo>
                  <a:pt x="10711" y="18987"/>
                </a:moveTo>
                <a:cubicBezTo>
                  <a:pt x="10711" y="19080"/>
                  <a:pt x="10711" y="19163"/>
                  <a:pt x="10711" y="19249"/>
                </a:cubicBezTo>
                <a:cubicBezTo>
                  <a:pt x="10819" y="19249"/>
                  <a:pt x="10919" y="19249"/>
                  <a:pt x="11023" y="19249"/>
                </a:cubicBezTo>
                <a:cubicBezTo>
                  <a:pt x="11023" y="19159"/>
                  <a:pt x="11023" y="19073"/>
                  <a:pt x="11023" y="18987"/>
                </a:cubicBezTo>
                <a:cubicBezTo>
                  <a:pt x="10917" y="18987"/>
                  <a:pt x="10817" y="18987"/>
                  <a:pt x="10711" y="18987"/>
                </a:cubicBezTo>
                <a:close/>
                <a:moveTo>
                  <a:pt x="14317" y="18972"/>
                </a:moveTo>
                <a:cubicBezTo>
                  <a:pt x="14236" y="18999"/>
                  <a:pt x="14164" y="19023"/>
                  <a:pt x="14084" y="19050"/>
                </a:cubicBezTo>
                <a:cubicBezTo>
                  <a:pt x="14107" y="19107"/>
                  <a:pt x="14126" y="19156"/>
                  <a:pt x="14149" y="19212"/>
                </a:cubicBezTo>
                <a:cubicBezTo>
                  <a:pt x="14232" y="19183"/>
                  <a:pt x="14305" y="19158"/>
                  <a:pt x="14387" y="19131"/>
                </a:cubicBezTo>
                <a:cubicBezTo>
                  <a:pt x="14362" y="19075"/>
                  <a:pt x="14341" y="19029"/>
                  <a:pt x="14317" y="18972"/>
                </a:cubicBezTo>
                <a:close/>
                <a:moveTo>
                  <a:pt x="10244" y="18970"/>
                </a:moveTo>
                <a:cubicBezTo>
                  <a:pt x="10238" y="19065"/>
                  <a:pt x="10235" y="19149"/>
                  <a:pt x="10229" y="19244"/>
                </a:cubicBezTo>
                <a:cubicBezTo>
                  <a:pt x="10344" y="19244"/>
                  <a:pt x="10448" y="19244"/>
                  <a:pt x="10558" y="19244"/>
                </a:cubicBezTo>
                <a:cubicBezTo>
                  <a:pt x="10558" y="19158"/>
                  <a:pt x="10558" y="19077"/>
                  <a:pt x="10558" y="18984"/>
                </a:cubicBezTo>
                <a:cubicBezTo>
                  <a:pt x="10452" y="18980"/>
                  <a:pt x="10354" y="18975"/>
                  <a:pt x="10244" y="18970"/>
                </a:cubicBezTo>
                <a:close/>
                <a:moveTo>
                  <a:pt x="9785" y="18938"/>
                </a:moveTo>
                <a:cubicBezTo>
                  <a:pt x="9773" y="19029"/>
                  <a:pt x="9764" y="19114"/>
                  <a:pt x="9753" y="19207"/>
                </a:cubicBezTo>
                <a:cubicBezTo>
                  <a:pt x="9866" y="19215"/>
                  <a:pt x="9970" y="19223"/>
                  <a:pt x="10080" y="19232"/>
                </a:cubicBezTo>
                <a:cubicBezTo>
                  <a:pt x="10087" y="19137"/>
                  <a:pt x="10095" y="19055"/>
                  <a:pt x="10102" y="18964"/>
                </a:cubicBezTo>
                <a:cubicBezTo>
                  <a:pt x="9995" y="18955"/>
                  <a:pt x="9894" y="18947"/>
                  <a:pt x="9785" y="18938"/>
                </a:cubicBezTo>
                <a:close/>
                <a:moveTo>
                  <a:pt x="13689" y="18926"/>
                </a:moveTo>
                <a:cubicBezTo>
                  <a:pt x="13608" y="18948"/>
                  <a:pt x="13538" y="18969"/>
                  <a:pt x="13460" y="18991"/>
                </a:cubicBezTo>
                <a:cubicBezTo>
                  <a:pt x="13477" y="19039"/>
                  <a:pt x="13491" y="19082"/>
                  <a:pt x="13506" y="19134"/>
                </a:cubicBezTo>
                <a:cubicBezTo>
                  <a:pt x="13591" y="19110"/>
                  <a:pt x="13661" y="19092"/>
                  <a:pt x="13740" y="19070"/>
                </a:cubicBezTo>
                <a:cubicBezTo>
                  <a:pt x="13721" y="19018"/>
                  <a:pt x="13706" y="18974"/>
                  <a:pt x="13689" y="18926"/>
                </a:cubicBezTo>
                <a:close/>
                <a:moveTo>
                  <a:pt x="14587" y="18874"/>
                </a:moveTo>
                <a:cubicBezTo>
                  <a:pt x="14502" y="18906"/>
                  <a:pt x="14430" y="18933"/>
                  <a:pt x="14357" y="18960"/>
                </a:cubicBezTo>
                <a:cubicBezTo>
                  <a:pt x="14381" y="19018"/>
                  <a:pt x="14404" y="19065"/>
                  <a:pt x="14426" y="19119"/>
                </a:cubicBezTo>
                <a:cubicBezTo>
                  <a:pt x="14510" y="19087"/>
                  <a:pt x="14583" y="19060"/>
                  <a:pt x="14661" y="19031"/>
                </a:cubicBezTo>
                <a:cubicBezTo>
                  <a:pt x="14634" y="18975"/>
                  <a:pt x="14614" y="18930"/>
                  <a:pt x="14587" y="18874"/>
                </a:cubicBezTo>
                <a:close/>
                <a:moveTo>
                  <a:pt x="13956" y="18845"/>
                </a:moveTo>
                <a:cubicBezTo>
                  <a:pt x="13874" y="18871"/>
                  <a:pt x="13803" y="18894"/>
                  <a:pt x="13727" y="18920"/>
                </a:cubicBezTo>
                <a:cubicBezTo>
                  <a:pt x="13748" y="18970"/>
                  <a:pt x="13763" y="19012"/>
                  <a:pt x="13782" y="19058"/>
                </a:cubicBezTo>
                <a:cubicBezTo>
                  <a:pt x="13861" y="19034"/>
                  <a:pt x="13931" y="19012"/>
                  <a:pt x="14014" y="18987"/>
                </a:cubicBezTo>
                <a:cubicBezTo>
                  <a:pt x="13993" y="18935"/>
                  <a:pt x="13975" y="18893"/>
                  <a:pt x="13956" y="18845"/>
                </a:cubicBezTo>
                <a:close/>
                <a:moveTo>
                  <a:pt x="8580" y="18844"/>
                </a:moveTo>
                <a:cubicBezTo>
                  <a:pt x="8563" y="18906"/>
                  <a:pt x="8548" y="18964"/>
                  <a:pt x="8529" y="19029"/>
                </a:cubicBezTo>
                <a:cubicBezTo>
                  <a:pt x="8679" y="19058"/>
                  <a:pt x="8813" y="19083"/>
                  <a:pt x="8957" y="19112"/>
                </a:cubicBezTo>
                <a:cubicBezTo>
                  <a:pt x="8970" y="19043"/>
                  <a:pt x="8983" y="18985"/>
                  <a:pt x="8996" y="18925"/>
                </a:cubicBezTo>
                <a:cubicBezTo>
                  <a:pt x="8851" y="18896"/>
                  <a:pt x="8718" y="18871"/>
                  <a:pt x="8580" y="18844"/>
                </a:cubicBezTo>
                <a:close/>
                <a:moveTo>
                  <a:pt x="14850" y="18773"/>
                </a:moveTo>
                <a:cubicBezTo>
                  <a:pt x="14769" y="18805"/>
                  <a:pt x="14699" y="18834"/>
                  <a:pt x="14625" y="18862"/>
                </a:cubicBezTo>
                <a:cubicBezTo>
                  <a:pt x="14650" y="18916"/>
                  <a:pt x="14672" y="18962"/>
                  <a:pt x="14699" y="19019"/>
                </a:cubicBezTo>
                <a:cubicBezTo>
                  <a:pt x="14780" y="18985"/>
                  <a:pt x="14854" y="18957"/>
                  <a:pt x="14931" y="18925"/>
                </a:cubicBezTo>
                <a:cubicBezTo>
                  <a:pt x="14901" y="18869"/>
                  <a:pt x="14876" y="18822"/>
                  <a:pt x="14850" y="18773"/>
                </a:cubicBezTo>
                <a:close/>
                <a:moveTo>
                  <a:pt x="7291" y="18769"/>
                </a:moveTo>
                <a:cubicBezTo>
                  <a:pt x="7264" y="18830"/>
                  <a:pt x="7242" y="18884"/>
                  <a:pt x="7213" y="18947"/>
                </a:cubicBezTo>
                <a:cubicBezTo>
                  <a:pt x="7357" y="18994"/>
                  <a:pt x="7495" y="19038"/>
                  <a:pt x="7637" y="19085"/>
                </a:cubicBezTo>
                <a:cubicBezTo>
                  <a:pt x="7661" y="19021"/>
                  <a:pt x="7684" y="18967"/>
                  <a:pt x="7705" y="18904"/>
                </a:cubicBezTo>
                <a:cubicBezTo>
                  <a:pt x="7565" y="18859"/>
                  <a:pt x="7431" y="18815"/>
                  <a:pt x="7291" y="18769"/>
                </a:cubicBezTo>
                <a:close/>
                <a:moveTo>
                  <a:pt x="14222" y="18758"/>
                </a:moveTo>
                <a:cubicBezTo>
                  <a:pt x="14143" y="18785"/>
                  <a:pt x="14071" y="18810"/>
                  <a:pt x="13995" y="18835"/>
                </a:cubicBezTo>
                <a:cubicBezTo>
                  <a:pt x="14018" y="18886"/>
                  <a:pt x="14037" y="18930"/>
                  <a:pt x="14056" y="18974"/>
                </a:cubicBezTo>
                <a:cubicBezTo>
                  <a:pt x="14135" y="18947"/>
                  <a:pt x="14205" y="18923"/>
                  <a:pt x="14285" y="18896"/>
                </a:cubicBezTo>
                <a:cubicBezTo>
                  <a:pt x="14262" y="18845"/>
                  <a:pt x="14243" y="18805"/>
                  <a:pt x="14222" y="18758"/>
                </a:cubicBezTo>
                <a:close/>
                <a:moveTo>
                  <a:pt x="7987" y="18693"/>
                </a:moveTo>
                <a:cubicBezTo>
                  <a:pt x="7964" y="18759"/>
                  <a:pt x="7945" y="18813"/>
                  <a:pt x="7924" y="18876"/>
                </a:cubicBezTo>
                <a:cubicBezTo>
                  <a:pt x="8068" y="18913"/>
                  <a:pt x="8202" y="18948"/>
                  <a:pt x="8342" y="18984"/>
                </a:cubicBezTo>
                <a:cubicBezTo>
                  <a:pt x="8361" y="18920"/>
                  <a:pt x="8378" y="18864"/>
                  <a:pt x="8397" y="18798"/>
                </a:cubicBezTo>
                <a:cubicBezTo>
                  <a:pt x="8257" y="18763"/>
                  <a:pt x="8125" y="18729"/>
                  <a:pt x="7987" y="18693"/>
                </a:cubicBezTo>
                <a:close/>
                <a:moveTo>
                  <a:pt x="14485" y="18663"/>
                </a:moveTo>
                <a:cubicBezTo>
                  <a:pt x="14406" y="18693"/>
                  <a:pt x="14336" y="18720"/>
                  <a:pt x="14262" y="18749"/>
                </a:cubicBezTo>
                <a:cubicBezTo>
                  <a:pt x="14285" y="18798"/>
                  <a:pt x="14304" y="18839"/>
                  <a:pt x="14324" y="18886"/>
                </a:cubicBezTo>
                <a:cubicBezTo>
                  <a:pt x="14402" y="18857"/>
                  <a:pt x="14474" y="18832"/>
                  <a:pt x="14551" y="18803"/>
                </a:cubicBezTo>
                <a:cubicBezTo>
                  <a:pt x="14529" y="18754"/>
                  <a:pt x="14510" y="18714"/>
                  <a:pt x="14485" y="18663"/>
                </a:cubicBezTo>
                <a:close/>
                <a:moveTo>
                  <a:pt x="10269" y="18590"/>
                </a:moveTo>
                <a:cubicBezTo>
                  <a:pt x="10265" y="18675"/>
                  <a:pt x="10259" y="18758"/>
                  <a:pt x="10254" y="18850"/>
                </a:cubicBezTo>
                <a:cubicBezTo>
                  <a:pt x="10363" y="18850"/>
                  <a:pt x="10462" y="18850"/>
                  <a:pt x="10567" y="18850"/>
                </a:cubicBezTo>
                <a:cubicBezTo>
                  <a:pt x="10567" y="18768"/>
                  <a:pt x="10567" y="18683"/>
                  <a:pt x="10567" y="18590"/>
                </a:cubicBezTo>
                <a:cubicBezTo>
                  <a:pt x="10471" y="18590"/>
                  <a:pt x="10373" y="18590"/>
                  <a:pt x="10269" y="18590"/>
                </a:cubicBezTo>
                <a:close/>
                <a:moveTo>
                  <a:pt x="11456" y="18572"/>
                </a:moveTo>
                <a:cubicBezTo>
                  <a:pt x="11348" y="18577"/>
                  <a:pt x="11254" y="18582"/>
                  <a:pt x="11150" y="18587"/>
                </a:cubicBezTo>
                <a:cubicBezTo>
                  <a:pt x="11155" y="18682"/>
                  <a:pt x="11159" y="18766"/>
                  <a:pt x="11165" y="18857"/>
                </a:cubicBezTo>
                <a:cubicBezTo>
                  <a:pt x="11275" y="18850"/>
                  <a:pt x="11373" y="18845"/>
                  <a:pt x="11475" y="18840"/>
                </a:cubicBezTo>
                <a:cubicBezTo>
                  <a:pt x="11469" y="18746"/>
                  <a:pt x="11464" y="18665"/>
                  <a:pt x="11456" y="18572"/>
                </a:cubicBezTo>
                <a:close/>
                <a:moveTo>
                  <a:pt x="14744" y="18563"/>
                </a:moveTo>
                <a:cubicBezTo>
                  <a:pt x="14667" y="18594"/>
                  <a:pt x="14597" y="18623"/>
                  <a:pt x="14523" y="18651"/>
                </a:cubicBezTo>
                <a:cubicBezTo>
                  <a:pt x="14547" y="18702"/>
                  <a:pt x="14568" y="18742"/>
                  <a:pt x="14591" y="18790"/>
                </a:cubicBezTo>
                <a:cubicBezTo>
                  <a:pt x="14670" y="18758"/>
                  <a:pt x="14742" y="18729"/>
                  <a:pt x="14816" y="18699"/>
                </a:cubicBezTo>
                <a:cubicBezTo>
                  <a:pt x="14789" y="18648"/>
                  <a:pt x="14769" y="18607"/>
                  <a:pt x="14744" y="18563"/>
                </a:cubicBezTo>
                <a:close/>
                <a:moveTo>
                  <a:pt x="6708" y="18547"/>
                </a:moveTo>
                <a:cubicBezTo>
                  <a:pt x="6678" y="18604"/>
                  <a:pt x="6650" y="18658"/>
                  <a:pt x="6618" y="18719"/>
                </a:cubicBezTo>
                <a:cubicBezTo>
                  <a:pt x="6758" y="18774"/>
                  <a:pt x="6888" y="18825"/>
                  <a:pt x="7028" y="18881"/>
                </a:cubicBezTo>
                <a:cubicBezTo>
                  <a:pt x="7058" y="18817"/>
                  <a:pt x="7083" y="18763"/>
                  <a:pt x="7111" y="18705"/>
                </a:cubicBezTo>
                <a:cubicBezTo>
                  <a:pt x="6973" y="18651"/>
                  <a:pt x="6845" y="18601"/>
                  <a:pt x="6708" y="18547"/>
                </a:cubicBezTo>
                <a:close/>
                <a:moveTo>
                  <a:pt x="7406" y="18511"/>
                </a:moveTo>
                <a:cubicBezTo>
                  <a:pt x="7380" y="18574"/>
                  <a:pt x="7355" y="18629"/>
                  <a:pt x="7329" y="18690"/>
                </a:cubicBezTo>
                <a:cubicBezTo>
                  <a:pt x="7470" y="18737"/>
                  <a:pt x="7603" y="18780"/>
                  <a:pt x="7739" y="18823"/>
                </a:cubicBezTo>
                <a:cubicBezTo>
                  <a:pt x="7763" y="18758"/>
                  <a:pt x="7782" y="18702"/>
                  <a:pt x="7805" y="18641"/>
                </a:cubicBezTo>
                <a:cubicBezTo>
                  <a:pt x="7669" y="18597"/>
                  <a:pt x="7540" y="18555"/>
                  <a:pt x="7406" y="18511"/>
                </a:cubicBezTo>
                <a:close/>
                <a:moveTo>
                  <a:pt x="13799" y="18439"/>
                </a:moveTo>
                <a:cubicBezTo>
                  <a:pt x="13723" y="18461"/>
                  <a:pt x="13655" y="18481"/>
                  <a:pt x="13581" y="18503"/>
                </a:cubicBezTo>
                <a:cubicBezTo>
                  <a:pt x="13627" y="18631"/>
                  <a:pt x="13672" y="18753"/>
                  <a:pt x="13719" y="18884"/>
                </a:cubicBezTo>
                <a:cubicBezTo>
                  <a:pt x="13803" y="18859"/>
                  <a:pt x="13872" y="18837"/>
                  <a:pt x="13948" y="18813"/>
                </a:cubicBezTo>
                <a:cubicBezTo>
                  <a:pt x="13897" y="18685"/>
                  <a:pt x="13850" y="18565"/>
                  <a:pt x="13799" y="18439"/>
                </a:cubicBezTo>
                <a:close/>
                <a:moveTo>
                  <a:pt x="14048" y="18354"/>
                </a:moveTo>
                <a:cubicBezTo>
                  <a:pt x="13973" y="18379"/>
                  <a:pt x="13908" y="18401"/>
                  <a:pt x="13833" y="18427"/>
                </a:cubicBezTo>
                <a:cubicBezTo>
                  <a:pt x="13886" y="18558"/>
                  <a:pt x="13935" y="18678"/>
                  <a:pt x="13984" y="18803"/>
                </a:cubicBezTo>
                <a:cubicBezTo>
                  <a:pt x="14063" y="18776"/>
                  <a:pt x="14133" y="18753"/>
                  <a:pt x="14211" y="18727"/>
                </a:cubicBezTo>
                <a:cubicBezTo>
                  <a:pt x="14156" y="18599"/>
                  <a:pt x="14103" y="18479"/>
                  <a:pt x="14048" y="18354"/>
                </a:cubicBezTo>
                <a:close/>
                <a:moveTo>
                  <a:pt x="8724" y="18305"/>
                </a:moveTo>
                <a:cubicBezTo>
                  <a:pt x="8707" y="18373"/>
                  <a:pt x="8694" y="18428"/>
                  <a:pt x="8679" y="18491"/>
                </a:cubicBezTo>
                <a:cubicBezTo>
                  <a:pt x="8813" y="18518"/>
                  <a:pt x="8938" y="18542"/>
                  <a:pt x="9074" y="18569"/>
                </a:cubicBezTo>
                <a:cubicBezTo>
                  <a:pt x="9089" y="18499"/>
                  <a:pt x="9100" y="18444"/>
                  <a:pt x="9113" y="18379"/>
                </a:cubicBezTo>
                <a:cubicBezTo>
                  <a:pt x="8981" y="18354"/>
                  <a:pt x="8854" y="18331"/>
                  <a:pt x="8724" y="18305"/>
                </a:cubicBezTo>
                <a:close/>
                <a:moveTo>
                  <a:pt x="14298" y="18265"/>
                </a:moveTo>
                <a:cubicBezTo>
                  <a:pt x="14222" y="18292"/>
                  <a:pt x="14158" y="18315"/>
                  <a:pt x="14084" y="18342"/>
                </a:cubicBezTo>
                <a:cubicBezTo>
                  <a:pt x="14141" y="18471"/>
                  <a:pt x="14194" y="18592"/>
                  <a:pt x="14249" y="18714"/>
                </a:cubicBezTo>
                <a:cubicBezTo>
                  <a:pt x="14328" y="18685"/>
                  <a:pt x="14394" y="18661"/>
                  <a:pt x="14472" y="18633"/>
                </a:cubicBezTo>
                <a:cubicBezTo>
                  <a:pt x="14411" y="18506"/>
                  <a:pt x="14357" y="18388"/>
                  <a:pt x="14298" y="18265"/>
                </a:cubicBezTo>
                <a:close/>
                <a:moveTo>
                  <a:pt x="10295" y="18201"/>
                </a:moveTo>
                <a:cubicBezTo>
                  <a:pt x="10289" y="18285"/>
                  <a:pt x="10284" y="18368"/>
                  <a:pt x="10278" y="18459"/>
                </a:cubicBezTo>
                <a:cubicBezTo>
                  <a:pt x="10380" y="18459"/>
                  <a:pt x="10475" y="18459"/>
                  <a:pt x="10577" y="18459"/>
                </a:cubicBezTo>
                <a:cubicBezTo>
                  <a:pt x="10577" y="18374"/>
                  <a:pt x="10577" y="18292"/>
                  <a:pt x="10575" y="18201"/>
                </a:cubicBezTo>
                <a:cubicBezTo>
                  <a:pt x="10482" y="18201"/>
                  <a:pt x="10392" y="18201"/>
                  <a:pt x="10295" y="18201"/>
                </a:cubicBezTo>
                <a:close/>
                <a:moveTo>
                  <a:pt x="10916" y="18198"/>
                </a:moveTo>
                <a:cubicBezTo>
                  <a:pt x="10876" y="18200"/>
                  <a:pt x="10817" y="18204"/>
                  <a:pt x="10734" y="18206"/>
                </a:cubicBezTo>
                <a:cubicBezTo>
                  <a:pt x="10730" y="18206"/>
                  <a:pt x="10728" y="18207"/>
                  <a:pt x="10717" y="18212"/>
                </a:cubicBezTo>
                <a:cubicBezTo>
                  <a:pt x="10717" y="18297"/>
                  <a:pt x="10717" y="18379"/>
                  <a:pt x="10717" y="18464"/>
                </a:cubicBezTo>
                <a:cubicBezTo>
                  <a:pt x="10817" y="18464"/>
                  <a:pt x="10912" y="18464"/>
                  <a:pt x="11006" y="18464"/>
                </a:cubicBezTo>
                <a:cubicBezTo>
                  <a:pt x="11005" y="18220"/>
                  <a:pt x="11039" y="18194"/>
                  <a:pt x="10916" y="18198"/>
                </a:cubicBezTo>
                <a:close/>
                <a:moveTo>
                  <a:pt x="14544" y="18169"/>
                </a:moveTo>
                <a:cubicBezTo>
                  <a:pt x="14470" y="18197"/>
                  <a:pt x="14406" y="18224"/>
                  <a:pt x="14334" y="18253"/>
                </a:cubicBezTo>
                <a:cubicBezTo>
                  <a:pt x="14394" y="18378"/>
                  <a:pt x="14451" y="18498"/>
                  <a:pt x="14510" y="18621"/>
                </a:cubicBezTo>
                <a:cubicBezTo>
                  <a:pt x="14589" y="18589"/>
                  <a:pt x="14655" y="18562"/>
                  <a:pt x="14729" y="18531"/>
                </a:cubicBezTo>
                <a:cubicBezTo>
                  <a:pt x="14667" y="18408"/>
                  <a:pt x="14608" y="18295"/>
                  <a:pt x="14544" y="18169"/>
                </a:cubicBezTo>
                <a:close/>
                <a:moveTo>
                  <a:pt x="8172" y="18167"/>
                </a:moveTo>
                <a:cubicBezTo>
                  <a:pt x="8151" y="18233"/>
                  <a:pt x="8132" y="18288"/>
                  <a:pt x="8109" y="18349"/>
                </a:cubicBezTo>
                <a:cubicBezTo>
                  <a:pt x="8242" y="18385"/>
                  <a:pt x="8365" y="18415"/>
                  <a:pt x="8499" y="18450"/>
                </a:cubicBezTo>
                <a:cubicBezTo>
                  <a:pt x="8520" y="18385"/>
                  <a:pt x="8537" y="18329"/>
                  <a:pt x="8556" y="18265"/>
                </a:cubicBezTo>
                <a:cubicBezTo>
                  <a:pt x="8425" y="18231"/>
                  <a:pt x="8302" y="18199"/>
                  <a:pt x="8172" y="18167"/>
                </a:cubicBezTo>
                <a:close/>
                <a:moveTo>
                  <a:pt x="9879" y="18158"/>
                </a:moveTo>
                <a:cubicBezTo>
                  <a:pt x="9868" y="18251"/>
                  <a:pt x="9858" y="18336"/>
                  <a:pt x="9847" y="18427"/>
                </a:cubicBezTo>
                <a:cubicBezTo>
                  <a:pt x="9949" y="18435"/>
                  <a:pt x="10042" y="18442"/>
                  <a:pt x="10144" y="18450"/>
                </a:cubicBezTo>
                <a:cubicBezTo>
                  <a:pt x="10151" y="18356"/>
                  <a:pt x="10159" y="18271"/>
                  <a:pt x="10165" y="18184"/>
                </a:cubicBezTo>
                <a:cubicBezTo>
                  <a:pt x="10066" y="18175"/>
                  <a:pt x="9979" y="18167"/>
                  <a:pt x="9879" y="18158"/>
                </a:cubicBezTo>
                <a:close/>
                <a:moveTo>
                  <a:pt x="13396" y="18101"/>
                </a:moveTo>
                <a:cubicBezTo>
                  <a:pt x="13322" y="18121"/>
                  <a:pt x="13258" y="18140"/>
                  <a:pt x="13188" y="18158"/>
                </a:cubicBezTo>
                <a:cubicBezTo>
                  <a:pt x="13232" y="18290"/>
                  <a:pt x="13271" y="18412"/>
                  <a:pt x="13313" y="18540"/>
                </a:cubicBezTo>
                <a:cubicBezTo>
                  <a:pt x="13388" y="18520"/>
                  <a:pt x="13455" y="18503"/>
                  <a:pt x="13532" y="18482"/>
                </a:cubicBezTo>
                <a:cubicBezTo>
                  <a:pt x="13485" y="18351"/>
                  <a:pt x="13441" y="18229"/>
                  <a:pt x="13396" y="18101"/>
                </a:cubicBezTo>
                <a:close/>
                <a:moveTo>
                  <a:pt x="6973" y="18044"/>
                </a:moveTo>
                <a:cubicBezTo>
                  <a:pt x="6941" y="18103"/>
                  <a:pt x="6913" y="18155"/>
                  <a:pt x="6882" y="18217"/>
                </a:cubicBezTo>
                <a:cubicBezTo>
                  <a:pt x="7013" y="18268"/>
                  <a:pt x="7138" y="18317"/>
                  <a:pt x="7268" y="18369"/>
                </a:cubicBezTo>
                <a:cubicBezTo>
                  <a:pt x="7296" y="18307"/>
                  <a:pt x="7321" y="18253"/>
                  <a:pt x="7349" y="18194"/>
                </a:cubicBezTo>
                <a:cubicBezTo>
                  <a:pt x="7225" y="18143"/>
                  <a:pt x="7105" y="18096"/>
                  <a:pt x="6973" y="18044"/>
                </a:cubicBezTo>
                <a:close/>
                <a:moveTo>
                  <a:pt x="8798" y="18033"/>
                </a:moveTo>
                <a:cubicBezTo>
                  <a:pt x="8783" y="18101"/>
                  <a:pt x="8767" y="18157"/>
                  <a:pt x="8752" y="18219"/>
                </a:cubicBezTo>
                <a:cubicBezTo>
                  <a:pt x="8883" y="18246"/>
                  <a:pt x="9004" y="18270"/>
                  <a:pt x="9132" y="18295"/>
                </a:cubicBezTo>
                <a:cubicBezTo>
                  <a:pt x="9147" y="18233"/>
                  <a:pt x="9161" y="18175"/>
                  <a:pt x="9174" y="18106"/>
                </a:cubicBezTo>
                <a:cubicBezTo>
                  <a:pt x="9043" y="18081"/>
                  <a:pt x="8922" y="18057"/>
                  <a:pt x="8798" y="18033"/>
                </a:cubicBezTo>
                <a:close/>
                <a:moveTo>
                  <a:pt x="13636" y="18028"/>
                </a:moveTo>
                <a:cubicBezTo>
                  <a:pt x="13564" y="18050"/>
                  <a:pt x="13502" y="18071"/>
                  <a:pt x="13430" y="18093"/>
                </a:cubicBezTo>
                <a:cubicBezTo>
                  <a:pt x="13479" y="18224"/>
                  <a:pt x="13523" y="18346"/>
                  <a:pt x="13570" y="18472"/>
                </a:cubicBezTo>
                <a:cubicBezTo>
                  <a:pt x="13647" y="18447"/>
                  <a:pt x="13714" y="18427"/>
                  <a:pt x="13786" y="18403"/>
                </a:cubicBezTo>
                <a:cubicBezTo>
                  <a:pt x="13733" y="18271"/>
                  <a:pt x="13685" y="18152"/>
                  <a:pt x="13636" y="18028"/>
                </a:cubicBezTo>
                <a:close/>
                <a:moveTo>
                  <a:pt x="7631" y="17996"/>
                </a:moveTo>
                <a:cubicBezTo>
                  <a:pt x="7605" y="18057"/>
                  <a:pt x="7582" y="18111"/>
                  <a:pt x="7554" y="18174"/>
                </a:cubicBezTo>
                <a:cubicBezTo>
                  <a:pt x="7684" y="18216"/>
                  <a:pt x="7807" y="18256"/>
                  <a:pt x="7936" y="18298"/>
                </a:cubicBezTo>
                <a:cubicBezTo>
                  <a:pt x="7960" y="18234"/>
                  <a:pt x="7981" y="18182"/>
                  <a:pt x="8005" y="18118"/>
                </a:cubicBezTo>
                <a:cubicBezTo>
                  <a:pt x="7879" y="18076"/>
                  <a:pt x="7760" y="18037"/>
                  <a:pt x="7631" y="17996"/>
                </a:cubicBezTo>
                <a:close/>
                <a:moveTo>
                  <a:pt x="13872" y="17951"/>
                </a:moveTo>
                <a:cubicBezTo>
                  <a:pt x="13801" y="17974"/>
                  <a:pt x="13740" y="17995"/>
                  <a:pt x="13670" y="18018"/>
                </a:cubicBezTo>
                <a:cubicBezTo>
                  <a:pt x="13721" y="18145"/>
                  <a:pt x="13770" y="18268"/>
                  <a:pt x="13821" y="18395"/>
                </a:cubicBezTo>
                <a:cubicBezTo>
                  <a:pt x="13899" y="18369"/>
                  <a:pt x="13965" y="18347"/>
                  <a:pt x="14035" y="18324"/>
                </a:cubicBezTo>
                <a:cubicBezTo>
                  <a:pt x="13978" y="18196"/>
                  <a:pt x="13927" y="18074"/>
                  <a:pt x="13872" y="17951"/>
                </a:cubicBezTo>
                <a:close/>
                <a:moveTo>
                  <a:pt x="8266" y="17904"/>
                </a:moveTo>
                <a:cubicBezTo>
                  <a:pt x="8244" y="17966"/>
                  <a:pt x="8225" y="18018"/>
                  <a:pt x="8202" y="18086"/>
                </a:cubicBezTo>
                <a:cubicBezTo>
                  <a:pt x="8334" y="18118"/>
                  <a:pt x="8455" y="18148"/>
                  <a:pt x="8582" y="18180"/>
                </a:cubicBezTo>
                <a:cubicBezTo>
                  <a:pt x="8601" y="18113"/>
                  <a:pt x="8618" y="18057"/>
                  <a:pt x="8635" y="17996"/>
                </a:cubicBezTo>
                <a:cubicBezTo>
                  <a:pt x="8507" y="17964"/>
                  <a:pt x="8389" y="17934"/>
                  <a:pt x="8266" y="17904"/>
                </a:cubicBezTo>
                <a:close/>
                <a:moveTo>
                  <a:pt x="14111" y="17865"/>
                </a:moveTo>
                <a:cubicBezTo>
                  <a:pt x="14041" y="17892"/>
                  <a:pt x="13978" y="17915"/>
                  <a:pt x="13910" y="17941"/>
                </a:cubicBezTo>
                <a:cubicBezTo>
                  <a:pt x="13965" y="18069"/>
                  <a:pt x="14018" y="18189"/>
                  <a:pt x="14073" y="18312"/>
                </a:cubicBezTo>
                <a:cubicBezTo>
                  <a:pt x="14150" y="18283"/>
                  <a:pt x="14217" y="18258"/>
                  <a:pt x="14285" y="18233"/>
                </a:cubicBezTo>
                <a:cubicBezTo>
                  <a:pt x="14226" y="18108"/>
                  <a:pt x="14171" y="17991"/>
                  <a:pt x="14111" y="17865"/>
                </a:cubicBezTo>
                <a:close/>
                <a:moveTo>
                  <a:pt x="10318" y="17806"/>
                </a:moveTo>
                <a:cubicBezTo>
                  <a:pt x="10314" y="17892"/>
                  <a:pt x="10310" y="17976"/>
                  <a:pt x="10305" y="18067"/>
                </a:cubicBezTo>
                <a:cubicBezTo>
                  <a:pt x="10403" y="18067"/>
                  <a:pt x="10492" y="18067"/>
                  <a:pt x="10586" y="18067"/>
                </a:cubicBezTo>
                <a:cubicBezTo>
                  <a:pt x="10586" y="17981"/>
                  <a:pt x="10586" y="17897"/>
                  <a:pt x="10584" y="17806"/>
                </a:cubicBezTo>
                <a:cubicBezTo>
                  <a:pt x="10494" y="17806"/>
                  <a:pt x="10411" y="17806"/>
                  <a:pt x="10318" y="17806"/>
                </a:cubicBezTo>
                <a:close/>
                <a:moveTo>
                  <a:pt x="11384" y="17789"/>
                </a:moveTo>
                <a:cubicBezTo>
                  <a:pt x="11290" y="17795"/>
                  <a:pt x="11207" y="17801"/>
                  <a:pt x="11127" y="17806"/>
                </a:cubicBezTo>
                <a:cubicBezTo>
                  <a:pt x="11127" y="17897"/>
                  <a:pt x="11127" y="17981"/>
                  <a:pt x="11125" y="18074"/>
                </a:cubicBezTo>
                <a:cubicBezTo>
                  <a:pt x="11224" y="18069"/>
                  <a:pt x="11311" y="18064"/>
                  <a:pt x="11411" y="18059"/>
                </a:cubicBezTo>
                <a:cubicBezTo>
                  <a:pt x="11401" y="17963"/>
                  <a:pt x="11394" y="17877"/>
                  <a:pt x="11384" y="17789"/>
                </a:cubicBezTo>
                <a:close/>
                <a:moveTo>
                  <a:pt x="9926" y="17770"/>
                </a:moveTo>
                <a:cubicBezTo>
                  <a:pt x="9917" y="17860"/>
                  <a:pt x="9906" y="17942"/>
                  <a:pt x="9894" y="18037"/>
                </a:cubicBezTo>
                <a:cubicBezTo>
                  <a:pt x="9995" y="18045"/>
                  <a:pt x="10083" y="18052"/>
                  <a:pt x="10176" y="18060"/>
                </a:cubicBezTo>
                <a:cubicBezTo>
                  <a:pt x="10184" y="17964"/>
                  <a:pt x="10189" y="17880"/>
                  <a:pt x="10197" y="17792"/>
                </a:cubicBezTo>
                <a:cubicBezTo>
                  <a:pt x="10100" y="17784"/>
                  <a:pt x="10017" y="17777"/>
                  <a:pt x="9926" y="17770"/>
                </a:cubicBezTo>
                <a:close/>
                <a:moveTo>
                  <a:pt x="12770" y="17745"/>
                </a:moveTo>
                <a:cubicBezTo>
                  <a:pt x="12704" y="17760"/>
                  <a:pt x="12651" y="17774"/>
                  <a:pt x="12591" y="17787"/>
                </a:cubicBezTo>
                <a:cubicBezTo>
                  <a:pt x="12608" y="17848"/>
                  <a:pt x="12623" y="17900"/>
                  <a:pt x="12638" y="17958"/>
                </a:cubicBezTo>
                <a:cubicBezTo>
                  <a:pt x="12702" y="17944"/>
                  <a:pt x="12757" y="17931"/>
                  <a:pt x="12817" y="17917"/>
                </a:cubicBezTo>
                <a:cubicBezTo>
                  <a:pt x="12800" y="17860"/>
                  <a:pt x="12787" y="17807"/>
                  <a:pt x="12770" y="17745"/>
                </a:cubicBezTo>
                <a:close/>
                <a:moveTo>
                  <a:pt x="7745" y="17738"/>
                </a:moveTo>
                <a:cubicBezTo>
                  <a:pt x="7718" y="17799"/>
                  <a:pt x="7695" y="17855"/>
                  <a:pt x="7669" y="17915"/>
                </a:cubicBezTo>
                <a:cubicBezTo>
                  <a:pt x="7794" y="17956"/>
                  <a:pt x="7913" y="17995"/>
                  <a:pt x="8036" y="18037"/>
                </a:cubicBezTo>
                <a:cubicBezTo>
                  <a:pt x="8060" y="17973"/>
                  <a:pt x="8081" y="17920"/>
                  <a:pt x="8106" y="17856"/>
                </a:cubicBezTo>
                <a:cubicBezTo>
                  <a:pt x="7981" y="17816"/>
                  <a:pt x="7866" y="17777"/>
                  <a:pt x="7745" y="17738"/>
                </a:cubicBezTo>
                <a:close/>
                <a:moveTo>
                  <a:pt x="13249" y="17687"/>
                </a:moveTo>
                <a:cubicBezTo>
                  <a:pt x="13177" y="17708"/>
                  <a:pt x="13118" y="17725"/>
                  <a:pt x="13052" y="17743"/>
                </a:cubicBezTo>
                <a:cubicBezTo>
                  <a:pt x="13095" y="17873"/>
                  <a:pt x="13137" y="17998"/>
                  <a:pt x="13179" y="18125"/>
                </a:cubicBezTo>
                <a:cubicBezTo>
                  <a:pt x="13252" y="18104"/>
                  <a:pt x="13315" y="18087"/>
                  <a:pt x="13385" y="18067"/>
                </a:cubicBezTo>
                <a:cubicBezTo>
                  <a:pt x="13337" y="17937"/>
                  <a:pt x="13294" y="17814"/>
                  <a:pt x="13249" y="17687"/>
                </a:cubicBezTo>
                <a:close/>
                <a:moveTo>
                  <a:pt x="13475" y="17620"/>
                </a:moveTo>
                <a:cubicBezTo>
                  <a:pt x="13405" y="17642"/>
                  <a:pt x="13347" y="17659"/>
                  <a:pt x="13279" y="17677"/>
                </a:cubicBezTo>
                <a:cubicBezTo>
                  <a:pt x="13326" y="17807"/>
                  <a:pt x="13371" y="17931"/>
                  <a:pt x="13419" y="18059"/>
                </a:cubicBezTo>
                <a:cubicBezTo>
                  <a:pt x="13494" y="18035"/>
                  <a:pt x="13557" y="18015"/>
                  <a:pt x="13623" y="17993"/>
                </a:cubicBezTo>
                <a:cubicBezTo>
                  <a:pt x="13574" y="17865"/>
                  <a:pt x="13526" y="17747"/>
                  <a:pt x="13475" y="17620"/>
                </a:cubicBezTo>
                <a:close/>
                <a:moveTo>
                  <a:pt x="12352" y="17584"/>
                </a:moveTo>
                <a:cubicBezTo>
                  <a:pt x="12294" y="17595"/>
                  <a:pt x="12243" y="17603"/>
                  <a:pt x="12178" y="17613"/>
                </a:cubicBezTo>
                <a:cubicBezTo>
                  <a:pt x="12192" y="17679"/>
                  <a:pt x="12203" y="17731"/>
                  <a:pt x="12216" y="17789"/>
                </a:cubicBezTo>
                <a:cubicBezTo>
                  <a:pt x="12280" y="17777"/>
                  <a:pt x="12333" y="17767"/>
                  <a:pt x="12394" y="17757"/>
                </a:cubicBezTo>
                <a:cubicBezTo>
                  <a:pt x="12379" y="17694"/>
                  <a:pt x="12366" y="17642"/>
                  <a:pt x="12352" y="17584"/>
                </a:cubicBezTo>
                <a:close/>
                <a:moveTo>
                  <a:pt x="7236" y="17542"/>
                </a:moveTo>
                <a:cubicBezTo>
                  <a:pt x="7206" y="17601"/>
                  <a:pt x="7177" y="17655"/>
                  <a:pt x="7147" y="17714"/>
                </a:cubicBezTo>
                <a:cubicBezTo>
                  <a:pt x="7270" y="17763"/>
                  <a:pt x="7383" y="17809"/>
                  <a:pt x="7504" y="17856"/>
                </a:cubicBezTo>
                <a:cubicBezTo>
                  <a:pt x="7533" y="17797"/>
                  <a:pt x="7557" y="17743"/>
                  <a:pt x="7588" y="17681"/>
                </a:cubicBezTo>
                <a:cubicBezTo>
                  <a:pt x="7467" y="17633"/>
                  <a:pt x="7355" y="17590"/>
                  <a:pt x="7236" y="17542"/>
                </a:cubicBezTo>
                <a:close/>
                <a:moveTo>
                  <a:pt x="13179" y="17498"/>
                </a:moveTo>
                <a:cubicBezTo>
                  <a:pt x="13111" y="17519"/>
                  <a:pt x="13054" y="17536"/>
                  <a:pt x="12991" y="17554"/>
                </a:cubicBezTo>
                <a:cubicBezTo>
                  <a:pt x="13010" y="17610"/>
                  <a:pt x="13025" y="17657"/>
                  <a:pt x="13042" y="17709"/>
                </a:cubicBezTo>
                <a:cubicBezTo>
                  <a:pt x="13109" y="17691"/>
                  <a:pt x="13165" y="17676"/>
                  <a:pt x="13237" y="17657"/>
                </a:cubicBezTo>
                <a:cubicBezTo>
                  <a:pt x="13216" y="17598"/>
                  <a:pt x="13197" y="17551"/>
                  <a:pt x="13179" y="17498"/>
                </a:cubicBezTo>
                <a:close/>
                <a:moveTo>
                  <a:pt x="8949" y="17497"/>
                </a:moveTo>
                <a:cubicBezTo>
                  <a:pt x="8932" y="17561"/>
                  <a:pt x="8915" y="17620"/>
                  <a:pt x="8898" y="17682"/>
                </a:cubicBezTo>
                <a:cubicBezTo>
                  <a:pt x="9019" y="17706"/>
                  <a:pt x="9129" y="17728"/>
                  <a:pt x="9253" y="17753"/>
                </a:cubicBezTo>
                <a:cubicBezTo>
                  <a:pt x="9267" y="17686"/>
                  <a:pt x="9280" y="17627"/>
                  <a:pt x="9295" y="17564"/>
                </a:cubicBezTo>
                <a:cubicBezTo>
                  <a:pt x="9174" y="17541"/>
                  <a:pt x="9066" y="17520"/>
                  <a:pt x="8949" y="17497"/>
                </a:cubicBezTo>
                <a:close/>
                <a:moveTo>
                  <a:pt x="9486" y="17493"/>
                </a:moveTo>
                <a:cubicBezTo>
                  <a:pt x="9461" y="17615"/>
                  <a:pt x="9441" y="17726"/>
                  <a:pt x="9418" y="17846"/>
                </a:cubicBezTo>
                <a:cubicBezTo>
                  <a:pt x="9526" y="17860"/>
                  <a:pt x="9622" y="17873"/>
                  <a:pt x="9728" y="17887"/>
                </a:cubicBezTo>
                <a:cubicBezTo>
                  <a:pt x="9747" y="17765"/>
                  <a:pt x="9764" y="17652"/>
                  <a:pt x="9781" y="17532"/>
                </a:cubicBezTo>
                <a:cubicBezTo>
                  <a:pt x="9681" y="17519"/>
                  <a:pt x="9586" y="17507"/>
                  <a:pt x="9486" y="17493"/>
                </a:cubicBezTo>
                <a:close/>
                <a:moveTo>
                  <a:pt x="7858" y="17478"/>
                </a:moveTo>
                <a:cubicBezTo>
                  <a:pt x="7832" y="17541"/>
                  <a:pt x="7807" y="17596"/>
                  <a:pt x="7780" y="17657"/>
                </a:cubicBezTo>
                <a:cubicBezTo>
                  <a:pt x="7905" y="17698"/>
                  <a:pt x="8017" y="17735"/>
                  <a:pt x="8138" y="17772"/>
                </a:cubicBezTo>
                <a:cubicBezTo>
                  <a:pt x="8162" y="17706"/>
                  <a:pt x="8181" y="17652"/>
                  <a:pt x="8204" y="17591"/>
                </a:cubicBezTo>
                <a:cubicBezTo>
                  <a:pt x="8087" y="17554"/>
                  <a:pt x="7975" y="17517"/>
                  <a:pt x="7858" y="17478"/>
                </a:cubicBezTo>
                <a:close/>
                <a:moveTo>
                  <a:pt x="13924" y="17465"/>
                </a:moveTo>
                <a:cubicBezTo>
                  <a:pt x="13855" y="17490"/>
                  <a:pt x="13801" y="17509"/>
                  <a:pt x="13733" y="17534"/>
                </a:cubicBezTo>
                <a:cubicBezTo>
                  <a:pt x="13787" y="17662"/>
                  <a:pt x="13840" y="17780"/>
                  <a:pt x="13895" y="17907"/>
                </a:cubicBezTo>
                <a:cubicBezTo>
                  <a:pt x="13965" y="17882"/>
                  <a:pt x="14028" y="17860"/>
                  <a:pt x="14097" y="17833"/>
                </a:cubicBezTo>
                <a:cubicBezTo>
                  <a:pt x="14037" y="17706"/>
                  <a:pt x="13980" y="17586"/>
                  <a:pt x="13924" y="17465"/>
                </a:cubicBezTo>
                <a:close/>
                <a:moveTo>
                  <a:pt x="13402" y="17434"/>
                </a:moveTo>
                <a:cubicBezTo>
                  <a:pt x="13336" y="17453"/>
                  <a:pt x="13281" y="17470"/>
                  <a:pt x="13213" y="17492"/>
                </a:cubicBezTo>
                <a:cubicBezTo>
                  <a:pt x="13233" y="17547"/>
                  <a:pt x="13250" y="17593"/>
                  <a:pt x="13269" y="17647"/>
                </a:cubicBezTo>
                <a:cubicBezTo>
                  <a:pt x="13337" y="17625"/>
                  <a:pt x="13398" y="17606"/>
                  <a:pt x="13462" y="17586"/>
                </a:cubicBezTo>
                <a:cubicBezTo>
                  <a:pt x="13439" y="17529"/>
                  <a:pt x="13421" y="17483"/>
                  <a:pt x="13402" y="17434"/>
                </a:cubicBezTo>
                <a:close/>
                <a:moveTo>
                  <a:pt x="10722" y="17422"/>
                </a:moveTo>
                <a:cubicBezTo>
                  <a:pt x="10722" y="17512"/>
                  <a:pt x="10722" y="17595"/>
                  <a:pt x="10722" y="17681"/>
                </a:cubicBezTo>
                <a:cubicBezTo>
                  <a:pt x="10813" y="17681"/>
                  <a:pt x="10898" y="17681"/>
                  <a:pt x="10976" y="17681"/>
                </a:cubicBezTo>
                <a:cubicBezTo>
                  <a:pt x="10976" y="17588"/>
                  <a:pt x="10976" y="17503"/>
                  <a:pt x="10976" y="17422"/>
                </a:cubicBezTo>
                <a:cubicBezTo>
                  <a:pt x="10885" y="17422"/>
                  <a:pt x="10806" y="17422"/>
                  <a:pt x="10722" y="17422"/>
                </a:cubicBezTo>
                <a:close/>
                <a:moveTo>
                  <a:pt x="10346" y="17407"/>
                </a:moveTo>
                <a:cubicBezTo>
                  <a:pt x="10341" y="17498"/>
                  <a:pt x="10335" y="17583"/>
                  <a:pt x="10327" y="17677"/>
                </a:cubicBezTo>
                <a:cubicBezTo>
                  <a:pt x="10422" y="17677"/>
                  <a:pt x="10505" y="17677"/>
                  <a:pt x="10596" y="17677"/>
                </a:cubicBezTo>
                <a:cubicBezTo>
                  <a:pt x="10596" y="17593"/>
                  <a:pt x="10596" y="17510"/>
                  <a:pt x="10596" y="17417"/>
                </a:cubicBezTo>
                <a:cubicBezTo>
                  <a:pt x="10513" y="17414"/>
                  <a:pt x="10435" y="17411"/>
                  <a:pt x="10346" y="17407"/>
                </a:cubicBezTo>
                <a:close/>
                <a:moveTo>
                  <a:pt x="11354" y="17399"/>
                </a:moveTo>
                <a:cubicBezTo>
                  <a:pt x="11263" y="17404"/>
                  <a:pt x="11186" y="17409"/>
                  <a:pt x="11097" y="17414"/>
                </a:cubicBezTo>
                <a:cubicBezTo>
                  <a:pt x="11101" y="17509"/>
                  <a:pt x="11106" y="17591"/>
                  <a:pt x="11112" y="17684"/>
                </a:cubicBezTo>
                <a:cubicBezTo>
                  <a:pt x="11203" y="17679"/>
                  <a:pt x="11286" y="17674"/>
                  <a:pt x="11379" y="17667"/>
                </a:cubicBezTo>
                <a:cubicBezTo>
                  <a:pt x="11369" y="17574"/>
                  <a:pt x="11362" y="17490"/>
                  <a:pt x="11354" y="17399"/>
                </a:cubicBezTo>
                <a:close/>
                <a:moveTo>
                  <a:pt x="11946" y="17395"/>
                </a:moveTo>
                <a:cubicBezTo>
                  <a:pt x="11891" y="17401"/>
                  <a:pt x="11842" y="17407"/>
                  <a:pt x="11778" y="17414"/>
                </a:cubicBezTo>
                <a:cubicBezTo>
                  <a:pt x="11789" y="17480"/>
                  <a:pt x="11798" y="17532"/>
                  <a:pt x="11808" y="17591"/>
                </a:cubicBezTo>
                <a:cubicBezTo>
                  <a:pt x="11870" y="17581"/>
                  <a:pt x="11923" y="17574"/>
                  <a:pt x="11978" y="17566"/>
                </a:cubicBezTo>
                <a:cubicBezTo>
                  <a:pt x="11967" y="17505"/>
                  <a:pt x="11957" y="17453"/>
                  <a:pt x="11946" y="17395"/>
                </a:cubicBezTo>
                <a:close/>
                <a:moveTo>
                  <a:pt x="5073" y="17395"/>
                </a:moveTo>
                <a:cubicBezTo>
                  <a:pt x="5024" y="17453"/>
                  <a:pt x="4978" y="17505"/>
                  <a:pt x="4931" y="17561"/>
                </a:cubicBezTo>
                <a:cubicBezTo>
                  <a:pt x="5011" y="17612"/>
                  <a:pt x="5071" y="17652"/>
                  <a:pt x="5137" y="17696"/>
                </a:cubicBezTo>
                <a:cubicBezTo>
                  <a:pt x="5186" y="17637"/>
                  <a:pt x="5228" y="17584"/>
                  <a:pt x="5273" y="17530"/>
                </a:cubicBezTo>
                <a:cubicBezTo>
                  <a:pt x="5203" y="17483"/>
                  <a:pt x="5141" y="17441"/>
                  <a:pt x="5073" y="17395"/>
                </a:cubicBezTo>
                <a:close/>
                <a:moveTo>
                  <a:pt x="14139" y="17380"/>
                </a:moveTo>
                <a:cubicBezTo>
                  <a:pt x="14075" y="17407"/>
                  <a:pt x="14016" y="17431"/>
                  <a:pt x="13952" y="17456"/>
                </a:cubicBezTo>
                <a:cubicBezTo>
                  <a:pt x="14012" y="17581"/>
                  <a:pt x="14069" y="17701"/>
                  <a:pt x="14128" y="17822"/>
                </a:cubicBezTo>
                <a:cubicBezTo>
                  <a:pt x="14201" y="17794"/>
                  <a:pt x="14260" y="17770"/>
                  <a:pt x="14326" y="17743"/>
                </a:cubicBezTo>
                <a:cubicBezTo>
                  <a:pt x="14264" y="17620"/>
                  <a:pt x="14205" y="17503"/>
                  <a:pt x="14139" y="17380"/>
                </a:cubicBezTo>
                <a:close/>
                <a:moveTo>
                  <a:pt x="8454" y="17374"/>
                </a:moveTo>
                <a:cubicBezTo>
                  <a:pt x="8433" y="17436"/>
                  <a:pt x="8414" y="17492"/>
                  <a:pt x="8391" y="17556"/>
                </a:cubicBezTo>
                <a:cubicBezTo>
                  <a:pt x="8512" y="17586"/>
                  <a:pt x="8624" y="17615"/>
                  <a:pt x="8741" y="17644"/>
                </a:cubicBezTo>
                <a:cubicBezTo>
                  <a:pt x="8760" y="17578"/>
                  <a:pt x="8775" y="17524"/>
                  <a:pt x="8794" y="17460"/>
                </a:cubicBezTo>
                <a:cubicBezTo>
                  <a:pt x="8675" y="17429"/>
                  <a:pt x="8569" y="17402"/>
                  <a:pt x="8454" y="17374"/>
                </a:cubicBezTo>
                <a:close/>
                <a:moveTo>
                  <a:pt x="13617" y="17362"/>
                </a:moveTo>
                <a:cubicBezTo>
                  <a:pt x="13551" y="17384"/>
                  <a:pt x="13494" y="17404"/>
                  <a:pt x="13434" y="17424"/>
                </a:cubicBezTo>
                <a:cubicBezTo>
                  <a:pt x="13455" y="17476"/>
                  <a:pt x="13474" y="17520"/>
                  <a:pt x="13496" y="17578"/>
                </a:cubicBezTo>
                <a:cubicBezTo>
                  <a:pt x="13564" y="17554"/>
                  <a:pt x="13625" y="17532"/>
                  <a:pt x="13687" y="17510"/>
                </a:cubicBezTo>
                <a:cubicBezTo>
                  <a:pt x="13661" y="17455"/>
                  <a:pt x="13640" y="17409"/>
                  <a:pt x="13617" y="17362"/>
                </a:cubicBezTo>
                <a:close/>
                <a:moveTo>
                  <a:pt x="16860" y="17321"/>
                </a:moveTo>
                <a:cubicBezTo>
                  <a:pt x="16796" y="17368"/>
                  <a:pt x="16737" y="17411"/>
                  <a:pt x="16675" y="17456"/>
                </a:cubicBezTo>
                <a:cubicBezTo>
                  <a:pt x="16714" y="17500"/>
                  <a:pt x="16748" y="17539"/>
                  <a:pt x="16786" y="17581"/>
                </a:cubicBezTo>
                <a:cubicBezTo>
                  <a:pt x="16852" y="17534"/>
                  <a:pt x="16911" y="17490"/>
                  <a:pt x="16975" y="17443"/>
                </a:cubicBezTo>
                <a:cubicBezTo>
                  <a:pt x="16934" y="17401"/>
                  <a:pt x="16900" y="17362"/>
                  <a:pt x="16860" y="17321"/>
                </a:cubicBezTo>
                <a:close/>
                <a:moveTo>
                  <a:pt x="7368" y="17292"/>
                </a:moveTo>
                <a:cubicBezTo>
                  <a:pt x="7338" y="17352"/>
                  <a:pt x="7312" y="17401"/>
                  <a:pt x="7278" y="17463"/>
                </a:cubicBezTo>
                <a:cubicBezTo>
                  <a:pt x="7397" y="17512"/>
                  <a:pt x="7506" y="17556"/>
                  <a:pt x="7624" y="17601"/>
                </a:cubicBezTo>
                <a:cubicBezTo>
                  <a:pt x="7654" y="17537"/>
                  <a:pt x="7680" y="17482"/>
                  <a:pt x="7707" y="17424"/>
                </a:cubicBezTo>
                <a:cubicBezTo>
                  <a:pt x="7588" y="17377"/>
                  <a:pt x="7480" y="17336"/>
                  <a:pt x="7368" y="17292"/>
                </a:cubicBezTo>
                <a:close/>
                <a:moveTo>
                  <a:pt x="13835" y="17284"/>
                </a:moveTo>
                <a:cubicBezTo>
                  <a:pt x="13770" y="17308"/>
                  <a:pt x="13714" y="17328"/>
                  <a:pt x="13651" y="17352"/>
                </a:cubicBezTo>
                <a:cubicBezTo>
                  <a:pt x="13676" y="17406"/>
                  <a:pt x="13697" y="17451"/>
                  <a:pt x="13719" y="17505"/>
                </a:cubicBezTo>
                <a:cubicBezTo>
                  <a:pt x="13786" y="17480"/>
                  <a:pt x="13844" y="17458"/>
                  <a:pt x="13907" y="17434"/>
                </a:cubicBezTo>
                <a:cubicBezTo>
                  <a:pt x="13882" y="17380"/>
                  <a:pt x="13859" y="17336"/>
                  <a:pt x="13835" y="17284"/>
                </a:cubicBezTo>
                <a:close/>
                <a:moveTo>
                  <a:pt x="13101" y="17276"/>
                </a:moveTo>
                <a:cubicBezTo>
                  <a:pt x="13035" y="17294"/>
                  <a:pt x="12980" y="17309"/>
                  <a:pt x="12918" y="17326"/>
                </a:cubicBezTo>
                <a:cubicBezTo>
                  <a:pt x="12935" y="17379"/>
                  <a:pt x="12950" y="17422"/>
                  <a:pt x="12967" y="17475"/>
                </a:cubicBezTo>
                <a:cubicBezTo>
                  <a:pt x="13031" y="17458"/>
                  <a:pt x="13090" y="17443"/>
                  <a:pt x="13154" y="17424"/>
                </a:cubicBezTo>
                <a:cubicBezTo>
                  <a:pt x="13137" y="17374"/>
                  <a:pt x="13120" y="17328"/>
                  <a:pt x="13101" y="17276"/>
                </a:cubicBezTo>
                <a:close/>
                <a:moveTo>
                  <a:pt x="13313" y="17211"/>
                </a:moveTo>
                <a:cubicBezTo>
                  <a:pt x="13249" y="17232"/>
                  <a:pt x="13194" y="17249"/>
                  <a:pt x="13131" y="17269"/>
                </a:cubicBezTo>
                <a:cubicBezTo>
                  <a:pt x="13152" y="17319"/>
                  <a:pt x="13169" y="17367"/>
                  <a:pt x="13188" y="17416"/>
                </a:cubicBezTo>
                <a:cubicBezTo>
                  <a:pt x="13252" y="17395"/>
                  <a:pt x="13309" y="17379"/>
                  <a:pt x="13371" y="17358"/>
                </a:cubicBezTo>
                <a:cubicBezTo>
                  <a:pt x="13351" y="17308"/>
                  <a:pt x="13334" y="17260"/>
                  <a:pt x="13313" y="17211"/>
                </a:cubicBezTo>
                <a:close/>
                <a:moveTo>
                  <a:pt x="14048" y="17201"/>
                </a:moveTo>
                <a:cubicBezTo>
                  <a:pt x="13982" y="17228"/>
                  <a:pt x="13925" y="17250"/>
                  <a:pt x="13867" y="17274"/>
                </a:cubicBezTo>
                <a:cubicBezTo>
                  <a:pt x="13893" y="17328"/>
                  <a:pt x="13914" y="17372"/>
                  <a:pt x="13941" y="17422"/>
                </a:cubicBezTo>
                <a:cubicBezTo>
                  <a:pt x="14005" y="17397"/>
                  <a:pt x="14062" y="17375"/>
                  <a:pt x="14128" y="17350"/>
                </a:cubicBezTo>
                <a:cubicBezTo>
                  <a:pt x="14097" y="17292"/>
                  <a:pt x="14073" y="17249"/>
                  <a:pt x="14048" y="17201"/>
                </a:cubicBezTo>
                <a:close/>
                <a:moveTo>
                  <a:pt x="4791" y="17193"/>
                </a:moveTo>
                <a:cubicBezTo>
                  <a:pt x="4740" y="17249"/>
                  <a:pt x="4695" y="17299"/>
                  <a:pt x="4644" y="17353"/>
                </a:cubicBezTo>
                <a:cubicBezTo>
                  <a:pt x="4714" y="17404"/>
                  <a:pt x="4776" y="17448"/>
                  <a:pt x="4842" y="17497"/>
                </a:cubicBezTo>
                <a:cubicBezTo>
                  <a:pt x="4893" y="17439"/>
                  <a:pt x="4937" y="17390"/>
                  <a:pt x="4986" y="17335"/>
                </a:cubicBezTo>
                <a:cubicBezTo>
                  <a:pt x="4920" y="17287"/>
                  <a:pt x="4857" y="17242"/>
                  <a:pt x="4791" y="17193"/>
                </a:cubicBezTo>
                <a:close/>
                <a:moveTo>
                  <a:pt x="5279" y="17157"/>
                </a:moveTo>
                <a:cubicBezTo>
                  <a:pt x="5228" y="17217"/>
                  <a:pt x="5184" y="17267"/>
                  <a:pt x="5137" y="17323"/>
                </a:cubicBezTo>
                <a:cubicBezTo>
                  <a:pt x="5207" y="17368"/>
                  <a:pt x="5268" y="17409"/>
                  <a:pt x="5336" y="17455"/>
                </a:cubicBezTo>
                <a:cubicBezTo>
                  <a:pt x="5381" y="17397"/>
                  <a:pt x="5425" y="17347"/>
                  <a:pt x="5472" y="17287"/>
                </a:cubicBezTo>
                <a:cubicBezTo>
                  <a:pt x="5404" y="17240"/>
                  <a:pt x="5343" y="17200"/>
                  <a:pt x="5279" y="17157"/>
                </a:cubicBezTo>
                <a:close/>
                <a:moveTo>
                  <a:pt x="13523" y="17142"/>
                </a:moveTo>
                <a:cubicBezTo>
                  <a:pt x="13460" y="17164"/>
                  <a:pt x="13405" y="17183"/>
                  <a:pt x="13345" y="17206"/>
                </a:cubicBezTo>
                <a:cubicBezTo>
                  <a:pt x="13366" y="17257"/>
                  <a:pt x="13383" y="17301"/>
                  <a:pt x="13404" y="17352"/>
                </a:cubicBezTo>
                <a:cubicBezTo>
                  <a:pt x="13466" y="17330"/>
                  <a:pt x="13525" y="17311"/>
                  <a:pt x="13589" y="17289"/>
                </a:cubicBezTo>
                <a:cubicBezTo>
                  <a:pt x="13566" y="17237"/>
                  <a:pt x="13545" y="17191"/>
                  <a:pt x="13523" y="17142"/>
                </a:cubicBezTo>
                <a:close/>
                <a:moveTo>
                  <a:pt x="16690" y="17136"/>
                </a:moveTo>
                <a:cubicBezTo>
                  <a:pt x="16625" y="17183"/>
                  <a:pt x="16567" y="17225"/>
                  <a:pt x="16508" y="17269"/>
                </a:cubicBezTo>
                <a:cubicBezTo>
                  <a:pt x="16544" y="17309"/>
                  <a:pt x="16574" y="17343"/>
                  <a:pt x="16608" y="17379"/>
                </a:cubicBezTo>
                <a:cubicBezTo>
                  <a:pt x="16675" y="17330"/>
                  <a:pt x="16729" y="17289"/>
                  <a:pt x="16792" y="17245"/>
                </a:cubicBezTo>
                <a:cubicBezTo>
                  <a:pt x="16756" y="17208"/>
                  <a:pt x="16728" y="17176"/>
                  <a:pt x="16690" y="17136"/>
                </a:cubicBezTo>
                <a:close/>
                <a:moveTo>
                  <a:pt x="13731" y="17068"/>
                </a:moveTo>
                <a:cubicBezTo>
                  <a:pt x="13668" y="17092"/>
                  <a:pt x="13613" y="17112"/>
                  <a:pt x="13555" y="17134"/>
                </a:cubicBezTo>
                <a:cubicBezTo>
                  <a:pt x="13578" y="17183"/>
                  <a:pt x="13596" y="17227"/>
                  <a:pt x="13619" y="17279"/>
                </a:cubicBezTo>
                <a:cubicBezTo>
                  <a:pt x="13689" y="17252"/>
                  <a:pt x="13742" y="17232"/>
                  <a:pt x="13801" y="17210"/>
                </a:cubicBezTo>
                <a:cubicBezTo>
                  <a:pt x="13776" y="17159"/>
                  <a:pt x="13753" y="17117"/>
                  <a:pt x="13731" y="17068"/>
                </a:cubicBezTo>
                <a:close/>
                <a:moveTo>
                  <a:pt x="12494" y="17049"/>
                </a:moveTo>
                <a:cubicBezTo>
                  <a:pt x="12436" y="17061"/>
                  <a:pt x="12388" y="17071"/>
                  <a:pt x="12333" y="17083"/>
                </a:cubicBezTo>
                <a:cubicBezTo>
                  <a:pt x="12350" y="17142"/>
                  <a:pt x="12364" y="17195"/>
                  <a:pt x="12379" y="17254"/>
                </a:cubicBezTo>
                <a:cubicBezTo>
                  <a:pt x="12434" y="17242"/>
                  <a:pt x="12483" y="17233"/>
                  <a:pt x="12541" y="17222"/>
                </a:cubicBezTo>
                <a:cubicBezTo>
                  <a:pt x="12524" y="17159"/>
                  <a:pt x="12509" y="17107"/>
                  <a:pt x="12494" y="17049"/>
                </a:cubicBezTo>
                <a:close/>
                <a:moveTo>
                  <a:pt x="10375" y="17017"/>
                </a:moveTo>
                <a:cubicBezTo>
                  <a:pt x="10367" y="17110"/>
                  <a:pt x="10361" y="17195"/>
                  <a:pt x="10356" y="17286"/>
                </a:cubicBezTo>
                <a:cubicBezTo>
                  <a:pt x="10443" y="17289"/>
                  <a:pt x="10518" y="17292"/>
                  <a:pt x="10609" y="17298"/>
                </a:cubicBezTo>
                <a:cubicBezTo>
                  <a:pt x="10609" y="17198"/>
                  <a:pt x="10609" y="17114"/>
                  <a:pt x="10609" y="17027"/>
                </a:cubicBezTo>
                <a:cubicBezTo>
                  <a:pt x="10530" y="17024"/>
                  <a:pt x="10456" y="17021"/>
                  <a:pt x="10375" y="17017"/>
                </a:cubicBezTo>
                <a:close/>
                <a:moveTo>
                  <a:pt x="11320" y="17009"/>
                </a:moveTo>
                <a:cubicBezTo>
                  <a:pt x="11235" y="17014"/>
                  <a:pt x="11161" y="17019"/>
                  <a:pt x="11091" y="17022"/>
                </a:cubicBezTo>
                <a:cubicBezTo>
                  <a:pt x="11091" y="17117"/>
                  <a:pt x="11091" y="17200"/>
                  <a:pt x="11091" y="17291"/>
                </a:cubicBezTo>
                <a:cubicBezTo>
                  <a:pt x="11176" y="17286"/>
                  <a:pt x="11254" y="17282"/>
                  <a:pt x="11345" y="17279"/>
                </a:cubicBezTo>
                <a:cubicBezTo>
                  <a:pt x="11335" y="17184"/>
                  <a:pt x="11328" y="17100"/>
                  <a:pt x="11320" y="17009"/>
                </a:cubicBezTo>
                <a:close/>
                <a:moveTo>
                  <a:pt x="10021" y="16989"/>
                </a:moveTo>
                <a:cubicBezTo>
                  <a:pt x="10010" y="17082"/>
                  <a:pt x="10000" y="17166"/>
                  <a:pt x="9989" y="17257"/>
                </a:cubicBezTo>
                <a:cubicBezTo>
                  <a:pt x="10076" y="17265"/>
                  <a:pt x="10151" y="17272"/>
                  <a:pt x="10240" y="17277"/>
                </a:cubicBezTo>
                <a:cubicBezTo>
                  <a:pt x="10248" y="17186"/>
                  <a:pt x="10254" y="17102"/>
                  <a:pt x="10261" y="17009"/>
                </a:cubicBezTo>
                <a:cubicBezTo>
                  <a:pt x="10178" y="17002"/>
                  <a:pt x="10104" y="16995"/>
                  <a:pt x="10021" y="16989"/>
                </a:cubicBezTo>
                <a:close/>
                <a:moveTo>
                  <a:pt x="13939" y="16987"/>
                </a:moveTo>
                <a:cubicBezTo>
                  <a:pt x="13880" y="17011"/>
                  <a:pt x="13829" y="17031"/>
                  <a:pt x="13765" y="17056"/>
                </a:cubicBezTo>
                <a:cubicBezTo>
                  <a:pt x="13789" y="17109"/>
                  <a:pt x="13812" y="17152"/>
                  <a:pt x="13837" y="17201"/>
                </a:cubicBezTo>
                <a:cubicBezTo>
                  <a:pt x="13901" y="17174"/>
                  <a:pt x="13954" y="17151"/>
                  <a:pt x="14014" y="17125"/>
                </a:cubicBezTo>
                <a:cubicBezTo>
                  <a:pt x="13986" y="17073"/>
                  <a:pt x="13963" y="17033"/>
                  <a:pt x="13939" y="16987"/>
                </a:cubicBezTo>
                <a:close/>
                <a:moveTo>
                  <a:pt x="4521" y="16980"/>
                </a:moveTo>
                <a:cubicBezTo>
                  <a:pt x="4466" y="17033"/>
                  <a:pt x="4419" y="17080"/>
                  <a:pt x="4364" y="17134"/>
                </a:cubicBezTo>
                <a:cubicBezTo>
                  <a:pt x="4434" y="17190"/>
                  <a:pt x="4492" y="17235"/>
                  <a:pt x="4557" y="17286"/>
                </a:cubicBezTo>
                <a:cubicBezTo>
                  <a:pt x="4610" y="17228"/>
                  <a:pt x="4657" y="17179"/>
                  <a:pt x="4708" y="17125"/>
                </a:cubicBezTo>
                <a:cubicBezTo>
                  <a:pt x="4640" y="17073"/>
                  <a:pt x="4583" y="17027"/>
                  <a:pt x="4521" y="16980"/>
                </a:cubicBezTo>
                <a:close/>
                <a:moveTo>
                  <a:pt x="8085" y="16965"/>
                </a:moveTo>
                <a:cubicBezTo>
                  <a:pt x="8058" y="17027"/>
                  <a:pt x="8036" y="17082"/>
                  <a:pt x="8009" y="17142"/>
                </a:cubicBezTo>
                <a:cubicBezTo>
                  <a:pt x="8119" y="17178"/>
                  <a:pt x="8225" y="17213"/>
                  <a:pt x="8336" y="17249"/>
                </a:cubicBezTo>
                <a:cubicBezTo>
                  <a:pt x="8359" y="17184"/>
                  <a:pt x="8382" y="17129"/>
                  <a:pt x="8404" y="17068"/>
                </a:cubicBezTo>
                <a:cubicBezTo>
                  <a:pt x="8291" y="17031"/>
                  <a:pt x="8191" y="16997"/>
                  <a:pt x="8085" y="16965"/>
                </a:cubicBezTo>
                <a:close/>
                <a:moveTo>
                  <a:pt x="5009" y="16962"/>
                </a:moveTo>
                <a:cubicBezTo>
                  <a:pt x="4956" y="17019"/>
                  <a:pt x="4908" y="17068"/>
                  <a:pt x="4859" y="17122"/>
                </a:cubicBezTo>
                <a:cubicBezTo>
                  <a:pt x="4924" y="17169"/>
                  <a:pt x="4984" y="17213"/>
                  <a:pt x="5050" y="17260"/>
                </a:cubicBezTo>
                <a:cubicBezTo>
                  <a:pt x="5101" y="17205"/>
                  <a:pt x="5147" y="17154"/>
                  <a:pt x="5196" y="17098"/>
                </a:cubicBezTo>
                <a:cubicBezTo>
                  <a:pt x="5132" y="17051"/>
                  <a:pt x="5073" y="17009"/>
                  <a:pt x="5009" y="16962"/>
                </a:cubicBezTo>
                <a:close/>
                <a:moveTo>
                  <a:pt x="9095" y="16957"/>
                </a:moveTo>
                <a:cubicBezTo>
                  <a:pt x="9076" y="17021"/>
                  <a:pt x="9061" y="17078"/>
                  <a:pt x="9043" y="17144"/>
                </a:cubicBezTo>
                <a:cubicBezTo>
                  <a:pt x="9157" y="17166"/>
                  <a:pt x="9259" y="17184"/>
                  <a:pt x="9372" y="17206"/>
                </a:cubicBezTo>
                <a:cubicBezTo>
                  <a:pt x="9388" y="17141"/>
                  <a:pt x="9399" y="17083"/>
                  <a:pt x="9410" y="17019"/>
                </a:cubicBezTo>
                <a:cubicBezTo>
                  <a:pt x="9303" y="16999"/>
                  <a:pt x="9204" y="16979"/>
                  <a:pt x="9095" y="16957"/>
                </a:cubicBezTo>
                <a:close/>
                <a:moveTo>
                  <a:pt x="11950" y="16940"/>
                </a:moveTo>
                <a:cubicBezTo>
                  <a:pt x="11895" y="16948"/>
                  <a:pt x="11849" y="16955"/>
                  <a:pt x="11793" y="16963"/>
                </a:cubicBezTo>
                <a:cubicBezTo>
                  <a:pt x="11802" y="17026"/>
                  <a:pt x="11812" y="17076"/>
                  <a:pt x="11821" y="17136"/>
                </a:cubicBezTo>
                <a:cubicBezTo>
                  <a:pt x="11878" y="17129"/>
                  <a:pt x="11925" y="17122"/>
                  <a:pt x="11982" y="17115"/>
                </a:cubicBezTo>
                <a:cubicBezTo>
                  <a:pt x="11970" y="17053"/>
                  <a:pt x="11961" y="16999"/>
                  <a:pt x="11950" y="16940"/>
                </a:cubicBezTo>
                <a:close/>
                <a:moveTo>
                  <a:pt x="6018" y="16936"/>
                </a:moveTo>
                <a:cubicBezTo>
                  <a:pt x="5997" y="16963"/>
                  <a:pt x="5982" y="16984"/>
                  <a:pt x="5958" y="17012"/>
                </a:cubicBezTo>
                <a:cubicBezTo>
                  <a:pt x="6100" y="17095"/>
                  <a:pt x="6232" y="17171"/>
                  <a:pt x="6368" y="17250"/>
                </a:cubicBezTo>
                <a:cubicBezTo>
                  <a:pt x="6389" y="17217"/>
                  <a:pt x="6402" y="17193"/>
                  <a:pt x="6415" y="17168"/>
                </a:cubicBezTo>
                <a:cubicBezTo>
                  <a:pt x="6281" y="17088"/>
                  <a:pt x="6151" y="17012"/>
                  <a:pt x="6018" y="16936"/>
                </a:cubicBezTo>
                <a:close/>
                <a:moveTo>
                  <a:pt x="15032" y="16923"/>
                </a:moveTo>
                <a:cubicBezTo>
                  <a:pt x="14984" y="16948"/>
                  <a:pt x="14945" y="16970"/>
                  <a:pt x="14899" y="16995"/>
                </a:cubicBezTo>
                <a:cubicBezTo>
                  <a:pt x="14931" y="17043"/>
                  <a:pt x="14958" y="17082"/>
                  <a:pt x="14988" y="17127"/>
                </a:cubicBezTo>
                <a:cubicBezTo>
                  <a:pt x="15035" y="17100"/>
                  <a:pt x="15077" y="17078"/>
                  <a:pt x="15124" y="17053"/>
                </a:cubicBezTo>
                <a:cubicBezTo>
                  <a:pt x="15090" y="17007"/>
                  <a:pt x="15064" y="16967"/>
                  <a:pt x="15032" y="16923"/>
                </a:cubicBezTo>
                <a:close/>
                <a:moveTo>
                  <a:pt x="5485" y="16919"/>
                </a:moveTo>
                <a:cubicBezTo>
                  <a:pt x="5436" y="16977"/>
                  <a:pt x="5392" y="17027"/>
                  <a:pt x="5345" y="17083"/>
                </a:cubicBezTo>
                <a:cubicBezTo>
                  <a:pt x="5411" y="17127"/>
                  <a:pt x="5470" y="17168"/>
                  <a:pt x="5534" y="17210"/>
                </a:cubicBezTo>
                <a:cubicBezTo>
                  <a:pt x="5582" y="17152"/>
                  <a:pt x="5625" y="17102"/>
                  <a:pt x="5670" y="17044"/>
                </a:cubicBezTo>
                <a:cubicBezTo>
                  <a:pt x="5606" y="17000"/>
                  <a:pt x="5547" y="16962"/>
                  <a:pt x="5485" y="16919"/>
                </a:cubicBezTo>
                <a:close/>
                <a:moveTo>
                  <a:pt x="12954" y="16864"/>
                </a:moveTo>
                <a:cubicBezTo>
                  <a:pt x="12893" y="16881"/>
                  <a:pt x="12840" y="16896"/>
                  <a:pt x="12782" y="16913"/>
                </a:cubicBezTo>
                <a:cubicBezTo>
                  <a:pt x="12825" y="17043"/>
                  <a:pt x="12865" y="17166"/>
                  <a:pt x="12908" y="17294"/>
                </a:cubicBezTo>
                <a:cubicBezTo>
                  <a:pt x="12972" y="17277"/>
                  <a:pt x="13027" y="17262"/>
                  <a:pt x="13092" y="17245"/>
                </a:cubicBezTo>
                <a:cubicBezTo>
                  <a:pt x="13044" y="17112"/>
                  <a:pt x="12999" y="16990"/>
                  <a:pt x="12954" y="16864"/>
                </a:cubicBezTo>
                <a:close/>
                <a:moveTo>
                  <a:pt x="8641" y="16845"/>
                </a:moveTo>
                <a:cubicBezTo>
                  <a:pt x="8620" y="16908"/>
                  <a:pt x="8601" y="16963"/>
                  <a:pt x="8578" y="17026"/>
                </a:cubicBezTo>
                <a:cubicBezTo>
                  <a:pt x="8688" y="17054"/>
                  <a:pt x="8790" y="17080"/>
                  <a:pt x="8900" y="17109"/>
                </a:cubicBezTo>
                <a:cubicBezTo>
                  <a:pt x="8919" y="17046"/>
                  <a:pt x="8936" y="16990"/>
                  <a:pt x="8955" y="16925"/>
                </a:cubicBezTo>
                <a:cubicBezTo>
                  <a:pt x="8845" y="16898"/>
                  <a:pt x="8747" y="16872"/>
                  <a:pt x="8641" y="16845"/>
                </a:cubicBezTo>
                <a:close/>
                <a:moveTo>
                  <a:pt x="14771" y="16823"/>
                </a:moveTo>
                <a:cubicBezTo>
                  <a:pt x="14720" y="16852"/>
                  <a:pt x="14680" y="16872"/>
                  <a:pt x="14640" y="16894"/>
                </a:cubicBezTo>
                <a:cubicBezTo>
                  <a:pt x="14672" y="16943"/>
                  <a:pt x="14699" y="16982"/>
                  <a:pt x="14727" y="17026"/>
                </a:cubicBezTo>
                <a:cubicBezTo>
                  <a:pt x="14776" y="17000"/>
                  <a:pt x="14814" y="16980"/>
                  <a:pt x="14858" y="16957"/>
                </a:cubicBezTo>
                <a:cubicBezTo>
                  <a:pt x="14827" y="16909"/>
                  <a:pt x="14801" y="16869"/>
                  <a:pt x="14771" y="16823"/>
                </a:cubicBezTo>
                <a:close/>
                <a:moveTo>
                  <a:pt x="13152" y="16803"/>
                </a:moveTo>
                <a:cubicBezTo>
                  <a:pt x="13090" y="16822"/>
                  <a:pt x="13041" y="16837"/>
                  <a:pt x="12982" y="16855"/>
                </a:cubicBezTo>
                <a:cubicBezTo>
                  <a:pt x="13029" y="16984"/>
                  <a:pt x="13073" y="17107"/>
                  <a:pt x="13120" y="17235"/>
                </a:cubicBezTo>
                <a:cubicBezTo>
                  <a:pt x="13184" y="17217"/>
                  <a:pt x="13237" y="17201"/>
                  <a:pt x="13301" y="17181"/>
                </a:cubicBezTo>
                <a:cubicBezTo>
                  <a:pt x="13250" y="17049"/>
                  <a:pt x="13201" y="16928"/>
                  <a:pt x="13152" y="16803"/>
                </a:cubicBezTo>
                <a:close/>
                <a:moveTo>
                  <a:pt x="7633" y="16789"/>
                </a:moveTo>
                <a:cubicBezTo>
                  <a:pt x="7603" y="16849"/>
                  <a:pt x="7574" y="16901"/>
                  <a:pt x="7542" y="16962"/>
                </a:cubicBezTo>
                <a:cubicBezTo>
                  <a:pt x="7652" y="17004"/>
                  <a:pt x="7752" y="17044"/>
                  <a:pt x="7862" y="17088"/>
                </a:cubicBezTo>
                <a:cubicBezTo>
                  <a:pt x="7890" y="17027"/>
                  <a:pt x="7917" y="16975"/>
                  <a:pt x="7945" y="16913"/>
                </a:cubicBezTo>
                <a:cubicBezTo>
                  <a:pt x="7835" y="16869"/>
                  <a:pt x="7737" y="16830"/>
                  <a:pt x="7633" y="16789"/>
                </a:cubicBezTo>
                <a:close/>
                <a:moveTo>
                  <a:pt x="4266" y="16769"/>
                </a:moveTo>
                <a:cubicBezTo>
                  <a:pt x="4207" y="16817"/>
                  <a:pt x="4154" y="16860"/>
                  <a:pt x="4093" y="16909"/>
                </a:cubicBezTo>
                <a:cubicBezTo>
                  <a:pt x="4162" y="16965"/>
                  <a:pt x="4218" y="17014"/>
                  <a:pt x="4279" y="17063"/>
                </a:cubicBezTo>
                <a:cubicBezTo>
                  <a:pt x="4334" y="17011"/>
                  <a:pt x="4383" y="16963"/>
                  <a:pt x="4436" y="16913"/>
                </a:cubicBezTo>
                <a:cubicBezTo>
                  <a:pt x="4373" y="16860"/>
                  <a:pt x="4317" y="16811"/>
                  <a:pt x="4266" y="16769"/>
                </a:cubicBezTo>
                <a:close/>
                <a:moveTo>
                  <a:pt x="4746" y="16757"/>
                </a:moveTo>
                <a:cubicBezTo>
                  <a:pt x="4691" y="16811"/>
                  <a:pt x="4642" y="16860"/>
                  <a:pt x="4591" y="16913"/>
                </a:cubicBezTo>
                <a:cubicBezTo>
                  <a:pt x="4653" y="16962"/>
                  <a:pt x="4710" y="17006"/>
                  <a:pt x="4774" y="17058"/>
                </a:cubicBezTo>
                <a:cubicBezTo>
                  <a:pt x="4829" y="17002"/>
                  <a:pt x="4876" y="16955"/>
                  <a:pt x="4927" y="16901"/>
                </a:cubicBezTo>
                <a:cubicBezTo>
                  <a:pt x="4865" y="16852"/>
                  <a:pt x="4808" y="16806"/>
                  <a:pt x="4746" y="16757"/>
                </a:cubicBezTo>
                <a:close/>
                <a:moveTo>
                  <a:pt x="5224" y="16732"/>
                </a:moveTo>
                <a:cubicBezTo>
                  <a:pt x="5171" y="16788"/>
                  <a:pt x="5126" y="16835"/>
                  <a:pt x="5075" y="16891"/>
                </a:cubicBezTo>
                <a:cubicBezTo>
                  <a:pt x="5139" y="16936"/>
                  <a:pt x="5198" y="16979"/>
                  <a:pt x="5260" y="17024"/>
                </a:cubicBezTo>
                <a:cubicBezTo>
                  <a:pt x="5311" y="16967"/>
                  <a:pt x="5355" y="16916"/>
                  <a:pt x="5404" y="16862"/>
                </a:cubicBezTo>
                <a:cubicBezTo>
                  <a:pt x="5343" y="16818"/>
                  <a:pt x="5288" y="16779"/>
                  <a:pt x="5224" y="16732"/>
                </a:cubicBezTo>
                <a:close/>
                <a:moveTo>
                  <a:pt x="15368" y="16727"/>
                </a:moveTo>
                <a:cubicBezTo>
                  <a:pt x="15323" y="16754"/>
                  <a:pt x="15285" y="16778"/>
                  <a:pt x="15239" y="16805"/>
                </a:cubicBezTo>
                <a:cubicBezTo>
                  <a:pt x="15270" y="16847"/>
                  <a:pt x="15300" y="16886"/>
                  <a:pt x="15336" y="16935"/>
                </a:cubicBezTo>
                <a:cubicBezTo>
                  <a:pt x="15385" y="16901"/>
                  <a:pt x="15423" y="16874"/>
                  <a:pt x="15464" y="16847"/>
                </a:cubicBezTo>
                <a:cubicBezTo>
                  <a:pt x="15429" y="16801"/>
                  <a:pt x="15400" y="16766"/>
                  <a:pt x="15368" y="16727"/>
                </a:cubicBezTo>
                <a:close/>
                <a:moveTo>
                  <a:pt x="12887" y="16681"/>
                </a:moveTo>
                <a:cubicBezTo>
                  <a:pt x="12831" y="16698"/>
                  <a:pt x="12780" y="16712"/>
                  <a:pt x="12723" y="16727"/>
                </a:cubicBezTo>
                <a:cubicBezTo>
                  <a:pt x="12740" y="16781"/>
                  <a:pt x="12755" y="16827"/>
                  <a:pt x="12772" y="16877"/>
                </a:cubicBezTo>
                <a:cubicBezTo>
                  <a:pt x="12833" y="16860"/>
                  <a:pt x="12882" y="16847"/>
                  <a:pt x="12942" y="16830"/>
                </a:cubicBezTo>
                <a:cubicBezTo>
                  <a:pt x="12921" y="16776"/>
                  <a:pt x="12906" y="16732"/>
                  <a:pt x="12887" y="16681"/>
                </a:cubicBezTo>
                <a:close/>
                <a:moveTo>
                  <a:pt x="5691" y="16680"/>
                </a:moveTo>
                <a:cubicBezTo>
                  <a:pt x="5642" y="16739"/>
                  <a:pt x="5599" y="16789"/>
                  <a:pt x="5551" y="16845"/>
                </a:cubicBezTo>
                <a:cubicBezTo>
                  <a:pt x="5614" y="16887"/>
                  <a:pt x="5670" y="16926"/>
                  <a:pt x="5733" y="16968"/>
                </a:cubicBezTo>
                <a:cubicBezTo>
                  <a:pt x="5780" y="16909"/>
                  <a:pt x="5824" y="16857"/>
                  <a:pt x="5869" y="16800"/>
                </a:cubicBezTo>
                <a:cubicBezTo>
                  <a:pt x="5807" y="16757"/>
                  <a:pt x="5752" y="16720"/>
                  <a:pt x="5691" y="16680"/>
                </a:cubicBezTo>
                <a:close/>
                <a:moveTo>
                  <a:pt x="13545" y="16666"/>
                </a:moveTo>
                <a:cubicBezTo>
                  <a:pt x="13485" y="16690"/>
                  <a:pt x="13434" y="16708"/>
                  <a:pt x="13379" y="16730"/>
                </a:cubicBezTo>
                <a:cubicBezTo>
                  <a:pt x="13434" y="16859"/>
                  <a:pt x="13487" y="16979"/>
                  <a:pt x="13542" y="17102"/>
                </a:cubicBezTo>
                <a:cubicBezTo>
                  <a:pt x="13610" y="17076"/>
                  <a:pt x="13663" y="17056"/>
                  <a:pt x="13719" y="17034"/>
                </a:cubicBezTo>
                <a:cubicBezTo>
                  <a:pt x="13661" y="16909"/>
                  <a:pt x="13606" y="16793"/>
                  <a:pt x="13545" y="16666"/>
                </a:cubicBezTo>
                <a:close/>
                <a:moveTo>
                  <a:pt x="15069" y="16661"/>
                </a:moveTo>
                <a:cubicBezTo>
                  <a:pt x="15024" y="16687"/>
                  <a:pt x="14988" y="16707"/>
                  <a:pt x="14943" y="16734"/>
                </a:cubicBezTo>
                <a:cubicBezTo>
                  <a:pt x="14975" y="16779"/>
                  <a:pt x="15003" y="16820"/>
                  <a:pt x="15035" y="16864"/>
                </a:cubicBezTo>
                <a:cubicBezTo>
                  <a:pt x="15081" y="16835"/>
                  <a:pt x="15120" y="16811"/>
                  <a:pt x="15166" y="16788"/>
                </a:cubicBezTo>
                <a:cubicBezTo>
                  <a:pt x="15130" y="16741"/>
                  <a:pt x="15100" y="16702"/>
                  <a:pt x="15069" y="16661"/>
                </a:cubicBezTo>
                <a:close/>
                <a:moveTo>
                  <a:pt x="16537" y="16634"/>
                </a:moveTo>
                <a:cubicBezTo>
                  <a:pt x="16478" y="16680"/>
                  <a:pt x="16427" y="16719"/>
                  <a:pt x="16370" y="16762"/>
                </a:cubicBezTo>
                <a:cubicBezTo>
                  <a:pt x="16408" y="16803"/>
                  <a:pt x="16442" y="16838"/>
                  <a:pt x="16478" y="16879"/>
                </a:cubicBezTo>
                <a:cubicBezTo>
                  <a:pt x="16537" y="16835"/>
                  <a:pt x="16589" y="16795"/>
                  <a:pt x="16650" y="16749"/>
                </a:cubicBezTo>
                <a:cubicBezTo>
                  <a:pt x="16608" y="16707"/>
                  <a:pt x="16574" y="16673"/>
                  <a:pt x="16537" y="16634"/>
                </a:cubicBezTo>
                <a:close/>
                <a:moveTo>
                  <a:pt x="14519" y="16626"/>
                </a:moveTo>
                <a:cubicBezTo>
                  <a:pt x="14476" y="16648"/>
                  <a:pt x="14438" y="16666"/>
                  <a:pt x="14392" y="16688"/>
                </a:cubicBezTo>
                <a:cubicBezTo>
                  <a:pt x="14425" y="16739"/>
                  <a:pt x="14451" y="16779"/>
                  <a:pt x="14479" y="16823"/>
                </a:cubicBezTo>
                <a:cubicBezTo>
                  <a:pt x="14527" y="16800"/>
                  <a:pt x="14564" y="16779"/>
                  <a:pt x="14606" y="16756"/>
                </a:cubicBezTo>
                <a:cubicBezTo>
                  <a:pt x="14574" y="16708"/>
                  <a:pt x="14547" y="16670"/>
                  <a:pt x="14519" y="16626"/>
                </a:cubicBezTo>
                <a:close/>
                <a:moveTo>
                  <a:pt x="13080" y="16622"/>
                </a:moveTo>
                <a:cubicBezTo>
                  <a:pt x="13022" y="16641"/>
                  <a:pt x="12971" y="16658"/>
                  <a:pt x="12918" y="16675"/>
                </a:cubicBezTo>
                <a:cubicBezTo>
                  <a:pt x="12937" y="16727"/>
                  <a:pt x="12952" y="16769"/>
                  <a:pt x="12971" y="16825"/>
                </a:cubicBezTo>
                <a:cubicBezTo>
                  <a:pt x="13033" y="16805"/>
                  <a:pt x="13082" y="16788"/>
                  <a:pt x="13139" y="16769"/>
                </a:cubicBezTo>
                <a:cubicBezTo>
                  <a:pt x="13118" y="16715"/>
                  <a:pt x="13099" y="16671"/>
                  <a:pt x="13080" y="16622"/>
                </a:cubicBezTo>
                <a:close/>
                <a:moveTo>
                  <a:pt x="9656" y="16616"/>
                </a:moveTo>
                <a:cubicBezTo>
                  <a:pt x="9609" y="16859"/>
                  <a:pt x="9563" y="17095"/>
                  <a:pt x="9516" y="17338"/>
                </a:cubicBezTo>
                <a:cubicBezTo>
                  <a:pt x="9616" y="17352"/>
                  <a:pt x="9705" y="17363"/>
                  <a:pt x="9805" y="17375"/>
                </a:cubicBezTo>
                <a:cubicBezTo>
                  <a:pt x="9841" y="17130"/>
                  <a:pt x="9877" y="16892"/>
                  <a:pt x="9913" y="16648"/>
                </a:cubicBezTo>
                <a:cubicBezTo>
                  <a:pt x="9822" y="16638"/>
                  <a:pt x="9743" y="16627"/>
                  <a:pt x="9656" y="16616"/>
                </a:cubicBezTo>
                <a:close/>
                <a:moveTo>
                  <a:pt x="13740" y="16592"/>
                </a:moveTo>
                <a:cubicBezTo>
                  <a:pt x="13682" y="16614"/>
                  <a:pt x="13634" y="16633"/>
                  <a:pt x="13574" y="16656"/>
                </a:cubicBezTo>
                <a:cubicBezTo>
                  <a:pt x="13636" y="16786"/>
                  <a:pt x="13693" y="16904"/>
                  <a:pt x="13751" y="17026"/>
                </a:cubicBezTo>
                <a:cubicBezTo>
                  <a:pt x="13816" y="16999"/>
                  <a:pt x="13869" y="16977"/>
                  <a:pt x="13925" y="16952"/>
                </a:cubicBezTo>
                <a:cubicBezTo>
                  <a:pt x="13861" y="16827"/>
                  <a:pt x="13803" y="16712"/>
                  <a:pt x="13740" y="16592"/>
                </a:cubicBezTo>
                <a:close/>
                <a:moveTo>
                  <a:pt x="8735" y="16580"/>
                </a:moveTo>
                <a:cubicBezTo>
                  <a:pt x="8713" y="16646"/>
                  <a:pt x="8692" y="16702"/>
                  <a:pt x="8671" y="16762"/>
                </a:cubicBezTo>
                <a:cubicBezTo>
                  <a:pt x="8779" y="16791"/>
                  <a:pt x="8877" y="16817"/>
                  <a:pt x="8979" y="16842"/>
                </a:cubicBezTo>
                <a:cubicBezTo>
                  <a:pt x="8998" y="16774"/>
                  <a:pt x="9015" y="16719"/>
                  <a:pt x="9032" y="16656"/>
                </a:cubicBezTo>
                <a:cubicBezTo>
                  <a:pt x="8932" y="16631"/>
                  <a:pt x="8839" y="16607"/>
                  <a:pt x="8735" y="16580"/>
                </a:cubicBezTo>
                <a:close/>
                <a:moveTo>
                  <a:pt x="13271" y="16560"/>
                </a:moveTo>
                <a:cubicBezTo>
                  <a:pt x="13213" y="16580"/>
                  <a:pt x="13163" y="16595"/>
                  <a:pt x="13109" y="16614"/>
                </a:cubicBezTo>
                <a:cubicBezTo>
                  <a:pt x="13129" y="16665"/>
                  <a:pt x="13146" y="16708"/>
                  <a:pt x="13169" y="16762"/>
                </a:cubicBezTo>
                <a:cubicBezTo>
                  <a:pt x="13230" y="16742"/>
                  <a:pt x="13279" y="16725"/>
                  <a:pt x="13336" y="16707"/>
                </a:cubicBezTo>
                <a:cubicBezTo>
                  <a:pt x="13313" y="16654"/>
                  <a:pt x="13294" y="16609"/>
                  <a:pt x="13271" y="16560"/>
                </a:cubicBezTo>
                <a:close/>
                <a:moveTo>
                  <a:pt x="4509" y="16560"/>
                </a:moveTo>
                <a:cubicBezTo>
                  <a:pt x="4445" y="16609"/>
                  <a:pt x="4390" y="16649"/>
                  <a:pt x="4332" y="16695"/>
                </a:cubicBezTo>
                <a:cubicBezTo>
                  <a:pt x="4390" y="16746"/>
                  <a:pt x="4447" y="16793"/>
                  <a:pt x="4508" y="16845"/>
                </a:cubicBezTo>
                <a:cubicBezTo>
                  <a:pt x="4562" y="16793"/>
                  <a:pt x="4613" y="16746"/>
                  <a:pt x="4666" y="16693"/>
                </a:cubicBezTo>
                <a:cubicBezTo>
                  <a:pt x="4606" y="16641"/>
                  <a:pt x="4553" y="16595"/>
                  <a:pt x="4509" y="16560"/>
                </a:cubicBezTo>
                <a:close/>
                <a:moveTo>
                  <a:pt x="14177" y="16540"/>
                </a:moveTo>
                <a:cubicBezTo>
                  <a:pt x="14092" y="16579"/>
                  <a:pt x="14012" y="16616"/>
                  <a:pt x="13925" y="16654"/>
                </a:cubicBezTo>
                <a:cubicBezTo>
                  <a:pt x="14001" y="16795"/>
                  <a:pt x="14073" y="16930"/>
                  <a:pt x="14149" y="17068"/>
                </a:cubicBezTo>
                <a:cubicBezTo>
                  <a:pt x="14245" y="17024"/>
                  <a:pt x="14330" y="16985"/>
                  <a:pt x="14419" y="16945"/>
                </a:cubicBezTo>
                <a:cubicBezTo>
                  <a:pt x="14336" y="16806"/>
                  <a:pt x="14258" y="16675"/>
                  <a:pt x="14177" y="16540"/>
                </a:cubicBezTo>
                <a:close/>
                <a:moveTo>
                  <a:pt x="4971" y="16535"/>
                </a:moveTo>
                <a:cubicBezTo>
                  <a:pt x="4918" y="16589"/>
                  <a:pt x="4871" y="16638"/>
                  <a:pt x="4818" y="16690"/>
                </a:cubicBezTo>
                <a:cubicBezTo>
                  <a:pt x="4878" y="16739"/>
                  <a:pt x="4933" y="16781"/>
                  <a:pt x="4995" y="16830"/>
                </a:cubicBezTo>
                <a:cubicBezTo>
                  <a:pt x="5048" y="16773"/>
                  <a:pt x="5096" y="16722"/>
                  <a:pt x="5145" y="16670"/>
                </a:cubicBezTo>
                <a:cubicBezTo>
                  <a:pt x="5082" y="16621"/>
                  <a:pt x="5029" y="16580"/>
                  <a:pt x="4971" y="16535"/>
                </a:cubicBezTo>
                <a:close/>
                <a:moveTo>
                  <a:pt x="5442" y="16501"/>
                </a:moveTo>
                <a:cubicBezTo>
                  <a:pt x="5389" y="16557"/>
                  <a:pt x="5343" y="16607"/>
                  <a:pt x="5292" y="16661"/>
                </a:cubicBezTo>
                <a:cubicBezTo>
                  <a:pt x="5357" y="16707"/>
                  <a:pt x="5411" y="16746"/>
                  <a:pt x="5472" y="16789"/>
                </a:cubicBezTo>
                <a:cubicBezTo>
                  <a:pt x="5521" y="16732"/>
                  <a:pt x="5564" y="16683"/>
                  <a:pt x="5614" y="16627"/>
                </a:cubicBezTo>
                <a:cubicBezTo>
                  <a:pt x="5555" y="16584"/>
                  <a:pt x="5500" y="16545"/>
                  <a:pt x="5442" y="16501"/>
                </a:cubicBezTo>
                <a:close/>
                <a:moveTo>
                  <a:pt x="16339" y="16497"/>
                </a:moveTo>
                <a:cubicBezTo>
                  <a:pt x="16296" y="16499"/>
                  <a:pt x="16250" y="16526"/>
                  <a:pt x="16196" y="16579"/>
                </a:cubicBezTo>
                <a:cubicBezTo>
                  <a:pt x="16228" y="16612"/>
                  <a:pt x="16262" y="16648"/>
                  <a:pt x="16296" y="16687"/>
                </a:cubicBezTo>
                <a:cubicBezTo>
                  <a:pt x="16336" y="16656"/>
                  <a:pt x="16368" y="16633"/>
                  <a:pt x="16402" y="16607"/>
                </a:cubicBezTo>
                <a:cubicBezTo>
                  <a:pt x="16421" y="16594"/>
                  <a:pt x="16442" y="16580"/>
                  <a:pt x="16459" y="16567"/>
                </a:cubicBezTo>
                <a:cubicBezTo>
                  <a:pt x="16420" y="16518"/>
                  <a:pt x="16382" y="16495"/>
                  <a:pt x="16339" y="16497"/>
                </a:cubicBezTo>
                <a:close/>
                <a:moveTo>
                  <a:pt x="13462" y="16492"/>
                </a:moveTo>
                <a:cubicBezTo>
                  <a:pt x="13405" y="16513"/>
                  <a:pt x="13356" y="16531"/>
                  <a:pt x="13301" y="16552"/>
                </a:cubicBezTo>
                <a:cubicBezTo>
                  <a:pt x="13324" y="16604"/>
                  <a:pt x="13343" y="16648"/>
                  <a:pt x="13368" y="16697"/>
                </a:cubicBezTo>
                <a:cubicBezTo>
                  <a:pt x="13422" y="16676"/>
                  <a:pt x="13472" y="16658"/>
                  <a:pt x="13532" y="16636"/>
                </a:cubicBezTo>
                <a:cubicBezTo>
                  <a:pt x="13508" y="16585"/>
                  <a:pt x="13487" y="16541"/>
                  <a:pt x="13462" y="16492"/>
                </a:cubicBezTo>
                <a:close/>
                <a:moveTo>
                  <a:pt x="12800" y="16450"/>
                </a:moveTo>
                <a:cubicBezTo>
                  <a:pt x="12744" y="16467"/>
                  <a:pt x="12698" y="16481"/>
                  <a:pt x="12645" y="16496"/>
                </a:cubicBezTo>
                <a:cubicBezTo>
                  <a:pt x="12664" y="16552"/>
                  <a:pt x="12681" y="16599"/>
                  <a:pt x="12698" y="16649"/>
                </a:cubicBezTo>
                <a:cubicBezTo>
                  <a:pt x="12753" y="16636"/>
                  <a:pt x="12800" y="16622"/>
                  <a:pt x="12863" y="16607"/>
                </a:cubicBezTo>
                <a:cubicBezTo>
                  <a:pt x="12840" y="16548"/>
                  <a:pt x="12821" y="16501"/>
                  <a:pt x="12800" y="16450"/>
                </a:cubicBezTo>
                <a:close/>
                <a:moveTo>
                  <a:pt x="8312" y="16447"/>
                </a:moveTo>
                <a:cubicBezTo>
                  <a:pt x="8283" y="16511"/>
                  <a:pt x="8261" y="16565"/>
                  <a:pt x="8234" y="16626"/>
                </a:cubicBezTo>
                <a:cubicBezTo>
                  <a:pt x="8334" y="16658"/>
                  <a:pt x="8431" y="16690"/>
                  <a:pt x="8535" y="16724"/>
                </a:cubicBezTo>
                <a:cubicBezTo>
                  <a:pt x="8559" y="16660"/>
                  <a:pt x="8580" y="16604"/>
                  <a:pt x="8603" y="16543"/>
                </a:cubicBezTo>
                <a:cubicBezTo>
                  <a:pt x="8503" y="16509"/>
                  <a:pt x="8412" y="16481"/>
                  <a:pt x="8312" y="16447"/>
                </a:cubicBezTo>
                <a:close/>
                <a:moveTo>
                  <a:pt x="5899" y="16443"/>
                </a:moveTo>
                <a:cubicBezTo>
                  <a:pt x="5850" y="16499"/>
                  <a:pt x="5807" y="16548"/>
                  <a:pt x="5755" y="16607"/>
                </a:cubicBezTo>
                <a:cubicBezTo>
                  <a:pt x="5820" y="16649"/>
                  <a:pt x="5875" y="16687"/>
                  <a:pt x="5933" y="16725"/>
                </a:cubicBezTo>
                <a:cubicBezTo>
                  <a:pt x="5980" y="16666"/>
                  <a:pt x="6022" y="16612"/>
                  <a:pt x="6067" y="16557"/>
                </a:cubicBezTo>
                <a:cubicBezTo>
                  <a:pt x="6007" y="16516"/>
                  <a:pt x="5956" y="16481"/>
                  <a:pt x="5899" y="16443"/>
                </a:cubicBezTo>
                <a:close/>
                <a:moveTo>
                  <a:pt x="13649" y="16418"/>
                </a:moveTo>
                <a:cubicBezTo>
                  <a:pt x="13593" y="16440"/>
                  <a:pt x="13543" y="16460"/>
                  <a:pt x="13491" y="16481"/>
                </a:cubicBezTo>
                <a:cubicBezTo>
                  <a:pt x="13515" y="16533"/>
                  <a:pt x="13536" y="16575"/>
                  <a:pt x="13561" y="16627"/>
                </a:cubicBezTo>
                <a:cubicBezTo>
                  <a:pt x="13621" y="16602"/>
                  <a:pt x="13670" y="16582"/>
                  <a:pt x="13723" y="16560"/>
                </a:cubicBezTo>
                <a:cubicBezTo>
                  <a:pt x="13697" y="16508"/>
                  <a:pt x="13674" y="16465"/>
                  <a:pt x="13649" y="16418"/>
                </a:cubicBezTo>
                <a:close/>
                <a:moveTo>
                  <a:pt x="15118" y="16406"/>
                </a:moveTo>
                <a:cubicBezTo>
                  <a:pt x="15075" y="16433"/>
                  <a:pt x="15039" y="16455"/>
                  <a:pt x="14999" y="16481"/>
                </a:cubicBezTo>
                <a:cubicBezTo>
                  <a:pt x="15033" y="16526"/>
                  <a:pt x="15064" y="16567"/>
                  <a:pt x="15096" y="16609"/>
                </a:cubicBezTo>
                <a:cubicBezTo>
                  <a:pt x="15141" y="16580"/>
                  <a:pt x="15175" y="16558"/>
                  <a:pt x="15219" y="16531"/>
                </a:cubicBezTo>
                <a:cubicBezTo>
                  <a:pt x="15181" y="16484"/>
                  <a:pt x="15151" y="16447"/>
                  <a:pt x="15118" y="16406"/>
                </a:cubicBezTo>
                <a:close/>
                <a:moveTo>
                  <a:pt x="12991" y="16395"/>
                </a:moveTo>
                <a:cubicBezTo>
                  <a:pt x="12935" y="16413"/>
                  <a:pt x="12889" y="16427"/>
                  <a:pt x="12836" y="16443"/>
                </a:cubicBezTo>
                <a:cubicBezTo>
                  <a:pt x="12855" y="16496"/>
                  <a:pt x="12872" y="16543"/>
                  <a:pt x="12891" y="16597"/>
                </a:cubicBezTo>
                <a:cubicBezTo>
                  <a:pt x="12946" y="16580"/>
                  <a:pt x="12995" y="16565"/>
                  <a:pt x="13054" y="16548"/>
                </a:cubicBezTo>
                <a:cubicBezTo>
                  <a:pt x="13029" y="16491"/>
                  <a:pt x="13010" y="16443"/>
                  <a:pt x="12991" y="16395"/>
                </a:cubicBezTo>
                <a:close/>
                <a:moveTo>
                  <a:pt x="4738" y="16341"/>
                </a:moveTo>
                <a:cubicBezTo>
                  <a:pt x="4678" y="16388"/>
                  <a:pt x="4623" y="16430"/>
                  <a:pt x="4562" y="16477"/>
                </a:cubicBezTo>
                <a:cubicBezTo>
                  <a:pt x="4625" y="16530"/>
                  <a:pt x="4678" y="16575"/>
                  <a:pt x="4736" y="16624"/>
                </a:cubicBezTo>
                <a:cubicBezTo>
                  <a:pt x="4791" y="16572"/>
                  <a:pt x="4840" y="16526"/>
                  <a:pt x="4895" y="16472"/>
                </a:cubicBezTo>
                <a:cubicBezTo>
                  <a:pt x="4835" y="16422"/>
                  <a:pt x="4784" y="16378"/>
                  <a:pt x="4738" y="16341"/>
                </a:cubicBezTo>
                <a:close/>
                <a:moveTo>
                  <a:pt x="14833" y="16334"/>
                </a:moveTo>
                <a:cubicBezTo>
                  <a:pt x="14788" y="16361"/>
                  <a:pt x="14752" y="16381"/>
                  <a:pt x="14714" y="16405"/>
                </a:cubicBezTo>
                <a:cubicBezTo>
                  <a:pt x="14746" y="16450"/>
                  <a:pt x="14772" y="16489"/>
                  <a:pt x="14805" y="16533"/>
                </a:cubicBezTo>
                <a:cubicBezTo>
                  <a:pt x="14848" y="16508"/>
                  <a:pt x="14884" y="16487"/>
                  <a:pt x="14926" y="16464"/>
                </a:cubicBezTo>
                <a:cubicBezTo>
                  <a:pt x="14893" y="16422"/>
                  <a:pt x="14865" y="16381"/>
                  <a:pt x="14833" y="16334"/>
                </a:cubicBezTo>
                <a:close/>
                <a:moveTo>
                  <a:pt x="13173" y="16332"/>
                </a:moveTo>
                <a:cubicBezTo>
                  <a:pt x="13116" y="16352"/>
                  <a:pt x="13071" y="16368"/>
                  <a:pt x="13018" y="16386"/>
                </a:cubicBezTo>
                <a:cubicBezTo>
                  <a:pt x="13041" y="16440"/>
                  <a:pt x="13059" y="16487"/>
                  <a:pt x="13080" y="16540"/>
                </a:cubicBezTo>
                <a:cubicBezTo>
                  <a:pt x="13139" y="16519"/>
                  <a:pt x="13186" y="16503"/>
                  <a:pt x="13239" y="16484"/>
                </a:cubicBezTo>
                <a:cubicBezTo>
                  <a:pt x="13218" y="16432"/>
                  <a:pt x="13197" y="16386"/>
                  <a:pt x="13173" y="16332"/>
                </a:cubicBezTo>
                <a:close/>
                <a:moveTo>
                  <a:pt x="14440" y="16324"/>
                </a:moveTo>
                <a:cubicBezTo>
                  <a:pt x="14394" y="16349"/>
                  <a:pt x="14358" y="16368"/>
                  <a:pt x="14321" y="16386"/>
                </a:cubicBezTo>
                <a:cubicBezTo>
                  <a:pt x="14353" y="16435"/>
                  <a:pt x="14377" y="16476"/>
                  <a:pt x="14406" y="16518"/>
                </a:cubicBezTo>
                <a:cubicBezTo>
                  <a:pt x="14449" y="16496"/>
                  <a:pt x="14483" y="16479"/>
                  <a:pt x="14529" y="16455"/>
                </a:cubicBezTo>
                <a:cubicBezTo>
                  <a:pt x="14496" y="16408"/>
                  <a:pt x="14470" y="16368"/>
                  <a:pt x="14440" y="16324"/>
                </a:cubicBezTo>
                <a:close/>
                <a:moveTo>
                  <a:pt x="5198" y="16314"/>
                </a:moveTo>
                <a:cubicBezTo>
                  <a:pt x="5145" y="16366"/>
                  <a:pt x="5096" y="16413"/>
                  <a:pt x="5043" y="16467"/>
                </a:cubicBezTo>
                <a:cubicBezTo>
                  <a:pt x="5103" y="16513"/>
                  <a:pt x="5156" y="16555"/>
                  <a:pt x="5215" y="16600"/>
                </a:cubicBezTo>
                <a:cubicBezTo>
                  <a:pt x="5268" y="16546"/>
                  <a:pt x="5315" y="16496"/>
                  <a:pt x="5366" y="16443"/>
                </a:cubicBezTo>
                <a:cubicBezTo>
                  <a:pt x="5307" y="16398"/>
                  <a:pt x="5256" y="16357"/>
                  <a:pt x="5198" y="16314"/>
                </a:cubicBezTo>
                <a:close/>
                <a:moveTo>
                  <a:pt x="7898" y="16288"/>
                </a:moveTo>
                <a:cubicBezTo>
                  <a:pt x="7866" y="16347"/>
                  <a:pt x="7837" y="16401"/>
                  <a:pt x="7807" y="16460"/>
                </a:cubicBezTo>
                <a:cubicBezTo>
                  <a:pt x="7913" y="16503"/>
                  <a:pt x="8005" y="16538"/>
                  <a:pt x="8102" y="16577"/>
                </a:cubicBezTo>
                <a:cubicBezTo>
                  <a:pt x="8130" y="16514"/>
                  <a:pt x="8155" y="16464"/>
                  <a:pt x="8183" y="16401"/>
                </a:cubicBezTo>
                <a:cubicBezTo>
                  <a:pt x="8085" y="16362"/>
                  <a:pt x="7994" y="16327"/>
                  <a:pt x="7898" y="16288"/>
                </a:cubicBezTo>
                <a:close/>
                <a:moveTo>
                  <a:pt x="5655" y="16271"/>
                </a:moveTo>
                <a:cubicBezTo>
                  <a:pt x="5604" y="16327"/>
                  <a:pt x="5557" y="16376"/>
                  <a:pt x="5508" y="16430"/>
                </a:cubicBezTo>
                <a:cubicBezTo>
                  <a:pt x="5568" y="16472"/>
                  <a:pt x="5623" y="16511"/>
                  <a:pt x="5680" y="16552"/>
                </a:cubicBezTo>
                <a:cubicBezTo>
                  <a:pt x="5731" y="16494"/>
                  <a:pt x="5774" y="16443"/>
                  <a:pt x="5824" y="16389"/>
                </a:cubicBezTo>
                <a:cubicBezTo>
                  <a:pt x="5763" y="16347"/>
                  <a:pt x="5710" y="16310"/>
                  <a:pt x="5655" y="16271"/>
                </a:cubicBezTo>
                <a:close/>
                <a:moveTo>
                  <a:pt x="13353" y="16270"/>
                </a:moveTo>
                <a:cubicBezTo>
                  <a:pt x="13300" y="16288"/>
                  <a:pt x="13256" y="16305"/>
                  <a:pt x="13201" y="16325"/>
                </a:cubicBezTo>
                <a:cubicBezTo>
                  <a:pt x="13226" y="16379"/>
                  <a:pt x="13247" y="16425"/>
                  <a:pt x="13269" y="16477"/>
                </a:cubicBezTo>
                <a:cubicBezTo>
                  <a:pt x="13324" y="16455"/>
                  <a:pt x="13373" y="16437"/>
                  <a:pt x="13428" y="16416"/>
                </a:cubicBezTo>
                <a:cubicBezTo>
                  <a:pt x="13402" y="16364"/>
                  <a:pt x="13379" y="16317"/>
                  <a:pt x="13353" y="16270"/>
                </a:cubicBezTo>
                <a:close/>
                <a:moveTo>
                  <a:pt x="15164" y="16238"/>
                </a:moveTo>
                <a:cubicBezTo>
                  <a:pt x="15160" y="16243"/>
                  <a:pt x="15154" y="16248"/>
                  <a:pt x="15151" y="16253"/>
                </a:cubicBezTo>
                <a:cubicBezTo>
                  <a:pt x="15306" y="16445"/>
                  <a:pt x="15459" y="16638"/>
                  <a:pt x="15620" y="16837"/>
                </a:cubicBezTo>
                <a:cubicBezTo>
                  <a:pt x="15708" y="16778"/>
                  <a:pt x="15790" y="16724"/>
                  <a:pt x="15873" y="16666"/>
                </a:cubicBezTo>
                <a:cubicBezTo>
                  <a:pt x="15767" y="16521"/>
                  <a:pt x="15665" y="16388"/>
                  <a:pt x="15461" y="16351"/>
                </a:cubicBezTo>
                <a:cubicBezTo>
                  <a:pt x="15379" y="16337"/>
                  <a:pt x="15306" y="16292"/>
                  <a:pt x="15228" y="16259"/>
                </a:cubicBezTo>
                <a:cubicBezTo>
                  <a:pt x="15207" y="16251"/>
                  <a:pt x="15185" y="16244"/>
                  <a:pt x="15164" y="16238"/>
                </a:cubicBezTo>
                <a:close/>
                <a:moveTo>
                  <a:pt x="6105" y="16205"/>
                </a:moveTo>
                <a:cubicBezTo>
                  <a:pt x="6054" y="16265"/>
                  <a:pt x="6011" y="16314"/>
                  <a:pt x="5963" y="16369"/>
                </a:cubicBezTo>
                <a:cubicBezTo>
                  <a:pt x="6024" y="16408"/>
                  <a:pt x="6077" y="16443"/>
                  <a:pt x="6134" y="16481"/>
                </a:cubicBezTo>
                <a:cubicBezTo>
                  <a:pt x="6181" y="16423"/>
                  <a:pt x="6222" y="16373"/>
                  <a:pt x="6270" y="16315"/>
                </a:cubicBezTo>
                <a:cubicBezTo>
                  <a:pt x="6211" y="16276"/>
                  <a:pt x="6160" y="16243"/>
                  <a:pt x="6105" y="16205"/>
                </a:cubicBezTo>
                <a:close/>
                <a:moveTo>
                  <a:pt x="13536" y="16197"/>
                </a:moveTo>
                <a:cubicBezTo>
                  <a:pt x="13483" y="16217"/>
                  <a:pt x="13436" y="16236"/>
                  <a:pt x="13383" y="16258"/>
                </a:cubicBezTo>
                <a:cubicBezTo>
                  <a:pt x="13409" y="16310"/>
                  <a:pt x="13432" y="16356"/>
                  <a:pt x="13457" y="16408"/>
                </a:cubicBezTo>
                <a:cubicBezTo>
                  <a:pt x="13509" y="16388"/>
                  <a:pt x="13557" y="16368"/>
                  <a:pt x="13612" y="16344"/>
                </a:cubicBezTo>
                <a:cubicBezTo>
                  <a:pt x="13585" y="16293"/>
                  <a:pt x="13562" y="16249"/>
                  <a:pt x="13536" y="16197"/>
                </a:cubicBezTo>
                <a:close/>
                <a:moveTo>
                  <a:pt x="4980" y="16130"/>
                </a:moveTo>
                <a:cubicBezTo>
                  <a:pt x="4916" y="16177"/>
                  <a:pt x="4861" y="16217"/>
                  <a:pt x="4801" y="16265"/>
                </a:cubicBezTo>
                <a:cubicBezTo>
                  <a:pt x="4859" y="16312"/>
                  <a:pt x="4910" y="16356"/>
                  <a:pt x="4967" y="16405"/>
                </a:cubicBezTo>
                <a:cubicBezTo>
                  <a:pt x="5022" y="16351"/>
                  <a:pt x="5071" y="16303"/>
                  <a:pt x="5124" y="16251"/>
                </a:cubicBezTo>
                <a:cubicBezTo>
                  <a:pt x="5065" y="16202"/>
                  <a:pt x="5016" y="16160"/>
                  <a:pt x="4980" y="16130"/>
                </a:cubicBezTo>
                <a:close/>
                <a:moveTo>
                  <a:pt x="15381" y="16096"/>
                </a:moveTo>
                <a:cubicBezTo>
                  <a:pt x="15334" y="16128"/>
                  <a:pt x="15294" y="16155"/>
                  <a:pt x="15243" y="16192"/>
                </a:cubicBezTo>
                <a:cubicBezTo>
                  <a:pt x="15351" y="16234"/>
                  <a:pt x="15444" y="16270"/>
                  <a:pt x="15534" y="16305"/>
                </a:cubicBezTo>
                <a:cubicBezTo>
                  <a:pt x="15540" y="16302"/>
                  <a:pt x="15546" y="16297"/>
                  <a:pt x="15551" y="16292"/>
                </a:cubicBezTo>
                <a:cubicBezTo>
                  <a:pt x="15497" y="16227"/>
                  <a:pt x="15442" y="16165"/>
                  <a:pt x="15381" y="16096"/>
                </a:cubicBezTo>
                <a:close/>
                <a:moveTo>
                  <a:pt x="5423" y="16087"/>
                </a:moveTo>
                <a:cubicBezTo>
                  <a:pt x="5368" y="16141"/>
                  <a:pt x="5321" y="16189"/>
                  <a:pt x="5268" y="16243"/>
                </a:cubicBezTo>
                <a:cubicBezTo>
                  <a:pt x="5326" y="16287"/>
                  <a:pt x="5379" y="16327"/>
                  <a:pt x="5434" y="16371"/>
                </a:cubicBezTo>
                <a:cubicBezTo>
                  <a:pt x="5487" y="16315"/>
                  <a:pt x="5534" y="16268"/>
                  <a:pt x="5585" y="16214"/>
                </a:cubicBezTo>
                <a:cubicBezTo>
                  <a:pt x="5530" y="16172"/>
                  <a:pt x="5483" y="16135"/>
                  <a:pt x="5423" y="16087"/>
                </a:cubicBezTo>
                <a:close/>
                <a:moveTo>
                  <a:pt x="14865" y="16079"/>
                </a:moveTo>
                <a:cubicBezTo>
                  <a:pt x="14824" y="16106"/>
                  <a:pt x="14789" y="16128"/>
                  <a:pt x="14754" y="16151"/>
                </a:cubicBezTo>
                <a:cubicBezTo>
                  <a:pt x="14789" y="16199"/>
                  <a:pt x="14820" y="16236"/>
                  <a:pt x="14850" y="16276"/>
                </a:cubicBezTo>
                <a:cubicBezTo>
                  <a:pt x="14893" y="16249"/>
                  <a:pt x="14928" y="16229"/>
                  <a:pt x="14967" y="16205"/>
                </a:cubicBezTo>
                <a:cubicBezTo>
                  <a:pt x="14931" y="16162"/>
                  <a:pt x="14899" y="16121"/>
                  <a:pt x="14865" y="16079"/>
                </a:cubicBezTo>
                <a:close/>
                <a:moveTo>
                  <a:pt x="5875" y="16038"/>
                </a:moveTo>
                <a:cubicBezTo>
                  <a:pt x="5824" y="16094"/>
                  <a:pt x="5778" y="16145"/>
                  <a:pt x="5727" y="16199"/>
                </a:cubicBezTo>
                <a:cubicBezTo>
                  <a:pt x="5782" y="16241"/>
                  <a:pt x="5831" y="16275"/>
                  <a:pt x="5890" y="16317"/>
                </a:cubicBezTo>
                <a:cubicBezTo>
                  <a:pt x="5941" y="16259"/>
                  <a:pt x="5984" y="16211"/>
                  <a:pt x="6033" y="16155"/>
                </a:cubicBezTo>
                <a:cubicBezTo>
                  <a:pt x="5980" y="16116"/>
                  <a:pt x="5929" y="16079"/>
                  <a:pt x="5875" y="16038"/>
                </a:cubicBezTo>
                <a:close/>
                <a:moveTo>
                  <a:pt x="13871" y="16016"/>
                </a:moveTo>
                <a:cubicBezTo>
                  <a:pt x="13791" y="16054"/>
                  <a:pt x="13721" y="16086"/>
                  <a:pt x="13646" y="16121"/>
                </a:cubicBezTo>
                <a:cubicBezTo>
                  <a:pt x="13723" y="16265"/>
                  <a:pt x="13797" y="16403"/>
                  <a:pt x="13874" y="16546"/>
                </a:cubicBezTo>
                <a:cubicBezTo>
                  <a:pt x="13959" y="16508"/>
                  <a:pt x="14037" y="16472"/>
                  <a:pt x="14118" y="16435"/>
                </a:cubicBezTo>
                <a:cubicBezTo>
                  <a:pt x="14033" y="16292"/>
                  <a:pt x="13954" y="16155"/>
                  <a:pt x="13871" y="16016"/>
                </a:cubicBezTo>
                <a:close/>
                <a:moveTo>
                  <a:pt x="14587" y="16003"/>
                </a:moveTo>
                <a:cubicBezTo>
                  <a:pt x="14546" y="16028"/>
                  <a:pt x="14513" y="16047"/>
                  <a:pt x="14476" y="16069"/>
                </a:cubicBezTo>
                <a:cubicBezTo>
                  <a:pt x="14508" y="16113"/>
                  <a:pt x="14534" y="16153"/>
                  <a:pt x="14566" y="16199"/>
                </a:cubicBezTo>
                <a:cubicBezTo>
                  <a:pt x="14608" y="16173"/>
                  <a:pt x="14644" y="16153"/>
                  <a:pt x="14682" y="16131"/>
                </a:cubicBezTo>
                <a:cubicBezTo>
                  <a:pt x="14648" y="16086"/>
                  <a:pt x="14619" y="16047"/>
                  <a:pt x="14587" y="16003"/>
                </a:cubicBezTo>
                <a:close/>
                <a:moveTo>
                  <a:pt x="6311" y="15967"/>
                </a:moveTo>
                <a:cubicBezTo>
                  <a:pt x="6260" y="16027"/>
                  <a:pt x="6217" y="16076"/>
                  <a:pt x="6170" y="16131"/>
                </a:cubicBezTo>
                <a:cubicBezTo>
                  <a:pt x="6226" y="16170"/>
                  <a:pt x="6277" y="16204"/>
                  <a:pt x="6332" y="16239"/>
                </a:cubicBezTo>
                <a:cubicBezTo>
                  <a:pt x="6381" y="16180"/>
                  <a:pt x="6423" y="16128"/>
                  <a:pt x="6466" y="16074"/>
                </a:cubicBezTo>
                <a:cubicBezTo>
                  <a:pt x="6413" y="16037"/>
                  <a:pt x="6366" y="16005"/>
                  <a:pt x="6311" y="15967"/>
                </a:cubicBezTo>
                <a:close/>
                <a:moveTo>
                  <a:pt x="14307" y="15942"/>
                </a:moveTo>
                <a:cubicBezTo>
                  <a:pt x="14268" y="15964"/>
                  <a:pt x="14236" y="15981"/>
                  <a:pt x="14196" y="16003"/>
                </a:cubicBezTo>
                <a:cubicBezTo>
                  <a:pt x="14230" y="16054"/>
                  <a:pt x="14258" y="16092"/>
                  <a:pt x="14287" y="16135"/>
                </a:cubicBezTo>
                <a:cubicBezTo>
                  <a:pt x="14328" y="16111"/>
                  <a:pt x="14362" y="16092"/>
                  <a:pt x="14398" y="16072"/>
                </a:cubicBezTo>
                <a:cubicBezTo>
                  <a:pt x="14364" y="16025"/>
                  <a:pt x="14338" y="15986"/>
                  <a:pt x="14307" y="15942"/>
                </a:cubicBezTo>
                <a:close/>
                <a:moveTo>
                  <a:pt x="16518" y="15924"/>
                </a:moveTo>
                <a:cubicBezTo>
                  <a:pt x="16470" y="15964"/>
                  <a:pt x="16423" y="16003"/>
                  <a:pt x="16370" y="16049"/>
                </a:cubicBezTo>
                <a:cubicBezTo>
                  <a:pt x="16408" y="16082"/>
                  <a:pt x="16442" y="16113"/>
                  <a:pt x="16484" y="16150"/>
                </a:cubicBezTo>
                <a:cubicBezTo>
                  <a:pt x="16533" y="16099"/>
                  <a:pt x="16576" y="16057"/>
                  <a:pt x="16616" y="16016"/>
                </a:cubicBezTo>
                <a:cubicBezTo>
                  <a:pt x="16584" y="15986"/>
                  <a:pt x="16548" y="15952"/>
                  <a:pt x="16518" y="15924"/>
                </a:cubicBezTo>
                <a:close/>
                <a:moveTo>
                  <a:pt x="5213" y="15913"/>
                </a:moveTo>
                <a:cubicBezTo>
                  <a:pt x="5152" y="15961"/>
                  <a:pt x="5099" y="16005"/>
                  <a:pt x="5039" y="16052"/>
                </a:cubicBezTo>
                <a:cubicBezTo>
                  <a:pt x="5092" y="16096"/>
                  <a:pt x="5143" y="16138"/>
                  <a:pt x="5196" y="16184"/>
                </a:cubicBezTo>
                <a:cubicBezTo>
                  <a:pt x="5251" y="16131"/>
                  <a:pt x="5296" y="16086"/>
                  <a:pt x="5353" y="16032"/>
                </a:cubicBezTo>
                <a:cubicBezTo>
                  <a:pt x="5298" y="15984"/>
                  <a:pt x="5249" y="15944"/>
                  <a:pt x="5213" y="15913"/>
                </a:cubicBezTo>
                <a:close/>
                <a:moveTo>
                  <a:pt x="15676" y="15892"/>
                </a:moveTo>
                <a:cubicBezTo>
                  <a:pt x="15621" y="15932"/>
                  <a:pt x="15576" y="15966"/>
                  <a:pt x="15531" y="16001"/>
                </a:cubicBezTo>
                <a:cubicBezTo>
                  <a:pt x="15570" y="16045"/>
                  <a:pt x="15603" y="16081"/>
                  <a:pt x="15646" y="16126"/>
                </a:cubicBezTo>
                <a:cubicBezTo>
                  <a:pt x="15701" y="16084"/>
                  <a:pt x="15746" y="16049"/>
                  <a:pt x="15793" y="16011"/>
                </a:cubicBezTo>
                <a:cubicBezTo>
                  <a:pt x="15750" y="15966"/>
                  <a:pt x="15714" y="15930"/>
                  <a:pt x="15676" y="15892"/>
                </a:cubicBezTo>
                <a:close/>
                <a:moveTo>
                  <a:pt x="5651" y="15865"/>
                </a:moveTo>
                <a:cubicBezTo>
                  <a:pt x="5599" y="15917"/>
                  <a:pt x="5551" y="15964"/>
                  <a:pt x="5495" y="16020"/>
                </a:cubicBezTo>
                <a:cubicBezTo>
                  <a:pt x="5555" y="16065"/>
                  <a:pt x="5604" y="16103"/>
                  <a:pt x="5657" y="16141"/>
                </a:cubicBezTo>
                <a:cubicBezTo>
                  <a:pt x="5712" y="16084"/>
                  <a:pt x="5755" y="16037"/>
                  <a:pt x="5805" y="15986"/>
                </a:cubicBezTo>
                <a:cubicBezTo>
                  <a:pt x="5752" y="15944"/>
                  <a:pt x="5704" y="15907"/>
                  <a:pt x="5651" y="15865"/>
                </a:cubicBezTo>
                <a:close/>
                <a:moveTo>
                  <a:pt x="6088" y="15809"/>
                </a:moveTo>
                <a:cubicBezTo>
                  <a:pt x="6035" y="15866"/>
                  <a:pt x="5990" y="15915"/>
                  <a:pt x="5941" y="15969"/>
                </a:cubicBezTo>
                <a:cubicBezTo>
                  <a:pt x="5996" y="16008"/>
                  <a:pt x="6043" y="16042"/>
                  <a:pt x="6098" y="16082"/>
                </a:cubicBezTo>
                <a:cubicBezTo>
                  <a:pt x="6147" y="16027"/>
                  <a:pt x="6192" y="15978"/>
                  <a:pt x="6241" y="15919"/>
                </a:cubicBezTo>
                <a:cubicBezTo>
                  <a:pt x="6187" y="15880"/>
                  <a:pt x="6139" y="15844"/>
                  <a:pt x="6088" y="15809"/>
                </a:cubicBezTo>
                <a:close/>
                <a:moveTo>
                  <a:pt x="15022" y="15735"/>
                </a:moveTo>
                <a:cubicBezTo>
                  <a:pt x="14956" y="15778"/>
                  <a:pt x="14897" y="15819"/>
                  <a:pt x="14820" y="15871"/>
                </a:cubicBezTo>
                <a:cubicBezTo>
                  <a:pt x="14933" y="15973"/>
                  <a:pt x="15037" y="16065"/>
                  <a:pt x="15143" y="16158"/>
                </a:cubicBezTo>
                <a:cubicBezTo>
                  <a:pt x="15207" y="16116"/>
                  <a:pt x="15249" y="16087"/>
                  <a:pt x="15298" y="16054"/>
                </a:cubicBezTo>
                <a:cubicBezTo>
                  <a:pt x="15205" y="15947"/>
                  <a:pt x="15117" y="15843"/>
                  <a:pt x="15022" y="15735"/>
                </a:cubicBezTo>
                <a:close/>
                <a:moveTo>
                  <a:pt x="16313" y="15728"/>
                </a:moveTo>
                <a:cubicBezTo>
                  <a:pt x="16266" y="15777"/>
                  <a:pt x="16226" y="15817"/>
                  <a:pt x="16181" y="15863"/>
                </a:cubicBezTo>
                <a:cubicBezTo>
                  <a:pt x="16217" y="15897"/>
                  <a:pt x="16255" y="15932"/>
                  <a:pt x="16289" y="15964"/>
                </a:cubicBezTo>
                <a:cubicBezTo>
                  <a:pt x="16344" y="15920"/>
                  <a:pt x="16391" y="15881"/>
                  <a:pt x="16440" y="15841"/>
                </a:cubicBezTo>
                <a:cubicBezTo>
                  <a:pt x="16399" y="15804"/>
                  <a:pt x="16363" y="15772"/>
                  <a:pt x="16313" y="15728"/>
                </a:cubicBezTo>
                <a:close/>
                <a:moveTo>
                  <a:pt x="15504" y="15713"/>
                </a:moveTo>
                <a:cubicBezTo>
                  <a:pt x="15455" y="15748"/>
                  <a:pt x="15412" y="15782"/>
                  <a:pt x="15362" y="15817"/>
                </a:cubicBezTo>
                <a:cubicBezTo>
                  <a:pt x="15396" y="15856"/>
                  <a:pt x="15429" y="15888"/>
                  <a:pt x="15464" y="15925"/>
                </a:cubicBezTo>
                <a:cubicBezTo>
                  <a:pt x="15516" y="15886"/>
                  <a:pt x="15559" y="15853"/>
                  <a:pt x="15606" y="15817"/>
                </a:cubicBezTo>
                <a:cubicBezTo>
                  <a:pt x="15568" y="15780"/>
                  <a:pt x="15538" y="15748"/>
                  <a:pt x="15504" y="15713"/>
                </a:cubicBezTo>
                <a:close/>
                <a:moveTo>
                  <a:pt x="5447" y="15696"/>
                </a:moveTo>
                <a:cubicBezTo>
                  <a:pt x="5387" y="15743"/>
                  <a:pt x="5332" y="15785"/>
                  <a:pt x="5273" y="15832"/>
                </a:cubicBezTo>
                <a:cubicBezTo>
                  <a:pt x="5328" y="15878"/>
                  <a:pt x="5375" y="15919"/>
                  <a:pt x="5428" y="15962"/>
                </a:cubicBezTo>
                <a:cubicBezTo>
                  <a:pt x="5481" y="15908"/>
                  <a:pt x="5530" y="15859"/>
                  <a:pt x="5566" y="15826"/>
                </a:cubicBezTo>
                <a:cubicBezTo>
                  <a:pt x="5519" y="15775"/>
                  <a:pt x="5481" y="15733"/>
                  <a:pt x="5447" y="15696"/>
                </a:cubicBezTo>
                <a:close/>
                <a:moveTo>
                  <a:pt x="5876" y="15642"/>
                </a:moveTo>
                <a:cubicBezTo>
                  <a:pt x="5825" y="15694"/>
                  <a:pt x="5776" y="15743"/>
                  <a:pt x="5723" y="15797"/>
                </a:cubicBezTo>
                <a:cubicBezTo>
                  <a:pt x="5776" y="15839"/>
                  <a:pt x="5824" y="15875"/>
                  <a:pt x="5875" y="15915"/>
                </a:cubicBezTo>
                <a:cubicBezTo>
                  <a:pt x="5928" y="15859"/>
                  <a:pt x="5975" y="15809"/>
                  <a:pt x="6024" y="15757"/>
                </a:cubicBezTo>
                <a:cubicBezTo>
                  <a:pt x="5971" y="15716"/>
                  <a:pt x="5928" y="15681"/>
                  <a:pt x="5876" y="15642"/>
                </a:cubicBezTo>
                <a:close/>
                <a:moveTo>
                  <a:pt x="14926" y="15621"/>
                </a:moveTo>
                <a:cubicBezTo>
                  <a:pt x="14856" y="15605"/>
                  <a:pt x="14822" y="15670"/>
                  <a:pt x="14771" y="15694"/>
                </a:cubicBezTo>
                <a:cubicBezTo>
                  <a:pt x="14754" y="15702"/>
                  <a:pt x="14748" y="15728"/>
                  <a:pt x="14738" y="15745"/>
                </a:cubicBezTo>
                <a:cubicBezTo>
                  <a:pt x="14748" y="15750"/>
                  <a:pt x="14755" y="15755"/>
                  <a:pt x="14765" y="15760"/>
                </a:cubicBezTo>
                <a:cubicBezTo>
                  <a:pt x="14820" y="15723"/>
                  <a:pt x="14876" y="15686"/>
                  <a:pt x="14933" y="15648"/>
                </a:cubicBezTo>
                <a:cubicBezTo>
                  <a:pt x="14931" y="15640"/>
                  <a:pt x="14928" y="15630"/>
                  <a:pt x="14926" y="15621"/>
                </a:cubicBezTo>
                <a:close/>
                <a:moveTo>
                  <a:pt x="5678" y="15471"/>
                </a:moveTo>
                <a:cubicBezTo>
                  <a:pt x="5617" y="15524"/>
                  <a:pt x="5564" y="15566"/>
                  <a:pt x="5504" y="15616"/>
                </a:cubicBezTo>
                <a:cubicBezTo>
                  <a:pt x="5557" y="15660"/>
                  <a:pt x="5604" y="15699"/>
                  <a:pt x="5655" y="15741"/>
                </a:cubicBezTo>
                <a:cubicBezTo>
                  <a:pt x="5710" y="15689"/>
                  <a:pt x="5755" y="15645"/>
                  <a:pt x="5807" y="15596"/>
                </a:cubicBezTo>
                <a:cubicBezTo>
                  <a:pt x="5761" y="15552"/>
                  <a:pt x="5718" y="15510"/>
                  <a:pt x="5678" y="15471"/>
                </a:cubicBezTo>
                <a:close/>
                <a:moveTo>
                  <a:pt x="15892" y="15324"/>
                </a:moveTo>
                <a:cubicBezTo>
                  <a:pt x="15845" y="15363"/>
                  <a:pt x="15801" y="15399"/>
                  <a:pt x="15765" y="15429"/>
                </a:cubicBezTo>
                <a:cubicBezTo>
                  <a:pt x="15805" y="15470"/>
                  <a:pt x="15845" y="15507"/>
                  <a:pt x="15888" y="15551"/>
                </a:cubicBezTo>
                <a:cubicBezTo>
                  <a:pt x="15930" y="15512"/>
                  <a:pt x="15969" y="15478"/>
                  <a:pt x="16011" y="15439"/>
                </a:cubicBezTo>
                <a:cubicBezTo>
                  <a:pt x="15964" y="15395"/>
                  <a:pt x="15926" y="15358"/>
                  <a:pt x="15892" y="15324"/>
                </a:cubicBezTo>
                <a:close/>
                <a:moveTo>
                  <a:pt x="4504" y="15216"/>
                </a:moveTo>
                <a:cubicBezTo>
                  <a:pt x="4447" y="15257"/>
                  <a:pt x="4400" y="15291"/>
                  <a:pt x="4349" y="15328"/>
                </a:cubicBezTo>
                <a:cubicBezTo>
                  <a:pt x="4390" y="15375"/>
                  <a:pt x="4426" y="15414"/>
                  <a:pt x="4466" y="15458"/>
                </a:cubicBezTo>
                <a:cubicBezTo>
                  <a:pt x="4517" y="15419"/>
                  <a:pt x="4564" y="15383"/>
                  <a:pt x="4619" y="15345"/>
                </a:cubicBezTo>
                <a:cubicBezTo>
                  <a:pt x="4579" y="15301"/>
                  <a:pt x="4545" y="15262"/>
                  <a:pt x="4504" y="15216"/>
                </a:cubicBezTo>
                <a:close/>
                <a:moveTo>
                  <a:pt x="15697" y="15151"/>
                </a:moveTo>
                <a:cubicBezTo>
                  <a:pt x="15652" y="15191"/>
                  <a:pt x="15614" y="15225"/>
                  <a:pt x="15572" y="15262"/>
                </a:cubicBezTo>
                <a:cubicBezTo>
                  <a:pt x="15610" y="15297"/>
                  <a:pt x="15640" y="15328"/>
                  <a:pt x="15674" y="15358"/>
                </a:cubicBezTo>
                <a:cubicBezTo>
                  <a:pt x="15720" y="15321"/>
                  <a:pt x="15759" y="15286"/>
                  <a:pt x="15799" y="15250"/>
                </a:cubicBezTo>
                <a:cubicBezTo>
                  <a:pt x="15765" y="15218"/>
                  <a:pt x="15737" y="15189"/>
                  <a:pt x="15697" y="15151"/>
                </a:cubicBezTo>
                <a:close/>
                <a:moveTo>
                  <a:pt x="4523" y="14886"/>
                </a:moveTo>
                <a:cubicBezTo>
                  <a:pt x="4464" y="14924"/>
                  <a:pt x="4415" y="14958"/>
                  <a:pt x="4362" y="14994"/>
                </a:cubicBezTo>
                <a:cubicBezTo>
                  <a:pt x="4402" y="15039"/>
                  <a:pt x="4434" y="15078"/>
                  <a:pt x="4472" y="15122"/>
                </a:cubicBezTo>
                <a:cubicBezTo>
                  <a:pt x="4526" y="15083"/>
                  <a:pt x="4576" y="15048"/>
                  <a:pt x="4629" y="15012"/>
                </a:cubicBezTo>
                <a:cubicBezTo>
                  <a:pt x="4593" y="14970"/>
                  <a:pt x="4562" y="14933"/>
                  <a:pt x="4523" y="14886"/>
                </a:cubicBezTo>
                <a:close/>
                <a:moveTo>
                  <a:pt x="5126" y="14778"/>
                </a:moveTo>
                <a:cubicBezTo>
                  <a:pt x="5073" y="14816"/>
                  <a:pt x="5024" y="14850"/>
                  <a:pt x="4971" y="14889"/>
                </a:cubicBezTo>
                <a:cubicBezTo>
                  <a:pt x="5007" y="14929"/>
                  <a:pt x="5039" y="14967"/>
                  <a:pt x="5077" y="15007"/>
                </a:cubicBezTo>
                <a:cubicBezTo>
                  <a:pt x="5130" y="14967"/>
                  <a:pt x="5179" y="14929"/>
                  <a:pt x="5228" y="14891"/>
                </a:cubicBezTo>
                <a:cubicBezTo>
                  <a:pt x="5192" y="14848"/>
                  <a:pt x="5160" y="14815"/>
                  <a:pt x="5126" y="14778"/>
                </a:cubicBezTo>
                <a:close/>
                <a:moveTo>
                  <a:pt x="5875" y="14756"/>
                </a:moveTo>
                <a:cubicBezTo>
                  <a:pt x="5865" y="14766"/>
                  <a:pt x="5856" y="14774"/>
                  <a:pt x="5846" y="14783"/>
                </a:cubicBezTo>
                <a:cubicBezTo>
                  <a:pt x="5907" y="14840"/>
                  <a:pt x="5967" y="14896"/>
                  <a:pt x="6028" y="14953"/>
                </a:cubicBezTo>
                <a:cubicBezTo>
                  <a:pt x="6039" y="14943"/>
                  <a:pt x="6050" y="14933"/>
                  <a:pt x="6060" y="14923"/>
                </a:cubicBezTo>
                <a:cubicBezTo>
                  <a:pt x="5997" y="14867"/>
                  <a:pt x="5937" y="14811"/>
                  <a:pt x="5875" y="14756"/>
                </a:cubicBezTo>
                <a:close/>
                <a:moveTo>
                  <a:pt x="4547" y="14475"/>
                </a:moveTo>
                <a:cubicBezTo>
                  <a:pt x="4487" y="14513"/>
                  <a:pt x="4438" y="14543"/>
                  <a:pt x="4383" y="14577"/>
                </a:cubicBezTo>
                <a:cubicBezTo>
                  <a:pt x="4419" y="14624"/>
                  <a:pt x="4447" y="14661"/>
                  <a:pt x="4481" y="14705"/>
                </a:cubicBezTo>
                <a:cubicBezTo>
                  <a:pt x="4536" y="14670"/>
                  <a:pt x="4587" y="14637"/>
                  <a:pt x="4644" y="14602"/>
                </a:cubicBezTo>
                <a:cubicBezTo>
                  <a:pt x="4612" y="14560"/>
                  <a:pt x="4583" y="14523"/>
                  <a:pt x="4547" y="14475"/>
                </a:cubicBezTo>
                <a:close/>
                <a:moveTo>
                  <a:pt x="16465" y="14464"/>
                </a:moveTo>
                <a:cubicBezTo>
                  <a:pt x="16300" y="14642"/>
                  <a:pt x="16141" y="14816"/>
                  <a:pt x="15979" y="14995"/>
                </a:cubicBezTo>
                <a:cubicBezTo>
                  <a:pt x="15875" y="14913"/>
                  <a:pt x="15778" y="14838"/>
                  <a:pt x="15682" y="14761"/>
                </a:cubicBezTo>
                <a:cubicBezTo>
                  <a:pt x="15644" y="14796"/>
                  <a:pt x="15616" y="14826"/>
                  <a:pt x="15578" y="14862"/>
                </a:cubicBezTo>
                <a:cubicBezTo>
                  <a:pt x="16122" y="15323"/>
                  <a:pt x="16658" y="15778"/>
                  <a:pt x="17196" y="16231"/>
                </a:cubicBezTo>
                <a:cubicBezTo>
                  <a:pt x="17215" y="16246"/>
                  <a:pt x="17263" y="16249"/>
                  <a:pt x="17287" y="16241"/>
                </a:cubicBezTo>
                <a:cubicBezTo>
                  <a:pt x="17387" y="16204"/>
                  <a:pt x="17486" y="16160"/>
                  <a:pt x="17586" y="16118"/>
                </a:cubicBezTo>
                <a:cubicBezTo>
                  <a:pt x="17580" y="16113"/>
                  <a:pt x="17573" y="16106"/>
                  <a:pt x="17567" y="16101"/>
                </a:cubicBezTo>
                <a:cubicBezTo>
                  <a:pt x="17582" y="16070"/>
                  <a:pt x="17592" y="16038"/>
                  <a:pt x="17612" y="16013"/>
                </a:cubicBezTo>
                <a:cubicBezTo>
                  <a:pt x="17732" y="15876"/>
                  <a:pt x="17856" y="15743"/>
                  <a:pt x="17985" y="15601"/>
                </a:cubicBezTo>
                <a:cubicBezTo>
                  <a:pt x="17955" y="15584"/>
                  <a:pt x="17932" y="15573"/>
                  <a:pt x="17911" y="15561"/>
                </a:cubicBezTo>
                <a:cubicBezTo>
                  <a:pt x="17764" y="15724"/>
                  <a:pt x="17620" y="15880"/>
                  <a:pt x="17472" y="16042"/>
                </a:cubicBezTo>
                <a:cubicBezTo>
                  <a:pt x="17370" y="15959"/>
                  <a:pt x="17274" y="15885"/>
                  <a:pt x="17178" y="15809"/>
                </a:cubicBezTo>
                <a:cubicBezTo>
                  <a:pt x="17317" y="15657"/>
                  <a:pt x="17452" y="15508"/>
                  <a:pt x="17582" y="15363"/>
                </a:cubicBezTo>
                <a:cubicBezTo>
                  <a:pt x="17539" y="15308"/>
                  <a:pt x="17514" y="15324"/>
                  <a:pt x="17482" y="15360"/>
                </a:cubicBezTo>
                <a:cubicBezTo>
                  <a:pt x="17357" y="15502"/>
                  <a:pt x="17229" y="15640"/>
                  <a:pt x="17098" y="15785"/>
                </a:cubicBezTo>
                <a:cubicBezTo>
                  <a:pt x="16990" y="15701"/>
                  <a:pt x="16894" y="15623"/>
                  <a:pt x="16792" y="15544"/>
                </a:cubicBezTo>
                <a:cubicBezTo>
                  <a:pt x="16818" y="15513"/>
                  <a:pt x="16841" y="15490"/>
                  <a:pt x="16862" y="15466"/>
                </a:cubicBezTo>
                <a:cubicBezTo>
                  <a:pt x="16966" y="15353"/>
                  <a:pt x="17070" y="15240"/>
                  <a:pt x="17170" y="15125"/>
                </a:cubicBezTo>
                <a:cubicBezTo>
                  <a:pt x="17185" y="15108"/>
                  <a:pt x="17179" y="15080"/>
                  <a:pt x="17183" y="15056"/>
                </a:cubicBezTo>
                <a:cubicBezTo>
                  <a:pt x="17174" y="15056"/>
                  <a:pt x="17164" y="15054"/>
                  <a:pt x="17155" y="15053"/>
                </a:cubicBezTo>
                <a:cubicBezTo>
                  <a:pt x="17011" y="15208"/>
                  <a:pt x="16867" y="15363"/>
                  <a:pt x="16720" y="15522"/>
                </a:cubicBezTo>
                <a:cubicBezTo>
                  <a:pt x="16610" y="15434"/>
                  <a:pt x="16510" y="15355"/>
                  <a:pt x="16414" y="15277"/>
                </a:cubicBezTo>
                <a:cubicBezTo>
                  <a:pt x="16550" y="15125"/>
                  <a:pt x="16678" y="14983"/>
                  <a:pt x="16805" y="14840"/>
                </a:cubicBezTo>
                <a:cubicBezTo>
                  <a:pt x="16820" y="14823"/>
                  <a:pt x="16822" y="14796"/>
                  <a:pt x="16832" y="14774"/>
                </a:cubicBezTo>
                <a:cubicBezTo>
                  <a:pt x="16822" y="14771"/>
                  <a:pt x="16814" y="14767"/>
                  <a:pt x="16805" y="14764"/>
                </a:cubicBezTo>
                <a:cubicBezTo>
                  <a:pt x="16654" y="14928"/>
                  <a:pt x="16503" y="15091"/>
                  <a:pt x="16347" y="15260"/>
                </a:cubicBezTo>
                <a:cubicBezTo>
                  <a:pt x="16236" y="15172"/>
                  <a:pt x="16134" y="15090"/>
                  <a:pt x="16030" y="15007"/>
                </a:cubicBezTo>
                <a:cubicBezTo>
                  <a:pt x="16119" y="14913"/>
                  <a:pt x="16200" y="14828"/>
                  <a:pt x="16279" y="14740"/>
                </a:cubicBezTo>
                <a:cubicBezTo>
                  <a:pt x="16478" y="14519"/>
                  <a:pt x="16478" y="14519"/>
                  <a:pt x="16465" y="14464"/>
                </a:cubicBezTo>
                <a:close/>
                <a:moveTo>
                  <a:pt x="5007" y="14291"/>
                </a:moveTo>
                <a:cubicBezTo>
                  <a:pt x="4952" y="14325"/>
                  <a:pt x="4901" y="14356"/>
                  <a:pt x="4842" y="14391"/>
                </a:cubicBezTo>
                <a:cubicBezTo>
                  <a:pt x="4878" y="14435"/>
                  <a:pt x="4905" y="14470"/>
                  <a:pt x="4937" y="14511"/>
                </a:cubicBezTo>
                <a:cubicBezTo>
                  <a:pt x="4993" y="14474"/>
                  <a:pt x="5045" y="14442"/>
                  <a:pt x="5097" y="14406"/>
                </a:cubicBezTo>
                <a:cubicBezTo>
                  <a:pt x="5067" y="14367"/>
                  <a:pt x="5039" y="14332"/>
                  <a:pt x="5007" y="14291"/>
                </a:cubicBezTo>
                <a:close/>
                <a:moveTo>
                  <a:pt x="17463" y="13370"/>
                </a:moveTo>
                <a:cubicBezTo>
                  <a:pt x="17450" y="13399"/>
                  <a:pt x="17438" y="13420"/>
                  <a:pt x="17423" y="13446"/>
                </a:cubicBezTo>
                <a:cubicBezTo>
                  <a:pt x="17461" y="13459"/>
                  <a:pt x="17493" y="13473"/>
                  <a:pt x="17529" y="13486"/>
                </a:cubicBezTo>
                <a:cubicBezTo>
                  <a:pt x="17544" y="13459"/>
                  <a:pt x="17554" y="13439"/>
                  <a:pt x="17569" y="13409"/>
                </a:cubicBezTo>
                <a:cubicBezTo>
                  <a:pt x="17529" y="13393"/>
                  <a:pt x="17499" y="13383"/>
                  <a:pt x="17463" y="13370"/>
                </a:cubicBezTo>
                <a:close/>
                <a:moveTo>
                  <a:pt x="3727" y="13258"/>
                </a:moveTo>
                <a:cubicBezTo>
                  <a:pt x="3712" y="13297"/>
                  <a:pt x="3696" y="13316"/>
                  <a:pt x="3702" y="13326"/>
                </a:cubicBezTo>
                <a:cubicBezTo>
                  <a:pt x="3766" y="13459"/>
                  <a:pt x="3833" y="13593"/>
                  <a:pt x="3899" y="13726"/>
                </a:cubicBezTo>
                <a:cubicBezTo>
                  <a:pt x="3904" y="13738"/>
                  <a:pt x="3925" y="13743"/>
                  <a:pt x="3938" y="13751"/>
                </a:cubicBezTo>
                <a:cubicBezTo>
                  <a:pt x="3942" y="13738"/>
                  <a:pt x="3955" y="13721"/>
                  <a:pt x="3950" y="13709"/>
                </a:cubicBezTo>
                <a:cubicBezTo>
                  <a:pt x="3882" y="13567"/>
                  <a:pt x="3810" y="13426"/>
                  <a:pt x="3727" y="13258"/>
                </a:cubicBezTo>
                <a:close/>
                <a:moveTo>
                  <a:pt x="17775" y="13233"/>
                </a:moveTo>
                <a:cubicBezTo>
                  <a:pt x="17762" y="13260"/>
                  <a:pt x="17750" y="13282"/>
                  <a:pt x="17735" y="13312"/>
                </a:cubicBezTo>
                <a:cubicBezTo>
                  <a:pt x="17777" y="13328"/>
                  <a:pt x="17809" y="13338"/>
                  <a:pt x="17845" y="13351"/>
                </a:cubicBezTo>
                <a:cubicBezTo>
                  <a:pt x="17856" y="13321"/>
                  <a:pt x="17868" y="13297"/>
                  <a:pt x="17879" y="13269"/>
                </a:cubicBezTo>
                <a:cubicBezTo>
                  <a:pt x="17841" y="13255"/>
                  <a:pt x="17811" y="13245"/>
                  <a:pt x="17775" y="13233"/>
                </a:cubicBezTo>
                <a:close/>
                <a:moveTo>
                  <a:pt x="3937" y="13216"/>
                </a:moveTo>
                <a:cubicBezTo>
                  <a:pt x="3921" y="13220"/>
                  <a:pt x="3908" y="13223"/>
                  <a:pt x="3895" y="13226"/>
                </a:cubicBezTo>
                <a:cubicBezTo>
                  <a:pt x="3923" y="13361"/>
                  <a:pt x="4007" y="13480"/>
                  <a:pt x="4065" y="13606"/>
                </a:cubicBezTo>
                <a:cubicBezTo>
                  <a:pt x="4076" y="13631"/>
                  <a:pt x="4101" y="13652"/>
                  <a:pt x="4120" y="13675"/>
                </a:cubicBezTo>
                <a:cubicBezTo>
                  <a:pt x="4131" y="13670"/>
                  <a:pt x="4141" y="13664"/>
                  <a:pt x="4150" y="13657"/>
                </a:cubicBezTo>
                <a:cubicBezTo>
                  <a:pt x="4080" y="13510"/>
                  <a:pt x="4008" y="13363"/>
                  <a:pt x="3937" y="13216"/>
                </a:cubicBezTo>
                <a:close/>
                <a:moveTo>
                  <a:pt x="17139" y="13183"/>
                </a:moveTo>
                <a:cubicBezTo>
                  <a:pt x="17116" y="13182"/>
                  <a:pt x="17097" y="13199"/>
                  <a:pt x="17085" y="13250"/>
                </a:cubicBezTo>
                <a:cubicBezTo>
                  <a:pt x="17119" y="13263"/>
                  <a:pt x="17149" y="13275"/>
                  <a:pt x="17187" y="13289"/>
                </a:cubicBezTo>
                <a:cubicBezTo>
                  <a:pt x="17198" y="13262"/>
                  <a:pt x="17210" y="13240"/>
                  <a:pt x="17219" y="13216"/>
                </a:cubicBezTo>
                <a:cubicBezTo>
                  <a:pt x="17190" y="13201"/>
                  <a:pt x="17162" y="13184"/>
                  <a:pt x="17139" y="13183"/>
                </a:cubicBezTo>
                <a:close/>
                <a:moveTo>
                  <a:pt x="4292" y="13122"/>
                </a:moveTo>
                <a:cubicBezTo>
                  <a:pt x="4283" y="13125"/>
                  <a:pt x="4273" y="13130"/>
                  <a:pt x="4264" y="13134"/>
                </a:cubicBezTo>
                <a:cubicBezTo>
                  <a:pt x="4405" y="13393"/>
                  <a:pt x="4545" y="13652"/>
                  <a:pt x="4687" y="13912"/>
                </a:cubicBezTo>
                <a:cubicBezTo>
                  <a:pt x="4697" y="13907"/>
                  <a:pt x="4706" y="13903"/>
                  <a:pt x="4716" y="13900"/>
                </a:cubicBezTo>
                <a:cubicBezTo>
                  <a:pt x="4574" y="13640"/>
                  <a:pt x="4434" y="13382"/>
                  <a:pt x="4292" y="13122"/>
                </a:cubicBezTo>
                <a:close/>
                <a:moveTo>
                  <a:pt x="18038" y="13086"/>
                </a:moveTo>
                <a:cubicBezTo>
                  <a:pt x="18026" y="13120"/>
                  <a:pt x="18017" y="13145"/>
                  <a:pt x="18008" y="13174"/>
                </a:cubicBezTo>
                <a:cubicBezTo>
                  <a:pt x="18049" y="13186"/>
                  <a:pt x="18078" y="13194"/>
                  <a:pt x="18113" y="13206"/>
                </a:cubicBezTo>
                <a:cubicBezTo>
                  <a:pt x="18125" y="13177"/>
                  <a:pt x="18134" y="13152"/>
                  <a:pt x="18147" y="13122"/>
                </a:cubicBezTo>
                <a:cubicBezTo>
                  <a:pt x="18110" y="13110"/>
                  <a:pt x="18079" y="13100"/>
                  <a:pt x="18038" y="13086"/>
                </a:cubicBezTo>
                <a:close/>
                <a:moveTo>
                  <a:pt x="4636" y="12992"/>
                </a:moveTo>
                <a:cubicBezTo>
                  <a:pt x="4625" y="12997"/>
                  <a:pt x="4615" y="13000"/>
                  <a:pt x="4604" y="13005"/>
                </a:cubicBezTo>
                <a:cubicBezTo>
                  <a:pt x="4712" y="13215"/>
                  <a:pt x="4818" y="13422"/>
                  <a:pt x="4927" y="13637"/>
                </a:cubicBezTo>
                <a:cubicBezTo>
                  <a:pt x="4895" y="13652"/>
                  <a:pt x="4863" y="13667"/>
                  <a:pt x="4816" y="13691"/>
                </a:cubicBezTo>
                <a:cubicBezTo>
                  <a:pt x="4702" y="13473"/>
                  <a:pt x="4591" y="13260"/>
                  <a:pt x="4479" y="13047"/>
                </a:cubicBezTo>
                <a:cubicBezTo>
                  <a:pt x="4470" y="13052"/>
                  <a:pt x="4458" y="13056"/>
                  <a:pt x="4449" y="13061"/>
                </a:cubicBezTo>
                <a:cubicBezTo>
                  <a:pt x="4555" y="13329"/>
                  <a:pt x="4702" y="13579"/>
                  <a:pt x="4861" y="13832"/>
                </a:cubicBezTo>
                <a:cubicBezTo>
                  <a:pt x="4929" y="13795"/>
                  <a:pt x="4988" y="13765"/>
                  <a:pt x="5041" y="13736"/>
                </a:cubicBezTo>
                <a:cubicBezTo>
                  <a:pt x="4903" y="13481"/>
                  <a:pt x="4770" y="13236"/>
                  <a:pt x="4636" y="12992"/>
                </a:cubicBezTo>
                <a:close/>
                <a:moveTo>
                  <a:pt x="3488" y="12988"/>
                </a:moveTo>
                <a:cubicBezTo>
                  <a:pt x="3451" y="12998"/>
                  <a:pt x="3422" y="13007"/>
                  <a:pt x="3381" y="13020"/>
                </a:cubicBezTo>
                <a:cubicBezTo>
                  <a:pt x="3396" y="13052"/>
                  <a:pt x="3405" y="13078"/>
                  <a:pt x="3418" y="13105"/>
                </a:cubicBezTo>
                <a:cubicBezTo>
                  <a:pt x="3458" y="13091"/>
                  <a:pt x="3488" y="13081"/>
                  <a:pt x="3526" y="13069"/>
                </a:cubicBezTo>
                <a:cubicBezTo>
                  <a:pt x="3513" y="13039"/>
                  <a:pt x="3502" y="13015"/>
                  <a:pt x="3488" y="12988"/>
                </a:cubicBezTo>
                <a:close/>
                <a:moveTo>
                  <a:pt x="17455" y="12905"/>
                </a:moveTo>
                <a:cubicBezTo>
                  <a:pt x="17432" y="12906"/>
                  <a:pt x="17415" y="12923"/>
                  <a:pt x="17408" y="12975"/>
                </a:cubicBezTo>
                <a:cubicBezTo>
                  <a:pt x="17442" y="12987"/>
                  <a:pt x="17472" y="12997"/>
                  <a:pt x="17512" y="13010"/>
                </a:cubicBezTo>
                <a:cubicBezTo>
                  <a:pt x="17522" y="12982"/>
                  <a:pt x="17531" y="12958"/>
                  <a:pt x="17541" y="12933"/>
                </a:cubicBezTo>
                <a:cubicBezTo>
                  <a:pt x="17508" y="12919"/>
                  <a:pt x="17479" y="12904"/>
                  <a:pt x="17455" y="12905"/>
                </a:cubicBezTo>
                <a:close/>
                <a:moveTo>
                  <a:pt x="4099" y="12803"/>
                </a:moveTo>
                <a:cubicBezTo>
                  <a:pt x="4058" y="12816"/>
                  <a:pt x="4027" y="12826"/>
                  <a:pt x="3991" y="12840"/>
                </a:cubicBezTo>
                <a:cubicBezTo>
                  <a:pt x="4005" y="12869"/>
                  <a:pt x="4016" y="12890"/>
                  <a:pt x="4027" y="12916"/>
                </a:cubicBezTo>
                <a:cubicBezTo>
                  <a:pt x="4065" y="12902"/>
                  <a:pt x="4095" y="12892"/>
                  <a:pt x="4131" y="12879"/>
                </a:cubicBezTo>
                <a:cubicBezTo>
                  <a:pt x="4120" y="12853"/>
                  <a:pt x="4112" y="12833"/>
                  <a:pt x="4099" y="12803"/>
                </a:cubicBezTo>
                <a:close/>
                <a:moveTo>
                  <a:pt x="3591" y="12703"/>
                </a:moveTo>
                <a:cubicBezTo>
                  <a:pt x="3551" y="12715"/>
                  <a:pt x="3519" y="12723"/>
                  <a:pt x="3481" y="12735"/>
                </a:cubicBezTo>
                <a:cubicBezTo>
                  <a:pt x="3494" y="12766"/>
                  <a:pt x="3504" y="12789"/>
                  <a:pt x="3515" y="12818"/>
                </a:cubicBezTo>
                <a:cubicBezTo>
                  <a:pt x="3555" y="12806"/>
                  <a:pt x="3587" y="12796"/>
                  <a:pt x="3619" y="12787"/>
                </a:cubicBezTo>
                <a:cubicBezTo>
                  <a:pt x="3609" y="12759"/>
                  <a:pt x="3602" y="12737"/>
                  <a:pt x="3591" y="12703"/>
                </a:cubicBezTo>
                <a:close/>
                <a:moveTo>
                  <a:pt x="4448" y="12671"/>
                </a:moveTo>
                <a:cubicBezTo>
                  <a:pt x="4432" y="12666"/>
                  <a:pt x="4405" y="12679"/>
                  <a:pt x="4353" y="12703"/>
                </a:cubicBezTo>
                <a:cubicBezTo>
                  <a:pt x="4362" y="12723"/>
                  <a:pt x="4371" y="12745"/>
                  <a:pt x="4383" y="12771"/>
                </a:cubicBezTo>
                <a:cubicBezTo>
                  <a:pt x="4421" y="12759"/>
                  <a:pt x="4451" y="12749"/>
                  <a:pt x="4481" y="12739"/>
                </a:cubicBezTo>
                <a:cubicBezTo>
                  <a:pt x="4470" y="12696"/>
                  <a:pt x="4464" y="12675"/>
                  <a:pt x="4448" y="12671"/>
                </a:cubicBezTo>
                <a:close/>
                <a:moveTo>
                  <a:pt x="3305" y="12548"/>
                </a:moveTo>
                <a:cubicBezTo>
                  <a:pt x="3265" y="12560"/>
                  <a:pt x="3233" y="12568"/>
                  <a:pt x="3197" y="12578"/>
                </a:cubicBezTo>
                <a:cubicBezTo>
                  <a:pt x="3209" y="12609"/>
                  <a:pt x="3216" y="12632"/>
                  <a:pt x="3228" y="12664"/>
                </a:cubicBezTo>
                <a:cubicBezTo>
                  <a:pt x="3269" y="12652"/>
                  <a:pt x="3301" y="12644"/>
                  <a:pt x="3339" y="12632"/>
                </a:cubicBezTo>
                <a:cubicBezTo>
                  <a:pt x="3326" y="12602"/>
                  <a:pt x="3316" y="12577"/>
                  <a:pt x="3305" y="12548"/>
                </a:cubicBezTo>
                <a:close/>
                <a:moveTo>
                  <a:pt x="3740" y="12450"/>
                </a:moveTo>
                <a:cubicBezTo>
                  <a:pt x="3708" y="12458"/>
                  <a:pt x="3676" y="12465"/>
                  <a:pt x="3640" y="12475"/>
                </a:cubicBezTo>
                <a:cubicBezTo>
                  <a:pt x="3649" y="12504"/>
                  <a:pt x="3657" y="12526"/>
                  <a:pt x="3664" y="12556"/>
                </a:cubicBezTo>
                <a:cubicBezTo>
                  <a:pt x="3742" y="12543"/>
                  <a:pt x="3806" y="12534"/>
                  <a:pt x="3740" y="12450"/>
                </a:cubicBezTo>
                <a:close/>
                <a:moveTo>
                  <a:pt x="4158" y="12411"/>
                </a:moveTo>
                <a:cubicBezTo>
                  <a:pt x="4120" y="12421"/>
                  <a:pt x="4088" y="12430"/>
                  <a:pt x="4052" y="12438"/>
                </a:cubicBezTo>
                <a:cubicBezTo>
                  <a:pt x="4058" y="12463"/>
                  <a:pt x="4063" y="12484"/>
                  <a:pt x="4071" y="12516"/>
                </a:cubicBezTo>
                <a:cubicBezTo>
                  <a:pt x="4112" y="12506"/>
                  <a:pt x="4145" y="12497"/>
                  <a:pt x="4182" y="12489"/>
                </a:cubicBezTo>
                <a:cubicBezTo>
                  <a:pt x="4175" y="12460"/>
                  <a:pt x="4167" y="12438"/>
                  <a:pt x="4158" y="12411"/>
                </a:cubicBezTo>
                <a:close/>
                <a:moveTo>
                  <a:pt x="18168" y="12313"/>
                </a:moveTo>
                <a:cubicBezTo>
                  <a:pt x="18117" y="12484"/>
                  <a:pt x="18070" y="12642"/>
                  <a:pt x="18017" y="12818"/>
                </a:cubicBezTo>
                <a:cubicBezTo>
                  <a:pt x="18113" y="12771"/>
                  <a:pt x="18229" y="12369"/>
                  <a:pt x="18168" y="12313"/>
                </a:cubicBezTo>
                <a:close/>
                <a:moveTo>
                  <a:pt x="18021" y="12276"/>
                </a:moveTo>
                <a:cubicBezTo>
                  <a:pt x="17983" y="12286"/>
                  <a:pt x="17960" y="12288"/>
                  <a:pt x="17958" y="12295"/>
                </a:cubicBezTo>
                <a:cubicBezTo>
                  <a:pt x="17911" y="12441"/>
                  <a:pt x="17868" y="12587"/>
                  <a:pt x="17824" y="12733"/>
                </a:cubicBezTo>
                <a:cubicBezTo>
                  <a:pt x="17822" y="12744"/>
                  <a:pt x="17836" y="12757"/>
                  <a:pt x="17841" y="12769"/>
                </a:cubicBezTo>
                <a:cubicBezTo>
                  <a:pt x="17853" y="12766"/>
                  <a:pt x="17864" y="12760"/>
                  <a:pt x="17875" y="12757"/>
                </a:cubicBezTo>
                <a:cubicBezTo>
                  <a:pt x="17922" y="12602"/>
                  <a:pt x="17970" y="12447"/>
                  <a:pt x="18021" y="12276"/>
                </a:cubicBezTo>
                <a:close/>
                <a:moveTo>
                  <a:pt x="17690" y="11778"/>
                </a:moveTo>
                <a:cubicBezTo>
                  <a:pt x="17618" y="12058"/>
                  <a:pt x="17546" y="12339"/>
                  <a:pt x="17474" y="12619"/>
                </a:cubicBezTo>
                <a:cubicBezTo>
                  <a:pt x="17484" y="12620"/>
                  <a:pt x="17495" y="12624"/>
                  <a:pt x="17505" y="12625"/>
                </a:cubicBezTo>
                <a:cubicBezTo>
                  <a:pt x="17578" y="12345"/>
                  <a:pt x="17650" y="12067"/>
                  <a:pt x="17722" y="11787"/>
                </a:cubicBezTo>
                <a:cubicBezTo>
                  <a:pt x="17711" y="11783"/>
                  <a:pt x="17701" y="11780"/>
                  <a:pt x="17690" y="11778"/>
                </a:cubicBezTo>
                <a:close/>
                <a:moveTo>
                  <a:pt x="17505" y="11749"/>
                </a:moveTo>
                <a:cubicBezTo>
                  <a:pt x="17435" y="12023"/>
                  <a:pt x="17365" y="12296"/>
                  <a:pt x="17291" y="12582"/>
                </a:cubicBezTo>
                <a:cubicBezTo>
                  <a:pt x="17378" y="12474"/>
                  <a:pt x="17539" y="11825"/>
                  <a:pt x="17505" y="11749"/>
                </a:cubicBezTo>
                <a:close/>
                <a:moveTo>
                  <a:pt x="18070" y="11738"/>
                </a:moveTo>
                <a:cubicBezTo>
                  <a:pt x="18040" y="11895"/>
                  <a:pt x="18009" y="12052"/>
                  <a:pt x="17985" y="12182"/>
                </a:cubicBezTo>
                <a:cubicBezTo>
                  <a:pt x="18076" y="12198"/>
                  <a:pt x="18146" y="12212"/>
                  <a:pt x="18216" y="12225"/>
                </a:cubicBezTo>
                <a:cubicBezTo>
                  <a:pt x="18214" y="12230"/>
                  <a:pt x="18212" y="12234"/>
                  <a:pt x="18210" y="12237"/>
                </a:cubicBezTo>
                <a:cubicBezTo>
                  <a:pt x="18268" y="12237"/>
                  <a:pt x="18325" y="12237"/>
                  <a:pt x="18401" y="12237"/>
                </a:cubicBezTo>
                <a:cubicBezTo>
                  <a:pt x="18338" y="12453"/>
                  <a:pt x="18282" y="12654"/>
                  <a:pt x="18223" y="12855"/>
                </a:cubicBezTo>
                <a:cubicBezTo>
                  <a:pt x="18306" y="12879"/>
                  <a:pt x="18384" y="12902"/>
                  <a:pt x="18463" y="12926"/>
                </a:cubicBezTo>
                <a:cubicBezTo>
                  <a:pt x="18441" y="12990"/>
                  <a:pt x="18422" y="13047"/>
                  <a:pt x="18401" y="13108"/>
                </a:cubicBezTo>
                <a:cubicBezTo>
                  <a:pt x="18467" y="13130"/>
                  <a:pt x="18524" y="13150"/>
                  <a:pt x="18592" y="13174"/>
                </a:cubicBezTo>
                <a:cubicBezTo>
                  <a:pt x="18505" y="13372"/>
                  <a:pt x="18422" y="13561"/>
                  <a:pt x="18337" y="13753"/>
                </a:cubicBezTo>
                <a:cubicBezTo>
                  <a:pt x="18265" y="13726"/>
                  <a:pt x="18208" y="13706"/>
                  <a:pt x="18149" y="13684"/>
                </a:cubicBezTo>
                <a:cubicBezTo>
                  <a:pt x="18113" y="13751"/>
                  <a:pt x="18081" y="13812"/>
                  <a:pt x="18045" y="13878"/>
                </a:cubicBezTo>
                <a:cubicBezTo>
                  <a:pt x="17612" y="13694"/>
                  <a:pt x="17187" y="13513"/>
                  <a:pt x="16754" y="13329"/>
                </a:cubicBezTo>
                <a:cubicBezTo>
                  <a:pt x="16726" y="13382"/>
                  <a:pt x="16701" y="13427"/>
                  <a:pt x="16673" y="13480"/>
                </a:cubicBezTo>
                <a:cubicBezTo>
                  <a:pt x="16790" y="13535"/>
                  <a:pt x="16901" y="13586"/>
                  <a:pt x="17022" y="13643"/>
                </a:cubicBezTo>
                <a:cubicBezTo>
                  <a:pt x="16890" y="13847"/>
                  <a:pt x="16762" y="14043"/>
                  <a:pt x="16635" y="14239"/>
                </a:cubicBezTo>
                <a:cubicBezTo>
                  <a:pt x="16644" y="14246"/>
                  <a:pt x="16656" y="14251"/>
                  <a:pt x="16665" y="14256"/>
                </a:cubicBezTo>
                <a:cubicBezTo>
                  <a:pt x="16813" y="14079"/>
                  <a:pt x="16926" y="13880"/>
                  <a:pt x="17051" y="13682"/>
                </a:cubicBezTo>
                <a:cubicBezTo>
                  <a:pt x="17178" y="13741"/>
                  <a:pt x="17300" y="13797"/>
                  <a:pt x="17429" y="13858"/>
                </a:cubicBezTo>
                <a:cubicBezTo>
                  <a:pt x="17306" y="14050"/>
                  <a:pt x="17187" y="14234"/>
                  <a:pt x="17068" y="14418"/>
                </a:cubicBezTo>
                <a:cubicBezTo>
                  <a:pt x="17074" y="14425"/>
                  <a:pt x="17081" y="14432"/>
                  <a:pt x="17087" y="14438"/>
                </a:cubicBezTo>
                <a:cubicBezTo>
                  <a:pt x="17108" y="14423"/>
                  <a:pt x="17134" y="14411"/>
                  <a:pt x="17147" y="14391"/>
                </a:cubicBezTo>
                <a:cubicBezTo>
                  <a:pt x="17255" y="14231"/>
                  <a:pt x="17361" y="14070"/>
                  <a:pt x="17471" y="13905"/>
                </a:cubicBezTo>
                <a:cubicBezTo>
                  <a:pt x="17593" y="13962"/>
                  <a:pt x="17711" y="14018"/>
                  <a:pt x="17837" y="14077"/>
                </a:cubicBezTo>
                <a:cubicBezTo>
                  <a:pt x="17726" y="14246"/>
                  <a:pt x="17624" y="14403"/>
                  <a:pt x="17520" y="14560"/>
                </a:cubicBezTo>
                <a:cubicBezTo>
                  <a:pt x="17501" y="14590"/>
                  <a:pt x="17465" y="14624"/>
                  <a:pt x="17550" y="14639"/>
                </a:cubicBezTo>
                <a:cubicBezTo>
                  <a:pt x="17660" y="14472"/>
                  <a:pt x="17769" y="14303"/>
                  <a:pt x="17885" y="14128"/>
                </a:cubicBezTo>
                <a:cubicBezTo>
                  <a:pt x="18002" y="14183"/>
                  <a:pt x="18117" y="14237"/>
                  <a:pt x="18242" y="14296"/>
                </a:cubicBezTo>
                <a:cubicBezTo>
                  <a:pt x="18125" y="14477"/>
                  <a:pt x="18013" y="14649"/>
                  <a:pt x="17900" y="14825"/>
                </a:cubicBezTo>
                <a:cubicBezTo>
                  <a:pt x="17917" y="14835"/>
                  <a:pt x="17934" y="14847"/>
                  <a:pt x="17962" y="14865"/>
                </a:cubicBezTo>
                <a:cubicBezTo>
                  <a:pt x="18078" y="14690"/>
                  <a:pt x="18187" y="14523"/>
                  <a:pt x="18299" y="14354"/>
                </a:cubicBezTo>
                <a:cubicBezTo>
                  <a:pt x="18414" y="14410"/>
                  <a:pt x="18526" y="14462"/>
                  <a:pt x="18647" y="14519"/>
                </a:cubicBezTo>
                <a:cubicBezTo>
                  <a:pt x="18528" y="14705"/>
                  <a:pt x="18410" y="14884"/>
                  <a:pt x="18291" y="15068"/>
                </a:cubicBezTo>
                <a:cubicBezTo>
                  <a:pt x="18314" y="15081"/>
                  <a:pt x="18335" y="15093"/>
                  <a:pt x="18363" y="15110"/>
                </a:cubicBezTo>
                <a:cubicBezTo>
                  <a:pt x="18480" y="14933"/>
                  <a:pt x="18594" y="14762"/>
                  <a:pt x="18709" y="14583"/>
                </a:cubicBezTo>
                <a:cubicBezTo>
                  <a:pt x="18798" y="14626"/>
                  <a:pt x="18883" y="14664"/>
                  <a:pt x="18968" y="14703"/>
                </a:cubicBezTo>
                <a:cubicBezTo>
                  <a:pt x="19535" y="13579"/>
                  <a:pt x="19146" y="12236"/>
                  <a:pt x="18070" y="11738"/>
                </a:cubicBezTo>
                <a:close/>
                <a:moveTo>
                  <a:pt x="17321" y="11727"/>
                </a:moveTo>
                <a:cubicBezTo>
                  <a:pt x="17253" y="11994"/>
                  <a:pt x="17185" y="12257"/>
                  <a:pt x="17117" y="12523"/>
                </a:cubicBezTo>
                <a:cubicBezTo>
                  <a:pt x="17213" y="12364"/>
                  <a:pt x="17348" y="11807"/>
                  <a:pt x="17321" y="11727"/>
                </a:cubicBezTo>
                <a:close/>
                <a:moveTo>
                  <a:pt x="3825" y="11381"/>
                </a:moveTo>
                <a:cubicBezTo>
                  <a:pt x="3814" y="11383"/>
                  <a:pt x="3802" y="11383"/>
                  <a:pt x="3793" y="11385"/>
                </a:cubicBezTo>
                <a:cubicBezTo>
                  <a:pt x="3844" y="11668"/>
                  <a:pt x="3897" y="11954"/>
                  <a:pt x="3948" y="12237"/>
                </a:cubicBezTo>
                <a:cubicBezTo>
                  <a:pt x="3957" y="12236"/>
                  <a:pt x="3969" y="12234"/>
                  <a:pt x="3978" y="12232"/>
                </a:cubicBezTo>
                <a:cubicBezTo>
                  <a:pt x="3927" y="11949"/>
                  <a:pt x="3876" y="11665"/>
                  <a:pt x="3825" y="11381"/>
                </a:cubicBezTo>
                <a:close/>
                <a:moveTo>
                  <a:pt x="4012" y="11366"/>
                </a:moveTo>
                <a:cubicBezTo>
                  <a:pt x="4016" y="11650"/>
                  <a:pt x="4063" y="11927"/>
                  <a:pt x="4162" y="12195"/>
                </a:cubicBezTo>
                <a:cubicBezTo>
                  <a:pt x="4112" y="11920"/>
                  <a:pt x="4061" y="11643"/>
                  <a:pt x="4012" y="11366"/>
                </a:cubicBezTo>
                <a:close/>
                <a:moveTo>
                  <a:pt x="4196" y="11351"/>
                </a:moveTo>
                <a:cubicBezTo>
                  <a:pt x="4167" y="11493"/>
                  <a:pt x="4283" y="12089"/>
                  <a:pt x="4341" y="12158"/>
                </a:cubicBezTo>
                <a:cubicBezTo>
                  <a:pt x="4292" y="11888"/>
                  <a:pt x="4245" y="11619"/>
                  <a:pt x="4196" y="11351"/>
                </a:cubicBezTo>
                <a:close/>
                <a:moveTo>
                  <a:pt x="17229" y="9440"/>
                </a:moveTo>
                <a:cubicBezTo>
                  <a:pt x="17278" y="9710"/>
                  <a:pt x="17325" y="9979"/>
                  <a:pt x="17374" y="10247"/>
                </a:cubicBezTo>
                <a:cubicBezTo>
                  <a:pt x="17403" y="10109"/>
                  <a:pt x="17287" y="9510"/>
                  <a:pt x="17229" y="9440"/>
                </a:cubicBezTo>
                <a:close/>
                <a:moveTo>
                  <a:pt x="17442" y="9398"/>
                </a:moveTo>
                <a:cubicBezTo>
                  <a:pt x="17431" y="9400"/>
                  <a:pt x="17420" y="9402"/>
                  <a:pt x="17408" y="9403"/>
                </a:cubicBezTo>
                <a:cubicBezTo>
                  <a:pt x="17457" y="9680"/>
                  <a:pt x="17508" y="9955"/>
                  <a:pt x="17558" y="10232"/>
                </a:cubicBezTo>
                <a:cubicBezTo>
                  <a:pt x="17569" y="10230"/>
                  <a:pt x="17580" y="10229"/>
                  <a:pt x="17592" y="10227"/>
                </a:cubicBezTo>
                <a:cubicBezTo>
                  <a:pt x="17542" y="9950"/>
                  <a:pt x="17491" y="9675"/>
                  <a:pt x="17442" y="9398"/>
                </a:cubicBezTo>
                <a:close/>
                <a:moveTo>
                  <a:pt x="17624" y="9364"/>
                </a:moveTo>
                <a:cubicBezTo>
                  <a:pt x="17612" y="9366"/>
                  <a:pt x="17603" y="9366"/>
                  <a:pt x="17592" y="9368"/>
                </a:cubicBezTo>
                <a:cubicBezTo>
                  <a:pt x="17643" y="9651"/>
                  <a:pt x="17694" y="9935"/>
                  <a:pt x="17745" y="10219"/>
                </a:cubicBezTo>
                <a:cubicBezTo>
                  <a:pt x="17756" y="10217"/>
                  <a:pt x="17767" y="10215"/>
                  <a:pt x="17777" y="10213"/>
                </a:cubicBezTo>
                <a:cubicBezTo>
                  <a:pt x="17726" y="9930"/>
                  <a:pt x="17675" y="9648"/>
                  <a:pt x="17624" y="9364"/>
                </a:cubicBezTo>
                <a:close/>
                <a:moveTo>
                  <a:pt x="17497" y="9083"/>
                </a:moveTo>
                <a:cubicBezTo>
                  <a:pt x="17455" y="9094"/>
                  <a:pt x="17423" y="9103"/>
                  <a:pt x="17378" y="9115"/>
                </a:cubicBezTo>
                <a:cubicBezTo>
                  <a:pt x="17401" y="9143"/>
                  <a:pt x="17412" y="9174"/>
                  <a:pt x="17433" y="9179"/>
                </a:cubicBezTo>
                <a:cubicBezTo>
                  <a:pt x="17457" y="9186"/>
                  <a:pt x="17488" y="9169"/>
                  <a:pt x="17522" y="9160"/>
                </a:cubicBezTo>
                <a:cubicBezTo>
                  <a:pt x="17514" y="9133"/>
                  <a:pt x="17507" y="9113"/>
                  <a:pt x="17497" y="9083"/>
                </a:cubicBezTo>
                <a:close/>
                <a:moveTo>
                  <a:pt x="4421" y="9071"/>
                </a:moveTo>
                <a:cubicBezTo>
                  <a:pt x="4353" y="9336"/>
                  <a:pt x="4284" y="9601"/>
                  <a:pt x="4216" y="9866"/>
                </a:cubicBezTo>
                <a:cubicBezTo>
                  <a:pt x="4228" y="9866"/>
                  <a:pt x="4237" y="9867"/>
                  <a:pt x="4249" y="9869"/>
                </a:cubicBezTo>
                <a:cubicBezTo>
                  <a:pt x="4317" y="9606"/>
                  <a:pt x="4385" y="9341"/>
                  <a:pt x="4451" y="9078"/>
                </a:cubicBezTo>
                <a:cubicBezTo>
                  <a:pt x="4441" y="9074"/>
                  <a:pt x="4430" y="9072"/>
                  <a:pt x="4421" y="9071"/>
                </a:cubicBezTo>
                <a:close/>
                <a:moveTo>
                  <a:pt x="17904" y="9039"/>
                </a:moveTo>
                <a:cubicBezTo>
                  <a:pt x="17864" y="9050"/>
                  <a:pt x="17832" y="9059"/>
                  <a:pt x="17792" y="9071"/>
                </a:cubicBezTo>
                <a:cubicBezTo>
                  <a:pt x="17803" y="9099"/>
                  <a:pt x="17813" y="9125"/>
                  <a:pt x="17824" y="9152"/>
                </a:cubicBezTo>
                <a:cubicBezTo>
                  <a:pt x="17866" y="9140"/>
                  <a:pt x="17896" y="9132"/>
                  <a:pt x="17930" y="9121"/>
                </a:cubicBezTo>
                <a:cubicBezTo>
                  <a:pt x="17921" y="9093"/>
                  <a:pt x="17915" y="9072"/>
                  <a:pt x="17904" y="9039"/>
                </a:cubicBezTo>
                <a:close/>
                <a:moveTo>
                  <a:pt x="4275" y="9029"/>
                </a:moveTo>
                <a:cubicBezTo>
                  <a:pt x="4160" y="9294"/>
                  <a:pt x="4086" y="9565"/>
                  <a:pt x="4065" y="9849"/>
                </a:cubicBezTo>
                <a:cubicBezTo>
                  <a:pt x="4135" y="9577"/>
                  <a:pt x="4205" y="9304"/>
                  <a:pt x="4275" y="9029"/>
                </a:cubicBezTo>
                <a:close/>
                <a:moveTo>
                  <a:pt x="4063" y="8975"/>
                </a:moveTo>
                <a:cubicBezTo>
                  <a:pt x="3991" y="9255"/>
                  <a:pt x="3920" y="9533"/>
                  <a:pt x="3848" y="9813"/>
                </a:cubicBezTo>
                <a:cubicBezTo>
                  <a:pt x="3859" y="9815"/>
                  <a:pt x="3868" y="9817"/>
                  <a:pt x="3878" y="9820"/>
                </a:cubicBezTo>
                <a:cubicBezTo>
                  <a:pt x="3950" y="9542"/>
                  <a:pt x="4022" y="9261"/>
                  <a:pt x="4093" y="8981"/>
                </a:cubicBezTo>
                <a:cubicBezTo>
                  <a:pt x="4084" y="8980"/>
                  <a:pt x="4073" y="8976"/>
                  <a:pt x="4063" y="8975"/>
                </a:cubicBezTo>
                <a:close/>
                <a:moveTo>
                  <a:pt x="18342" y="8936"/>
                </a:moveTo>
                <a:cubicBezTo>
                  <a:pt x="18306" y="8944"/>
                  <a:pt x="18274" y="8953"/>
                  <a:pt x="18233" y="8963"/>
                </a:cubicBezTo>
                <a:cubicBezTo>
                  <a:pt x="18244" y="8996"/>
                  <a:pt x="18251" y="9018"/>
                  <a:pt x="18263" y="9049"/>
                </a:cubicBezTo>
                <a:cubicBezTo>
                  <a:pt x="18303" y="9039"/>
                  <a:pt x="18335" y="9030"/>
                  <a:pt x="18374" y="9020"/>
                </a:cubicBezTo>
                <a:cubicBezTo>
                  <a:pt x="18361" y="8988"/>
                  <a:pt x="18354" y="8964"/>
                  <a:pt x="18342" y="8936"/>
                </a:cubicBezTo>
                <a:close/>
                <a:moveTo>
                  <a:pt x="17187" y="8826"/>
                </a:moveTo>
                <a:cubicBezTo>
                  <a:pt x="17151" y="8840"/>
                  <a:pt x="17121" y="8850"/>
                  <a:pt x="17064" y="8868"/>
                </a:cubicBezTo>
                <a:cubicBezTo>
                  <a:pt x="17098" y="8894"/>
                  <a:pt x="17117" y="8919"/>
                  <a:pt x="17142" y="8922"/>
                </a:cubicBezTo>
                <a:cubicBezTo>
                  <a:pt x="17162" y="8926"/>
                  <a:pt x="17191" y="8907"/>
                  <a:pt x="17219" y="8897"/>
                </a:cubicBezTo>
                <a:cubicBezTo>
                  <a:pt x="17208" y="8870"/>
                  <a:pt x="17198" y="8850"/>
                  <a:pt x="17187" y="8826"/>
                </a:cubicBezTo>
                <a:close/>
                <a:moveTo>
                  <a:pt x="3698" y="8824"/>
                </a:moveTo>
                <a:cubicBezTo>
                  <a:pt x="3647" y="8998"/>
                  <a:pt x="3600" y="9153"/>
                  <a:pt x="3551" y="9321"/>
                </a:cubicBezTo>
                <a:cubicBezTo>
                  <a:pt x="3608" y="9299"/>
                  <a:pt x="3746" y="8951"/>
                  <a:pt x="3744" y="8872"/>
                </a:cubicBezTo>
                <a:cubicBezTo>
                  <a:pt x="3744" y="8861"/>
                  <a:pt x="3723" y="8850"/>
                  <a:pt x="3698" y="8824"/>
                </a:cubicBezTo>
                <a:close/>
                <a:moveTo>
                  <a:pt x="3504" y="8785"/>
                </a:moveTo>
                <a:cubicBezTo>
                  <a:pt x="3441" y="8927"/>
                  <a:pt x="3403" y="9078"/>
                  <a:pt x="3362" y="9226"/>
                </a:cubicBezTo>
                <a:cubicBezTo>
                  <a:pt x="3358" y="9241"/>
                  <a:pt x="3373" y="9261"/>
                  <a:pt x="3379" y="9280"/>
                </a:cubicBezTo>
                <a:cubicBezTo>
                  <a:pt x="3386" y="9278"/>
                  <a:pt x="3396" y="9278"/>
                  <a:pt x="3403" y="9277"/>
                </a:cubicBezTo>
                <a:cubicBezTo>
                  <a:pt x="3453" y="9116"/>
                  <a:pt x="3500" y="8958"/>
                  <a:pt x="3549" y="8797"/>
                </a:cubicBezTo>
                <a:cubicBezTo>
                  <a:pt x="3534" y="8792"/>
                  <a:pt x="3519" y="8789"/>
                  <a:pt x="3504" y="8785"/>
                </a:cubicBezTo>
                <a:close/>
                <a:moveTo>
                  <a:pt x="18057" y="8780"/>
                </a:moveTo>
                <a:cubicBezTo>
                  <a:pt x="18015" y="8792"/>
                  <a:pt x="17983" y="8801"/>
                  <a:pt x="17945" y="8811"/>
                </a:cubicBezTo>
                <a:cubicBezTo>
                  <a:pt x="17958" y="8843"/>
                  <a:pt x="17968" y="8867"/>
                  <a:pt x="17979" y="8895"/>
                </a:cubicBezTo>
                <a:cubicBezTo>
                  <a:pt x="18017" y="8883"/>
                  <a:pt x="18049" y="8873"/>
                  <a:pt x="18085" y="8863"/>
                </a:cubicBezTo>
                <a:cubicBezTo>
                  <a:pt x="18076" y="8836"/>
                  <a:pt x="18068" y="8813"/>
                  <a:pt x="18057" y="8780"/>
                </a:cubicBezTo>
                <a:close/>
                <a:moveTo>
                  <a:pt x="17546" y="8683"/>
                </a:moveTo>
                <a:cubicBezTo>
                  <a:pt x="17508" y="8696"/>
                  <a:pt x="17478" y="8706"/>
                  <a:pt x="17442" y="8718"/>
                </a:cubicBezTo>
                <a:cubicBezTo>
                  <a:pt x="17452" y="8745"/>
                  <a:pt x="17461" y="8767"/>
                  <a:pt x="17472" y="8796"/>
                </a:cubicBezTo>
                <a:cubicBezTo>
                  <a:pt x="17508" y="8784"/>
                  <a:pt x="17539" y="8775"/>
                  <a:pt x="17582" y="8762"/>
                </a:cubicBezTo>
                <a:cubicBezTo>
                  <a:pt x="17567" y="8730"/>
                  <a:pt x="17558" y="8708"/>
                  <a:pt x="17546" y="8683"/>
                </a:cubicBezTo>
                <a:close/>
                <a:moveTo>
                  <a:pt x="4058" y="8590"/>
                </a:moveTo>
                <a:cubicBezTo>
                  <a:pt x="4046" y="8618"/>
                  <a:pt x="4039" y="8640"/>
                  <a:pt x="4027" y="8669"/>
                </a:cubicBezTo>
                <a:cubicBezTo>
                  <a:pt x="4065" y="8681"/>
                  <a:pt x="4099" y="8689"/>
                  <a:pt x="4135" y="8701"/>
                </a:cubicBezTo>
                <a:cubicBezTo>
                  <a:pt x="4146" y="8671"/>
                  <a:pt x="4154" y="8650"/>
                  <a:pt x="4165" y="8623"/>
                </a:cubicBezTo>
                <a:cubicBezTo>
                  <a:pt x="4124" y="8610"/>
                  <a:pt x="4093" y="8602"/>
                  <a:pt x="4058" y="8590"/>
                </a:cubicBezTo>
                <a:close/>
                <a:moveTo>
                  <a:pt x="18149" y="8493"/>
                </a:moveTo>
                <a:cubicBezTo>
                  <a:pt x="18113" y="8505"/>
                  <a:pt x="18083" y="8515"/>
                  <a:pt x="18043" y="8529"/>
                </a:cubicBezTo>
                <a:cubicBezTo>
                  <a:pt x="18059" y="8561"/>
                  <a:pt x="18070" y="8585"/>
                  <a:pt x="18085" y="8613"/>
                </a:cubicBezTo>
                <a:cubicBezTo>
                  <a:pt x="18123" y="8600"/>
                  <a:pt x="18153" y="8590"/>
                  <a:pt x="18189" y="8576"/>
                </a:cubicBezTo>
                <a:cubicBezTo>
                  <a:pt x="18174" y="8544"/>
                  <a:pt x="18163" y="8520"/>
                  <a:pt x="18149" y="8493"/>
                </a:cubicBezTo>
                <a:close/>
                <a:moveTo>
                  <a:pt x="3454" y="8394"/>
                </a:moveTo>
                <a:cubicBezTo>
                  <a:pt x="3443" y="8426"/>
                  <a:pt x="3434" y="8451"/>
                  <a:pt x="3424" y="8480"/>
                </a:cubicBezTo>
                <a:cubicBezTo>
                  <a:pt x="3464" y="8492"/>
                  <a:pt x="3494" y="8500"/>
                  <a:pt x="3530" y="8510"/>
                </a:cubicBezTo>
                <a:cubicBezTo>
                  <a:pt x="3543" y="8480"/>
                  <a:pt x="3553" y="8456"/>
                  <a:pt x="3566" y="8426"/>
                </a:cubicBezTo>
                <a:cubicBezTo>
                  <a:pt x="3522" y="8414"/>
                  <a:pt x="3490" y="8404"/>
                  <a:pt x="3454" y="8394"/>
                </a:cubicBezTo>
                <a:close/>
                <a:moveTo>
                  <a:pt x="4385" y="8310"/>
                </a:moveTo>
                <a:cubicBezTo>
                  <a:pt x="4373" y="8335"/>
                  <a:pt x="4362" y="8357"/>
                  <a:pt x="4353" y="8377"/>
                </a:cubicBezTo>
                <a:cubicBezTo>
                  <a:pt x="4451" y="8434"/>
                  <a:pt x="4451" y="8434"/>
                  <a:pt x="4481" y="8348"/>
                </a:cubicBezTo>
                <a:cubicBezTo>
                  <a:pt x="4453" y="8337"/>
                  <a:pt x="4422" y="8325"/>
                  <a:pt x="4385" y="8310"/>
                </a:cubicBezTo>
                <a:close/>
                <a:moveTo>
                  <a:pt x="3727" y="8247"/>
                </a:moveTo>
                <a:cubicBezTo>
                  <a:pt x="3713" y="8279"/>
                  <a:pt x="3702" y="8301"/>
                  <a:pt x="3691" y="8330"/>
                </a:cubicBezTo>
                <a:cubicBezTo>
                  <a:pt x="3727" y="8342"/>
                  <a:pt x="3761" y="8353"/>
                  <a:pt x="3797" y="8367"/>
                </a:cubicBezTo>
                <a:cubicBezTo>
                  <a:pt x="3810" y="8337"/>
                  <a:pt x="3819" y="8313"/>
                  <a:pt x="3833" y="8286"/>
                </a:cubicBezTo>
                <a:cubicBezTo>
                  <a:pt x="3795" y="8272"/>
                  <a:pt x="3763" y="8261"/>
                  <a:pt x="3727" y="8247"/>
                </a:cubicBezTo>
                <a:close/>
                <a:moveTo>
                  <a:pt x="4041" y="8110"/>
                </a:moveTo>
                <a:cubicBezTo>
                  <a:pt x="4025" y="8139"/>
                  <a:pt x="4016" y="8159"/>
                  <a:pt x="4001" y="8190"/>
                </a:cubicBezTo>
                <a:cubicBezTo>
                  <a:pt x="4042" y="8205"/>
                  <a:pt x="4075" y="8215"/>
                  <a:pt x="4111" y="8227"/>
                </a:cubicBezTo>
                <a:cubicBezTo>
                  <a:pt x="4124" y="8196"/>
                  <a:pt x="4133" y="8176"/>
                  <a:pt x="4145" y="8151"/>
                </a:cubicBezTo>
                <a:cubicBezTo>
                  <a:pt x="4109" y="8137"/>
                  <a:pt x="4076" y="8124"/>
                  <a:pt x="4041" y="8110"/>
                </a:cubicBezTo>
                <a:close/>
                <a:moveTo>
                  <a:pt x="17418" y="7938"/>
                </a:moveTo>
                <a:cubicBezTo>
                  <a:pt x="17491" y="8088"/>
                  <a:pt x="17563" y="8235"/>
                  <a:pt x="17635" y="8382"/>
                </a:cubicBezTo>
                <a:cubicBezTo>
                  <a:pt x="17646" y="8382"/>
                  <a:pt x="17656" y="8380"/>
                  <a:pt x="17667" y="8379"/>
                </a:cubicBezTo>
                <a:cubicBezTo>
                  <a:pt x="17665" y="8357"/>
                  <a:pt x="17669" y="8333"/>
                  <a:pt x="17662" y="8313"/>
                </a:cubicBezTo>
                <a:cubicBezTo>
                  <a:pt x="17529" y="8002"/>
                  <a:pt x="17488" y="7936"/>
                  <a:pt x="17418" y="7938"/>
                </a:cubicBezTo>
                <a:close/>
                <a:moveTo>
                  <a:pt x="17626" y="7850"/>
                </a:moveTo>
                <a:cubicBezTo>
                  <a:pt x="17622" y="7862"/>
                  <a:pt x="17614" y="7877"/>
                  <a:pt x="17620" y="7888"/>
                </a:cubicBezTo>
                <a:cubicBezTo>
                  <a:pt x="17690" y="8031"/>
                  <a:pt x="17762" y="8173"/>
                  <a:pt x="17839" y="8328"/>
                </a:cubicBezTo>
                <a:cubicBezTo>
                  <a:pt x="17858" y="8306"/>
                  <a:pt x="17875" y="8296"/>
                  <a:pt x="17873" y="8291"/>
                </a:cubicBezTo>
                <a:cubicBezTo>
                  <a:pt x="17805" y="8146"/>
                  <a:pt x="17737" y="8002"/>
                  <a:pt x="17665" y="7859"/>
                </a:cubicBezTo>
                <a:cubicBezTo>
                  <a:pt x="17662" y="7852"/>
                  <a:pt x="17639" y="7854"/>
                  <a:pt x="17626" y="7850"/>
                </a:cubicBezTo>
                <a:close/>
                <a:moveTo>
                  <a:pt x="16709" y="7768"/>
                </a:moveTo>
                <a:cubicBezTo>
                  <a:pt x="16641" y="7803"/>
                  <a:pt x="16582" y="7834"/>
                  <a:pt x="16529" y="7862"/>
                </a:cubicBezTo>
                <a:cubicBezTo>
                  <a:pt x="16667" y="8114"/>
                  <a:pt x="16799" y="8360"/>
                  <a:pt x="16934" y="8605"/>
                </a:cubicBezTo>
                <a:cubicBezTo>
                  <a:pt x="16945" y="8600"/>
                  <a:pt x="16954" y="8596"/>
                  <a:pt x="16966" y="8591"/>
                </a:cubicBezTo>
                <a:cubicBezTo>
                  <a:pt x="16858" y="8382"/>
                  <a:pt x="16750" y="8173"/>
                  <a:pt x="16641" y="7962"/>
                </a:cubicBezTo>
                <a:cubicBezTo>
                  <a:pt x="16678" y="7943"/>
                  <a:pt x="16711" y="7930"/>
                  <a:pt x="16752" y="7909"/>
                </a:cubicBezTo>
                <a:cubicBezTo>
                  <a:pt x="16867" y="8129"/>
                  <a:pt x="16979" y="8340"/>
                  <a:pt x="17091" y="8551"/>
                </a:cubicBezTo>
                <a:cubicBezTo>
                  <a:pt x="17102" y="8546"/>
                  <a:pt x="17111" y="8542"/>
                  <a:pt x="17121" y="8537"/>
                </a:cubicBezTo>
                <a:cubicBezTo>
                  <a:pt x="17015" y="8271"/>
                  <a:pt x="16869" y="8019"/>
                  <a:pt x="16709" y="7768"/>
                </a:cubicBezTo>
                <a:close/>
                <a:moveTo>
                  <a:pt x="16884" y="7688"/>
                </a:moveTo>
                <a:cubicBezTo>
                  <a:pt x="16875" y="7693"/>
                  <a:pt x="16866" y="7697"/>
                  <a:pt x="16854" y="7700"/>
                </a:cubicBezTo>
                <a:cubicBezTo>
                  <a:pt x="16996" y="7960"/>
                  <a:pt x="17136" y="8220"/>
                  <a:pt x="17278" y="8480"/>
                </a:cubicBezTo>
                <a:cubicBezTo>
                  <a:pt x="17287" y="8477"/>
                  <a:pt x="17297" y="8472"/>
                  <a:pt x="17306" y="8468"/>
                </a:cubicBezTo>
                <a:cubicBezTo>
                  <a:pt x="17166" y="8208"/>
                  <a:pt x="17024" y="7948"/>
                  <a:pt x="16884" y="7688"/>
                </a:cubicBezTo>
                <a:close/>
                <a:moveTo>
                  <a:pt x="16633" y="7087"/>
                </a:moveTo>
                <a:cubicBezTo>
                  <a:pt x="16576" y="7123"/>
                  <a:pt x="16527" y="7155"/>
                  <a:pt x="16470" y="7190"/>
                </a:cubicBezTo>
                <a:cubicBezTo>
                  <a:pt x="16506" y="7234"/>
                  <a:pt x="16535" y="7270"/>
                  <a:pt x="16565" y="7307"/>
                </a:cubicBezTo>
                <a:cubicBezTo>
                  <a:pt x="16624" y="7271"/>
                  <a:pt x="16675" y="7241"/>
                  <a:pt x="16728" y="7207"/>
                </a:cubicBezTo>
                <a:cubicBezTo>
                  <a:pt x="16693" y="7163"/>
                  <a:pt x="16665" y="7128"/>
                  <a:pt x="16633" y="7087"/>
                </a:cubicBezTo>
                <a:close/>
                <a:moveTo>
                  <a:pt x="17089" y="6893"/>
                </a:moveTo>
                <a:cubicBezTo>
                  <a:pt x="17030" y="6931"/>
                  <a:pt x="16981" y="6961"/>
                  <a:pt x="16928" y="6996"/>
                </a:cubicBezTo>
                <a:cubicBezTo>
                  <a:pt x="16962" y="7040"/>
                  <a:pt x="16992" y="7079"/>
                  <a:pt x="17024" y="7121"/>
                </a:cubicBezTo>
                <a:cubicBezTo>
                  <a:pt x="17081" y="7087"/>
                  <a:pt x="17132" y="7057"/>
                  <a:pt x="17189" y="7023"/>
                </a:cubicBezTo>
                <a:cubicBezTo>
                  <a:pt x="17153" y="6978"/>
                  <a:pt x="17123" y="6937"/>
                  <a:pt x="17089" y="6893"/>
                </a:cubicBezTo>
                <a:close/>
                <a:moveTo>
                  <a:pt x="15542" y="6647"/>
                </a:moveTo>
                <a:cubicBezTo>
                  <a:pt x="15531" y="6655"/>
                  <a:pt x="15519" y="6665"/>
                  <a:pt x="15510" y="6674"/>
                </a:cubicBezTo>
                <a:cubicBezTo>
                  <a:pt x="15570" y="6730"/>
                  <a:pt x="15631" y="6785"/>
                  <a:pt x="15691" y="6841"/>
                </a:cubicBezTo>
                <a:cubicBezTo>
                  <a:pt x="15703" y="6833"/>
                  <a:pt x="15712" y="6824"/>
                  <a:pt x="15722" y="6816"/>
                </a:cubicBezTo>
                <a:cubicBezTo>
                  <a:pt x="15661" y="6760"/>
                  <a:pt x="15603" y="6703"/>
                  <a:pt x="15542" y="6647"/>
                </a:cubicBezTo>
                <a:close/>
                <a:moveTo>
                  <a:pt x="16493" y="6591"/>
                </a:moveTo>
                <a:cubicBezTo>
                  <a:pt x="16438" y="6633"/>
                  <a:pt x="16391" y="6667"/>
                  <a:pt x="16340" y="6706"/>
                </a:cubicBezTo>
                <a:cubicBezTo>
                  <a:pt x="16376" y="6745"/>
                  <a:pt x="16406" y="6779"/>
                  <a:pt x="16444" y="6821"/>
                </a:cubicBezTo>
                <a:cubicBezTo>
                  <a:pt x="16501" y="6780"/>
                  <a:pt x="16548" y="6745"/>
                  <a:pt x="16599" y="6708"/>
                </a:cubicBezTo>
                <a:cubicBezTo>
                  <a:pt x="16561" y="6665"/>
                  <a:pt x="16529" y="6630"/>
                  <a:pt x="16493" y="6591"/>
                </a:cubicBezTo>
                <a:close/>
                <a:moveTo>
                  <a:pt x="3207" y="6487"/>
                </a:moveTo>
                <a:cubicBezTo>
                  <a:pt x="3089" y="6664"/>
                  <a:pt x="2974" y="6836"/>
                  <a:pt x="2859" y="7012"/>
                </a:cubicBezTo>
                <a:cubicBezTo>
                  <a:pt x="2770" y="6969"/>
                  <a:pt x="2687" y="6931"/>
                  <a:pt x="2596" y="6888"/>
                </a:cubicBezTo>
                <a:cubicBezTo>
                  <a:pt x="2579" y="6922"/>
                  <a:pt x="2564" y="6949"/>
                  <a:pt x="2553" y="6978"/>
                </a:cubicBezTo>
                <a:cubicBezTo>
                  <a:pt x="2363" y="7422"/>
                  <a:pt x="2290" y="7879"/>
                  <a:pt x="2373" y="8352"/>
                </a:cubicBezTo>
                <a:cubicBezTo>
                  <a:pt x="2479" y="8963"/>
                  <a:pt x="2802" y="9457"/>
                  <a:pt x="3383" y="9805"/>
                </a:cubicBezTo>
                <a:cubicBezTo>
                  <a:pt x="3417" y="9827"/>
                  <a:pt x="3454" y="9844"/>
                  <a:pt x="3496" y="9866"/>
                </a:cubicBezTo>
                <a:cubicBezTo>
                  <a:pt x="3530" y="9699"/>
                  <a:pt x="3560" y="9543"/>
                  <a:pt x="3594" y="9368"/>
                </a:cubicBezTo>
                <a:cubicBezTo>
                  <a:pt x="3492" y="9425"/>
                  <a:pt x="3420" y="9420"/>
                  <a:pt x="3375" y="9356"/>
                </a:cubicBezTo>
                <a:cubicBezTo>
                  <a:pt x="3307" y="9356"/>
                  <a:pt x="3246" y="9356"/>
                  <a:pt x="3171" y="9356"/>
                </a:cubicBezTo>
                <a:cubicBezTo>
                  <a:pt x="3233" y="9140"/>
                  <a:pt x="3290" y="8942"/>
                  <a:pt x="3349" y="8740"/>
                </a:cubicBezTo>
                <a:cubicBezTo>
                  <a:pt x="3267" y="8715"/>
                  <a:pt x="3190" y="8691"/>
                  <a:pt x="3108" y="8667"/>
                </a:cubicBezTo>
                <a:cubicBezTo>
                  <a:pt x="3131" y="8602"/>
                  <a:pt x="3150" y="8544"/>
                  <a:pt x="3171" y="8483"/>
                </a:cubicBezTo>
                <a:cubicBezTo>
                  <a:pt x="3105" y="8461"/>
                  <a:pt x="3050" y="8445"/>
                  <a:pt x="2980" y="8421"/>
                </a:cubicBezTo>
                <a:cubicBezTo>
                  <a:pt x="3065" y="8223"/>
                  <a:pt x="3148" y="8033"/>
                  <a:pt x="3233" y="7840"/>
                </a:cubicBezTo>
                <a:cubicBezTo>
                  <a:pt x="3305" y="7867"/>
                  <a:pt x="3360" y="7888"/>
                  <a:pt x="3418" y="7909"/>
                </a:cubicBezTo>
                <a:cubicBezTo>
                  <a:pt x="3454" y="7845"/>
                  <a:pt x="3488" y="7783"/>
                  <a:pt x="3524" y="7717"/>
                </a:cubicBezTo>
                <a:cubicBezTo>
                  <a:pt x="3959" y="7903"/>
                  <a:pt x="4385" y="8082"/>
                  <a:pt x="4812" y="8264"/>
                </a:cubicBezTo>
                <a:cubicBezTo>
                  <a:pt x="4840" y="8210"/>
                  <a:pt x="4867" y="8163"/>
                  <a:pt x="4893" y="8112"/>
                </a:cubicBezTo>
                <a:cubicBezTo>
                  <a:pt x="4774" y="8056"/>
                  <a:pt x="4664" y="8006"/>
                  <a:pt x="4543" y="7950"/>
                </a:cubicBezTo>
                <a:cubicBezTo>
                  <a:pt x="4678" y="7744"/>
                  <a:pt x="4804" y="7548"/>
                  <a:pt x="4931" y="7352"/>
                </a:cubicBezTo>
                <a:cubicBezTo>
                  <a:pt x="4920" y="7347"/>
                  <a:pt x="4910" y="7341"/>
                  <a:pt x="4899" y="7336"/>
                </a:cubicBezTo>
                <a:cubicBezTo>
                  <a:pt x="4755" y="7516"/>
                  <a:pt x="4638" y="7714"/>
                  <a:pt x="4515" y="7911"/>
                </a:cubicBezTo>
                <a:cubicBezTo>
                  <a:pt x="4385" y="7852"/>
                  <a:pt x="4264" y="7795"/>
                  <a:pt x="4135" y="7736"/>
                </a:cubicBezTo>
                <a:cubicBezTo>
                  <a:pt x="4260" y="7542"/>
                  <a:pt x="4379" y="7358"/>
                  <a:pt x="4498" y="7174"/>
                </a:cubicBezTo>
                <a:cubicBezTo>
                  <a:pt x="4491" y="7167"/>
                  <a:pt x="4485" y="7160"/>
                  <a:pt x="4477" y="7153"/>
                </a:cubicBezTo>
                <a:cubicBezTo>
                  <a:pt x="4458" y="7168"/>
                  <a:pt x="4434" y="7179"/>
                  <a:pt x="4421" y="7197"/>
                </a:cubicBezTo>
                <a:cubicBezTo>
                  <a:pt x="4311" y="7359"/>
                  <a:pt x="4205" y="7521"/>
                  <a:pt x="4093" y="7688"/>
                </a:cubicBezTo>
                <a:cubicBezTo>
                  <a:pt x="3976" y="7634"/>
                  <a:pt x="3857" y="7579"/>
                  <a:pt x="3734" y="7521"/>
                </a:cubicBezTo>
                <a:cubicBezTo>
                  <a:pt x="3753" y="7489"/>
                  <a:pt x="3766" y="7464"/>
                  <a:pt x="3782" y="7440"/>
                </a:cubicBezTo>
                <a:cubicBezTo>
                  <a:pt x="3870" y="7300"/>
                  <a:pt x="3963" y="7163"/>
                  <a:pt x="4050" y="7023"/>
                </a:cubicBezTo>
                <a:cubicBezTo>
                  <a:pt x="4059" y="7008"/>
                  <a:pt x="4050" y="6983"/>
                  <a:pt x="4050" y="6963"/>
                </a:cubicBezTo>
                <a:cubicBezTo>
                  <a:pt x="4031" y="6973"/>
                  <a:pt x="4010" y="6979"/>
                  <a:pt x="3995" y="6993"/>
                </a:cubicBezTo>
                <a:cubicBezTo>
                  <a:pt x="3980" y="7006"/>
                  <a:pt x="3971" y="7025"/>
                  <a:pt x="3959" y="7042"/>
                </a:cubicBezTo>
                <a:cubicBezTo>
                  <a:pt x="3868" y="7180"/>
                  <a:pt x="3776" y="7322"/>
                  <a:pt x="3681" y="7466"/>
                </a:cubicBezTo>
                <a:cubicBezTo>
                  <a:pt x="3560" y="7410"/>
                  <a:pt x="3445" y="7354"/>
                  <a:pt x="3322" y="7297"/>
                </a:cubicBezTo>
                <a:cubicBezTo>
                  <a:pt x="3434" y="7130"/>
                  <a:pt x="3536" y="6973"/>
                  <a:pt x="3640" y="6816"/>
                </a:cubicBezTo>
                <a:cubicBezTo>
                  <a:pt x="3672" y="6767"/>
                  <a:pt x="3670" y="6767"/>
                  <a:pt x="3596" y="6741"/>
                </a:cubicBezTo>
                <a:cubicBezTo>
                  <a:pt x="3487" y="6907"/>
                  <a:pt x="3379" y="7072"/>
                  <a:pt x="3267" y="7241"/>
                </a:cubicBezTo>
                <a:cubicBezTo>
                  <a:pt x="3150" y="7185"/>
                  <a:pt x="3040" y="7133"/>
                  <a:pt x="2921" y="7076"/>
                </a:cubicBezTo>
                <a:cubicBezTo>
                  <a:pt x="3042" y="6890"/>
                  <a:pt x="3159" y="6711"/>
                  <a:pt x="3277" y="6529"/>
                </a:cubicBezTo>
                <a:cubicBezTo>
                  <a:pt x="3254" y="6515"/>
                  <a:pt x="3235" y="6503"/>
                  <a:pt x="3207" y="6487"/>
                </a:cubicBezTo>
                <a:close/>
                <a:moveTo>
                  <a:pt x="17098" y="6478"/>
                </a:moveTo>
                <a:cubicBezTo>
                  <a:pt x="17041" y="6517"/>
                  <a:pt x="16992" y="6551"/>
                  <a:pt x="16943" y="6586"/>
                </a:cubicBezTo>
                <a:cubicBezTo>
                  <a:pt x="16981" y="6632"/>
                  <a:pt x="17013" y="6669"/>
                  <a:pt x="17051" y="6714"/>
                </a:cubicBezTo>
                <a:cubicBezTo>
                  <a:pt x="17109" y="6676"/>
                  <a:pt x="17157" y="6642"/>
                  <a:pt x="17210" y="6606"/>
                </a:cubicBezTo>
                <a:cubicBezTo>
                  <a:pt x="17168" y="6559"/>
                  <a:pt x="17134" y="6520"/>
                  <a:pt x="17098" y="6478"/>
                </a:cubicBezTo>
                <a:close/>
                <a:moveTo>
                  <a:pt x="5884" y="6237"/>
                </a:moveTo>
                <a:cubicBezTo>
                  <a:pt x="5848" y="6274"/>
                  <a:pt x="5810" y="6311"/>
                  <a:pt x="5765" y="6355"/>
                </a:cubicBezTo>
                <a:cubicBezTo>
                  <a:pt x="5799" y="6380"/>
                  <a:pt x="5833" y="6406"/>
                  <a:pt x="5875" y="6436"/>
                </a:cubicBezTo>
                <a:cubicBezTo>
                  <a:pt x="5909" y="6402"/>
                  <a:pt x="5946" y="6363"/>
                  <a:pt x="5990" y="6319"/>
                </a:cubicBezTo>
                <a:cubicBezTo>
                  <a:pt x="5962" y="6296"/>
                  <a:pt x="5928" y="6271"/>
                  <a:pt x="5884" y="6237"/>
                </a:cubicBezTo>
                <a:close/>
                <a:moveTo>
                  <a:pt x="17104" y="6141"/>
                </a:moveTo>
                <a:cubicBezTo>
                  <a:pt x="17051" y="6181"/>
                  <a:pt x="17004" y="6217"/>
                  <a:pt x="16951" y="6254"/>
                </a:cubicBezTo>
                <a:cubicBezTo>
                  <a:pt x="16992" y="6299"/>
                  <a:pt x="17026" y="6336"/>
                  <a:pt x="17066" y="6380"/>
                </a:cubicBezTo>
                <a:cubicBezTo>
                  <a:pt x="17119" y="6343"/>
                  <a:pt x="17168" y="6308"/>
                  <a:pt x="17221" y="6271"/>
                </a:cubicBezTo>
                <a:cubicBezTo>
                  <a:pt x="17179" y="6227"/>
                  <a:pt x="17143" y="6186"/>
                  <a:pt x="17104" y="6141"/>
                </a:cubicBezTo>
                <a:close/>
                <a:moveTo>
                  <a:pt x="5697" y="6060"/>
                </a:moveTo>
                <a:cubicBezTo>
                  <a:pt x="5648" y="6097"/>
                  <a:pt x="5602" y="6129"/>
                  <a:pt x="5564" y="6156"/>
                </a:cubicBezTo>
                <a:cubicBezTo>
                  <a:pt x="5610" y="6201"/>
                  <a:pt x="5646" y="6238"/>
                  <a:pt x="5678" y="6271"/>
                </a:cubicBezTo>
                <a:cubicBezTo>
                  <a:pt x="5725" y="6232"/>
                  <a:pt x="5767" y="6198"/>
                  <a:pt x="5816" y="6157"/>
                </a:cubicBezTo>
                <a:cubicBezTo>
                  <a:pt x="5772" y="6122"/>
                  <a:pt x="5733" y="6088"/>
                  <a:pt x="5697" y="6060"/>
                </a:cubicBezTo>
                <a:close/>
                <a:moveTo>
                  <a:pt x="11023" y="5901"/>
                </a:moveTo>
                <a:cubicBezTo>
                  <a:pt x="10306" y="5881"/>
                  <a:pt x="9566" y="5984"/>
                  <a:pt x="8809" y="6205"/>
                </a:cubicBezTo>
                <a:cubicBezTo>
                  <a:pt x="7366" y="6625"/>
                  <a:pt x="6325" y="7481"/>
                  <a:pt x="5731" y="8737"/>
                </a:cubicBezTo>
                <a:cubicBezTo>
                  <a:pt x="5239" y="9775"/>
                  <a:pt x="5145" y="10851"/>
                  <a:pt x="5409" y="11954"/>
                </a:cubicBezTo>
                <a:cubicBezTo>
                  <a:pt x="5653" y="12965"/>
                  <a:pt x="6183" y="13834"/>
                  <a:pt x="7068" y="14513"/>
                </a:cubicBezTo>
                <a:cubicBezTo>
                  <a:pt x="8125" y="15324"/>
                  <a:pt x="9372" y="15674"/>
                  <a:pt x="10607" y="15692"/>
                </a:cubicBezTo>
                <a:cubicBezTo>
                  <a:pt x="11307" y="15691"/>
                  <a:pt x="11855" y="15630"/>
                  <a:pt x="12392" y="15488"/>
                </a:cubicBezTo>
                <a:cubicBezTo>
                  <a:pt x="13888" y="15098"/>
                  <a:pt x="15037" y="14318"/>
                  <a:pt x="15727" y="13056"/>
                </a:cubicBezTo>
                <a:cubicBezTo>
                  <a:pt x="16317" y="11977"/>
                  <a:pt x="16448" y="10841"/>
                  <a:pt x="16164" y="9668"/>
                </a:cubicBezTo>
                <a:cubicBezTo>
                  <a:pt x="15911" y="8618"/>
                  <a:pt x="15357" y="7717"/>
                  <a:pt x="14408" y="7050"/>
                </a:cubicBezTo>
                <a:cubicBezTo>
                  <a:pt x="13353" y="6309"/>
                  <a:pt x="12219" y="5934"/>
                  <a:pt x="11023" y="5901"/>
                </a:cubicBezTo>
                <a:close/>
                <a:moveTo>
                  <a:pt x="15918" y="5849"/>
                </a:moveTo>
                <a:cubicBezTo>
                  <a:pt x="15856" y="5911"/>
                  <a:pt x="15809" y="5960"/>
                  <a:pt x="15758" y="6011"/>
                </a:cubicBezTo>
                <a:cubicBezTo>
                  <a:pt x="15811" y="6054"/>
                  <a:pt x="15852" y="6090"/>
                  <a:pt x="15894" y="6124"/>
                </a:cubicBezTo>
                <a:cubicBezTo>
                  <a:pt x="15952" y="6075"/>
                  <a:pt x="16005" y="6033"/>
                  <a:pt x="16058" y="5985"/>
                </a:cubicBezTo>
                <a:cubicBezTo>
                  <a:pt x="16011" y="5938"/>
                  <a:pt x="15969" y="5898"/>
                  <a:pt x="15918" y="5849"/>
                </a:cubicBezTo>
                <a:close/>
                <a:moveTo>
                  <a:pt x="6803" y="5840"/>
                </a:moveTo>
                <a:cubicBezTo>
                  <a:pt x="6758" y="5871"/>
                  <a:pt x="6708" y="5901"/>
                  <a:pt x="6663" y="5935"/>
                </a:cubicBezTo>
                <a:cubicBezTo>
                  <a:pt x="6652" y="5943"/>
                  <a:pt x="6650" y="5962"/>
                  <a:pt x="6644" y="5973"/>
                </a:cubicBezTo>
                <a:cubicBezTo>
                  <a:pt x="6661" y="5973"/>
                  <a:pt x="6684" y="5977"/>
                  <a:pt x="6697" y="5970"/>
                </a:cubicBezTo>
                <a:cubicBezTo>
                  <a:pt x="6737" y="5948"/>
                  <a:pt x="6775" y="5923"/>
                  <a:pt x="6809" y="5896"/>
                </a:cubicBezTo>
                <a:cubicBezTo>
                  <a:pt x="6820" y="5886"/>
                  <a:pt x="6822" y="5867"/>
                  <a:pt x="6829" y="5852"/>
                </a:cubicBezTo>
                <a:cubicBezTo>
                  <a:pt x="6822" y="5849"/>
                  <a:pt x="6812" y="5843"/>
                  <a:pt x="6803" y="5840"/>
                </a:cubicBezTo>
                <a:close/>
                <a:moveTo>
                  <a:pt x="15695" y="5685"/>
                </a:moveTo>
                <a:cubicBezTo>
                  <a:pt x="15642" y="5741"/>
                  <a:pt x="15595" y="5789"/>
                  <a:pt x="15546" y="5842"/>
                </a:cubicBezTo>
                <a:cubicBezTo>
                  <a:pt x="15597" y="5882"/>
                  <a:pt x="15644" y="5918"/>
                  <a:pt x="15693" y="5957"/>
                </a:cubicBezTo>
                <a:cubicBezTo>
                  <a:pt x="15746" y="5903"/>
                  <a:pt x="15795" y="5855"/>
                  <a:pt x="15848" y="5805"/>
                </a:cubicBezTo>
                <a:cubicBezTo>
                  <a:pt x="15793" y="5762"/>
                  <a:pt x="15746" y="5724"/>
                  <a:pt x="15695" y="5685"/>
                </a:cubicBezTo>
                <a:close/>
                <a:moveTo>
                  <a:pt x="6107" y="5673"/>
                </a:moveTo>
                <a:cubicBezTo>
                  <a:pt x="6056" y="5710"/>
                  <a:pt x="6013" y="5744"/>
                  <a:pt x="5965" y="5781"/>
                </a:cubicBezTo>
                <a:cubicBezTo>
                  <a:pt x="6001" y="5818"/>
                  <a:pt x="6032" y="5850"/>
                  <a:pt x="6069" y="5889"/>
                </a:cubicBezTo>
                <a:cubicBezTo>
                  <a:pt x="6120" y="5849"/>
                  <a:pt x="6164" y="5815"/>
                  <a:pt x="6207" y="5779"/>
                </a:cubicBezTo>
                <a:cubicBezTo>
                  <a:pt x="6170" y="5741"/>
                  <a:pt x="6141" y="5708"/>
                  <a:pt x="6107" y="5673"/>
                </a:cubicBezTo>
                <a:close/>
                <a:moveTo>
                  <a:pt x="5279" y="5633"/>
                </a:moveTo>
                <a:cubicBezTo>
                  <a:pt x="5224" y="5676"/>
                  <a:pt x="5179" y="5715"/>
                  <a:pt x="5141" y="5747"/>
                </a:cubicBezTo>
                <a:cubicBezTo>
                  <a:pt x="5181" y="5789"/>
                  <a:pt x="5215" y="5825"/>
                  <a:pt x="5256" y="5871"/>
                </a:cubicBezTo>
                <a:cubicBezTo>
                  <a:pt x="5304" y="5823"/>
                  <a:pt x="5343" y="5781"/>
                  <a:pt x="5389" y="5735"/>
                </a:cubicBezTo>
                <a:cubicBezTo>
                  <a:pt x="5355" y="5703"/>
                  <a:pt x="5317" y="5668"/>
                  <a:pt x="5279" y="5633"/>
                </a:cubicBezTo>
                <a:close/>
                <a:moveTo>
                  <a:pt x="16149" y="5631"/>
                </a:moveTo>
                <a:cubicBezTo>
                  <a:pt x="16090" y="5688"/>
                  <a:pt x="16041" y="5735"/>
                  <a:pt x="15986" y="5788"/>
                </a:cubicBezTo>
                <a:cubicBezTo>
                  <a:pt x="16039" y="5833"/>
                  <a:pt x="16087" y="5872"/>
                  <a:pt x="16124" y="5904"/>
                </a:cubicBezTo>
                <a:cubicBezTo>
                  <a:pt x="16183" y="5854"/>
                  <a:pt x="16234" y="5810"/>
                  <a:pt x="16281" y="5769"/>
                </a:cubicBezTo>
                <a:cubicBezTo>
                  <a:pt x="16240" y="5725"/>
                  <a:pt x="16196" y="5681"/>
                  <a:pt x="16149" y="5631"/>
                </a:cubicBezTo>
                <a:close/>
                <a:moveTo>
                  <a:pt x="15470" y="5518"/>
                </a:moveTo>
                <a:cubicBezTo>
                  <a:pt x="15417" y="5577"/>
                  <a:pt x="15374" y="5626"/>
                  <a:pt x="15326" y="5678"/>
                </a:cubicBezTo>
                <a:cubicBezTo>
                  <a:pt x="15379" y="5717"/>
                  <a:pt x="15427" y="5751"/>
                  <a:pt x="15480" y="5789"/>
                </a:cubicBezTo>
                <a:cubicBezTo>
                  <a:pt x="15533" y="5732"/>
                  <a:pt x="15578" y="5683"/>
                  <a:pt x="15629" y="5629"/>
                </a:cubicBezTo>
                <a:cubicBezTo>
                  <a:pt x="15572" y="5590"/>
                  <a:pt x="15523" y="5555"/>
                  <a:pt x="15470" y="5518"/>
                </a:cubicBezTo>
                <a:close/>
                <a:moveTo>
                  <a:pt x="5926" y="5470"/>
                </a:moveTo>
                <a:cubicBezTo>
                  <a:pt x="5871" y="5513"/>
                  <a:pt x="5825" y="5548"/>
                  <a:pt x="5776" y="5585"/>
                </a:cubicBezTo>
                <a:cubicBezTo>
                  <a:pt x="5818" y="5627"/>
                  <a:pt x="5852" y="5663"/>
                  <a:pt x="5893" y="5705"/>
                </a:cubicBezTo>
                <a:cubicBezTo>
                  <a:pt x="5946" y="5665"/>
                  <a:pt x="5990" y="5631"/>
                  <a:pt x="6039" y="5595"/>
                </a:cubicBezTo>
                <a:cubicBezTo>
                  <a:pt x="5999" y="5551"/>
                  <a:pt x="5965" y="5514"/>
                  <a:pt x="5926" y="5470"/>
                </a:cubicBezTo>
                <a:close/>
                <a:moveTo>
                  <a:pt x="7285" y="5464"/>
                </a:moveTo>
                <a:cubicBezTo>
                  <a:pt x="7245" y="5486"/>
                  <a:pt x="7213" y="5503"/>
                  <a:pt x="7172" y="5524"/>
                </a:cubicBezTo>
                <a:cubicBezTo>
                  <a:pt x="7204" y="5572"/>
                  <a:pt x="7232" y="5612"/>
                  <a:pt x="7262" y="5656"/>
                </a:cubicBezTo>
                <a:cubicBezTo>
                  <a:pt x="7302" y="5633"/>
                  <a:pt x="7334" y="5614"/>
                  <a:pt x="7372" y="5594"/>
                </a:cubicBezTo>
                <a:cubicBezTo>
                  <a:pt x="7340" y="5546"/>
                  <a:pt x="7313" y="5506"/>
                  <a:pt x="7285" y="5464"/>
                </a:cubicBezTo>
                <a:close/>
                <a:moveTo>
                  <a:pt x="15916" y="5454"/>
                </a:moveTo>
                <a:cubicBezTo>
                  <a:pt x="15863" y="5508"/>
                  <a:pt x="15816" y="5558"/>
                  <a:pt x="15765" y="5612"/>
                </a:cubicBezTo>
                <a:cubicBezTo>
                  <a:pt x="15820" y="5654"/>
                  <a:pt x="15869" y="5692"/>
                  <a:pt x="15920" y="5730"/>
                </a:cubicBezTo>
                <a:cubicBezTo>
                  <a:pt x="15975" y="5676"/>
                  <a:pt x="16022" y="5629"/>
                  <a:pt x="16073" y="5578"/>
                </a:cubicBezTo>
                <a:cubicBezTo>
                  <a:pt x="16018" y="5536"/>
                  <a:pt x="15971" y="5497"/>
                  <a:pt x="15916" y="5454"/>
                </a:cubicBezTo>
                <a:close/>
                <a:moveTo>
                  <a:pt x="5092" y="5454"/>
                </a:moveTo>
                <a:cubicBezTo>
                  <a:pt x="5039" y="5503"/>
                  <a:pt x="4993" y="5543"/>
                  <a:pt x="4954" y="5578"/>
                </a:cubicBezTo>
                <a:cubicBezTo>
                  <a:pt x="4988" y="5611"/>
                  <a:pt x="5024" y="5644"/>
                  <a:pt x="5058" y="5678"/>
                </a:cubicBezTo>
                <a:cubicBezTo>
                  <a:pt x="5103" y="5639"/>
                  <a:pt x="5149" y="5602"/>
                  <a:pt x="5201" y="5557"/>
                </a:cubicBezTo>
                <a:cubicBezTo>
                  <a:pt x="5160" y="5516"/>
                  <a:pt x="5126" y="5486"/>
                  <a:pt x="5092" y="5454"/>
                </a:cubicBezTo>
                <a:close/>
                <a:moveTo>
                  <a:pt x="6427" y="5440"/>
                </a:moveTo>
                <a:cubicBezTo>
                  <a:pt x="6364" y="5482"/>
                  <a:pt x="6323" y="5511"/>
                  <a:pt x="6272" y="5545"/>
                </a:cubicBezTo>
                <a:cubicBezTo>
                  <a:pt x="6366" y="5653"/>
                  <a:pt x="6455" y="5756"/>
                  <a:pt x="6548" y="5864"/>
                </a:cubicBezTo>
                <a:cubicBezTo>
                  <a:pt x="6614" y="5822"/>
                  <a:pt x="6671" y="5783"/>
                  <a:pt x="6752" y="5729"/>
                </a:cubicBezTo>
                <a:cubicBezTo>
                  <a:pt x="6635" y="5626"/>
                  <a:pt x="6531" y="5533"/>
                  <a:pt x="6427" y="5440"/>
                </a:cubicBezTo>
                <a:close/>
                <a:moveTo>
                  <a:pt x="16374" y="5415"/>
                </a:moveTo>
                <a:cubicBezTo>
                  <a:pt x="16317" y="5469"/>
                  <a:pt x="16270" y="5514"/>
                  <a:pt x="16223" y="5560"/>
                </a:cubicBezTo>
                <a:cubicBezTo>
                  <a:pt x="16272" y="5609"/>
                  <a:pt x="16317" y="5653"/>
                  <a:pt x="16355" y="5690"/>
                </a:cubicBezTo>
                <a:cubicBezTo>
                  <a:pt x="16419" y="5639"/>
                  <a:pt x="16472" y="5597"/>
                  <a:pt x="16533" y="5550"/>
                </a:cubicBezTo>
                <a:cubicBezTo>
                  <a:pt x="16478" y="5504"/>
                  <a:pt x="16427" y="5460"/>
                  <a:pt x="16374" y="5415"/>
                </a:cubicBezTo>
                <a:close/>
                <a:moveTo>
                  <a:pt x="7001" y="5401"/>
                </a:moveTo>
                <a:cubicBezTo>
                  <a:pt x="6958" y="5427"/>
                  <a:pt x="6924" y="5447"/>
                  <a:pt x="6886" y="5469"/>
                </a:cubicBezTo>
                <a:cubicBezTo>
                  <a:pt x="6922" y="5514"/>
                  <a:pt x="6950" y="5553"/>
                  <a:pt x="6983" y="5595"/>
                </a:cubicBezTo>
                <a:cubicBezTo>
                  <a:pt x="7026" y="5570"/>
                  <a:pt x="7058" y="5551"/>
                  <a:pt x="7094" y="5530"/>
                </a:cubicBezTo>
                <a:cubicBezTo>
                  <a:pt x="7062" y="5486"/>
                  <a:pt x="7036" y="5447"/>
                  <a:pt x="7001" y="5401"/>
                </a:cubicBezTo>
                <a:close/>
                <a:moveTo>
                  <a:pt x="4312" y="5366"/>
                </a:moveTo>
                <a:cubicBezTo>
                  <a:pt x="4240" y="5359"/>
                  <a:pt x="4162" y="5400"/>
                  <a:pt x="4007" y="5482"/>
                </a:cubicBezTo>
                <a:cubicBezTo>
                  <a:pt x="4001" y="5484"/>
                  <a:pt x="3995" y="5489"/>
                  <a:pt x="3991" y="5492"/>
                </a:cubicBezTo>
                <a:cubicBezTo>
                  <a:pt x="3995" y="5528"/>
                  <a:pt x="3989" y="5560"/>
                  <a:pt x="3969" y="5584"/>
                </a:cubicBezTo>
                <a:cubicBezTo>
                  <a:pt x="3851" y="5715"/>
                  <a:pt x="3732" y="5847"/>
                  <a:pt x="3615" y="5979"/>
                </a:cubicBezTo>
                <a:cubicBezTo>
                  <a:pt x="3609" y="5985"/>
                  <a:pt x="3608" y="5994"/>
                  <a:pt x="3602" y="6007"/>
                </a:cubicBezTo>
                <a:cubicBezTo>
                  <a:pt x="3625" y="6019"/>
                  <a:pt x="3647" y="6031"/>
                  <a:pt x="3666" y="6041"/>
                </a:cubicBezTo>
                <a:cubicBezTo>
                  <a:pt x="3816" y="5877"/>
                  <a:pt x="3957" y="5722"/>
                  <a:pt x="4105" y="5562"/>
                </a:cubicBezTo>
                <a:cubicBezTo>
                  <a:pt x="4209" y="5644"/>
                  <a:pt x="4305" y="5719"/>
                  <a:pt x="4400" y="5793"/>
                </a:cubicBezTo>
                <a:cubicBezTo>
                  <a:pt x="4260" y="5948"/>
                  <a:pt x="4128" y="6095"/>
                  <a:pt x="3993" y="6244"/>
                </a:cubicBezTo>
                <a:cubicBezTo>
                  <a:pt x="4001" y="6254"/>
                  <a:pt x="4008" y="6264"/>
                  <a:pt x="4016" y="6274"/>
                </a:cubicBezTo>
                <a:cubicBezTo>
                  <a:pt x="4042" y="6262"/>
                  <a:pt x="4078" y="6257"/>
                  <a:pt x="4095" y="6238"/>
                </a:cubicBezTo>
                <a:cubicBezTo>
                  <a:pt x="4224" y="6100"/>
                  <a:pt x="4349" y="5960"/>
                  <a:pt x="4479" y="5816"/>
                </a:cubicBezTo>
                <a:cubicBezTo>
                  <a:pt x="4587" y="5901"/>
                  <a:pt x="4683" y="5979"/>
                  <a:pt x="4782" y="6056"/>
                </a:cubicBezTo>
                <a:cubicBezTo>
                  <a:pt x="4651" y="6200"/>
                  <a:pt x="4530" y="6335"/>
                  <a:pt x="4407" y="6470"/>
                </a:cubicBezTo>
                <a:cubicBezTo>
                  <a:pt x="4379" y="6498"/>
                  <a:pt x="4351" y="6529"/>
                  <a:pt x="4419" y="6547"/>
                </a:cubicBezTo>
                <a:cubicBezTo>
                  <a:pt x="4562" y="6392"/>
                  <a:pt x="4706" y="6237"/>
                  <a:pt x="4854" y="6078"/>
                </a:cubicBezTo>
                <a:cubicBezTo>
                  <a:pt x="4963" y="6166"/>
                  <a:pt x="5060" y="6244"/>
                  <a:pt x="5162" y="6325"/>
                </a:cubicBezTo>
                <a:cubicBezTo>
                  <a:pt x="5137" y="6352"/>
                  <a:pt x="5116" y="6372"/>
                  <a:pt x="5097" y="6394"/>
                </a:cubicBezTo>
                <a:cubicBezTo>
                  <a:pt x="4986" y="6517"/>
                  <a:pt x="4874" y="6638"/>
                  <a:pt x="4765" y="6762"/>
                </a:cubicBezTo>
                <a:cubicBezTo>
                  <a:pt x="4750" y="6779"/>
                  <a:pt x="4748" y="6804"/>
                  <a:pt x="4740" y="6826"/>
                </a:cubicBezTo>
                <a:cubicBezTo>
                  <a:pt x="4750" y="6829"/>
                  <a:pt x="4757" y="6831"/>
                  <a:pt x="4767" y="6834"/>
                </a:cubicBezTo>
                <a:cubicBezTo>
                  <a:pt x="4916" y="6671"/>
                  <a:pt x="5067" y="6507"/>
                  <a:pt x="5222" y="6340"/>
                </a:cubicBezTo>
                <a:cubicBezTo>
                  <a:pt x="5334" y="6429"/>
                  <a:pt x="5434" y="6509"/>
                  <a:pt x="5540" y="6595"/>
                </a:cubicBezTo>
                <a:cubicBezTo>
                  <a:pt x="5476" y="6662"/>
                  <a:pt x="5421" y="6718"/>
                  <a:pt x="5366" y="6777"/>
                </a:cubicBezTo>
                <a:cubicBezTo>
                  <a:pt x="5313" y="6833"/>
                  <a:pt x="5260" y="6887"/>
                  <a:pt x="5213" y="6947"/>
                </a:cubicBezTo>
                <a:cubicBezTo>
                  <a:pt x="5169" y="7003"/>
                  <a:pt x="5099" y="7049"/>
                  <a:pt x="5109" y="7131"/>
                </a:cubicBezTo>
                <a:cubicBezTo>
                  <a:pt x="5268" y="6958"/>
                  <a:pt x="5428" y="6782"/>
                  <a:pt x="5599" y="6608"/>
                </a:cubicBezTo>
                <a:cubicBezTo>
                  <a:pt x="5703" y="6691"/>
                  <a:pt x="5795" y="6765"/>
                  <a:pt x="5893" y="6844"/>
                </a:cubicBezTo>
                <a:cubicBezTo>
                  <a:pt x="5933" y="6807"/>
                  <a:pt x="5965" y="6775"/>
                  <a:pt x="6001" y="6740"/>
                </a:cubicBezTo>
                <a:cubicBezTo>
                  <a:pt x="5967" y="6713"/>
                  <a:pt x="5941" y="6693"/>
                  <a:pt x="5916" y="6671"/>
                </a:cubicBezTo>
                <a:cubicBezTo>
                  <a:pt x="5470" y="6292"/>
                  <a:pt x="5024" y="5916"/>
                  <a:pt x="4579" y="5538"/>
                </a:cubicBezTo>
                <a:cubicBezTo>
                  <a:pt x="4449" y="5428"/>
                  <a:pt x="4384" y="5373"/>
                  <a:pt x="4312" y="5366"/>
                </a:cubicBezTo>
                <a:close/>
                <a:moveTo>
                  <a:pt x="15239" y="5357"/>
                </a:moveTo>
                <a:cubicBezTo>
                  <a:pt x="15190" y="5418"/>
                  <a:pt x="15147" y="5472"/>
                  <a:pt x="15103" y="5524"/>
                </a:cubicBezTo>
                <a:cubicBezTo>
                  <a:pt x="15162" y="5565"/>
                  <a:pt x="15207" y="5595"/>
                  <a:pt x="15258" y="5629"/>
                </a:cubicBezTo>
                <a:cubicBezTo>
                  <a:pt x="15306" y="5573"/>
                  <a:pt x="15351" y="5523"/>
                  <a:pt x="15400" y="5465"/>
                </a:cubicBezTo>
                <a:cubicBezTo>
                  <a:pt x="15345" y="5428"/>
                  <a:pt x="15296" y="5395"/>
                  <a:pt x="15239" y="5357"/>
                </a:cubicBezTo>
                <a:close/>
                <a:moveTo>
                  <a:pt x="6722" y="5320"/>
                </a:moveTo>
                <a:cubicBezTo>
                  <a:pt x="6678" y="5347"/>
                  <a:pt x="6644" y="5368"/>
                  <a:pt x="6603" y="5393"/>
                </a:cubicBezTo>
                <a:cubicBezTo>
                  <a:pt x="6640" y="5437"/>
                  <a:pt x="6672" y="5477"/>
                  <a:pt x="6705" y="5518"/>
                </a:cubicBezTo>
                <a:cubicBezTo>
                  <a:pt x="6746" y="5491"/>
                  <a:pt x="6780" y="5470"/>
                  <a:pt x="6816" y="5449"/>
                </a:cubicBezTo>
                <a:cubicBezTo>
                  <a:pt x="6784" y="5403"/>
                  <a:pt x="6754" y="5364"/>
                  <a:pt x="6722" y="5320"/>
                </a:cubicBezTo>
                <a:close/>
                <a:moveTo>
                  <a:pt x="6032" y="5293"/>
                </a:moveTo>
                <a:cubicBezTo>
                  <a:pt x="6028" y="5298"/>
                  <a:pt x="6024" y="5305"/>
                  <a:pt x="6020" y="5310"/>
                </a:cubicBezTo>
                <a:cubicBezTo>
                  <a:pt x="6075" y="5373"/>
                  <a:pt x="6128" y="5433"/>
                  <a:pt x="6188" y="5503"/>
                </a:cubicBezTo>
                <a:cubicBezTo>
                  <a:pt x="6238" y="5470"/>
                  <a:pt x="6275" y="5443"/>
                  <a:pt x="6328" y="5406"/>
                </a:cubicBezTo>
                <a:cubicBezTo>
                  <a:pt x="6219" y="5364"/>
                  <a:pt x="6124" y="5329"/>
                  <a:pt x="6032" y="5293"/>
                </a:cubicBezTo>
                <a:close/>
                <a:moveTo>
                  <a:pt x="15680" y="5280"/>
                </a:moveTo>
                <a:cubicBezTo>
                  <a:pt x="15629" y="5339"/>
                  <a:pt x="15586" y="5388"/>
                  <a:pt x="15536" y="5443"/>
                </a:cubicBezTo>
                <a:cubicBezTo>
                  <a:pt x="15591" y="5484"/>
                  <a:pt x="15642" y="5519"/>
                  <a:pt x="15695" y="5558"/>
                </a:cubicBezTo>
                <a:cubicBezTo>
                  <a:pt x="15746" y="5504"/>
                  <a:pt x="15792" y="5455"/>
                  <a:pt x="15843" y="5401"/>
                </a:cubicBezTo>
                <a:cubicBezTo>
                  <a:pt x="15790" y="5361"/>
                  <a:pt x="15741" y="5324"/>
                  <a:pt x="15680" y="5280"/>
                </a:cubicBezTo>
                <a:close/>
                <a:moveTo>
                  <a:pt x="16136" y="5227"/>
                </a:moveTo>
                <a:cubicBezTo>
                  <a:pt x="16083" y="5281"/>
                  <a:pt x="16039" y="5329"/>
                  <a:pt x="15984" y="5384"/>
                </a:cubicBezTo>
                <a:cubicBezTo>
                  <a:pt x="16043" y="5430"/>
                  <a:pt x="16094" y="5469"/>
                  <a:pt x="16147" y="5511"/>
                </a:cubicBezTo>
                <a:cubicBezTo>
                  <a:pt x="16206" y="5452"/>
                  <a:pt x="16251" y="5406"/>
                  <a:pt x="16302" y="5356"/>
                </a:cubicBezTo>
                <a:cubicBezTo>
                  <a:pt x="16243" y="5310"/>
                  <a:pt x="16191" y="5270"/>
                  <a:pt x="16136" y="5227"/>
                </a:cubicBezTo>
                <a:close/>
                <a:moveTo>
                  <a:pt x="16605" y="5192"/>
                </a:moveTo>
                <a:cubicBezTo>
                  <a:pt x="16546" y="5249"/>
                  <a:pt x="16497" y="5295"/>
                  <a:pt x="16444" y="5347"/>
                </a:cubicBezTo>
                <a:cubicBezTo>
                  <a:pt x="16501" y="5395"/>
                  <a:pt x="16552" y="5438"/>
                  <a:pt x="16599" y="5477"/>
                </a:cubicBezTo>
                <a:cubicBezTo>
                  <a:pt x="16659" y="5428"/>
                  <a:pt x="16712" y="5386"/>
                  <a:pt x="16763" y="5344"/>
                </a:cubicBezTo>
                <a:cubicBezTo>
                  <a:pt x="16709" y="5292"/>
                  <a:pt x="16661" y="5246"/>
                  <a:pt x="16605" y="5192"/>
                </a:cubicBezTo>
                <a:close/>
                <a:moveTo>
                  <a:pt x="8113" y="5189"/>
                </a:moveTo>
                <a:cubicBezTo>
                  <a:pt x="8057" y="5212"/>
                  <a:pt x="8009" y="5231"/>
                  <a:pt x="7956" y="5253"/>
                </a:cubicBezTo>
                <a:cubicBezTo>
                  <a:pt x="7983" y="5305"/>
                  <a:pt x="8007" y="5351"/>
                  <a:pt x="8032" y="5400"/>
                </a:cubicBezTo>
                <a:cubicBezTo>
                  <a:pt x="8087" y="5378"/>
                  <a:pt x="8134" y="5359"/>
                  <a:pt x="8185" y="5339"/>
                </a:cubicBezTo>
                <a:cubicBezTo>
                  <a:pt x="8161" y="5285"/>
                  <a:pt x="8140" y="5243"/>
                  <a:pt x="8113" y="5189"/>
                </a:cubicBezTo>
                <a:close/>
                <a:moveTo>
                  <a:pt x="8300" y="5121"/>
                </a:moveTo>
                <a:cubicBezTo>
                  <a:pt x="8244" y="5141"/>
                  <a:pt x="8196" y="5160"/>
                  <a:pt x="8143" y="5180"/>
                </a:cubicBezTo>
                <a:cubicBezTo>
                  <a:pt x="8166" y="5232"/>
                  <a:pt x="8187" y="5278"/>
                  <a:pt x="8213" y="5332"/>
                </a:cubicBezTo>
                <a:cubicBezTo>
                  <a:pt x="8270" y="5310"/>
                  <a:pt x="8316" y="5293"/>
                  <a:pt x="8368" y="5273"/>
                </a:cubicBezTo>
                <a:cubicBezTo>
                  <a:pt x="8346" y="5221"/>
                  <a:pt x="8323" y="5173"/>
                  <a:pt x="8300" y="5121"/>
                </a:cubicBezTo>
                <a:close/>
                <a:moveTo>
                  <a:pt x="15438" y="5118"/>
                </a:moveTo>
                <a:cubicBezTo>
                  <a:pt x="15391" y="5175"/>
                  <a:pt x="15351" y="5224"/>
                  <a:pt x="15302" y="5283"/>
                </a:cubicBezTo>
                <a:cubicBezTo>
                  <a:pt x="15359" y="5320"/>
                  <a:pt x="15410" y="5356"/>
                  <a:pt x="15464" y="5393"/>
                </a:cubicBezTo>
                <a:cubicBezTo>
                  <a:pt x="15514" y="5335"/>
                  <a:pt x="15557" y="5285"/>
                  <a:pt x="15608" y="5231"/>
                </a:cubicBezTo>
                <a:cubicBezTo>
                  <a:pt x="15550" y="5192"/>
                  <a:pt x="15495" y="5157"/>
                  <a:pt x="15438" y="5118"/>
                </a:cubicBezTo>
                <a:close/>
                <a:moveTo>
                  <a:pt x="7164" y="5079"/>
                </a:moveTo>
                <a:cubicBezTo>
                  <a:pt x="7121" y="5101"/>
                  <a:pt x="7087" y="5118"/>
                  <a:pt x="7041" y="5141"/>
                </a:cubicBezTo>
                <a:cubicBezTo>
                  <a:pt x="7073" y="5190"/>
                  <a:pt x="7100" y="5229"/>
                  <a:pt x="7130" y="5275"/>
                </a:cubicBezTo>
                <a:cubicBezTo>
                  <a:pt x="7175" y="5251"/>
                  <a:pt x="7211" y="5231"/>
                  <a:pt x="7249" y="5211"/>
                </a:cubicBezTo>
                <a:cubicBezTo>
                  <a:pt x="7219" y="5162"/>
                  <a:pt x="7192" y="5121"/>
                  <a:pt x="7164" y="5079"/>
                </a:cubicBezTo>
                <a:close/>
                <a:moveTo>
                  <a:pt x="6765" y="5065"/>
                </a:moveTo>
                <a:cubicBezTo>
                  <a:pt x="6720" y="5091"/>
                  <a:pt x="6688" y="5109"/>
                  <a:pt x="6642" y="5135"/>
                </a:cubicBezTo>
                <a:cubicBezTo>
                  <a:pt x="6678" y="5182"/>
                  <a:pt x="6708" y="5221"/>
                  <a:pt x="6741" y="5263"/>
                </a:cubicBezTo>
                <a:cubicBezTo>
                  <a:pt x="6786" y="5236"/>
                  <a:pt x="6822" y="5216"/>
                  <a:pt x="6860" y="5192"/>
                </a:cubicBezTo>
                <a:cubicBezTo>
                  <a:pt x="6824" y="5145"/>
                  <a:pt x="6795" y="5108"/>
                  <a:pt x="6765" y="5065"/>
                </a:cubicBezTo>
                <a:close/>
                <a:moveTo>
                  <a:pt x="8489" y="5057"/>
                </a:moveTo>
                <a:cubicBezTo>
                  <a:pt x="8431" y="5079"/>
                  <a:pt x="8382" y="5096"/>
                  <a:pt x="8331" y="5114"/>
                </a:cubicBezTo>
                <a:cubicBezTo>
                  <a:pt x="8353" y="5167"/>
                  <a:pt x="8372" y="5212"/>
                  <a:pt x="8397" y="5265"/>
                </a:cubicBezTo>
                <a:cubicBezTo>
                  <a:pt x="8450" y="5246"/>
                  <a:pt x="8499" y="5229"/>
                  <a:pt x="8552" y="5211"/>
                </a:cubicBezTo>
                <a:cubicBezTo>
                  <a:pt x="8529" y="5157"/>
                  <a:pt x="8510" y="5109"/>
                  <a:pt x="8489" y="5057"/>
                </a:cubicBezTo>
                <a:close/>
                <a:moveTo>
                  <a:pt x="7695" y="5052"/>
                </a:moveTo>
                <a:cubicBezTo>
                  <a:pt x="7612" y="5091"/>
                  <a:pt x="7535" y="5126"/>
                  <a:pt x="7453" y="5163"/>
                </a:cubicBezTo>
                <a:cubicBezTo>
                  <a:pt x="7537" y="5305"/>
                  <a:pt x="7616" y="5438"/>
                  <a:pt x="7701" y="5582"/>
                </a:cubicBezTo>
                <a:cubicBezTo>
                  <a:pt x="7780" y="5543"/>
                  <a:pt x="7850" y="5511"/>
                  <a:pt x="7924" y="5476"/>
                </a:cubicBezTo>
                <a:cubicBezTo>
                  <a:pt x="7845" y="5330"/>
                  <a:pt x="7773" y="5194"/>
                  <a:pt x="7695" y="5052"/>
                </a:cubicBezTo>
                <a:close/>
                <a:moveTo>
                  <a:pt x="15890" y="5045"/>
                </a:moveTo>
                <a:cubicBezTo>
                  <a:pt x="15839" y="5103"/>
                  <a:pt x="15795" y="5151"/>
                  <a:pt x="15746" y="5207"/>
                </a:cubicBezTo>
                <a:cubicBezTo>
                  <a:pt x="15803" y="5248"/>
                  <a:pt x="15856" y="5286"/>
                  <a:pt x="15913" y="5327"/>
                </a:cubicBezTo>
                <a:cubicBezTo>
                  <a:pt x="15964" y="5273"/>
                  <a:pt x="16009" y="5224"/>
                  <a:pt x="16062" y="5168"/>
                </a:cubicBezTo>
                <a:cubicBezTo>
                  <a:pt x="16000" y="5124"/>
                  <a:pt x="15947" y="5087"/>
                  <a:pt x="15890" y="5045"/>
                </a:cubicBezTo>
                <a:close/>
                <a:moveTo>
                  <a:pt x="13470" y="5020"/>
                </a:moveTo>
                <a:cubicBezTo>
                  <a:pt x="13441" y="5081"/>
                  <a:pt x="13415" y="5138"/>
                  <a:pt x="13387" y="5199"/>
                </a:cubicBezTo>
                <a:cubicBezTo>
                  <a:pt x="13489" y="5238"/>
                  <a:pt x="13578" y="5273"/>
                  <a:pt x="13672" y="5310"/>
                </a:cubicBezTo>
                <a:cubicBezTo>
                  <a:pt x="13704" y="5249"/>
                  <a:pt x="13733" y="5197"/>
                  <a:pt x="13763" y="5138"/>
                </a:cubicBezTo>
                <a:cubicBezTo>
                  <a:pt x="13663" y="5097"/>
                  <a:pt x="13572" y="5060"/>
                  <a:pt x="13470" y="5020"/>
                </a:cubicBezTo>
                <a:close/>
                <a:moveTo>
                  <a:pt x="8680" y="5001"/>
                </a:moveTo>
                <a:cubicBezTo>
                  <a:pt x="8624" y="5020"/>
                  <a:pt x="8573" y="5035"/>
                  <a:pt x="8518" y="5052"/>
                </a:cubicBezTo>
                <a:cubicBezTo>
                  <a:pt x="8539" y="5106"/>
                  <a:pt x="8559" y="5153"/>
                  <a:pt x="8582" y="5204"/>
                </a:cubicBezTo>
                <a:cubicBezTo>
                  <a:pt x="8639" y="5185"/>
                  <a:pt x="8686" y="5172"/>
                  <a:pt x="8737" y="5155"/>
                </a:cubicBezTo>
                <a:cubicBezTo>
                  <a:pt x="8718" y="5101"/>
                  <a:pt x="8699" y="5054"/>
                  <a:pt x="8680" y="5001"/>
                </a:cubicBezTo>
                <a:close/>
                <a:moveTo>
                  <a:pt x="16355" y="4998"/>
                </a:moveTo>
                <a:cubicBezTo>
                  <a:pt x="16300" y="5054"/>
                  <a:pt x="16255" y="5103"/>
                  <a:pt x="16204" y="5155"/>
                </a:cubicBezTo>
                <a:cubicBezTo>
                  <a:pt x="16262" y="5200"/>
                  <a:pt x="16315" y="5241"/>
                  <a:pt x="16370" y="5286"/>
                </a:cubicBezTo>
                <a:cubicBezTo>
                  <a:pt x="16425" y="5234"/>
                  <a:pt x="16472" y="5187"/>
                  <a:pt x="16525" y="5135"/>
                </a:cubicBezTo>
                <a:cubicBezTo>
                  <a:pt x="16468" y="5089"/>
                  <a:pt x="16416" y="5047"/>
                  <a:pt x="16355" y="4998"/>
                </a:cubicBezTo>
                <a:close/>
                <a:moveTo>
                  <a:pt x="6474" y="4989"/>
                </a:moveTo>
                <a:cubicBezTo>
                  <a:pt x="6429" y="5018"/>
                  <a:pt x="6393" y="5042"/>
                  <a:pt x="6351" y="5067"/>
                </a:cubicBezTo>
                <a:cubicBezTo>
                  <a:pt x="6387" y="5113"/>
                  <a:pt x="6417" y="5150"/>
                  <a:pt x="6449" y="5192"/>
                </a:cubicBezTo>
                <a:cubicBezTo>
                  <a:pt x="6493" y="5165"/>
                  <a:pt x="6529" y="5143"/>
                  <a:pt x="6570" y="5118"/>
                </a:cubicBezTo>
                <a:cubicBezTo>
                  <a:pt x="6538" y="5076"/>
                  <a:pt x="6510" y="5037"/>
                  <a:pt x="6474" y="4989"/>
                </a:cubicBezTo>
                <a:close/>
                <a:moveTo>
                  <a:pt x="16832" y="4976"/>
                </a:moveTo>
                <a:cubicBezTo>
                  <a:pt x="16777" y="5030"/>
                  <a:pt x="16729" y="5074"/>
                  <a:pt x="16675" y="5128"/>
                </a:cubicBezTo>
                <a:cubicBezTo>
                  <a:pt x="16733" y="5178"/>
                  <a:pt x="16788" y="5222"/>
                  <a:pt x="16828" y="5256"/>
                </a:cubicBezTo>
                <a:cubicBezTo>
                  <a:pt x="16892" y="5209"/>
                  <a:pt x="16949" y="5168"/>
                  <a:pt x="17009" y="5124"/>
                </a:cubicBezTo>
                <a:cubicBezTo>
                  <a:pt x="16945" y="5070"/>
                  <a:pt x="16890" y="5025"/>
                  <a:pt x="16832" y="4976"/>
                </a:cubicBezTo>
                <a:close/>
                <a:moveTo>
                  <a:pt x="8009" y="4973"/>
                </a:moveTo>
                <a:cubicBezTo>
                  <a:pt x="7949" y="4996"/>
                  <a:pt x="7900" y="5016"/>
                  <a:pt x="7847" y="5038"/>
                </a:cubicBezTo>
                <a:cubicBezTo>
                  <a:pt x="7873" y="5087"/>
                  <a:pt x="7894" y="5128"/>
                  <a:pt x="7920" y="5180"/>
                </a:cubicBezTo>
                <a:cubicBezTo>
                  <a:pt x="7977" y="5158"/>
                  <a:pt x="8026" y="5138"/>
                  <a:pt x="8079" y="5118"/>
                </a:cubicBezTo>
                <a:cubicBezTo>
                  <a:pt x="8055" y="5065"/>
                  <a:pt x="8032" y="5020"/>
                  <a:pt x="8009" y="4973"/>
                </a:cubicBezTo>
                <a:close/>
                <a:moveTo>
                  <a:pt x="8871" y="4949"/>
                </a:moveTo>
                <a:cubicBezTo>
                  <a:pt x="8817" y="4962"/>
                  <a:pt x="8767" y="4976"/>
                  <a:pt x="8707" y="4991"/>
                </a:cubicBezTo>
                <a:cubicBezTo>
                  <a:pt x="8730" y="5050"/>
                  <a:pt x="8749" y="5097"/>
                  <a:pt x="8769" y="5146"/>
                </a:cubicBezTo>
                <a:cubicBezTo>
                  <a:pt x="8826" y="5130"/>
                  <a:pt x="8871" y="5116"/>
                  <a:pt x="8924" y="5101"/>
                </a:cubicBezTo>
                <a:cubicBezTo>
                  <a:pt x="8905" y="5047"/>
                  <a:pt x="8888" y="5000"/>
                  <a:pt x="8871" y="4949"/>
                </a:cubicBezTo>
                <a:close/>
                <a:moveTo>
                  <a:pt x="5273" y="4913"/>
                </a:moveTo>
                <a:cubicBezTo>
                  <a:pt x="5247" y="4932"/>
                  <a:pt x="5224" y="4947"/>
                  <a:pt x="5203" y="4962"/>
                </a:cubicBezTo>
                <a:cubicBezTo>
                  <a:pt x="5173" y="4986"/>
                  <a:pt x="5143" y="5010"/>
                  <a:pt x="5113" y="5033"/>
                </a:cubicBezTo>
                <a:cubicBezTo>
                  <a:pt x="5186" y="5130"/>
                  <a:pt x="5271" y="5124"/>
                  <a:pt x="5372" y="5018"/>
                </a:cubicBezTo>
                <a:cubicBezTo>
                  <a:pt x="5341" y="4984"/>
                  <a:pt x="5309" y="4951"/>
                  <a:pt x="5273" y="4913"/>
                </a:cubicBezTo>
                <a:close/>
                <a:moveTo>
                  <a:pt x="8204" y="4902"/>
                </a:moveTo>
                <a:cubicBezTo>
                  <a:pt x="8145" y="4922"/>
                  <a:pt x="8096" y="4942"/>
                  <a:pt x="8039" y="4964"/>
                </a:cubicBezTo>
                <a:cubicBezTo>
                  <a:pt x="8064" y="5013"/>
                  <a:pt x="8085" y="5057"/>
                  <a:pt x="8109" y="5108"/>
                </a:cubicBezTo>
                <a:cubicBezTo>
                  <a:pt x="8170" y="5086"/>
                  <a:pt x="8217" y="5067"/>
                  <a:pt x="8270" y="5048"/>
                </a:cubicBezTo>
                <a:cubicBezTo>
                  <a:pt x="8246" y="4996"/>
                  <a:pt x="8227" y="4952"/>
                  <a:pt x="8204" y="4902"/>
                </a:cubicBezTo>
                <a:close/>
                <a:moveTo>
                  <a:pt x="13035" y="4876"/>
                </a:moveTo>
                <a:cubicBezTo>
                  <a:pt x="13010" y="4940"/>
                  <a:pt x="12991" y="4994"/>
                  <a:pt x="12969" y="5059"/>
                </a:cubicBezTo>
                <a:cubicBezTo>
                  <a:pt x="13069" y="5091"/>
                  <a:pt x="13160" y="5121"/>
                  <a:pt x="13260" y="5153"/>
                </a:cubicBezTo>
                <a:cubicBezTo>
                  <a:pt x="13286" y="5091"/>
                  <a:pt x="13311" y="5035"/>
                  <a:pt x="13337" y="4974"/>
                </a:cubicBezTo>
                <a:cubicBezTo>
                  <a:pt x="13232" y="4939"/>
                  <a:pt x="13135" y="4908"/>
                  <a:pt x="13035" y="4876"/>
                </a:cubicBezTo>
                <a:close/>
                <a:moveTo>
                  <a:pt x="15637" y="4875"/>
                </a:moveTo>
                <a:cubicBezTo>
                  <a:pt x="15589" y="4932"/>
                  <a:pt x="15546" y="4984"/>
                  <a:pt x="15500" y="5040"/>
                </a:cubicBezTo>
                <a:cubicBezTo>
                  <a:pt x="15561" y="5079"/>
                  <a:pt x="15614" y="5116"/>
                  <a:pt x="15672" y="5155"/>
                </a:cubicBezTo>
                <a:cubicBezTo>
                  <a:pt x="15722" y="5096"/>
                  <a:pt x="15765" y="5045"/>
                  <a:pt x="15812" y="4989"/>
                </a:cubicBezTo>
                <a:cubicBezTo>
                  <a:pt x="15748" y="4947"/>
                  <a:pt x="15693" y="4912"/>
                  <a:pt x="15637" y="4875"/>
                </a:cubicBezTo>
                <a:close/>
                <a:moveTo>
                  <a:pt x="8397" y="4834"/>
                </a:moveTo>
                <a:cubicBezTo>
                  <a:pt x="8338" y="4856"/>
                  <a:pt x="8287" y="4875"/>
                  <a:pt x="8234" y="4895"/>
                </a:cubicBezTo>
                <a:cubicBezTo>
                  <a:pt x="8257" y="4947"/>
                  <a:pt x="8276" y="4991"/>
                  <a:pt x="8299" y="5037"/>
                </a:cubicBezTo>
                <a:cubicBezTo>
                  <a:pt x="8355" y="5016"/>
                  <a:pt x="8406" y="5001"/>
                  <a:pt x="8461" y="4983"/>
                </a:cubicBezTo>
                <a:cubicBezTo>
                  <a:pt x="8438" y="4932"/>
                  <a:pt x="8420" y="4885"/>
                  <a:pt x="8397" y="4834"/>
                </a:cubicBezTo>
                <a:close/>
                <a:moveTo>
                  <a:pt x="16100" y="4809"/>
                </a:moveTo>
                <a:cubicBezTo>
                  <a:pt x="16049" y="4866"/>
                  <a:pt x="16007" y="4913"/>
                  <a:pt x="15956" y="4971"/>
                </a:cubicBezTo>
                <a:cubicBezTo>
                  <a:pt x="16017" y="5016"/>
                  <a:pt x="16071" y="5055"/>
                  <a:pt x="16128" y="5097"/>
                </a:cubicBezTo>
                <a:cubicBezTo>
                  <a:pt x="16179" y="5043"/>
                  <a:pt x="16226" y="4994"/>
                  <a:pt x="16278" y="4939"/>
                </a:cubicBezTo>
                <a:cubicBezTo>
                  <a:pt x="16215" y="4893"/>
                  <a:pt x="16158" y="4853"/>
                  <a:pt x="16100" y="4809"/>
                </a:cubicBezTo>
                <a:close/>
                <a:moveTo>
                  <a:pt x="8597" y="4777"/>
                </a:moveTo>
                <a:cubicBezTo>
                  <a:pt x="8537" y="4795"/>
                  <a:pt x="8488" y="4811"/>
                  <a:pt x="8429" y="4829"/>
                </a:cubicBezTo>
                <a:cubicBezTo>
                  <a:pt x="8452" y="4883"/>
                  <a:pt x="8472" y="4929"/>
                  <a:pt x="8493" y="4976"/>
                </a:cubicBezTo>
                <a:cubicBezTo>
                  <a:pt x="8552" y="4957"/>
                  <a:pt x="8599" y="4942"/>
                  <a:pt x="8652" y="4925"/>
                </a:cubicBezTo>
                <a:cubicBezTo>
                  <a:pt x="8633" y="4873"/>
                  <a:pt x="8616" y="4827"/>
                  <a:pt x="8597" y="4777"/>
                </a:cubicBezTo>
                <a:close/>
                <a:moveTo>
                  <a:pt x="7090" y="4775"/>
                </a:moveTo>
                <a:cubicBezTo>
                  <a:pt x="7043" y="4799"/>
                  <a:pt x="7005" y="4819"/>
                  <a:pt x="6964" y="4843"/>
                </a:cubicBezTo>
                <a:cubicBezTo>
                  <a:pt x="6996" y="4890"/>
                  <a:pt x="7022" y="4929"/>
                  <a:pt x="7051" y="4973"/>
                </a:cubicBezTo>
                <a:cubicBezTo>
                  <a:pt x="7096" y="4951"/>
                  <a:pt x="7134" y="4932"/>
                  <a:pt x="7177" y="4910"/>
                </a:cubicBezTo>
                <a:cubicBezTo>
                  <a:pt x="7145" y="4863"/>
                  <a:pt x="7119" y="4821"/>
                  <a:pt x="7090" y="4775"/>
                </a:cubicBezTo>
                <a:close/>
                <a:moveTo>
                  <a:pt x="16572" y="4770"/>
                </a:moveTo>
                <a:cubicBezTo>
                  <a:pt x="16520" y="4826"/>
                  <a:pt x="16474" y="4873"/>
                  <a:pt x="16423" y="4927"/>
                </a:cubicBezTo>
                <a:cubicBezTo>
                  <a:pt x="16486" y="4976"/>
                  <a:pt x="16540" y="5018"/>
                  <a:pt x="16599" y="5064"/>
                </a:cubicBezTo>
                <a:cubicBezTo>
                  <a:pt x="16654" y="5008"/>
                  <a:pt x="16701" y="4959"/>
                  <a:pt x="16752" y="4907"/>
                </a:cubicBezTo>
                <a:cubicBezTo>
                  <a:pt x="16686" y="4858"/>
                  <a:pt x="16631" y="4816"/>
                  <a:pt x="16572" y="4770"/>
                </a:cubicBezTo>
                <a:close/>
                <a:moveTo>
                  <a:pt x="5950" y="4762"/>
                </a:moveTo>
                <a:cubicBezTo>
                  <a:pt x="5861" y="4821"/>
                  <a:pt x="5780" y="4875"/>
                  <a:pt x="5689" y="4932"/>
                </a:cubicBezTo>
                <a:cubicBezTo>
                  <a:pt x="5769" y="5020"/>
                  <a:pt x="5825" y="5124"/>
                  <a:pt x="5920" y="5173"/>
                </a:cubicBezTo>
                <a:cubicBezTo>
                  <a:pt x="6067" y="5253"/>
                  <a:pt x="6239" y="5295"/>
                  <a:pt x="6402" y="5352"/>
                </a:cubicBezTo>
                <a:cubicBezTo>
                  <a:pt x="6408" y="5351"/>
                  <a:pt x="6412" y="5347"/>
                  <a:pt x="6417" y="5344"/>
                </a:cubicBezTo>
                <a:cubicBezTo>
                  <a:pt x="6264" y="5151"/>
                  <a:pt x="6109" y="4961"/>
                  <a:pt x="5950" y="4762"/>
                </a:cubicBezTo>
                <a:close/>
                <a:moveTo>
                  <a:pt x="12591" y="4756"/>
                </a:moveTo>
                <a:cubicBezTo>
                  <a:pt x="12572" y="4822"/>
                  <a:pt x="12555" y="4880"/>
                  <a:pt x="12538" y="4942"/>
                </a:cubicBezTo>
                <a:cubicBezTo>
                  <a:pt x="12642" y="4967"/>
                  <a:pt x="12734" y="4991"/>
                  <a:pt x="12834" y="5016"/>
                </a:cubicBezTo>
                <a:cubicBezTo>
                  <a:pt x="12857" y="4954"/>
                  <a:pt x="12876" y="4898"/>
                  <a:pt x="12899" y="4836"/>
                </a:cubicBezTo>
                <a:cubicBezTo>
                  <a:pt x="12789" y="4807"/>
                  <a:pt x="12693" y="4782"/>
                  <a:pt x="12591" y="4756"/>
                </a:cubicBezTo>
                <a:close/>
                <a:moveTo>
                  <a:pt x="17062" y="4750"/>
                </a:moveTo>
                <a:cubicBezTo>
                  <a:pt x="17002" y="4807"/>
                  <a:pt x="16954" y="4854"/>
                  <a:pt x="16901" y="4905"/>
                </a:cubicBezTo>
                <a:cubicBezTo>
                  <a:pt x="16964" y="4957"/>
                  <a:pt x="17021" y="5003"/>
                  <a:pt x="17062" y="5038"/>
                </a:cubicBezTo>
                <a:cubicBezTo>
                  <a:pt x="17125" y="4991"/>
                  <a:pt x="17178" y="4949"/>
                  <a:pt x="17223" y="4912"/>
                </a:cubicBezTo>
                <a:cubicBezTo>
                  <a:pt x="17170" y="4859"/>
                  <a:pt x="17119" y="4807"/>
                  <a:pt x="17062" y="4750"/>
                </a:cubicBezTo>
                <a:close/>
                <a:moveTo>
                  <a:pt x="6534" y="4736"/>
                </a:moveTo>
                <a:cubicBezTo>
                  <a:pt x="6485" y="4763"/>
                  <a:pt x="6447" y="4787"/>
                  <a:pt x="6406" y="4812"/>
                </a:cubicBezTo>
                <a:cubicBezTo>
                  <a:pt x="6440" y="4858"/>
                  <a:pt x="6468" y="4897"/>
                  <a:pt x="6500" y="4939"/>
                </a:cubicBezTo>
                <a:cubicBezTo>
                  <a:pt x="6546" y="4913"/>
                  <a:pt x="6584" y="4892"/>
                  <a:pt x="6627" y="4866"/>
                </a:cubicBezTo>
                <a:cubicBezTo>
                  <a:pt x="6595" y="4821"/>
                  <a:pt x="6567" y="4780"/>
                  <a:pt x="6534" y="4736"/>
                </a:cubicBezTo>
                <a:close/>
                <a:moveTo>
                  <a:pt x="8796" y="4721"/>
                </a:moveTo>
                <a:cubicBezTo>
                  <a:pt x="8735" y="4738"/>
                  <a:pt x="8684" y="4753"/>
                  <a:pt x="8628" y="4770"/>
                </a:cubicBezTo>
                <a:cubicBezTo>
                  <a:pt x="8648" y="4822"/>
                  <a:pt x="8663" y="4866"/>
                  <a:pt x="8682" y="4917"/>
                </a:cubicBezTo>
                <a:cubicBezTo>
                  <a:pt x="8741" y="4900"/>
                  <a:pt x="8790" y="4886"/>
                  <a:pt x="8847" y="4871"/>
                </a:cubicBezTo>
                <a:cubicBezTo>
                  <a:pt x="8828" y="4817"/>
                  <a:pt x="8813" y="4772"/>
                  <a:pt x="8796" y="4721"/>
                </a:cubicBezTo>
                <a:close/>
                <a:moveTo>
                  <a:pt x="5090" y="4718"/>
                </a:moveTo>
                <a:cubicBezTo>
                  <a:pt x="5029" y="4765"/>
                  <a:pt x="4976" y="4807"/>
                  <a:pt x="4920" y="4851"/>
                </a:cubicBezTo>
                <a:cubicBezTo>
                  <a:pt x="4961" y="4893"/>
                  <a:pt x="4995" y="4927"/>
                  <a:pt x="5033" y="4964"/>
                </a:cubicBezTo>
                <a:cubicBezTo>
                  <a:pt x="5094" y="4919"/>
                  <a:pt x="5145" y="4878"/>
                  <a:pt x="5200" y="4836"/>
                </a:cubicBezTo>
                <a:cubicBezTo>
                  <a:pt x="5162" y="4795"/>
                  <a:pt x="5132" y="4762"/>
                  <a:pt x="5090" y="4718"/>
                </a:cubicBezTo>
                <a:close/>
                <a:moveTo>
                  <a:pt x="6236" y="4667"/>
                </a:moveTo>
                <a:cubicBezTo>
                  <a:pt x="6188" y="4696"/>
                  <a:pt x="6151" y="4718"/>
                  <a:pt x="6105" y="4748"/>
                </a:cubicBezTo>
                <a:cubicBezTo>
                  <a:pt x="6141" y="4794"/>
                  <a:pt x="6171" y="4831"/>
                  <a:pt x="6204" y="4873"/>
                </a:cubicBezTo>
                <a:cubicBezTo>
                  <a:pt x="6251" y="4844"/>
                  <a:pt x="6291" y="4819"/>
                  <a:pt x="6332" y="4794"/>
                </a:cubicBezTo>
                <a:cubicBezTo>
                  <a:pt x="6296" y="4746"/>
                  <a:pt x="6268" y="4709"/>
                  <a:pt x="6236" y="4667"/>
                </a:cubicBezTo>
                <a:close/>
                <a:moveTo>
                  <a:pt x="15835" y="4630"/>
                </a:moveTo>
                <a:cubicBezTo>
                  <a:pt x="15788" y="4689"/>
                  <a:pt x="15744" y="4743"/>
                  <a:pt x="15699" y="4799"/>
                </a:cubicBezTo>
                <a:cubicBezTo>
                  <a:pt x="15761" y="4839"/>
                  <a:pt x="15816" y="4876"/>
                  <a:pt x="15877" y="4917"/>
                </a:cubicBezTo>
                <a:cubicBezTo>
                  <a:pt x="15924" y="4863"/>
                  <a:pt x="15966" y="4814"/>
                  <a:pt x="16018" y="4753"/>
                </a:cubicBezTo>
                <a:cubicBezTo>
                  <a:pt x="15954" y="4709"/>
                  <a:pt x="15897" y="4672"/>
                  <a:pt x="15835" y="4630"/>
                </a:cubicBezTo>
                <a:close/>
                <a:moveTo>
                  <a:pt x="6843" y="4574"/>
                </a:moveTo>
                <a:cubicBezTo>
                  <a:pt x="6797" y="4596"/>
                  <a:pt x="6758" y="4618"/>
                  <a:pt x="6710" y="4643"/>
                </a:cubicBezTo>
                <a:cubicBezTo>
                  <a:pt x="6744" y="4694"/>
                  <a:pt x="6773" y="4733"/>
                  <a:pt x="6801" y="4775"/>
                </a:cubicBezTo>
                <a:cubicBezTo>
                  <a:pt x="6848" y="4750"/>
                  <a:pt x="6886" y="4728"/>
                  <a:pt x="6930" y="4706"/>
                </a:cubicBezTo>
                <a:cubicBezTo>
                  <a:pt x="6897" y="4659"/>
                  <a:pt x="6871" y="4618"/>
                  <a:pt x="6843" y="4574"/>
                </a:cubicBezTo>
                <a:close/>
                <a:moveTo>
                  <a:pt x="16308" y="4573"/>
                </a:moveTo>
                <a:cubicBezTo>
                  <a:pt x="16259" y="4630"/>
                  <a:pt x="16213" y="4682"/>
                  <a:pt x="16166" y="4736"/>
                </a:cubicBezTo>
                <a:cubicBezTo>
                  <a:pt x="16228" y="4782"/>
                  <a:pt x="16281" y="4819"/>
                  <a:pt x="16346" y="4866"/>
                </a:cubicBezTo>
                <a:cubicBezTo>
                  <a:pt x="16397" y="4811"/>
                  <a:pt x="16442" y="4760"/>
                  <a:pt x="16493" y="4706"/>
                </a:cubicBezTo>
                <a:cubicBezTo>
                  <a:pt x="16429" y="4660"/>
                  <a:pt x="16372" y="4620"/>
                  <a:pt x="16308" y="4573"/>
                </a:cubicBezTo>
                <a:close/>
                <a:moveTo>
                  <a:pt x="7820" y="4573"/>
                </a:moveTo>
                <a:cubicBezTo>
                  <a:pt x="7756" y="4600"/>
                  <a:pt x="7705" y="4620"/>
                  <a:pt x="7644" y="4643"/>
                </a:cubicBezTo>
                <a:cubicBezTo>
                  <a:pt x="7709" y="4768"/>
                  <a:pt x="7769" y="4885"/>
                  <a:pt x="7832" y="5006"/>
                </a:cubicBezTo>
                <a:cubicBezTo>
                  <a:pt x="7890" y="4983"/>
                  <a:pt x="7939" y="4962"/>
                  <a:pt x="7996" y="4939"/>
                </a:cubicBezTo>
                <a:cubicBezTo>
                  <a:pt x="7936" y="4812"/>
                  <a:pt x="7879" y="4694"/>
                  <a:pt x="7820" y="4573"/>
                </a:cubicBezTo>
                <a:close/>
                <a:moveTo>
                  <a:pt x="16794" y="4544"/>
                </a:moveTo>
                <a:cubicBezTo>
                  <a:pt x="16741" y="4600"/>
                  <a:pt x="16693" y="4647"/>
                  <a:pt x="16644" y="4699"/>
                </a:cubicBezTo>
                <a:cubicBezTo>
                  <a:pt x="16705" y="4746"/>
                  <a:pt x="16760" y="4790"/>
                  <a:pt x="16824" y="4844"/>
                </a:cubicBezTo>
                <a:cubicBezTo>
                  <a:pt x="16879" y="4789"/>
                  <a:pt x="16928" y="4740"/>
                  <a:pt x="16979" y="4687"/>
                </a:cubicBezTo>
                <a:cubicBezTo>
                  <a:pt x="16913" y="4635"/>
                  <a:pt x="16854" y="4591"/>
                  <a:pt x="16794" y="4544"/>
                </a:cubicBezTo>
                <a:close/>
                <a:moveTo>
                  <a:pt x="17291" y="4534"/>
                </a:moveTo>
                <a:cubicBezTo>
                  <a:pt x="17232" y="4588"/>
                  <a:pt x="17185" y="4635"/>
                  <a:pt x="17132" y="4686"/>
                </a:cubicBezTo>
                <a:cubicBezTo>
                  <a:pt x="17195" y="4738"/>
                  <a:pt x="17253" y="4787"/>
                  <a:pt x="17304" y="4829"/>
                </a:cubicBezTo>
                <a:cubicBezTo>
                  <a:pt x="17363" y="4780"/>
                  <a:pt x="17414" y="4736"/>
                  <a:pt x="17472" y="4687"/>
                </a:cubicBezTo>
                <a:cubicBezTo>
                  <a:pt x="17412" y="4635"/>
                  <a:pt x="17351" y="4584"/>
                  <a:pt x="17291" y="4534"/>
                </a:cubicBezTo>
                <a:close/>
                <a:moveTo>
                  <a:pt x="7421" y="4530"/>
                </a:moveTo>
                <a:cubicBezTo>
                  <a:pt x="7325" y="4574"/>
                  <a:pt x="7240" y="4613"/>
                  <a:pt x="7151" y="4654"/>
                </a:cubicBezTo>
                <a:cubicBezTo>
                  <a:pt x="7232" y="4792"/>
                  <a:pt x="7310" y="4922"/>
                  <a:pt x="7391" y="5059"/>
                </a:cubicBezTo>
                <a:cubicBezTo>
                  <a:pt x="7476" y="5020"/>
                  <a:pt x="7555" y="4984"/>
                  <a:pt x="7644" y="4944"/>
                </a:cubicBezTo>
                <a:cubicBezTo>
                  <a:pt x="7567" y="4800"/>
                  <a:pt x="7497" y="4669"/>
                  <a:pt x="7421" y="4530"/>
                </a:cubicBezTo>
                <a:close/>
                <a:moveTo>
                  <a:pt x="13708" y="4510"/>
                </a:moveTo>
                <a:cubicBezTo>
                  <a:pt x="13680" y="4573"/>
                  <a:pt x="13655" y="4627"/>
                  <a:pt x="13627" y="4686"/>
                </a:cubicBezTo>
                <a:cubicBezTo>
                  <a:pt x="13731" y="4728"/>
                  <a:pt x="13829" y="4767"/>
                  <a:pt x="13935" y="4809"/>
                </a:cubicBezTo>
                <a:cubicBezTo>
                  <a:pt x="13965" y="4753"/>
                  <a:pt x="13993" y="4701"/>
                  <a:pt x="14029" y="4635"/>
                </a:cubicBezTo>
                <a:cubicBezTo>
                  <a:pt x="13916" y="4591"/>
                  <a:pt x="13816" y="4552"/>
                  <a:pt x="13708" y="4510"/>
                </a:cubicBezTo>
                <a:close/>
                <a:moveTo>
                  <a:pt x="8028" y="4497"/>
                </a:moveTo>
                <a:cubicBezTo>
                  <a:pt x="7962" y="4522"/>
                  <a:pt x="7909" y="4542"/>
                  <a:pt x="7850" y="4562"/>
                </a:cubicBezTo>
                <a:cubicBezTo>
                  <a:pt x="7911" y="4689"/>
                  <a:pt x="7968" y="4809"/>
                  <a:pt x="8026" y="4930"/>
                </a:cubicBezTo>
                <a:cubicBezTo>
                  <a:pt x="8087" y="4907"/>
                  <a:pt x="8136" y="4890"/>
                  <a:pt x="8191" y="4868"/>
                </a:cubicBezTo>
                <a:cubicBezTo>
                  <a:pt x="8136" y="4743"/>
                  <a:pt x="8085" y="4625"/>
                  <a:pt x="8028" y="4497"/>
                </a:cubicBezTo>
                <a:close/>
                <a:moveTo>
                  <a:pt x="12668" y="4490"/>
                </a:moveTo>
                <a:cubicBezTo>
                  <a:pt x="12647" y="4562"/>
                  <a:pt x="12632" y="4616"/>
                  <a:pt x="12615" y="4674"/>
                </a:cubicBezTo>
                <a:cubicBezTo>
                  <a:pt x="12723" y="4701"/>
                  <a:pt x="12823" y="4726"/>
                  <a:pt x="12927" y="4753"/>
                </a:cubicBezTo>
                <a:cubicBezTo>
                  <a:pt x="12950" y="4692"/>
                  <a:pt x="12969" y="4637"/>
                  <a:pt x="12991" y="4571"/>
                </a:cubicBezTo>
                <a:cubicBezTo>
                  <a:pt x="12874" y="4542"/>
                  <a:pt x="12772" y="4515"/>
                  <a:pt x="12668" y="4490"/>
                </a:cubicBezTo>
                <a:close/>
                <a:moveTo>
                  <a:pt x="6582" y="4471"/>
                </a:moveTo>
                <a:cubicBezTo>
                  <a:pt x="6533" y="4500"/>
                  <a:pt x="6491" y="4522"/>
                  <a:pt x="6449" y="4547"/>
                </a:cubicBezTo>
                <a:cubicBezTo>
                  <a:pt x="6482" y="4593"/>
                  <a:pt x="6508" y="4632"/>
                  <a:pt x="6540" y="4677"/>
                </a:cubicBezTo>
                <a:cubicBezTo>
                  <a:pt x="6589" y="4650"/>
                  <a:pt x="6629" y="4627"/>
                  <a:pt x="6672" y="4603"/>
                </a:cubicBezTo>
                <a:cubicBezTo>
                  <a:pt x="6638" y="4554"/>
                  <a:pt x="6612" y="4513"/>
                  <a:pt x="6582" y="4471"/>
                </a:cubicBezTo>
                <a:close/>
                <a:moveTo>
                  <a:pt x="9749" y="4463"/>
                </a:moveTo>
                <a:cubicBezTo>
                  <a:pt x="9694" y="4470"/>
                  <a:pt x="9645" y="4476"/>
                  <a:pt x="9588" y="4481"/>
                </a:cubicBezTo>
                <a:cubicBezTo>
                  <a:pt x="9599" y="4544"/>
                  <a:pt x="9609" y="4598"/>
                  <a:pt x="9620" y="4657"/>
                </a:cubicBezTo>
                <a:cubicBezTo>
                  <a:pt x="9677" y="4648"/>
                  <a:pt x="9724" y="4642"/>
                  <a:pt x="9777" y="4633"/>
                </a:cubicBezTo>
                <a:cubicBezTo>
                  <a:pt x="9768" y="4574"/>
                  <a:pt x="9758" y="4522"/>
                  <a:pt x="9749" y="4463"/>
                </a:cubicBezTo>
                <a:close/>
                <a:moveTo>
                  <a:pt x="7733" y="4397"/>
                </a:moveTo>
                <a:cubicBezTo>
                  <a:pt x="7671" y="4424"/>
                  <a:pt x="7616" y="4448"/>
                  <a:pt x="7555" y="4473"/>
                </a:cubicBezTo>
                <a:cubicBezTo>
                  <a:pt x="7584" y="4525"/>
                  <a:pt x="7607" y="4567"/>
                  <a:pt x="7631" y="4611"/>
                </a:cubicBezTo>
                <a:cubicBezTo>
                  <a:pt x="7690" y="4588"/>
                  <a:pt x="7741" y="4567"/>
                  <a:pt x="7805" y="4542"/>
                </a:cubicBezTo>
                <a:cubicBezTo>
                  <a:pt x="7780" y="4490"/>
                  <a:pt x="7758" y="4446"/>
                  <a:pt x="7733" y="4397"/>
                </a:cubicBezTo>
                <a:close/>
                <a:moveTo>
                  <a:pt x="12195" y="4390"/>
                </a:moveTo>
                <a:cubicBezTo>
                  <a:pt x="12182" y="4463"/>
                  <a:pt x="12171" y="4518"/>
                  <a:pt x="12161" y="4579"/>
                </a:cubicBezTo>
                <a:cubicBezTo>
                  <a:pt x="12271" y="4601"/>
                  <a:pt x="12371" y="4620"/>
                  <a:pt x="12475" y="4640"/>
                </a:cubicBezTo>
                <a:cubicBezTo>
                  <a:pt x="12492" y="4574"/>
                  <a:pt x="12509" y="4518"/>
                  <a:pt x="12526" y="4454"/>
                </a:cubicBezTo>
                <a:cubicBezTo>
                  <a:pt x="12415" y="4432"/>
                  <a:pt x="12313" y="4412"/>
                  <a:pt x="12195" y="4390"/>
                </a:cubicBezTo>
                <a:close/>
                <a:moveTo>
                  <a:pt x="16036" y="4387"/>
                </a:moveTo>
                <a:cubicBezTo>
                  <a:pt x="15986" y="4448"/>
                  <a:pt x="15945" y="4500"/>
                  <a:pt x="15899" y="4556"/>
                </a:cubicBezTo>
                <a:cubicBezTo>
                  <a:pt x="15964" y="4600"/>
                  <a:pt x="16020" y="4637"/>
                  <a:pt x="16083" y="4679"/>
                </a:cubicBezTo>
                <a:cubicBezTo>
                  <a:pt x="16132" y="4621"/>
                  <a:pt x="16177" y="4569"/>
                  <a:pt x="16225" y="4513"/>
                </a:cubicBezTo>
                <a:cubicBezTo>
                  <a:pt x="16158" y="4470"/>
                  <a:pt x="16100" y="4429"/>
                  <a:pt x="16036" y="4387"/>
                </a:cubicBezTo>
                <a:close/>
                <a:moveTo>
                  <a:pt x="8450" y="4365"/>
                </a:moveTo>
                <a:cubicBezTo>
                  <a:pt x="8387" y="4383"/>
                  <a:pt x="8334" y="4399"/>
                  <a:pt x="8268" y="4419"/>
                </a:cubicBezTo>
                <a:cubicBezTo>
                  <a:pt x="8319" y="4549"/>
                  <a:pt x="8368" y="4670"/>
                  <a:pt x="8418" y="4795"/>
                </a:cubicBezTo>
                <a:cubicBezTo>
                  <a:pt x="8480" y="4777"/>
                  <a:pt x="8529" y="4762"/>
                  <a:pt x="8588" y="4745"/>
                </a:cubicBezTo>
                <a:cubicBezTo>
                  <a:pt x="8541" y="4616"/>
                  <a:pt x="8497" y="4493"/>
                  <a:pt x="8450" y="4365"/>
                </a:cubicBezTo>
                <a:close/>
                <a:moveTo>
                  <a:pt x="15204" y="4350"/>
                </a:moveTo>
                <a:cubicBezTo>
                  <a:pt x="15185" y="4380"/>
                  <a:pt x="15168" y="4402"/>
                  <a:pt x="15151" y="4431"/>
                </a:cubicBezTo>
                <a:cubicBezTo>
                  <a:pt x="15285" y="4508"/>
                  <a:pt x="15413" y="4584"/>
                  <a:pt x="15550" y="4664"/>
                </a:cubicBezTo>
                <a:cubicBezTo>
                  <a:pt x="15568" y="4638"/>
                  <a:pt x="15587" y="4616"/>
                  <a:pt x="15610" y="4588"/>
                </a:cubicBezTo>
                <a:cubicBezTo>
                  <a:pt x="15472" y="4507"/>
                  <a:pt x="15340" y="4429"/>
                  <a:pt x="15204" y="4350"/>
                </a:cubicBezTo>
                <a:close/>
                <a:moveTo>
                  <a:pt x="13235" y="4350"/>
                </a:moveTo>
                <a:cubicBezTo>
                  <a:pt x="13213" y="4410"/>
                  <a:pt x="13190" y="4466"/>
                  <a:pt x="13165" y="4530"/>
                </a:cubicBezTo>
                <a:cubicBezTo>
                  <a:pt x="13277" y="4567"/>
                  <a:pt x="13377" y="4600"/>
                  <a:pt x="13485" y="4633"/>
                </a:cubicBezTo>
                <a:cubicBezTo>
                  <a:pt x="13511" y="4573"/>
                  <a:pt x="13536" y="4518"/>
                  <a:pt x="13562" y="4456"/>
                </a:cubicBezTo>
                <a:cubicBezTo>
                  <a:pt x="13453" y="4421"/>
                  <a:pt x="13349" y="4387"/>
                  <a:pt x="13235" y="4350"/>
                </a:cubicBezTo>
                <a:close/>
                <a:moveTo>
                  <a:pt x="9191" y="4343"/>
                </a:moveTo>
                <a:cubicBezTo>
                  <a:pt x="9130" y="4355"/>
                  <a:pt x="9083" y="4365"/>
                  <a:pt x="9028" y="4377"/>
                </a:cubicBezTo>
                <a:cubicBezTo>
                  <a:pt x="9045" y="4437"/>
                  <a:pt x="9061" y="4490"/>
                  <a:pt x="9076" y="4549"/>
                </a:cubicBezTo>
                <a:cubicBezTo>
                  <a:pt x="9134" y="4537"/>
                  <a:pt x="9183" y="4527"/>
                  <a:pt x="9238" y="4515"/>
                </a:cubicBezTo>
                <a:cubicBezTo>
                  <a:pt x="9221" y="4453"/>
                  <a:pt x="9206" y="4400"/>
                  <a:pt x="9191" y="4343"/>
                </a:cubicBezTo>
                <a:close/>
                <a:moveTo>
                  <a:pt x="16520" y="4340"/>
                </a:moveTo>
                <a:cubicBezTo>
                  <a:pt x="16470" y="4394"/>
                  <a:pt x="16425" y="4444"/>
                  <a:pt x="16374" y="4502"/>
                </a:cubicBezTo>
                <a:cubicBezTo>
                  <a:pt x="16440" y="4549"/>
                  <a:pt x="16497" y="4591"/>
                  <a:pt x="16561" y="4637"/>
                </a:cubicBezTo>
                <a:cubicBezTo>
                  <a:pt x="16612" y="4581"/>
                  <a:pt x="16659" y="4532"/>
                  <a:pt x="16711" y="4478"/>
                </a:cubicBezTo>
                <a:cubicBezTo>
                  <a:pt x="16646" y="4431"/>
                  <a:pt x="16586" y="4387"/>
                  <a:pt x="16520" y="4340"/>
                </a:cubicBezTo>
                <a:close/>
                <a:moveTo>
                  <a:pt x="7947" y="4321"/>
                </a:moveTo>
                <a:cubicBezTo>
                  <a:pt x="7883" y="4345"/>
                  <a:pt x="7830" y="4365"/>
                  <a:pt x="7767" y="4389"/>
                </a:cubicBezTo>
                <a:cubicBezTo>
                  <a:pt x="7792" y="4439"/>
                  <a:pt x="7813" y="4481"/>
                  <a:pt x="7835" y="4530"/>
                </a:cubicBezTo>
                <a:cubicBezTo>
                  <a:pt x="7898" y="4508"/>
                  <a:pt x="7951" y="4488"/>
                  <a:pt x="8013" y="4466"/>
                </a:cubicBezTo>
                <a:cubicBezTo>
                  <a:pt x="7990" y="4414"/>
                  <a:pt x="7970" y="4370"/>
                  <a:pt x="7947" y="4321"/>
                </a:cubicBezTo>
                <a:close/>
                <a:moveTo>
                  <a:pt x="11328" y="4318"/>
                </a:moveTo>
                <a:cubicBezTo>
                  <a:pt x="11322" y="4416"/>
                  <a:pt x="11316" y="4500"/>
                  <a:pt x="11311" y="4589"/>
                </a:cubicBezTo>
                <a:cubicBezTo>
                  <a:pt x="11396" y="4596"/>
                  <a:pt x="11469" y="4601"/>
                  <a:pt x="11549" y="4608"/>
                </a:cubicBezTo>
                <a:cubicBezTo>
                  <a:pt x="11560" y="4513"/>
                  <a:pt x="11570" y="4431"/>
                  <a:pt x="11581" y="4341"/>
                </a:cubicBezTo>
                <a:cubicBezTo>
                  <a:pt x="11496" y="4335"/>
                  <a:pt x="11420" y="4326"/>
                  <a:pt x="11328" y="4318"/>
                </a:cubicBezTo>
                <a:close/>
                <a:moveTo>
                  <a:pt x="17013" y="4313"/>
                </a:moveTo>
                <a:cubicBezTo>
                  <a:pt x="16960" y="4368"/>
                  <a:pt x="16913" y="4419"/>
                  <a:pt x="16862" y="4471"/>
                </a:cubicBezTo>
                <a:cubicBezTo>
                  <a:pt x="16928" y="4524"/>
                  <a:pt x="16987" y="4569"/>
                  <a:pt x="17049" y="4618"/>
                </a:cubicBezTo>
                <a:cubicBezTo>
                  <a:pt x="17104" y="4564"/>
                  <a:pt x="17153" y="4515"/>
                  <a:pt x="17204" y="4463"/>
                </a:cubicBezTo>
                <a:cubicBezTo>
                  <a:pt x="17140" y="4412"/>
                  <a:pt x="17081" y="4367"/>
                  <a:pt x="17013" y="4313"/>
                </a:cubicBezTo>
                <a:close/>
                <a:moveTo>
                  <a:pt x="10479" y="4306"/>
                </a:moveTo>
                <a:cubicBezTo>
                  <a:pt x="10390" y="4311"/>
                  <a:pt x="10310" y="4316"/>
                  <a:pt x="10225" y="4321"/>
                </a:cubicBezTo>
                <a:cubicBezTo>
                  <a:pt x="10233" y="4412"/>
                  <a:pt x="10240" y="4497"/>
                  <a:pt x="10248" y="4589"/>
                </a:cubicBezTo>
                <a:cubicBezTo>
                  <a:pt x="10337" y="4584"/>
                  <a:pt x="10411" y="4579"/>
                  <a:pt x="10479" y="4576"/>
                </a:cubicBezTo>
                <a:cubicBezTo>
                  <a:pt x="10479" y="4481"/>
                  <a:pt x="10479" y="4399"/>
                  <a:pt x="10479" y="4306"/>
                </a:cubicBezTo>
                <a:close/>
                <a:moveTo>
                  <a:pt x="8662" y="4306"/>
                </a:moveTo>
                <a:cubicBezTo>
                  <a:pt x="8595" y="4324"/>
                  <a:pt x="8539" y="4341"/>
                  <a:pt x="8478" y="4358"/>
                </a:cubicBezTo>
                <a:cubicBezTo>
                  <a:pt x="8527" y="4490"/>
                  <a:pt x="8571" y="4611"/>
                  <a:pt x="8616" y="4736"/>
                </a:cubicBezTo>
                <a:cubicBezTo>
                  <a:pt x="8679" y="4719"/>
                  <a:pt x="8728" y="4706"/>
                  <a:pt x="8788" y="4689"/>
                </a:cubicBezTo>
                <a:cubicBezTo>
                  <a:pt x="8745" y="4556"/>
                  <a:pt x="8705" y="4434"/>
                  <a:pt x="8662" y="4306"/>
                </a:cubicBezTo>
                <a:close/>
                <a:moveTo>
                  <a:pt x="10961" y="4302"/>
                </a:moveTo>
                <a:cubicBezTo>
                  <a:pt x="10961" y="4397"/>
                  <a:pt x="10961" y="4480"/>
                  <a:pt x="10961" y="4571"/>
                </a:cubicBezTo>
                <a:cubicBezTo>
                  <a:pt x="11038" y="4574"/>
                  <a:pt x="11112" y="4578"/>
                  <a:pt x="11195" y="4581"/>
                </a:cubicBezTo>
                <a:cubicBezTo>
                  <a:pt x="11203" y="4490"/>
                  <a:pt x="11208" y="4405"/>
                  <a:pt x="11214" y="4313"/>
                </a:cubicBezTo>
                <a:cubicBezTo>
                  <a:pt x="11125" y="4309"/>
                  <a:pt x="11048" y="4306"/>
                  <a:pt x="10961" y="4302"/>
                </a:cubicBezTo>
                <a:close/>
                <a:moveTo>
                  <a:pt x="8164" y="4248"/>
                </a:moveTo>
                <a:cubicBezTo>
                  <a:pt x="8098" y="4270"/>
                  <a:pt x="8043" y="4289"/>
                  <a:pt x="7981" y="4311"/>
                </a:cubicBezTo>
                <a:cubicBezTo>
                  <a:pt x="8002" y="4360"/>
                  <a:pt x="8021" y="4404"/>
                  <a:pt x="8043" y="4458"/>
                </a:cubicBezTo>
                <a:cubicBezTo>
                  <a:pt x="8108" y="4436"/>
                  <a:pt x="8161" y="4417"/>
                  <a:pt x="8223" y="4395"/>
                </a:cubicBezTo>
                <a:cubicBezTo>
                  <a:pt x="8202" y="4343"/>
                  <a:pt x="8183" y="4297"/>
                  <a:pt x="8164" y="4248"/>
                </a:cubicBezTo>
                <a:close/>
                <a:moveTo>
                  <a:pt x="11764" y="4223"/>
                </a:moveTo>
                <a:cubicBezTo>
                  <a:pt x="11726" y="4470"/>
                  <a:pt x="11692" y="4706"/>
                  <a:pt x="11657" y="4951"/>
                </a:cubicBezTo>
                <a:cubicBezTo>
                  <a:pt x="11745" y="4962"/>
                  <a:pt x="11827" y="4973"/>
                  <a:pt x="11914" y="4984"/>
                </a:cubicBezTo>
                <a:cubicBezTo>
                  <a:pt x="11961" y="4738"/>
                  <a:pt x="12006" y="4503"/>
                  <a:pt x="12054" y="4260"/>
                </a:cubicBezTo>
                <a:cubicBezTo>
                  <a:pt x="11957" y="4247"/>
                  <a:pt x="11868" y="4235"/>
                  <a:pt x="11764" y="4223"/>
                </a:cubicBezTo>
                <a:close/>
                <a:moveTo>
                  <a:pt x="4961" y="4216"/>
                </a:moveTo>
                <a:cubicBezTo>
                  <a:pt x="4895" y="4267"/>
                  <a:pt x="4838" y="4309"/>
                  <a:pt x="4780" y="4353"/>
                </a:cubicBezTo>
                <a:cubicBezTo>
                  <a:pt x="4816" y="4394"/>
                  <a:pt x="4846" y="4424"/>
                  <a:pt x="4880" y="4461"/>
                </a:cubicBezTo>
                <a:cubicBezTo>
                  <a:pt x="4944" y="4416"/>
                  <a:pt x="5001" y="4373"/>
                  <a:pt x="5062" y="4329"/>
                </a:cubicBezTo>
                <a:cubicBezTo>
                  <a:pt x="5028" y="4292"/>
                  <a:pt x="4999" y="4259"/>
                  <a:pt x="4961" y="4216"/>
                </a:cubicBezTo>
                <a:close/>
                <a:moveTo>
                  <a:pt x="8384" y="4181"/>
                </a:moveTo>
                <a:cubicBezTo>
                  <a:pt x="8319" y="4201"/>
                  <a:pt x="8264" y="4218"/>
                  <a:pt x="8196" y="4238"/>
                </a:cubicBezTo>
                <a:cubicBezTo>
                  <a:pt x="8219" y="4294"/>
                  <a:pt x="8238" y="4340"/>
                  <a:pt x="8257" y="4387"/>
                </a:cubicBezTo>
                <a:cubicBezTo>
                  <a:pt x="8325" y="4365"/>
                  <a:pt x="8380" y="4348"/>
                  <a:pt x="8438" y="4328"/>
                </a:cubicBezTo>
                <a:cubicBezTo>
                  <a:pt x="8420" y="4275"/>
                  <a:pt x="8403" y="4232"/>
                  <a:pt x="8384" y="4181"/>
                </a:cubicBezTo>
                <a:close/>
                <a:moveTo>
                  <a:pt x="7631" y="4178"/>
                </a:moveTo>
                <a:cubicBezTo>
                  <a:pt x="7569" y="4203"/>
                  <a:pt x="7510" y="4225"/>
                  <a:pt x="7446" y="4250"/>
                </a:cubicBezTo>
                <a:cubicBezTo>
                  <a:pt x="7474" y="4302"/>
                  <a:pt x="7497" y="4346"/>
                  <a:pt x="7521" y="4397"/>
                </a:cubicBezTo>
                <a:cubicBezTo>
                  <a:pt x="7584" y="4373"/>
                  <a:pt x="7641" y="4351"/>
                  <a:pt x="7703" y="4326"/>
                </a:cubicBezTo>
                <a:cubicBezTo>
                  <a:pt x="7680" y="4277"/>
                  <a:pt x="7659" y="4235"/>
                  <a:pt x="7631" y="4178"/>
                </a:cubicBezTo>
                <a:close/>
                <a:moveTo>
                  <a:pt x="16234" y="4144"/>
                </a:moveTo>
                <a:cubicBezTo>
                  <a:pt x="16187" y="4203"/>
                  <a:pt x="16143" y="4257"/>
                  <a:pt x="16100" y="4313"/>
                </a:cubicBezTo>
                <a:cubicBezTo>
                  <a:pt x="16166" y="4356"/>
                  <a:pt x="16225" y="4397"/>
                  <a:pt x="16291" y="4441"/>
                </a:cubicBezTo>
                <a:cubicBezTo>
                  <a:pt x="16338" y="4387"/>
                  <a:pt x="16382" y="4336"/>
                  <a:pt x="16433" y="4277"/>
                </a:cubicBezTo>
                <a:cubicBezTo>
                  <a:pt x="16363" y="4230"/>
                  <a:pt x="16300" y="4189"/>
                  <a:pt x="16234" y="4144"/>
                </a:cubicBezTo>
                <a:close/>
                <a:moveTo>
                  <a:pt x="8603" y="4122"/>
                </a:moveTo>
                <a:cubicBezTo>
                  <a:pt x="8537" y="4140"/>
                  <a:pt x="8478" y="4157"/>
                  <a:pt x="8418" y="4174"/>
                </a:cubicBezTo>
                <a:cubicBezTo>
                  <a:pt x="8437" y="4226"/>
                  <a:pt x="8452" y="4270"/>
                  <a:pt x="8471" y="4321"/>
                </a:cubicBezTo>
                <a:cubicBezTo>
                  <a:pt x="8533" y="4304"/>
                  <a:pt x="8588" y="4291"/>
                  <a:pt x="8654" y="4272"/>
                </a:cubicBezTo>
                <a:cubicBezTo>
                  <a:pt x="8635" y="4216"/>
                  <a:pt x="8620" y="4172"/>
                  <a:pt x="8603" y="4122"/>
                </a:cubicBezTo>
                <a:close/>
                <a:moveTo>
                  <a:pt x="16728" y="4102"/>
                </a:moveTo>
                <a:cubicBezTo>
                  <a:pt x="16676" y="4159"/>
                  <a:pt x="16631" y="4210"/>
                  <a:pt x="16584" y="4264"/>
                </a:cubicBezTo>
                <a:cubicBezTo>
                  <a:pt x="16652" y="4313"/>
                  <a:pt x="16709" y="4355"/>
                  <a:pt x="16779" y="4405"/>
                </a:cubicBezTo>
                <a:cubicBezTo>
                  <a:pt x="16830" y="4350"/>
                  <a:pt x="16875" y="4299"/>
                  <a:pt x="16926" y="4245"/>
                </a:cubicBezTo>
                <a:cubicBezTo>
                  <a:pt x="16856" y="4194"/>
                  <a:pt x="16794" y="4151"/>
                  <a:pt x="16728" y="4102"/>
                </a:cubicBezTo>
                <a:close/>
                <a:moveTo>
                  <a:pt x="7850" y="4093"/>
                </a:moveTo>
                <a:cubicBezTo>
                  <a:pt x="7782" y="4120"/>
                  <a:pt x="7724" y="4142"/>
                  <a:pt x="7663" y="4166"/>
                </a:cubicBezTo>
                <a:cubicBezTo>
                  <a:pt x="7690" y="4220"/>
                  <a:pt x="7712" y="4265"/>
                  <a:pt x="7737" y="4314"/>
                </a:cubicBezTo>
                <a:cubicBezTo>
                  <a:pt x="7803" y="4289"/>
                  <a:pt x="7860" y="4267"/>
                  <a:pt x="7918" y="4245"/>
                </a:cubicBezTo>
                <a:cubicBezTo>
                  <a:pt x="7894" y="4191"/>
                  <a:pt x="7875" y="4147"/>
                  <a:pt x="7850" y="4093"/>
                </a:cubicBezTo>
                <a:close/>
                <a:moveTo>
                  <a:pt x="8074" y="4021"/>
                </a:moveTo>
                <a:cubicBezTo>
                  <a:pt x="8007" y="4043"/>
                  <a:pt x="7949" y="4063"/>
                  <a:pt x="7884" y="4085"/>
                </a:cubicBezTo>
                <a:cubicBezTo>
                  <a:pt x="7907" y="4137"/>
                  <a:pt x="7926" y="4181"/>
                  <a:pt x="7951" y="4237"/>
                </a:cubicBezTo>
                <a:cubicBezTo>
                  <a:pt x="8017" y="4215"/>
                  <a:pt x="8074" y="4196"/>
                  <a:pt x="8136" y="4174"/>
                </a:cubicBezTo>
                <a:cubicBezTo>
                  <a:pt x="8115" y="4122"/>
                  <a:pt x="8096" y="4075"/>
                  <a:pt x="8074" y="4021"/>
                </a:cubicBezTo>
                <a:close/>
                <a:moveTo>
                  <a:pt x="4784" y="4017"/>
                </a:moveTo>
                <a:cubicBezTo>
                  <a:pt x="4717" y="4066"/>
                  <a:pt x="4659" y="4110"/>
                  <a:pt x="4596" y="4156"/>
                </a:cubicBezTo>
                <a:cubicBezTo>
                  <a:pt x="4634" y="4198"/>
                  <a:pt x="4668" y="4233"/>
                  <a:pt x="4710" y="4277"/>
                </a:cubicBezTo>
                <a:cubicBezTo>
                  <a:pt x="4776" y="4228"/>
                  <a:pt x="4833" y="4186"/>
                  <a:pt x="4895" y="4140"/>
                </a:cubicBezTo>
                <a:cubicBezTo>
                  <a:pt x="4855" y="4098"/>
                  <a:pt x="4821" y="4059"/>
                  <a:pt x="4784" y="4017"/>
                </a:cubicBezTo>
                <a:close/>
                <a:moveTo>
                  <a:pt x="9766" y="4007"/>
                </a:moveTo>
                <a:cubicBezTo>
                  <a:pt x="9701" y="4017"/>
                  <a:pt x="9649" y="4024"/>
                  <a:pt x="9592" y="4034"/>
                </a:cubicBezTo>
                <a:cubicBezTo>
                  <a:pt x="9603" y="4093"/>
                  <a:pt x="9611" y="4145"/>
                  <a:pt x="9622" y="4205"/>
                </a:cubicBezTo>
                <a:cubicBezTo>
                  <a:pt x="9679" y="4198"/>
                  <a:pt x="9730" y="4191"/>
                  <a:pt x="9790" y="4184"/>
                </a:cubicBezTo>
                <a:cubicBezTo>
                  <a:pt x="9783" y="4124"/>
                  <a:pt x="9775" y="4071"/>
                  <a:pt x="9766" y="4007"/>
                </a:cubicBezTo>
                <a:close/>
                <a:moveTo>
                  <a:pt x="13946" y="3997"/>
                </a:moveTo>
                <a:cubicBezTo>
                  <a:pt x="13916" y="4061"/>
                  <a:pt x="13889" y="4117"/>
                  <a:pt x="13863" y="4174"/>
                </a:cubicBezTo>
                <a:cubicBezTo>
                  <a:pt x="13982" y="4221"/>
                  <a:pt x="14090" y="4262"/>
                  <a:pt x="14201" y="4306"/>
                </a:cubicBezTo>
                <a:cubicBezTo>
                  <a:pt x="14232" y="4247"/>
                  <a:pt x="14260" y="4198"/>
                  <a:pt x="14292" y="4135"/>
                </a:cubicBezTo>
                <a:cubicBezTo>
                  <a:pt x="14173" y="4086"/>
                  <a:pt x="14063" y="4043"/>
                  <a:pt x="13946" y="3997"/>
                </a:cubicBezTo>
                <a:close/>
                <a:moveTo>
                  <a:pt x="12831" y="3951"/>
                </a:moveTo>
                <a:cubicBezTo>
                  <a:pt x="12812" y="4017"/>
                  <a:pt x="12795" y="4073"/>
                  <a:pt x="12776" y="4137"/>
                </a:cubicBezTo>
                <a:cubicBezTo>
                  <a:pt x="12897" y="4167"/>
                  <a:pt x="13003" y="4194"/>
                  <a:pt x="13116" y="4223"/>
                </a:cubicBezTo>
                <a:cubicBezTo>
                  <a:pt x="13137" y="4161"/>
                  <a:pt x="13156" y="4105"/>
                  <a:pt x="13177" y="4043"/>
                </a:cubicBezTo>
                <a:cubicBezTo>
                  <a:pt x="13058" y="4012"/>
                  <a:pt x="12948" y="3983"/>
                  <a:pt x="12831" y="3951"/>
                </a:cubicBezTo>
                <a:close/>
                <a:moveTo>
                  <a:pt x="8300" y="3951"/>
                </a:moveTo>
                <a:cubicBezTo>
                  <a:pt x="8232" y="3972"/>
                  <a:pt x="8174" y="3990"/>
                  <a:pt x="8108" y="4010"/>
                </a:cubicBezTo>
                <a:cubicBezTo>
                  <a:pt x="8130" y="4066"/>
                  <a:pt x="8149" y="4113"/>
                  <a:pt x="8170" y="4164"/>
                </a:cubicBezTo>
                <a:cubicBezTo>
                  <a:pt x="8236" y="4144"/>
                  <a:pt x="8291" y="4127"/>
                  <a:pt x="8357" y="4107"/>
                </a:cubicBezTo>
                <a:cubicBezTo>
                  <a:pt x="8336" y="4049"/>
                  <a:pt x="8319" y="4004"/>
                  <a:pt x="8300" y="3951"/>
                </a:cubicBezTo>
                <a:close/>
                <a:moveTo>
                  <a:pt x="10974" y="3921"/>
                </a:moveTo>
                <a:cubicBezTo>
                  <a:pt x="10974" y="4004"/>
                  <a:pt x="10974" y="4086"/>
                  <a:pt x="10974" y="4179"/>
                </a:cubicBezTo>
                <a:cubicBezTo>
                  <a:pt x="11053" y="4183"/>
                  <a:pt x="11135" y="4186"/>
                  <a:pt x="11224" y="4189"/>
                </a:cubicBezTo>
                <a:cubicBezTo>
                  <a:pt x="11229" y="4097"/>
                  <a:pt x="11235" y="4014"/>
                  <a:pt x="11241" y="3921"/>
                </a:cubicBezTo>
                <a:cubicBezTo>
                  <a:pt x="11148" y="3921"/>
                  <a:pt x="11065" y="3921"/>
                  <a:pt x="10974" y="3921"/>
                </a:cubicBezTo>
                <a:close/>
                <a:moveTo>
                  <a:pt x="10588" y="3918"/>
                </a:moveTo>
                <a:cubicBezTo>
                  <a:pt x="10588" y="4007"/>
                  <a:pt x="10588" y="4090"/>
                  <a:pt x="10588" y="4176"/>
                </a:cubicBezTo>
                <a:cubicBezTo>
                  <a:pt x="10683" y="4176"/>
                  <a:pt x="10762" y="4176"/>
                  <a:pt x="10843" y="4176"/>
                </a:cubicBezTo>
                <a:cubicBezTo>
                  <a:pt x="10843" y="4085"/>
                  <a:pt x="10843" y="4000"/>
                  <a:pt x="10843" y="3918"/>
                </a:cubicBezTo>
                <a:cubicBezTo>
                  <a:pt x="10753" y="3918"/>
                  <a:pt x="10670" y="3918"/>
                  <a:pt x="10588" y="3918"/>
                </a:cubicBezTo>
                <a:close/>
                <a:moveTo>
                  <a:pt x="10460" y="3916"/>
                </a:moveTo>
                <a:cubicBezTo>
                  <a:pt x="10371" y="3921"/>
                  <a:pt x="10291" y="3926"/>
                  <a:pt x="10193" y="3931"/>
                </a:cubicBezTo>
                <a:cubicBezTo>
                  <a:pt x="10201" y="4026"/>
                  <a:pt x="10208" y="4110"/>
                  <a:pt x="10218" y="4201"/>
                </a:cubicBezTo>
                <a:cubicBezTo>
                  <a:pt x="10310" y="4194"/>
                  <a:pt x="10390" y="4189"/>
                  <a:pt x="10473" y="4184"/>
                </a:cubicBezTo>
                <a:cubicBezTo>
                  <a:pt x="10469" y="4090"/>
                  <a:pt x="10463" y="4005"/>
                  <a:pt x="10460" y="3916"/>
                </a:cubicBezTo>
                <a:close/>
                <a:moveTo>
                  <a:pt x="16434" y="3901"/>
                </a:moveTo>
                <a:cubicBezTo>
                  <a:pt x="16385" y="3961"/>
                  <a:pt x="16342" y="4014"/>
                  <a:pt x="16298" y="4070"/>
                </a:cubicBezTo>
                <a:cubicBezTo>
                  <a:pt x="16368" y="4117"/>
                  <a:pt x="16429" y="4157"/>
                  <a:pt x="16497" y="4203"/>
                </a:cubicBezTo>
                <a:cubicBezTo>
                  <a:pt x="16546" y="4145"/>
                  <a:pt x="16589" y="4093"/>
                  <a:pt x="16639" y="4037"/>
                </a:cubicBezTo>
                <a:cubicBezTo>
                  <a:pt x="16569" y="3992"/>
                  <a:pt x="16508" y="3950"/>
                  <a:pt x="16434" y="3901"/>
                </a:cubicBezTo>
                <a:close/>
                <a:moveTo>
                  <a:pt x="8525" y="3891"/>
                </a:moveTo>
                <a:cubicBezTo>
                  <a:pt x="8457" y="3907"/>
                  <a:pt x="8399" y="3924"/>
                  <a:pt x="8333" y="3941"/>
                </a:cubicBezTo>
                <a:cubicBezTo>
                  <a:pt x="8351" y="3995"/>
                  <a:pt x="8368" y="4043"/>
                  <a:pt x="8387" y="4100"/>
                </a:cubicBezTo>
                <a:cubicBezTo>
                  <a:pt x="8457" y="4080"/>
                  <a:pt x="8516" y="4063"/>
                  <a:pt x="8578" y="4044"/>
                </a:cubicBezTo>
                <a:cubicBezTo>
                  <a:pt x="8559" y="3988"/>
                  <a:pt x="8544" y="3941"/>
                  <a:pt x="8525" y="3891"/>
                </a:cubicBezTo>
                <a:close/>
                <a:moveTo>
                  <a:pt x="12318" y="3847"/>
                </a:moveTo>
                <a:cubicBezTo>
                  <a:pt x="12303" y="3913"/>
                  <a:pt x="12290" y="3968"/>
                  <a:pt x="12277" y="4032"/>
                </a:cubicBezTo>
                <a:cubicBezTo>
                  <a:pt x="12394" y="4056"/>
                  <a:pt x="12505" y="4078"/>
                  <a:pt x="12623" y="4102"/>
                </a:cubicBezTo>
                <a:cubicBezTo>
                  <a:pt x="12640" y="4039"/>
                  <a:pt x="12657" y="3983"/>
                  <a:pt x="12674" y="3918"/>
                </a:cubicBezTo>
                <a:cubicBezTo>
                  <a:pt x="12553" y="3894"/>
                  <a:pt x="12439" y="3870"/>
                  <a:pt x="12318" y="3847"/>
                </a:cubicBezTo>
                <a:close/>
                <a:moveTo>
                  <a:pt x="13436" y="3823"/>
                </a:moveTo>
                <a:cubicBezTo>
                  <a:pt x="13411" y="3886"/>
                  <a:pt x="13390" y="3941"/>
                  <a:pt x="13366" y="4005"/>
                </a:cubicBezTo>
                <a:cubicBezTo>
                  <a:pt x="13489" y="4046"/>
                  <a:pt x="13598" y="4081"/>
                  <a:pt x="13714" y="4118"/>
                </a:cubicBezTo>
                <a:cubicBezTo>
                  <a:pt x="13740" y="4056"/>
                  <a:pt x="13763" y="4004"/>
                  <a:pt x="13789" y="3941"/>
                </a:cubicBezTo>
                <a:cubicBezTo>
                  <a:pt x="13668" y="3902"/>
                  <a:pt x="13555" y="3865"/>
                  <a:pt x="13436" y="3823"/>
                </a:cubicBezTo>
                <a:close/>
                <a:moveTo>
                  <a:pt x="9355" y="3810"/>
                </a:moveTo>
                <a:cubicBezTo>
                  <a:pt x="9291" y="3821"/>
                  <a:pt x="9236" y="3832"/>
                  <a:pt x="9176" y="3843"/>
                </a:cubicBezTo>
                <a:cubicBezTo>
                  <a:pt x="9191" y="3904"/>
                  <a:pt x="9204" y="3956"/>
                  <a:pt x="9217" y="4016"/>
                </a:cubicBezTo>
                <a:cubicBezTo>
                  <a:pt x="9280" y="4004"/>
                  <a:pt x="9333" y="3994"/>
                  <a:pt x="9391" y="3983"/>
                </a:cubicBezTo>
                <a:cubicBezTo>
                  <a:pt x="9378" y="3921"/>
                  <a:pt x="9367" y="3867"/>
                  <a:pt x="9355" y="3810"/>
                </a:cubicBezTo>
                <a:close/>
                <a:moveTo>
                  <a:pt x="7440" y="3778"/>
                </a:moveTo>
                <a:cubicBezTo>
                  <a:pt x="7370" y="3805"/>
                  <a:pt x="7310" y="3828"/>
                  <a:pt x="7242" y="3855"/>
                </a:cubicBezTo>
                <a:cubicBezTo>
                  <a:pt x="7306" y="3980"/>
                  <a:pt x="7366" y="4097"/>
                  <a:pt x="7429" y="4220"/>
                </a:cubicBezTo>
                <a:cubicBezTo>
                  <a:pt x="7491" y="4194"/>
                  <a:pt x="7548" y="4172"/>
                  <a:pt x="7616" y="4145"/>
                </a:cubicBezTo>
                <a:cubicBezTo>
                  <a:pt x="7555" y="4019"/>
                  <a:pt x="7499" y="3901"/>
                  <a:pt x="7440" y="3778"/>
                </a:cubicBezTo>
                <a:close/>
                <a:moveTo>
                  <a:pt x="14067" y="3742"/>
                </a:moveTo>
                <a:cubicBezTo>
                  <a:pt x="14037" y="3803"/>
                  <a:pt x="14012" y="3859"/>
                  <a:pt x="13984" y="3918"/>
                </a:cubicBezTo>
                <a:cubicBezTo>
                  <a:pt x="14103" y="3965"/>
                  <a:pt x="14215" y="4009"/>
                  <a:pt x="14334" y="4056"/>
                </a:cubicBezTo>
                <a:cubicBezTo>
                  <a:pt x="14364" y="3997"/>
                  <a:pt x="14392" y="3943"/>
                  <a:pt x="14426" y="3884"/>
                </a:cubicBezTo>
                <a:cubicBezTo>
                  <a:pt x="14302" y="3835"/>
                  <a:pt x="14188" y="3789"/>
                  <a:pt x="14067" y="3742"/>
                </a:cubicBezTo>
                <a:close/>
                <a:moveTo>
                  <a:pt x="11840" y="3712"/>
                </a:moveTo>
                <a:cubicBezTo>
                  <a:pt x="11823" y="3835"/>
                  <a:pt x="11806" y="3946"/>
                  <a:pt x="11787" y="4066"/>
                </a:cubicBezTo>
                <a:cubicBezTo>
                  <a:pt x="11889" y="4080"/>
                  <a:pt x="11984" y="4091"/>
                  <a:pt x="12082" y="4105"/>
                </a:cubicBezTo>
                <a:cubicBezTo>
                  <a:pt x="12105" y="3983"/>
                  <a:pt x="12125" y="3875"/>
                  <a:pt x="12150" y="3752"/>
                </a:cubicBezTo>
                <a:cubicBezTo>
                  <a:pt x="12040" y="3737"/>
                  <a:pt x="11944" y="3725"/>
                  <a:pt x="11840" y="3712"/>
                </a:cubicBezTo>
                <a:close/>
                <a:moveTo>
                  <a:pt x="7673" y="3691"/>
                </a:moveTo>
                <a:cubicBezTo>
                  <a:pt x="7603" y="3717"/>
                  <a:pt x="7542" y="3740"/>
                  <a:pt x="7474" y="3766"/>
                </a:cubicBezTo>
                <a:cubicBezTo>
                  <a:pt x="7533" y="3891"/>
                  <a:pt x="7589" y="4010"/>
                  <a:pt x="7648" y="4134"/>
                </a:cubicBezTo>
                <a:cubicBezTo>
                  <a:pt x="7716" y="4108"/>
                  <a:pt x="7773" y="4086"/>
                  <a:pt x="7837" y="4063"/>
                </a:cubicBezTo>
                <a:cubicBezTo>
                  <a:pt x="7780" y="3936"/>
                  <a:pt x="7728" y="3816"/>
                  <a:pt x="7673" y="3691"/>
                </a:cubicBezTo>
                <a:close/>
                <a:moveTo>
                  <a:pt x="8930" y="3641"/>
                </a:moveTo>
                <a:cubicBezTo>
                  <a:pt x="8868" y="3654"/>
                  <a:pt x="8817" y="3666"/>
                  <a:pt x="8750" y="3681"/>
                </a:cubicBezTo>
                <a:cubicBezTo>
                  <a:pt x="8769" y="3744"/>
                  <a:pt x="8786" y="3796"/>
                  <a:pt x="8803" y="3853"/>
                </a:cubicBezTo>
                <a:cubicBezTo>
                  <a:pt x="8868" y="3837"/>
                  <a:pt x="8921" y="3825"/>
                  <a:pt x="8979" y="3810"/>
                </a:cubicBezTo>
                <a:cubicBezTo>
                  <a:pt x="8960" y="3747"/>
                  <a:pt x="8945" y="3695"/>
                  <a:pt x="8930" y="3641"/>
                </a:cubicBezTo>
                <a:close/>
                <a:moveTo>
                  <a:pt x="13536" y="3563"/>
                </a:moveTo>
                <a:cubicBezTo>
                  <a:pt x="13511" y="3626"/>
                  <a:pt x="13489" y="3680"/>
                  <a:pt x="13464" y="3744"/>
                </a:cubicBezTo>
                <a:cubicBezTo>
                  <a:pt x="13589" y="3786"/>
                  <a:pt x="13704" y="3823"/>
                  <a:pt x="13825" y="3862"/>
                </a:cubicBezTo>
                <a:cubicBezTo>
                  <a:pt x="13852" y="3801"/>
                  <a:pt x="13876" y="3745"/>
                  <a:pt x="13903" y="3683"/>
                </a:cubicBezTo>
                <a:cubicBezTo>
                  <a:pt x="13774" y="3641"/>
                  <a:pt x="13659" y="3604"/>
                  <a:pt x="13536" y="3563"/>
                </a:cubicBezTo>
                <a:close/>
                <a:moveTo>
                  <a:pt x="8149" y="3540"/>
                </a:moveTo>
                <a:cubicBezTo>
                  <a:pt x="8075" y="3561"/>
                  <a:pt x="8013" y="3580"/>
                  <a:pt x="7945" y="3602"/>
                </a:cubicBezTo>
                <a:cubicBezTo>
                  <a:pt x="7996" y="3732"/>
                  <a:pt x="8045" y="3853"/>
                  <a:pt x="8094" y="3978"/>
                </a:cubicBezTo>
                <a:cubicBezTo>
                  <a:pt x="8166" y="3956"/>
                  <a:pt x="8225" y="3938"/>
                  <a:pt x="8289" y="3919"/>
                </a:cubicBezTo>
                <a:cubicBezTo>
                  <a:pt x="8242" y="3789"/>
                  <a:pt x="8196" y="3666"/>
                  <a:pt x="8149" y="3540"/>
                </a:cubicBezTo>
                <a:close/>
                <a:moveTo>
                  <a:pt x="11394" y="3538"/>
                </a:moveTo>
                <a:cubicBezTo>
                  <a:pt x="11386" y="3632"/>
                  <a:pt x="11379" y="3717"/>
                  <a:pt x="11371" y="3806"/>
                </a:cubicBezTo>
                <a:cubicBezTo>
                  <a:pt x="11466" y="3815"/>
                  <a:pt x="11549" y="3821"/>
                  <a:pt x="11643" y="3830"/>
                </a:cubicBezTo>
                <a:cubicBezTo>
                  <a:pt x="11655" y="3735"/>
                  <a:pt x="11664" y="3653"/>
                  <a:pt x="11675" y="3561"/>
                </a:cubicBezTo>
                <a:cubicBezTo>
                  <a:pt x="11579" y="3553"/>
                  <a:pt x="11490" y="3546"/>
                  <a:pt x="11394" y="3538"/>
                </a:cubicBezTo>
                <a:close/>
                <a:moveTo>
                  <a:pt x="10982" y="3531"/>
                </a:moveTo>
                <a:cubicBezTo>
                  <a:pt x="10982" y="3615"/>
                  <a:pt x="10982" y="3698"/>
                  <a:pt x="10982" y="3789"/>
                </a:cubicBezTo>
                <a:cubicBezTo>
                  <a:pt x="11068" y="3789"/>
                  <a:pt x="11155" y="3789"/>
                  <a:pt x="11250" y="3789"/>
                </a:cubicBezTo>
                <a:cubicBezTo>
                  <a:pt x="11254" y="3705"/>
                  <a:pt x="11258" y="3622"/>
                  <a:pt x="11263" y="3531"/>
                </a:cubicBezTo>
                <a:cubicBezTo>
                  <a:pt x="11169" y="3531"/>
                  <a:pt x="11082" y="3531"/>
                  <a:pt x="10982" y="3531"/>
                </a:cubicBezTo>
                <a:close/>
                <a:moveTo>
                  <a:pt x="10443" y="3523"/>
                </a:moveTo>
                <a:cubicBezTo>
                  <a:pt x="10346" y="3526"/>
                  <a:pt x="10259" y="3531"/>
                  <a:pt x="10157" y="3536"/>
                </a:cubicBezTo>
                <a:cubicBezTo>
                  <a:pt x="10167" y="3632"/>
                  <a:pt x="10174" y="3717"/>
                  <a:pt x="10184" y="3808"/>
                </a:cubicBezTo>
                <a:cubicBezTo>
                  <a:pt x="10278" y="3803"/>
                  <a:pt x="10363" y="3796"/>
                  <a:pt x="10443" y="3791"/>
                </a:cubicBezTo>
                <a:cubicBezTo>
                  <a:pt x="10443" y="3700"/>
                  <a:pt x="10443" y="3617"/>
                  <a:pt x="10443" y="3523"/>
                </a:cubicBezTo>
                <a:close/>
                <a:moveTo>
                  <a:pt x="8391" y="3475"/>
                </a:moveTo>
                <a:cubicBezTo>
                  <a:pt x="8323" y="3494"/>
                  <a:pt x="8261" y="3511"/>
                  <a:pt x="8185" y="3531"/>
                </a:cubicBezTo>
                <a:cubicBezTo>
                  <a:pt x="8232" y="3663"/>
                  <a:pt x="8276" y="3784"/>
                  <a:pt x="8321" y="3911"/>
                </a:cubicBezTo>
                <a:cubicBezTo>
                  <a:pt x="8391" y="3891"/>
                  <a:pt x="8452" y="3874"/>
                  <a:pt x="8518" y="3855"/>
                </a:cubicBezTo>
                <a:cubicBezTo>
                  <a:pt x="8474" y="3725"/>
                  <a:pt x="8435" y="3602"/>
                  <a:pt x="8391" y="3475"/>
                </a:cubicBezTo>
                <a:close/>
                <a:moveTo>
                  <a:pt x="12989" y="3418"/>
                </a:moveTo>
                <a:cubicBezTo>
                  <a:pt x="12971" y="3482"/>
                  <a:pt x="12954" y="3538"/>
                  <a:pt x="12935" y="3602"/>
                </a:cubicBezTo>
                <a:cubicBezTo>
                  <a:pt x="13063" y="3636"/>
                  <a:pt x="13180" y="3664"/>
                  <a:pt x="13303" y="3696"/>
                </a:cubicBezTo>
                <a:cubicBezTo>
                  <a:pt x="13324" y="3634"/>
                  <a:pt x="13345" y="3577"/>
                  <a:pt x="13366" y="3514"/>
                </a:cubicBezTo>
                <a:cubicBezTo>
                  <a:pt x="13233" y="3480"/>
                  <a:pt x="13114" y="3450"/>
                  <a:pt x="12989" y="3418"/>
                </a:cubicBezTo>
                <a:close/>
                <a:moveTo>
                  <a:pt x="12436" y="3303"/>
                </a:moveTo>
                <a:cubicBezTo>
                  <a:pt x="12422" y="3369"/>
                  <a:pt x="12409" y="3428"/>
                  <a:pt x="12394" y="3491"/>
                </a:cubicBezTo>
                <a:cubicBezTo>
                  <a:pt x="12522" y="3516"/>
                  <a:pt x="12642" y="3538"/>
                  <a:pt x="12768" y="3563"/>
                </a:cubicBezTo>
                <a:cubicBezTo>
                  <a:pt x="12785" y="3499"/>
                  <a:pt x="12800" y="3442"/>
                  <a:pt x="12817" y="3377"/>
                </a:cubicBezTo>
                <a:cubicBezTo>
                  <a:pt x="12685" y="3352"/>
                  <a:pt x="12564" y="3329"/>
                  <a:pt x="12436" y="3303"/>
                </a:cubicBezTo>
                <a:close/>
                <a:moveTo>
                  <a:pt x="13632" y="3300"/>
                </a:moveTo>
                <a:cubicBezTo>
                  <a:pt x="13608" y="3366"/>
                  <a:pt x="13587" y="3421"/>
                  <a:pt x="13564" y="3480"/>
                </a:cubicBezTo>
                <a:cubicBezTo>
                  <a:pt x="13691" y="3523"/>
                  <a:pt x="13810" y="3561"/>
                  <a:pt x="13937" y="3600"/>
                </a:cubicBezTo>
                <a:cubicBezTo>
                  <a:pt x="13963" y="3541"/>
                  <a:pt x="13988" y="3487"/>
                  <a:pt x="14016" y="3423"/>
                </a:cubicBezTo>
                <a:cubicBezTo>
                  <a:pt x="13882" y="3381"/>
                  <a:pt x="13759" y="3340"/>
                  <a:pt x="13632" y="3300"/>
                </a:cubicBezTo>
                <a:close/>
                <a:moveTo>
                  <a:pt x="7497" y="3288"/>
                </a:moveTo>
                <a:cubicBezTo>
                  <a:pt x="7423" y="3315"/>
                  <a:pt x="7357" y="3339"/>
                  <a:pt x="7285" y="3366"/>
                </a:cubicBezTo>
                <a:cubicBezTo>
                  <a:pt x="7344" y="3491"/>
                  <a:pt x="7400" y="3610"/>
                  <a:pt x="7459" y="3735"/>
                </a:cubicBezTo>
                <a:cubicBezTo>
                  <a:pt x="7531" y="3707"/>
                  <a:pt x="7593" y="3683"/>
                  <a:pt x="7659" y="3658"/>
                </a:cubicBezTo>
                <a:cubicBezTo>
                  <a:pt x="7605" y="3531"/>
                  <a:pt x="7552" y="3411"/>
                  <a:pt x="7497" y="3288"/>
                </a:cubicBezTo>
                <a:close/>
                <a:moveTo>
                  <a:pt x="14304" y="3229"/>
                </a:moveTo>
                <a:cubicBezTo>
                  <a:pt x="14273" y="3293"/>
                  <a:pt x="14247" y="3349"/>
                  <a:pt x="14220" y="3406"/>
                </a:cubicBezTo>
                <a:cubicBezTo>
                  <a:pt x="14351" y="3459"/>
                  <a:pt x="14470" y="3506"/>
                  <a:pt x="14597" y="3555"/>
                </a:cubicBezTo>
                <a:cubicBezTo>
                  <a:pt x="14629" y="3496"/>
                  <a:pt x="14657" y="3442"/>
                  <a:pt x="14689" y="3383"/>
                </a:cubicBezTo>
                <a:cubicBezTo>
                  <a:pt x="14557" y="3330"/>
                  <a:pt x="14438" y="3281"/>
                  <a:pt x="14304" y="3229"/>
                </a:cubicBezTo>
                <a:close/>
                <a:moveTo>
                  <a:pt x="7748" y="3204"/>
                </a:moveTo>
                <a:cubicBezTo>
                  <a:pt x="7669" y="3229"/>
                  <a:pt x="7603" y="3253"/>
                  <a:pt x="7533" y="3278"/>
                </a:cubicBezTo>
                <a:cubicBezTo>
                  <a:pt x="7589" y="3404"/>
                  <a:pt x="7641" y="3524"/>
                  <a:pt x="7695" y="3649"/>
                </a:cubicBezTo>
                <a:cubicBezTo>
                  <a:pt x="7765" y="3626"/>
                  <a:pt x="7830" y="3604"/>
                  <a:pt x="7900" y="3580"/>
                </a:cubicBezTo>
                <a:cubicBezTo>
                  <a:pt x="7849" y="3452"/>
                  <a:pt x="7799" y="3330"/>
                  <a:pt x="7748" y="3204"/>
                </a:cubicBezTo>
                <a:close/>
                <a:moveTo>
                  <a:pt x="13069" y="3150"/>
                </a:moveTo>
                <a:cubicBezTo>
                  <a:pt x="13048" y="3217"/>
                  <a:pt x="13033" y="3271"/>
                  <a:pt x="13014" y="3334"/>
                </a:cubicBezTo>
                <a:cubicBezTo>
                  <a:pt x="13143" y="3366"/>
                  <a:pt x="13264" y="3398"/>
                  <a:pt x="13396" y="3431"/>
                </a:cubicBezTo>
                <a:cubicBezTo>
                  <a:pt x="13419" y="3367"/>
                  <a:pt x="13438" y="3312"/>
                  <a:pt x="13458" y="3249"/>
                </a:cubicBezTo>
                <a:cubicBezTo>
                  <a:pt x="13322" y="3214"/>
                  <a:pt x="13197" y="3182"/>
                  <a:pt x="13069" y="3150"/>
                </a:cubicBezTo>
                <a:close/>
                <a:moveTo>
                  <a:pt x="11426" y="3148"/>
                </a:moveTo>
                <a:cubicBezTo>
                  <a:pt x="11418" y="3244"/>
                  <a:pt x="11411" y="3329"/>
                  <a:pt x="11407" y="3416"/>
                </a:cubicBezTo>
                <a:cubicBezTo>
                  <a:pt x="11509" y="3425"/>
                  <a:pt x="11598" y="3431"/>
                  <a:pt x="11692" y="3438"/>
                </a:cubicBezTo>
                <a:cubicBezTo>
                  <a:pt x="11704" y="3345"/>
                  <a:pt x="11713" y="3263"/>
                  <a:pt x="11725" y="3170"/>
                </a:cubicBezTo>
                <a:cubicBezTo>
                  <a:pt x="11619" y="3163"/>
                  <a:pt x="11526" y="3156"/>
                  <a:pt x="11426" y="3148"/>
                </a:cubicBezTo>
                <a:close/>
                <a:moveTo>
                  <a:pt x="10993" y="3138"/>
                </a:moveTo>
                <a:cubicBezTo>
                  <a:pt x="10993" y="3226"/>
                  <a:pt x="10993" y="3308"/>
                  <a:pt x="10993" y="3398"/>
                </a:cubicBezTo>
                <a:cubicBezTo>
                  <a:pt x="11089" y="3398"/>
                  <a:pt x="11180" y="3398"/>
                  <a:pt x="11275" y="3398"/>
                </a:cubicBezTo>
                <a:cubicBezTo>
                  <a:pt x="11280" y="3312"/>
                  <a:pt x="11286" y="3229"/>
                  <a:pt x="11292" y="3138"/>
                </a:cubicBezTo>
                <a:cubicBezTo>
                  <a:pt x="11189" y="3138"/>
                  <a:pt x="11097" y="3138"/>
                  <a:pt x="10993" y="3138"/>
                </a:cubicBezTo>
                <a:close/>
                <a:moveTo>
                  <a:pt x="10567" y="3134"/>
                </a:moveTo>
                <a:cubicBezTo>
                  <a:pt x="10567" y="3226"/>
                  <a:pt x="10567" y="3308"/>
                  <a:pt x="10567" y="3391"/>
                </a:cubicBezTo>
                <a:cubicBezTo>
                  <a:pt x="10668" y="3391"/>
                  <a:pt x="10758" y="3391"/>
                  <a:pt x="10855" y="3391"/>
                </a:cubicBezTo>
                <a:cubicBezTo>
                  <a:pt x="10855" y="3302"/>
                  <a:pt x="10855" y="3221"/>
                  <a:pt x="10855" y="3134"/>
                </a:cubicBezTo>
                <a:cubicBezTo>
                  <a:pt x="10753" y="3134"/>
                  <a:pt x="10658" y="3134"/>
                  <a:pt x="10567" y="3134"/>
                </a:cubicBezTo>
                <a:close/>
                <a:moveTo>
                  <a:pt x="8002" y="3128"/>
                </a:moveTo>
                <a:cubicBezTo>
                  <a:pt x="7928" y="3150"/>
                  <a:pt x="7860" y="3170"/>
                  <a:pt x="7786" y="3193"/>
                </a:cubicBezTo>
                <a:cubicBezTo>
                  <a:pt x="7835" y="3323"/>
                  <a:pt x="7884" y="3443"/>
                  <a:pt x="7934" y="3570"/>
                </a:cubicBezTo>
                <a:cubicBezTo>
                  <a:pt x="8005" y="3546"/>
                  <a:pt x="8070" y="3528"/>
                  <a:pt x="8140" y="3506"/>
                </a:cubicBezTo>
                <a:cubicBezTo>
                  <a:pt x="8092" y="3379"/>
                  <a:pt x="8049" y="3258"/>
                  <a:pt x="8002" y="3128"/>
                </a:cubicBezTo>
                <a:close/>
                <a:moveTo>
                  <a:pt x="8257" y="3057"/>
                </a:moveTo>
                <a:cubicBezTo>
                  <a:pt x="8179" y="3079"/>
                  <a:pt x="8113" y="3096"/>
                  <a:pt x="8038" y="3116"/>
                </a:cubicBezTo>
                <a:cubicBezTo>
                  <a:pt x="8087" y="3249"/>
                  <a:pt x="8130" y="3371"/>
                  <a:pt x="8176" y="3497"/>
                </a:cubicBezTo>
                <a:cubicBezTo>
                  <a:pt x="8249" y="3475"/>
                  <a:pt x="8314" y="3457"/>
                  <a:pt x="8382" y="3438"/>
                </a:cubicBezTo>
                <a:cubicBezTo>
                  <a:pt x="8338" y="3307"/>
                  <a:pt x="8299" y="3185"/>
                  <a:pt x="8257" y="3057"/>
                </a:cubicBezTo>
                <a:close/>
                <a:moveTo>
                  <a:pt x="12496" y="3031"/>
                </a:moveTo>
                <a:cubicBezTo>
                  <a:pt x="12481" y="3097"/>
                  <a:pt x="12470" y="3155"/>
                  <a:pt x="12456" y="3221"/>
                </a:cubicBezTo>
                <a:cubicBezTo>
                  <a:pt x="12591" y="3246"/>
                  <a:pt x="12713" y="3269"/>
                  <a:pt x="12844" y="3295"/>
                </a:cubicBezTo>
                <a:cubicBezTo>
                  <a:pt x="12861" y="3229"/>
                  <a:pt x="12876" y="3173"/>
                  <a:pt x="12893" y="3109"/>
                </a:cubicBezTo>
                <a:cubicBezTo>
                  <a:pt x="12757" y="3082"/>
                  <a:pt x="12630" y="3058"/>
                  <a:pt x="12496" y="3031"/>
                </a:cubicBezTo>
                <a:close/>
                <a:moveTo>
                  <a:pt x="7060" y="2977"/>
                </a:moveTo>
                <a:cubicBezTo>
                  <a:pt x="6984" y="3008"/>
                  <a:pt x="6916" y="3035"/>
                  <a:pt x="6839" y="3065"/>
                </a:cubicBezTo>
                <a:cubicBezTo>
                  <a:pt x="6905" y="3193"/>
                  <a:pt x="6964" y="3310"/>
                  <a:pt x="7026" y="3430"/>
                </a:cubicBezTo>
                <a:cubicBezTo>
                  <a:pt x="7102" y="3399"/>
                  <a:pt x="7166" y="3374"/>
                  <a:pt x="7236" y="3344"/>
                </a:cubicBezTo>
                <a:cubicBezTo>
                  <a:pt x="7175" y="3219"/>
                  <a:pt x="7119" y="3101"/>
                  <a:pt x="7060" y="2977"/>
                </a:cubicBezTo>
                <a:close/>
                <a:moveTo>
                  <a:pt x="7321" y="2885"/>
                </a:moveTo>
                <a:cubicBezTo>
                  <a:pt x="7245" y="2912"/>
                  <a:pt x="7175" y="2937"/>
                  <a:pt x="7096" y="2964"/>
                </a:cubicBezTo>
                <a:cubicBezTo>
                  <a:pt x="7158" y="3092"/>
                  <a:pt x="7213" y="3210"/>
                  <a:pt x="7272" y="3334"/>
                </a:cubicBezTo>
                <a:cubicBezTo>
                  <a:pt x="7347" y="3305"/>
                  <a:pt x="7412" y="3281"/>
                  <a:pt x="7484" y="3254"/>
                </a:cubicBezTo>
                <a:cubicBezTo>
                  <a:pt x="7427" y="3128"/>
                  <a:pt x="7376" y="3008"/>
                  <a:pt x="7321" y="2885"/>
                </a:cubicBezTo>
                <a:close/>
                <a:moveTo>
                  <a:pt x="6979" y="2810"/>
                </a:moveTo>
                <a:cubicBezTo>
                  <a:pt x="6897" y="2844"/>
                  <a:pt x="6828" y="2873"/>
                  <a:pt x="6756" y="2901"/>
                </a:cubicBezTo>
                <a:cubicBezTo>
                  <a:pt x="6778" y="2947"/>
                  <a:pt x="6799" y="2986"/>
                  <a:pt x="6826" y="3037"/>
                </a:cubicBezTo>
                <a:cubicBezTo>
                  <a:pt x="6901" y="3006"/>
                  <a:pt x="6973" y="2977"/>
                  <a:pt x="7047" y="2947"/>
                </a:cubicBezTo>
                <a:cubicBezTo>
                  <a:pt x="7022" y="2898"/>
                  <a:pt x="7001" y="2856"/>
                  <a:pt x="6979" y="2810"/>
                </a:cubicBezTo>
                <a:close/>
                <a:moveTo>
                  <a:pt x="7584" y="2795"/>
                </a:moveTo>
                <a:cubicBezTo>
                  <a:pt x="7504" y="2822"/>
                  <a:pt x="7434" y="2846"/>
                  <a:pt x="7359" y="2871"/>
                </a:cubicBezTo>
                <a:cubicBezTo>
                  <a:pt x="7414" y="2998"/>
                  <a:pt x="7465" y="3118"/>
                  <a:pt x="7520" y="3244"/>
                </a:cubicBezTo>
                <a:cubicBezTo>
                  <a:pt x="7595" y="3219"/>
                  <a:pt x="7663" y="3195"/>
                  <a:pt x="7735" y="3170"/>
                </a:cubicBezTo>
                <a:cubicBezTo>
                  <a:pt x="7682" y="3040"/>
                  <a:pt x="7635" y="2920"/>
                  <a:pt x="7584" y="2795"/>
                </a:cubicBezTo>
                <a:close/>
                <a:moveTo>
                  <a:pt x="13831" y="2775"/>
                </a:moveTo>
                <a:cubicBezTo>
                  <a:pt x="13806" y="2841"/>
                  <a:pt x="13787" y="2896"/>
                  <a:pt x="13765" y="2956"/>
                </a:cubicBezTo>
                <a:cubicBezTo>
                  <a:pt x="13901" y="3001"/>
                  <a:pt x="14029" y="3043"/>
                  <a:pt x="14164" y="3087"/>
                </a:cubicBezTo>
                <a:cubicBezTo>
                  <a:pt x="14190" y="3025"/>
                  <a:pt x="14215" y="2969"/>
                  <a:pt x="14241" y="2908"/>
                </a:cubicBezTo>
                <a:cubicBezTo>
                  <a:pt x="14097" y="2861"/>
                  <a:pt x="13967" y="2819"/>
                  <a:pt x="13831" y="2775"/>
                </a:cubicBezTo>
                <a:close/>
                <a:moveTo>
                  <a:pt x="10411" y="2743"/>
                </a:moveTo>
                <a:cubicBezTo>
                  <a:pt x="10297" y="2748"/>
                  <a:pt x="10199" y="2751"/>
                  <a:pt x="10093" y="2756"/>
                </a:cubicBezTo>
                <a:cubicBezTo>
                  <a:pt x="10100" y="2853"/>
                  <a:pt x="10106" y="2937"/>
                  <a:pt x="10114" y="3026"/>
                </a:cubicBezTo>
                <a:cubicBezTo>
                  <a:pt x="10223" y="3020"/>
                  <a:pt x="10320" y="3016"/>
                  <a:pt x="10411" y="3011"/>
                </a:cubicBezTo>
                <a:cubicBezTo>
                  <a:pt x="10411" y="2920"/>
                  <a:pt x="10411" y="2839"/>
                  <a:pt x="10411" y="2743"/>
                </a:cubicBezTo>
                <a:close/>
                <a:moveTo>
                  <a:pt x="11002" y="2736"/>
                </a:moveTo>
                <a:cubicBezTo>
                  <a:pt x="11002" y="2831"/>
                  <a:pt x="11002" y="2915"/>
                  <a:pt x="11002" y="3006"/>
                </a:cubicBezTo>
                <a:cubicBezTo>
                  <a:pt x="11095" y="3010"/>
                  <a:pt x="11191" y="3013"/>
                  <a:pt x="11299" y="3018"/>
                </a:cubicBezTo>
                <a:cubicBezTo>
                  <a:pt x="11305" y="2922"/>
                  <a:pt x="11311" y="2839"/>
                  <a:pt x="11316" y="2748"/>
                </a:cubicBezTo>
                <a:cubicBezTo>
                  <a:pt x="11207" y="2745"/>
                  <a:pt x="11108" y="2739"/>
                  <a:pt x="11002" y="2736"/>
                </a:cubicBezTo>
                <a:close/>
                <a:moveTo>
                  <a:pt x="14542" y="2718"/>
                </a:moveTo>
                <a:cubicBezTo>
                  <a:pt x="14512" y="2780"/>
                  <a:pt x="14487" y="2832"/>
                  <a:pt x="14459" y="2893"/>
                </a:cubicBezTo>
                <a:cubicBezTo>
                  <a:pt x="14599" y="2949"/>
                  <a:pt x="14727" y="2999"/>
                  <a:pt x="14861" y="3053"/>
                </a:cubicBezTo>
                <a:cubicBezTo>
                  <a:pt x="14892" y="2994"/>
                  <a:pt x="14920" y="2940"/>
                  <a:pt x="14952" y="2880"/>
                </a:cubicBezTo>
                <a:cubicBezTo>
                  <a:pt x="14812" y="2824"/>
                  <a:pt x="14682" y="2773"/>
                  <a:pt x="14542" y="2718"/>
                </a:cubicBezTo>
                <a:close/>
                <a:moveTo>
                  <a:pt x="7849" y="2716"/>
                </a:moveTo>
                <a:cubicBezTo>
                  <a:pt x="7769" y="2739"/>
                  <a:pt x="7699" y="2761"/>
                  <a:pt x="7622" y="2785"/>
                </a:cubicBezTo>
                <a:cubicBezTo>
                  <a:pt x="7673" y="2912"/>
                  <a:pt x="7720" y="3033"/>
                  <a:pt x="7771" y="3161"/>
                </a:cubicBezTo>
                <a:cubicBezTo>
                  <a:pt x="7849" y="3138"/>
                  <a:pt x="7920" y="3116"/>
                  <a:pt x="7988" y="3096"/>
                </a:cubicBezTo>
                <a:cubicBezTo>
                  <a:pt x="7937" y="2959"/>
                  <a:pt x="7894" y="2839"/>
                  <a:pt x="7849" y="2716"/>
                </a:cubicBezTo>
                <a:close/>
                <a:moveTo>
                  <a:pt x="7243" y="2714"/>
                </a:moveTo>
                <a:cubicBezTo>
                  <a:pt x="7164" y="2745"/>
                  <a:pt x="7094" y="2770"/>
                  <a:pt x="7018" y="2799"/>
                </a:cubicBezTo>
                <a:cubicBezTo>
                  <a:pt x="7041" y="2847"/>
                  <a:pt x="7062" y="2888"/>
                  <a:pt x="7085" y="2934"/>
                </a:cubicBezTo>
                <a:cubicBezTo>
                  <a:pt x="7160" y="2907"/>
                  <a:pt x="7228" y="2881"/>
                  <a:pt x="7310" y="2853"/>
                </a:cubicBezTo>
                <a:cubicBezTo>
                  <a:pt x="7285" y="2800"/>
                  <a:pt x="7264" y="2758"/>
                  <a:pt x="7243" y="2714"/>
                </a:cubicBezTo>
                <a:close/>
                <a:moveTo>
                  <a:pt x="7510" y="2621"/>
                </a:moveTo>
                <a:cubicBezTo>
                  <a:pt x="7431" y="2648"/>
                  <a:pt x="7361" y="2672"/>
                  <a:pt x="7283" y="2699"/>
                </a:cubicBezTo>
                <a:cubicBezTo>
                  <a:pt x="7304" y="2746"/>
                  <a:pt x="7321" y="2787"/>
                  <a:pt x="7344" y="2839"/>
                </a:cubicBezTo>
                <a:cubicBezTo>
                  <a:pt x="7425" y="2812"/>
                  <a:pt x="7497" y="2787"/>
                  <a:pt x="7572" y="2761"/>
                </a:cubicBezTo>
                <a:cubicBezTo>
                  <a:pt x="7552" y="2711"/>
                  <a:pt x="7533" y="2669"/>
                  <a:pt x="7510" y="2621"/>
                </a:cubicBezTo>
                <a:close/>
                <a:moveTo>
                  <a:pt x="13230" y="2613"/>
                </a:moveTo>
                <a:cubicBezTo>
                  <a:pt x="13211" y="2674"/>
                  <a:pt x="13194" y="2731"/>
                  <a:pt x="13173" y="2795"/>
                </a:cubicBezTo>
                <a:cubicBezTo>
                  <a:pt x="13315" y="2832"/>
                  <a:pt x="13445" y="2866"/>
                  <a:pt x="13583" y="2901"/>
                </a:cubicBezTo>
                <a:cubicBezTo>
                  <a:pt x="13604" y="2841"/>
                  <a:pt x="13625" y="2785"/>
                  <a:pt x="13647" y="2721"/>
                </a:cubicBezTo>
                <a:cubicBezTo>
                  <a:pt x="13506" y="2685"/>
                  <a:pt x="13371" y="2650"/>
                  <a:pt x="13230" y="2613"/>
                </a:cubicBezTo>
                <a:close/>
                <a:moveTo>
                  <a:pt x="6869" y="2579"/>
                </a:moveTo>
                <a:cubicBezTo>
                  <a:pt x="6788" y="2613"/>
                  <a:pt x="6714" y="2642"/>
                  <a:pt x="6637" y="2674"/>
                </a:cubicBezTo>
                <a:cubicBezTo>
                  <a:pt x="6669" y="2729"/>
                  <a:pt x="6693" y="2777"/>
                  <a:pt x="6720" y="2826"/>
                </a:cubicBezTo>
                <a:cubicBezTo>
                  <a:pt x="6797" y="2793"/>
                  <a:pt x="6867" y="2766"/>
                  <a:pt x="6945" y="2736"/>
                </a:cubicBezTo>
                <a:cubicBezTo>
                  <a:pt x="6918" y="2679"/>
                  <a:pt x="6894" y="2631"/>
                  <a:pt x="6869" y="2579"/>
                </a:cubicBezTo>
                <a:close/>
                <a:moveTo>
                  <a:pt x="7788" y="2540"/>
                </a:moveTo>
                <a:cubicBezTo>
                  <a:pt x="7707" y="2566"/>
                  <a:pt x="7633" y="2589"/>
                  <a:pt x="7555" y="2613"/>
                </a:cubicBezTo>
                <a:cubicBezTo>
                  <a:pt x="7576" y="2665"/>
                  <a:pt x="7595" y="2707"/>
                  <a:pt x="7614" y="2753"/>
                </a:cubicBezTo>
                <a:cubicBezTo>
                  <a:pt x="7693" y="2728"/>
                  <a:pt x="7763" y="2706"/>
                  <a:pt x="7841" y="2684"/>
                </a:cubicBezTo>
                <a:cubicBezTo>
                  <a:pt x="7824" y="2635"/>
                  <a:pt x="7807" y="2594"/>
                  <a:pt x="7788" y="2540"/>
                </a:cubicBezTo>
                <a:close/>
                <a:moveTo>
                  <a:pt x="13931" y="2513"/>
                </a:moveTo>
                <a:cubicBezTo>
                  <a:pt x="13907" y="2577"/>
                  <a:pt x="13886" y="2633"/>
                  <a:pt x="13861" y="2694"/>
                </a:cubicBezTo>
                <a:cubicBezTo>
                  <a:pt x="14003" y="2739"/>
                  <a:pt x="14137" y="2783"/>
                  <a:pt x="14277" y="2829"/>
                </a:cubicBezTo>
                <a:cubicBezTo>
                  <a:pt x="14304" y="2768"/>
                  <a:pt x="14326" y="2714"/>
                  <a:pt x="14353" y="2652"/>
                </a:cubicBezTo>
                <a:cubicBezTo>
                  <a:pt x="14211" y="2604"/>
                  <a:pt x="14073" y="2559"/>
                  <a:pt x="13931" y="2513"/>
                </a:cubicBezTo>
                <a:close/>
                <a:moveTo>
                  <a:pt x="12613" y="2488"/>
                </a:moveTo>
                <a:cubicBezTo>
                  <a:pt x="12600" y="2555"/>
                  <a:pt x="12589" y="2613"/>
                  <a:pt x="12575" y="2675"/>
                </a:cubicBezTo>
                <a:cubicBezTo>
                  <a:pt x="12717" y="2704"/>
                  <a:pt x="12851" y="2729"/>
                  <a:pt x="12989" y="2756"/>
                </a:cubicBezTo>
                <a:cubicBezTo>
                  <a:pt x="13008" y="2691"/>
                  <a:pt x="13024" y="2635"/>
                  <a:pt x="13041" y="2571"/>
                </a:cubicBezTo>
                <a:cubicBezTo>
                  <a:pt x="12893" y="2542"/>
                  <a:pt x="12757" y="2515"/>
                  <a:pt x="12613" y="2488"/>
                </a:cubicBezTo>
                <a:close/>
                <a:moveTo>
                  <a:pt x="7145" y="2481"/>
                </a:moveTo>
                <a:cubicBezTo>
                  <a:pt x="7064" y="2510"/>
                  <a:pt x="6988" y="2537"/>
                  <a:pt x="6911" y="2567"/>
                </a:cubicBezTo>
                <a:cubicBezTo>
                  <a:pt x="6937" y="2621"/>
                  <a:pt x="6960" y="2670"/>
                  <a:pt x="6984" y="2724"/>
                </a:cubicBezTo>
                <a:cubicBezTo>
                  <a:pt x="7066" y="2694"/>
                  <a:pt x="7138" y="2669"/>
                  <a:pt x="7215" y="2640"/>
                </a:cubicBezTo>
                <a:cubicBezTo>
                  <a:pt x="7191" y="2584"/>
                  <a:pt x="7170" y="2537"/>
                  <a:pt x="7145" y="2481"/>
                </a:cubicBezTo>
                <a:close/>
                <a:moveTo>
                  <a:pt x="8060" y="2464"/>
                </a:moveTo>
                <a:cubicBezTo>
                  <a:pt x="7979" y="2486"/>
                  <a:pt x="7907" y="2507"/>
                  <a:pt x="7826" y="2528"/>
                </a:cubicBezTo>
                <a:cubicBezTo>
                  <a:pt x="7847" y="2582"/>
                  <a:pt x="7862" y="2623"/>
                  <a:pt x="7879" y="2670"/>
                </a:cubicBezTo>
                <a:cubicBezTo>
                  <a:pt x="7958" y="2648"/>
                  <a:pt x="8030" y="2630"/>
                  <a:pt x="8109" y="2608"/>
                </a:cubicBezTo>
                <a:cubicBezTo>
                  <a:pt x="8092" y="2559"/>
                  <a:pt x="8077" y="2515"/>
                  <a:pt x="8060" y="2464"/>
                </a:cubicBezTo>
                <a:close/>
                <a:moveTo>
                  <a:pt x="7419" y="2388"/>
                </a:moveTo>
                <a:cubicBezTo>
                  <a:pt x="7338" y="2417"/>
                  <a:pt x="7262" y="2442"/>
                  <a:pt x="7183" y="2471"/>
                </a:cubicBezTo>
                <a:cubicBezTo>
                  <a:pt x="7209" y="2528"/>
                  <a:pt x="7232" y="2576"/>
                  <a:pt x="7255" y="2628"/>
                </a:cubicBezTo>
                <a:cubicBezTo>
                  <a:pt x="7334" y="2601"/>
                  <a:pt x="7406" y="2576"/>
                  <a:pt x="7486" y="2549"/>
                </a:cubicBezTo>
                <a:cubicBezTo>
                  <a:pt x="7461" y="2491"/>
                  <a:pt x="7442" y="2442"/>
                  <a:pt x="7419" y="2388"/>
                </a:cubicBezTo>
                <a:close/>
                <a:moveTo>
                  <a:pt x="11490" y="2366"/>
                </a:moveTo>
                <a:cubicBezTo>
                  <a:pt x="11483" y="2461"/>
                  <a:pt x="11475" y="2545"/>
                  <a:pt x="11469" y="2635"/>
                </a:cubicBezTo>
                <a:cubicBezTo>
                  <a:pt x="11577" y="2645"/>
                  <a:pt x="11677" y="2653"/>
                  <a:pt x="11787" y="2662"/>
                </a:cubicBezTo>
                <a:cubicBezTo>
                  <a:pt x="11798" y="2566"/>
                  <a:pt x="11808" y="2481"/>
                  <a:pt x="11817" y="2392"/>
                </a:cubicBezTo>
                <a:cubicBezTo>
                  <a:pt x="11702" y="2383"/>
                  <a:pt x="11600" y="2375"/>
                  <a:pt x="11490" y="2366"/>
                </a:cubicBezTo>
                <a:close/>
                <a:moveTo>
                  <a:pt x="10545" y="2348"/>
                </a:moveTo>
                <a:cubicBezTo>
                  <a:pt x="10545" y="2441"/>
                  <a:pt x="10545" y="2523"/>
                  <a:pt x="10545" y="2608"/>
                </a:cubicBezTo>
                <a:cubicBezTo>
                  <a:pt x="10654" y="2608"/>
                  <a:pt x="10757" y="2608"/>
                  <a:pt x="10855" y="2608"/>
                </a:cubicBezTo>
                <a:cubicBezTo>
                  <a:pt x="10855" y="2517"/>
                  <a:pt x="10855" y="2432"/>
                  <a:pt x="10855" y="2348"/>
                </a:cubicBezTo>
                <a:cubicBezTo>
                  <a:pt x="10747" y="2348"/>
                  <a:pt x="10647" y="2348"/>
                  <a:pt x="10545" y="2348"/>
                </a:cubicBezTo>
                <a:close/>
                <a:moveTo>
                  <a:pt x="11014" y="2344"/>
                </a:moveTo>
                <a:cubicBezTo>
                  <a:pt x="11014" y="2442"/>
                  <a:pt x="11014" y="2525"/>
                  <a:pt x="11012" y="2613"/>
                </a:cubicBezTo>
                <a:cubicBezTo>
                  <a:pt x="11118" y="2618"/>
                  <a:pt x="11216" y="2623"/>
                  <a:pt x="11326" y="2628"/>
                </a:cubicBezTo>
                <a:cubicBezTo>
                  <a:pt x="11331" y="2535"/>
                  <a:pt x="11335" y="2449"/>
                  <a:pt x="11341" y="2358"/>
                </a:cubicBezTo>
                <a:cubicBezTo>
                  <a:pt x="11229" y="2353"/>
                  <a:pt x="11127" y="2350"/>
                  <a:pt x="11014" y="2344"/>
                </a:cubicBezTo>
                <a:close/>
                <a:moveTo>
                  <a:pt x="7703" y="2302"/>
                </a:moveTo>
                <a:cubicBezTo>
                  <a:pt x="7618" y="2328"/>
                  <a:pt x="7542" y="2351"/>
                  <a:pt x="7463" y="2377"/>
                </a:cubicBezTo>
                <a:cubicBezTo>
                  <a:pt x="7487" y="2436"/>
                  <a:pt x="7506" y="2485"/>
                  <a:pt x="7527" y="2537"/>
                </a:cubicBezTo>
                <a:cubicBezTo>
                  <a:pt x="7612" y="2510"/>
                  <a:pt x="7684" y="2488"/>
                  <a:pt x="7762" y="2464"/>
                </a:cubicBezTo>
                <a:cubicBezTo>
                  <a:pt x="7741" y="2410"/>
                  <a:pt x="7724" y="2363"/>
                  <a:pt x="7703" y="2302"/>
                </a:cubicBezTo>
                <a:close/>
                <a:moveTo>
                  <a:pt x="7983" y="2226"/>
                </a:moveTo>
                <a:cubicBezTo>
                  <a:pt x="7898" y="2248"/>
                  <a:pt x="7822" y="2270"/>
                  <a:pt x="7741" y="2290"/>
                </a:cubicBezTo>
                <a:cubicBezTo>
                  <a:pt x="7763" y="2350"/>
                  <a:pt x="7780" y="2397"/>
                  <a:pt x="7801" y="2454"/>
                </a:cubicBezTo>
                <a:cubicBezTo>
                  <a:pt x="7886" y="2431"/>
                  <a:pt x="7960" y="2410"/>
                  <a:pt x="8038" y="2388"/>
                </a:cubicBezTo>
                <a:cubicBezTo>
                  <a:pt x="8019" y="2331"/>
                  <a:pt x="8002" y="2280"/>
                  <a:pt x="7983" y="2226"/>
                </a:cubicBezTo>
                <a:close/>
                <a:moveTo>
                  <a:pt x="12674" y="2215"/>
                </a:moveTo>
                <a:cubicBezTo>
                  <a:pt x="12659" y="2285"/>
                  <a:pt x="12647" y="2341"/>
                  <a:pt x="12634" y="2402"/>
                </a:cubicBezTo>
                <a:cubicBezTo>
                  <a:pt x="12782" y="2431"/>
                  <a:pt x="12918" y="2458"/>
                  <a:pt x="13063" y="2486"/>
                </a:cubicBezTo>
                <a:cubicBezTo>
                  <a:pt x="13080" y="2422"/>
                  <a:pt x="13095" y="2366"/>
                  <a:pt x="13114" y="2301"/>
                </a:cubicBezTo>
                <a:cubicBezTo>
                  <a:pt x="12965" y="2272"/>
                  <a:pt x="12823" y="2243"/>
                  <a:pt x="12674" y="2215"/>
                </a:cubicBezTo>
                <a:close/>
                <a:moveTo>
                  <a:pt x="11522" y="1975"/>
                </a:moveTo>
                <a:cubicBezTo>
                  <a:pt x="11515" y="2069"/>
                  <a:pt x="11507" y="2155"/>
                  <a:pt x="11501" y="2245"/>
                </a:cubicBezTo>
                <a:cubicBezTo>
                  <a:pt x="11617" y="2253"/>
                  <a:pt x="11723" y="2263"/>
                  <a:pt x="11834" y="2272"/>
                </a:cubicBezTo>
                <a:cubicBezTo>
                  <a:pt x="11846" y="2177"/>
                  <a:pt x="11855" y="2093"/>
                  <a:pt x="11864" y="2004"/>
                </a:cubicBezTo>
                <a:cubicBezTo>
                  <a:pt x="11747" y="1993"/>
                  <a:pt x="11641" y="1985"/>
                  <a:pt x="11522" y="1975"/>
                </a:cubicBezTo>
                <a:close/>
                <a:moveTo>
                  <a:pt x="11023" y="1963"/>
                </a:moveTo>
                <a:cubicBezTo>
                  <a:pt x="11023" y="2049"/>
                  <a:pt x="11023" y="2133"/>
                  <a:pt x="11021" y="2221"/>
                </a:cubicBezTo>
                <a:cubicBezTo>
                  <a:pt x="11131" y="2226"/>
                  <a:pt x="11233" y="2231"/>
                  <a:pt x="11348" y="2236"/>
                </a:cubicBezTo>
                <a:cubicBezTo>
                  <a:pt x="11356" y="2142"/>
                  <a:pt x="11362" y="2058"/>
                  <a:pt x="11367" y="1963"/>
                </a:cubicBezTo>
                <a:cubicBezTo>
                  <a:pt x="11248" y="1963"/>
                  <a:pt x="11138" y="1963"/>
                  <a:pt x="11023" y="1963"/>
                </a:cubicBezTo>
                <a:close/>
                <a:moveTo>
                  <a:pt x="10367" y="1956"/>
                </a:moveTo>
                <a:cubicBezTo>
                  <a:pt x="10248" y="1963"/>
                  <a:pt x="10142" y="1970"/>
                  <a:pt x="10027" y="1977"/>
                </a:cubicBezTo>
                <a:cubicBezTo>
                  <a:pt x="10034" y="2068"/>
                  <a:pt x="10042" y="2154"/>
                  <a:pt x="10049" y="2243"/>
                </a:cubicBezTo>
                <a:cubicBezTo>
                  <a:pt x="10163" y="2238"/>
                  <a:pt x="10269" y="2233"/>
                  <a:pt x="10386" y="2226"/>
                </a:cubicBezTo>
                <a:cubicBezTo>
                  <a:pt x="10378" y="2128"/>
                  <a:pt x="10373" y="2044"/>
                  <a:pt x="10367" y="1956"/>
                </a:cubicBezTo>
                <a:close/>
                <a:moveTo>
                  <a:pt x="7642" y="1904"/>
                </a:moveTo>
                <a:cubicBezTo>
                  <a:pt x="7667" y="1961"/>
                  <a:pt x="7682" y="2000"/>
                  <a:pt x="7701" y="2042"/>
                </a:cubicBezTo>
                <a:cubicBezTo>
                  <a:pt x="7748" y="2034"/>
                  <a:pt x="7794" y="2025"/>
                  <a:pt x="7849" y="2015"/>
                </a:cubicBezTo>
                <a:cubicBezTo>
                  <a:pt x="7860" y="2052"/>
                  <a:pt x="7869" y="2085"/>
                  <a:pt x="7879" y="2115"/>
                </a:cubicBezTo>
                <a:cubicBezTo>
                  <a:pt x="7474" y="2250"/>
                  <a:pt x="7077" y="2380"/>
                  <a:pt x="6669" y="2515"/>
                </a:cubicBezTo>
                <a:cubicBezTo>
                  <a:pt x="6655" y="2490"/>
                  <a:pt x="6638" y="2459"/>
                  <a:pt x="6610" y="2404"/>
                </a:cubicBezTo>
                <a:cubicBezTo>
                  <a:pt x="6684" y="2393"/>
                  <a:pt x="6746" y="2387"/>
                  <a:pt x="6807" y="2377"/>
                </a:cubicBezTo>
                <a:cubicBezTo>
                  <a:pt x="6828" y="2373"/>
                  <a:pt x="6848" y="2366"/>
                  <a:pt x="6869" y="2360"/>
                </a:cubicBezTo>
                <a:cubicBezTo>
                  <a:pt x="7126" y="2277"/>
                  <a:pt x="7383" y="2193"/>
                  <a:pt x="7641" y="2105"/>
                </a:cubicBezTo>
                <a:cubicBezTo>
                  <a:pt x="7665" y="2098"/>
                  <a:pt x="7686" y="2088"/>
                  <a:pt x="7709" y="2078"/>
                </a:cubicBezTo>
                <a:cubicBezTo>
                  <a:pt x="7703" y="2066"/>
                  <a:pt x="7699" y="2056"/>
                  <a:pt x="7693" y="2046"/>
                </a:cubicBezTo>
                <a:cubicBezTo>
                  <a:pt x="7391" y="2144"/>
                  <a:pt x="7090" y="2242"/>
                  <a:pt x="6780" y="2343"/>
                </a:cubicBezTo>
                <a:cubicBezTo>
                  <a:pt x="6763" y="2306"/>
                  <a:pt x="6744" y="2265"/>
                  <a:pt x="6716" y="2209"/>
                </a:cubicBezTo>
                <a:cubicBezTo>
                  <a:pt x="7024" y="2108"/>
                  <a:pt x="7329" y="2007"/>
                  <a:pt x="7642" y="1904"/>
                </a:cubicBezTo>
                <a:close/>
                <a:moveTo>
                  <a:pt x="11034" y="1573"/>
                </a:moveTo>
                <a:cubicBezTo>
                  <a:pt x="11034" y="1658"/>
                  <a:pt x="11034" y="1740"/>
                  <a:pt x="11036" y="1835"/>
                </a:cubicBezTo>
                <a:cubicBezTo>
                  <a:pt x="11154" y="1835"/>
                  <a:pt x="11261" y="1835"/>
                  <a:pt x="11379" y="1835"/>
                </a:cubicBezTo>
                <a:cubicBezTo>
                  <a:pt x="11382" y="1749"/>
                  <a:pt x="11388" y="1666"/>
                  <a:pt x="11394" y="1573"/>
                </a:cubicBezTo>
                <a:cubicBezTo>
                  <a:pt x="11269" y="1573"/>
                  <a:pt x="11155" y="1573"/>
                  <a:pt x="11034" y="1573"/>
                </a:cubicBezTo>
                <a:close/>
                <a:moveTo>
                  <a:pt x="10526" y="1568"/>
                </a:moveTo>
                <a:cubicBezTo>
                  <a:pt x="10526" y="1658"/>
                  <a:pt x="10526" y="1744"/>
                  <a:pt x="10526" y="1828"/>
                </a:cubicBezTo>
                <a:cubicBezTo>
                  <a:pt x="10643" y="1828"/>
                  <a:pt x="10753" y="1828"/>
                  <a:pt x="10868" y="1828"/>
                </a:cubicBezTo>
                <a:cubicBezTo>
                  <a:pt x="10868" y="1739"/>
                  <a:pt x="10868" y="1654"/>
                  <a:pt x="10868" y="1568"/>
                </a:cubicBezTo>
                <a:cubicBezTo>
                  <a:pt x="10749" y="1568"/>
                  <a:pt x="10637" y="1568"/>
                  <a:pt x="10526" y="1568"/>
                </a:cubicBezTo>
                <a:close/>
                <a:moveTo>
                  <a:pt x="10352" y="1566"/>
                </a:moveTo>
                <a:cubicBezTo>
                  <a:pt x="10227" y="1573"/>
                  <a:pt x="10114" y="1580"/>
                  <a:pt x="9993" y="1587"/>
                </a:cubicBezTo>
                <a:cubicBezTo>
                  <a:pt x="10000" y="1679"/>
                  <a:pt x="10008" y="1762"/>
                  <a:pt x="10017" y="1857"/>
                </a:cubicBezTo>
                <a:cubicBezTo>
                  <a:pt x="10142" y="1850"/>
                  <a:pt x="10252" y="1841"/>
                  <a:pt x="10369" y="1835"/>
                </a:cubicBezTo>
                <a:cubicBezTo>
                  <a:pt x="10363" y="1740"/>
                  <a:pt x="10358" y="1658"/>
                  <a:pt x="10352" y="1566"/>
                </a:cubicBezTo>
                <a:close/>
                <a:moveTo>
                  <a:pt x="11587" y="1193"/>
                </a:moveTo>
                <a:cubicBezTo>
                  <a:pt x="11579" y="1286"/>
                  <a:pt x="11571" y="1372"/>
                  <a:pt x="11564" y="1463"/>
                </a:cubicBezTo>
                <a:cubicBezTo>
                  <a:pt x="11689" y="1474"/>
                  <a:pt x="11804" y="1482"/>
                  <a:pt x="11927" y="1492"/>
                </a:cubicBezTo>
                <a:cubicBezTo>
                  <a:pt x="11938" y="1403"/>
                  <a:pt x="11950" y="1320"/>
                  <a:pt x="11961" y="1224"/>
                </a:cubicBezTo>
                <a:cubicBezTo>
                  <a:pt x="11830" y="1214"/>
                  <a:pt x="11713" y="1203"/>
                  <a:pt x="11587" y="1193"/>
                </a:cubicBezTo>
                <a:close/>
                <a:moveTo>
                  <a:pt x="10511" y="1175"/>
                </a:moveTo>
                <a:cubicBezTo>
                  <a:pt x="10511" y="1266"/>
                  <a:pt x="10511" y="1349"/>
                  <a:pt x="10511" y="1431"/>
                </a:cubicBezTo>
                <a:cubicBezTo>
                  <a:pt x="10637" y="1431"/>
                  <a:pt x="10753" y="1431"/>
                  <a:pt x="10874" y="1431"/>
                </a:cubicBezTo>
                <a:cubicBezTo>
                  <a:pt x="10874" y="1342"/>
                  <a:pt x="10874" y="1261"/>
                  <a:pt x="10874" y="1175"/>
                </a:cubicBezTo>
                <a:cubicBezTo>
                  <a:pt x="10745" y="1175"/>
                  <a:pt x="10626" y="1175"/>
                  <a:pt x="10511" y="1175"/>
                </a:cubicBezTo>
                <a:close/>
                <a:moveTo>
                  <a:pt x="11619" y="803"/>
                </a:moveTo>
                <a:cubicBezTo>
                  <a:pt x="11611" y="900"/>
                  <a:pt x="11604" y="982"/>
                  <a:pt x="11596" y="1072"/>
                </a:cubicBezTo>
                <a:cubicBezTo>
                  <a:pt x="11723" y="1082"/>
                  <a:pt x="11842" y="1092"/>
                  <a:pt x="11974" y="1102"/>
                </a:cubicBezTo>
                <a:cubicBezTo>
                  <a:pt x="11986" y="1013"/>
                  <a:pt x="11995" y="930"/>
                  <a:pt x="12006" y="834"/>
                </a:cubicBezTo>
                <a:cubicBezTo>
                  <a:pt x="11874" y="824"/>
                  <a:pt x="11749" y="814"/>
                  <a:pt x="11619" y="803"/>
                </a:cubicBezTo>
                <a:close/>
                <a:moveTo>
                  <a:pt x="10314" y="783"/>
                </a:moveTo>
                <a:cubicBezTo>
                  <a:pt x="10178" y="790"/>
                  <a:pt x="10055" y="798"/>
                  <a:pt x="9926" y="805"/>
                </a:cubicBezTo>
                <a:cubicBezTo>
                  <a:pt x="9936" y="901"/>
                  <a:pt x="9943" y="984"/>
                  <a:pt x="9951" y="1073"/>
                </a:cubicBezTo>
                <a:cubicBezTo>
                  <a:pt x="10082" y="1067"/>
                  <a:pt x="10201" y="1060"/>
                  <a:pt x="10331" y="1053"/>
                </a:cubicBezTo>
                <a:cubicBezTo>
                  <a:pt x="10325" y="960"/>
                  <a:pt x="10320" y="876"/>
                  <a:pt x="10314" y="783"/>
                </a:cubicBezTo>
                <a:close/>
                <a:moveTo>
                  <a:pt x="10501" y="781"/>
                </a:moveTo>
                <a:cubicBezTo>
                  <a:pt x="10501" y="873"/>
                  <a:pt x="10501" y="957"/>
                  <a:pt x="10501" y="1041"/>
                </a:cubicBezTo>
                <a:cubicBezTo>
                  <a:pt x="10634" y="1041"/>
                  <a:pt x="10753" y="1041"/>
                  <a:pt x="10876" y="1041"/>
                </a:cubicBezTo>
                <a:cubicBezTo>
                  <a:pt x="10876" y="950"/>
                  <a:pt x="10876" y="868"/>
                  <a:pt x="10876" y="781"/>
                </a:cubicBezTo>
                <a:cubicBezTo>
                  <a:pt x="10747" y="781"/>
                  <a:pt x="10624" y="781"/>
                  <a:pt x="10501" y="781"/>
                </a:cubicBezTo>
                <a:close/>
                <a:moveTo>
                  <a:pt x="10335" y="0"/>
                </a:moveTo>
                <a:cubicBezTo>
                  <a:pt x="10505" y="0"/>
                  <a:pt x="10675" y="0"/>
                  <a:pt x="10845" y="0"/>
                </a:cubicBezTo>
                <a:cubicBezTo>
                  <a:pt x="10845" y="44"/>
                  <a:pt x="10845" y="89"/>
                  <a:pt x="10845" y="140"/>
                </a:cubicBezTo>
                <a:cubicBezTo>
                  <a:pt x="10942" y="140"/>
                  <a:pt x="11033" y="140"/>
                  <a:pt x="11129" y="140"/>
                </a:cubicBezTo>
                <a:cubicBezTo>
                  <a:pt x="11129" y="89"/>
                  <a:pt x="11129" y="44"/>
                  <a:pt x="11129" y="0"/>
                </a:cubicBezTo>
                <a:cubicBezTo>
                  <a:pt x="11167" y="0"/>
                  <a:pt x="11205" y="0"/>
                  <a:pt x="11242" y="0"/>
                </a:cubicBezTo>
                <a:cubicBezTo>
                  <a:pt x="11314" y="5"/>
                  <a:pt x="11386" y="12"/>
                  <a:pt x="11458" y="17"/>
                </a:cubicBezTo>
                <a:cubicBezTo>
                  <a:pt x="11645" y="30"/>
                  <a:pt x="11834" y="42"/>
                  <a:pt x="12021" y="54"/>
                </a:cubicBezTo>
                <a:cubicBezTo>
                  <a:pt x="12021" y="106"/>
                  <a:pt x="12021" y="149"/>
                  <a:pt x="12021" y="192"/>
                </a:cubicBezTo>
                <a:cubicBezTo>
                  <a:pt x="12044" y="199"/>
                  <a:pt x="12069" y="206"/>
                  <a:pt x="12093" y="213"/>
                </a:cubicBezTo>
                <a:cubicBezTo>
                  <a:pt x="12082" y="311"/>
                  <a:pt x="12072" y="405"/>
                  <a:pt x="12061" y="503"/>
                </a:cubicBezTo>
                <a:cubicBezTo>
                  <a:pt x="12114" y="513"/>
                  <a:pt x="12161" y="522"/>
                  <a:pt x="12216" y="532"/>
                </a:cubicBezTo>
                <a:cubicBezTo>
                  <a:pt x="12076" y="1541"/>
                  <a:pt x="11938" y="2544"/>
                  <a:pt x="11800" y="3553"/>
                </a:cubicBezTo>
                <a:cubicBezTo>
                  <a:pt x="11938" y="3570"/>
                  <a:pt x="12065" y="3587"/>
                  <a:pt x="12197" y="3604"/>
                </a:cubicBezTo>
                <a:cubicBezTo>
                  <a:pt x="12301" y="3070"/>
                  <a:pt x="12403" y="2549"/>
                  <a:pt x="12505" y="2022"/>
                </a:cubicBezTo>
                <a:cubicBezTo>
                  <a:pt x="12562" y="2029"/>
                  <a:pt x="12608" y="2034"/>
                  <a:pt x="12661" y="2039"/>
                </a:cubicBezTo>
                <a:cubicBezTo>
                  <a:pt x="12678" y="1973"/>
                  <a:pt x="12693" y="1907"/>
                  <a:pt x="12710" y="1836"/>
                </a:cubicBezTo>
                <a:cubicBezTo>
                  <a:pt x="12763" y="1843"/>
                  <a:pt x="12812" y="1850"/>
                  <a:pt x="12861" y="1857"/>
                </a:cubicBezTo>
                <a:cubicBezTo>
                  <a:pt x="12874" y="1825"/>
                  <a:pt x="12886" y="1796"/>
                  <a:pt x="12903" y="1759"/>
                </a:cubicBezTo>
                <a:cubicBezTo>
                  <a:pt x="13203" y="1828"/>
                  <a:pt x="13500" y="1896"/>
                  <a:pt x="13801" y="1965"/>
                </a:cubicBezTo>
                <a:cubicBezTo>
                  <a:pt x="13791" y="2009"/>
                  <a:pt x="13784" y="2036"/>
                  <a:pt x="13776" y="2068"/>
                </a:cubicBezTo>
                <a:cubicBezTo>
                  <a:pt x="13901" y="2103"/>
                  <a:pt x="14022" y="2139"/>
                  <a:pt x="14143" y="2174"/>
                </a:cubicBezTo>
                <a:cubicBezTo>
                  <a:pt x="14162" y="2142"/>
                  <a:pt x="14177" y="2117"/>
                  <a:pt x="14198" y="2081"/>
                </a:cubicBezTo>
                <a:cubicBezTo>
                  <a:pt x="14489" y="2186"/>
                  <a:pt x="14772" y="2287"/>
                  <a:pt x="15062" y="2390"/>
                </a:cubicBezTo>
                <a:cubicBezTo>
                  <a:pt x="15045" y="2429"/>
                  <a:pt x="15033" y="2454"/>
                  <a:pt x="15020" y="2483"/>
                </a:cubicBezTo>
                <a:cubicBezTo>
                  <a:pt x="15047" y="2500"/>
                  <a:pt x="15069" y="2513"/>
                  <a:pt x="15096" y="2528"/>
                </a:cubicBezTo>
                <a:cubicBezTo>
                  <a:pt x="15064" y="2591"/>
                  <a:pt x="15033" y="2652"/>
                  <a:pt x="15001" y="2716"/>
                </a:cubicBezTo>
                <a:cubicBezTo>
                  <a:pt x="15056" y="2741"/>
                  <a:pt x="15105" y="2765"/>
                  <a:pt x="15160" y="2790"/>
                </a:cubicBezTo>
                <a:cubicBezTo>
                  <a:pt x="14778" y="3491"/>
                  <a:pt x="14398" y="4188"/>
                  <a:pt x="14007" y="4903"/>
                </a:cubicBezTo>
                <a:cubicBezTo>
                  <a:pt x="14029" y="4910"/>
                  <a:pt x="14056" y="4919"/>
                  <a:pt x="14077" y="4925"/>
                </a:cubicBezTo>
                <a:cubicBezTo>
                  <a:pt x="13959" y="5138"/>
                  <a:pt x="13852" y="5332"/>
                  <a:pt x="13744" y="5528"/>
                </a:cubicBezTo>
                <a:cubicBezTo>
                  <a:pt x="13757" y="5533"/>
                  <a:pt x="13768" y="5540"/>
                  <a:pt x="13782" y="5545"/>
                </a:cubicBezTo>
                <a:cubicBezTo>
                  <a:pt x="13893" y="5347"/>
                  <a:pt x="14007" y="5150"/>
                  <a:pt x="14120" y="4954"/>
                </a:cubicBezTo>
                <a:cubicBezTo>
                  <a:pt x="14183" y="4964"/>
                  <a:pt x="14188" y="4986"/>
                  <a:pt x="14162" y="5030"/>
                </a:cubicBezTo>
                <a:cubicBezTo>
                  <a:pt x="14054" y="5207"/>
                  <a:pt x="13952" y="5386"/>
                  <a:pt x="13842" y="5573"/>
                </a:cubicBezTo>
                <a:cubicBezTo>
                  <a:pt x="13918" y="5609"/>
                  <a:pt x="13986" y="5641"/>
                  <a:pt x="14071" y="5681"/>
                </a:cubicBezTo>
                <a:cubicBezTo>
                  <a:pt x="14028" y="5585"/>
                  <a:pt x="14046" y="5555"/>
                  <a:pt x="14147" y="5518"/>
                </a:cubicBezTo>
                <a:cubicBezTo>
                  <a:pt x="14156" y="5513"/>
                  <a:pt x="14166" y="5481"/>
                  <a:pt x="14158" y="5474"/>
                </a:cubicBezTo>
                <a:cubicBezTo>
                  <a:pt x="14143" y="5457"/>
                  <a:pt x="14118" y="5449"/>
                  <a:pt x="14092" y="5433"/>
                </a:cubicBezTo>
                <a:cubicBezTo>
                  <a:pt x="14116" y="5393"/>
                  <a:pt x="14139" y="5357"/>
                  <a:pt x="14158" y="5329"/>
                </a:cubicBezTo>
                <a:cubicBezTo>
                  <a:pt x="14203" y="5335"/>
                  <a:pt x="14237" y="5342"/>
                  <a:pt x="14271" y="5347"/>
                </a:cubicBezTo>
                <a:cubicBezTo>
                  <a:pt x="14275" y="5339"/>
                  <a:pt x="14277" y="5329"/>
                  <a:pt x="14279" y="5320"/>
                </a:cubicBezTo>
                <a:cubicBezTo>
                  <a:pt x="14237" y="5295"/>
                  <a:pt x="14198" y="5271"/>
                  <a:pt x="14154" y="5246"/>
                </a:cubicBezTo>
                <a:cubicBezTo>
                  <a:pt x="14181" y="5205"/>
                  <a:pt x="14203" y="5170"/>
                  <a:pt x="14226" y="5133"/>
                </a:cubicBezTo>
                <a:cubicBezTo>
                  <a:pt x="14264" y="5151"/>
                  <a:pt x="14290" y="5167"/>
                  <a:pt x="14319" y="5177"/>
                </a:cubicBezTo>
                <a:cubicBezTo>
                  <a:pt x="14334" y="5182"/>
                  <a:pt x="14355" y="5177"/>
                  <a:pt x="14374" y="5175"/>
                </a:cubicBezTo>
                <a:cubicBezTo>
                  <a:pt x="14364" y="5162"/>
                  <a:pt x="14358" y="5141"/>
                  <a:pt x="14343" y="5133"/>
                </a:cubicBezTo>
                <a:cubicBezTo>
                  <a:pt x="14302" y="5108"/>
                  <a:pt x="14258" y="5087"/>
                  <a:pt x="14211" y="5064"/>
                </a:cubicBezTo>
                <a:cubicBezTo>
                  <a:pt x="14237" y="5021"/>
                  <a:pt x="14260" y="4984"/>
                  <a:pt x="14283" y="4947"/>
                </a:cubicBezTo>
                <a:cubicBezTo>
                  <a:pt x="14336" y="4973"/>
                  <a:pt x="14379" y="4996"/>
                  <a:pt x="14425" y="5015"/>
                </a:cubicBezTo>
                <a:cubicBezTo>
                  <a:pt x="14438" y="5020"/>
                  <a:pt x="14459" y="5011"/>
                  <a:pt x="14478" y="5010"/>
                </a:cubicBezTo>
                <a:cubicBezTo>
                  <a:pt x="14470" y="4996"/>
                  <a:pt x="14464" y="4979"/>
                  <a:pt x="14453" y="4973"/>
                </a:cubicBezTo>
                <a:cubicBezTo>
                  <a:pt x="14392" y="4939"/>
                  <a:pt x="14330" y="4908"/>
                  <a:pt x="14266" y="4876"/>
                </a:cubicBezTo>
                <a:cubicBezTo>
                  <a:pt x="14292" y="4834"/>
                  <a:pt x="14315" y="4799"/>
                  <a:pt x="14338" y="4762"/>
                </a:cubicBezTo>
                <a:cubicBezTo>
                  <a:pt x="14404" y="4795"/>
                  <a:pt x="14459" y="4824"/>
                  <a:pt x="14515" y="4848"/>
                </a:cubicBezTo>
                <a:cubicBezTo>
                  <a:pt x="14534" y="4854"/>
                  <a:pt x="14559" y="4849"/>
                  <a:pt x="14580" y="4849"/>
                </a:cubicBezTo>
                <a:cubicBezTo>
                  <a:pt x="14566" y="4832"/>
                  <a:pt x="14557" y="4812"/>
                  <a:pt x="14540" y="4802"/>
                </a:cubicBezTo>
                <a:cubicBezTo>
                  <a:pt x="14468" y="4763"/>
                  <a:pt x="14394" y="4728"/>
                  <a:pt x="14319" y="4691"/>
                </a:cubicBezTo>
                <a:cubicBezTo>
                  <a:pt x="14345" y="4647"/>
                  <a:pt x="14366" y="4611"/>
                  <a:pt x="14389" y="4574"/>
                </a:cubicBezTo>
                <a:cubicBezTo>
                  <a:pt x="14449" y="4603"/>
                  <a:pt x="14500" y="4627"/>
                  <a:pt x="14549" y="4650"/>
                </a:cubicBezTo>
                <a:cubicBezTo>
                  <a:pt x="14655" y="4702"/>
                  <a:pt x="14655" y="4704"/>
                  <a:pt x="14689" y="4662"/>
                </a:cubicBezTo>
                <a:cubicBezTo>
                  <a:pt x="14583" y="4610"/>
                  <a:pt x="14478" y="4557"/>
                  <a:pt x="14370" y="4503"/>
                </a:cubicBezTo>
                <a:cubicBezTo>
                  <a:pt x="14396" y="4459"/>
                  <a:pt x="14415" y="4426"/>
                  <a:pt x="14440" y="4385"/>
                </a:cubicBezTo>
                <a:cubicBezTo>
                  <a:pt x="14536" y="4432"/>
                  <a:pt x="14625" y="4478"/>
                  <a:pt x="14718" y="4518"/>
                </a:cubicBezTo>
                <a:cubicBezTo>
                  <a:pt x="14737" y="4527"/>
                  <a:pt x="14765" y="4520"/>
                  <a:pt x="14788" y="4520"/>
                </a:cubicBezTo>
                <a:cubicBezTo>
                  <a:pt x="14774" y="4505"/>
                  <a:pt x="14765" y="4483"/>
                  <a:pt x="14746" y="4475"/>
                </a:cubicBezTo>
                <a:cubicBezTo>
                  <a:pt x="14640" y="4421"/>
                  <a:pt x="14532" y="4368"/>
                  <a:pt x="14421" y="4314"/>
                </a:cubicBezTo>
                <a:cubicBezTo>
                  <a:pt x="14443" y="4274"/>
                  <a:pt x="14464" y="4237"/>
                  <a:pt x="14487" y="4196"/>
                </a:cubicBezTo>
                <a:cubicBezTo>
                  <a:pt x="14582" y="4242"/>
                  <a:pt x="14661" y="4287"/>
                  <a:pt x="14748" y="4318"/>
                </a:cubicBezTo>
                <a:cubicBezTo>
                  <a:pt x="14829" y="4346"/>
                  <a:pt x="14918" y="4360"/>
                  <a:pt x="15003" y="4380"/>
                </a:cubicBezTo>
                <a:cubicBezTo>
                  <a:pt x="15056" y="4306"/>
                  <a:pt x="15103" y="4238"/>
                  <a:pt x="15153" y="4166"/>
                </a:cubicBezTo>
                <a:cubicBezTo>
                  <a:pt x="15345" y="4275"/>
                  <a:pt x="15531" y="4382"/>
                  <a:pt x="15720" y="4490"/>
                </a:cubicBezTo>
                <a:cubicBezTo>
                  <a:pt x="15966" y="4176"/>
                  <a:pt x="16209" y="3867"/>
                  <a:pt x="16455" y="3553"/>
                </a:cubicBezTo>
                <a:cubicBezTo>
                  <a:pt x="16516" y="3590"/>
                  <a:pt x="16567" y="3621"/>
                  <a:pt x="16624" y="3654"/>
                </a:cubicBezTo>
                <a:cubicBezTo>
                  <a:pt x="16669" y="3604"/>
                  <a:pt x="16711" y="3556"/>
                  <a:pt x="16756" y="3502"/>
                </a:cubicBezTo>
                <a:cubicBezTo>
                  <a:pt x="16811" y="3536"/>
                  <a:pt x="16860" y="3568"/>
                  <a:pt x="16913" y="3602"/>
                </a:cubicBezTo>
                <a:cubicBezTo>
                  <a:pt x="16943" y="3572"/>
                  <a:pt x="16970" y="3546"/>
                  <a:pt x="17007" y="3511"/>
                </a:cubicBezTo>
                <a:cubicBezTo>
                  <a:pt x="17291" y="3727"/>
                  <a:pt x="17571" y="3940"/>
                  <a:pt x="17853" y="4156"/>
                </a:cubicBezTo>
                <a:cubicBezTo>
                  <a:pt x="17818" y="4194"/>
                  <a:pt x="17794" y="4221"/>
                  <a:pt x="17758" y="4260"/>
                </a:cubicBezTo>
                <a:cubicBezTo>
                  <a:pt x="17801" y="4287"/>
                  <a:pt x="17843" y="4314"/>
                  <a:pt x="17887" y="4343"/>
                </a:cubicBezTo>
                <a:cubicBezTo>
                  <a:pt x="17828" y="4400"/>
                  <a:pt x="17781" y="4448"/>
                  <a:pt x="17718" y="4508"/>
                </a:cubicBezTo>
                <a:cubicBezTo>
                  <a:pt x="17773" y="4546"/>
                  <a:pt x="17822" y="4576"/>
                  <a:pt x="17875" y="4611"/>
                </a:cubicBezTo>
                <a:cubicBezTo>
                  <a:pt x="17452" y="4981"/>
                  <a:pt x="17041" y="5339"/>
                  <a:pt x="16631" y="5698"/>
                </a:cubicBezTo>
                <a:cubicBezTo>
                  <a:pt x="16680" y="5746"/>
                  <a:pt x="16724" y="5789"/>
                  <a:pt x="16773" y="5837"/>
                </a:cubicBezTo>
                <a:cubicBezTo>
                  <a:pt x="16444" y="6110"/>
                  <a:pt x="16119" y="6380"/>
                  <a:pt x="15788" y="6655"/>
                </a:cubicBezTo>
                <a:cubicBezTo>
                  <a:pt x="15875" y="6706"/>
                  <a:pt x="15954" y="6755"/>
                  <a:pt x="16049" y="6812"/>
                </a:cubicBezTo>
                <a:cubicBezTo>
                  <a:pt x="16058" y="6804"/>
                  <a:pt x="16073" y="6789"/>
                  <a:pt x="16092" y="6772"/>
                </a:cubicBezTo>
                <a:cubicBezTo>
                  <a:pt x="16045" y="6721"/>
                  <a:pt x="16005" y="6679"/>
                  <a:pt x="15962" y="6633"/>
                </a:cubicBezTo>
                <a:cubicBezTo>
                  <a:pt x="15990" y="6611"/>
                  <a:pt x="16013" y="6593"/>
                  <a:pt x="16039" y="6573"/>
                </a:cubicBezTo>
                <a:cubicBezTo>
                  <a:pt x="16085" y="6618"/>
                  <a:pt x="16126" y="6659"/>
                  <a:pt x="16174" y="6704"/>
                </a:cubicBezTo>
                <a:cubicBezTo>
                  <a:pt x="16194" y="6686"/>
                  <a:pt x="16213" y="6671"/>
                  <a:pt x="16234" y="6654"/>
                </a:cubicBezTo>
                <a:cubicBezTo>
                  <a:pt x="16189" y="6605"/>
                  <a:pt x="16149" y="6563"/>
                  <a:pt x="16105" y="6517"/>
                </a:cubicBezTo>
                <a:cubicBezTo>
                  <a:pt x="16134" y="6493"/>
                  <a:pt x="16157" y="6476"/>
                  <a:pt x="16183" y="6456"/>
                </a:cubicBezTo>
                <a:cubicBezTo>
                  <a:pt x="16230" y="6502"/>
                  <a:pt x="16272" y="6544"/>
                  <a:pt x="16319" y="6590"/>
                </a:cubicBezTo>
                <a:cubicBezTo>
                  <a:pt x="16340" y="6574"/>
                  <a:pt x="16359" y="6559"/>
                  <a:pt x="16382" y="6542"/>
                </a:cubicBezTo>
                <a:cubicBezTo>
                  <a:pt x="16334" y="6493"/>
                  <a:pt x="16293" y="6449"/>
                  <a:pt x="16247" y="6401"/>
                </a:cubicBezTo>
                <a:cubicBezTo>
                  <a:pt x="16276" y="6379"/>
                  <a:pt x="16298" y="6362"/>
                  <a:pt x="16327" y="6340"/>
                </a:cubicBezTo>
                <a:cubicBezTo>
                  <a:pt x="16374" y="6387"/>
                  <a:pt x="16417" y="6429"/>
                  <a:pt x="16467" y="6478"/>
                </a:cubicBezTo>
                <a:cubicBezTo>
                  <a:pt x="16487" y="6461"/>
                  <a:pt x="16508" y="6446"/>
                  <a:pt x="16529" y="6429"/>
                </a:cubicBezTo>
                <a:cubicBezTo>
                  <a:pt x="16482" y="6379"/>
                  <a:pt x="16438" y="6335"/>
                  <a:pt x="16391" y="6284"/>
                </a:cubicBezTo>
                <a:cubicBezTo>
                  <a:pt x="16419" y="6262"/>
                  <a:pt x="16444" y="6244"/>
                  <a:pt x="16470" y="6223"/>
                </a:cubicBezTo>
                <a:cubicBezTo>
                  <a:pt x="16523" y="6274"/>
                  <a:pt x="16569" y="6319"/>
                  <a:pt x="16624" y="6373"/>
                </a:cubicBezTo>
                <a:cubicBezTo>
                  <a:pt x="16707" y="6259"/>
                  <a:pt x="16550" y="6237"/>
                  <a:pt x="16544" y="6159"/>
                </a:cubicBezTo>
                <a:cubicBezTo>
                  <a:pt x="16563" y="6144"/>
                  <a:pt x="16586" y="6125"/>
                  <a:pt x="16612" y="6107"/>
                </a:cubicBezTo>
                <a:cubicBezTo>
                  <a:pt x="16665" y="6157"/>
                  <a:pt x="16712" y="6203"/>
                  <a:pt x="16771" y="6259"/>
                </a:cubicBezTo>
                <a:cubicBezTo>
                  <a:pt x="16854" y="6142"/>
                  <a:pt x="16695" y="6122"/>
                  <a:pt x="16690" y="6041"/>
                </a:cubicBezTo>
                <a:cubicBezTo>
                  <a:pt x="16707" y="6027"/>
                  <a:pt x="16731" y="6009"/>
                  <a:pt x="16758" y="5989"/>
                </a:cubicBezTo>
                <a:cubicBezTo>
                  <a:pt x="16813" y="6041"/>
                  <a:pt x="16860" y="6088"/>
                  <a:pt x="16918" y="6146"/>
                </a:cubicBezTo>
                <a:cubicBezTo>
                  <a:pt x="16943" y="6124"/>
                  <a:pt x="16960" y="6110"/>
                  <a:pt x="16977" y="6093"/>
                </a:cubicBezTo>
                <a:cubicBezTo>
                  <a:pt x="16922" y="6034"/>
                  <a:pt x="16875" y="5985"/>
                  <a:pt x="16826" y="5933"/>
                </a:cubicBezTo>
                <a:cubicBezTo>
                  <a:pt x="16852" y="5913"/>
                  <a:pt x="16875" y="5894"/>
                  <a:pt x="16901" y="5872"/>
                </a:cubicBezTo>
                <a:cubicBezTo>
                  <a:pt x="16954" y="5925"/>
                  <a:pt x="17005" y="5973"/>
                  <a:pt x="17058" y="6026"/>
                </a:cubicBezTo>
                <a:cubicBezTo>
                  <a:pt x="17079" y="6007"/>
                  <a:pt x="17098" y="5994"/>
                  <a:pt x="17119" y="5977"/>
                </a:cubicBezTo>
                <a:cubicBezTo>
                  <a:pt x="17068" y="5923"/>
                  <a:pt x="17019" y="5871"/>
                  <a:pt x="16968" y="5816"/>
                </a:cubicBezTo>
                <a:cubicBezTo>
                  <a:pt x="17000" y="5791"/>
                  <a:pt x="17026" y="5771"/>
                  <a:pt x="17058" y="5744"/>
                </a:cubicBezTo>
                <a:cubicBezTo>
                  <a:pt x="17125" y="5810"/>
                  <a:pt x="17185" y="5869"/>
                  <a:pt x="17247" y="5933"/>
                </a:cubicBezTo>
                <a:cubicBezTo>
                  <a:pt x="17314" y="5886"/>
                  <a:pt x="17374" y="5842"/>
                  <a:pt x="17446" y="5789"/>
                </a:cubicBezTo>
                <a:cubicBezTo>
                  <a:pt x="17631" y="6007"/>
                  <a:pt x="17813" y="6222"/>
                  <a:pt x="17996" y="6438"/>
                </a:cubicBezTo>
                <a:cubicBezTo>
                  <a:pt x="17919" y="6487"/>
                  <a:pt x="17854" y="6527"/>
                  <a:pt x="17788" y="6569"/>
                </a:cubicBezTo>
                <a:cubicBezTo>
                  <a:pt x="17847" y="6650"/>
                  <a:pt x="17900" y="6725"/>
                  <a:pt x="17957" y="6804"/>
                </a:cubicBezTo>
                <a:cubicBezTo>
                  <a:pt x="17645" y="6979"/>
                  <a:pt x="17338" y="7150"/>
                  <a:pt x="17036" y="7320"/>
                </a:cubicBezTo>
                <a:cubicBezTo>
                  <a:pt x="17157" y="7515"/>
                  <a:pt x="17272" y="7695"/>
                  <a:pt x="17389" y="7882"/>
                </a:cubicBezTo>
                <a:cubicBezTo>
                  <a:pt x="17461" y="7783"/>
                  <a:pt x="17503" y="7764"/>
                  <a:pt x="17573" y="7780"/>
                </a:cubicBezTo>
                <a:cubicBezTo>
                  <a:pt x="17631" y="7739"/>
                  <a:pt x="17677" y="7707"/>
                  <a:pt x="17735" y="7666"/>
                </a:cubicBezTo>
                <a:cubicBezTo>
                  <a:pt x="17839" y="7872"/>
                  <a:pt x="17934" y="8060"/>
                  <a:pt x="18030" y="8249"/>
                </a:cubicBezTo>
                <a:cubicBezTo>
                  <a:pt x="18112" y="8222"/>
                  <a:pt x="18187" y="8196"/>
                  <a:pt x="18265" y="8169"/>
                </a:cubicBezTo>
                <a:cubicBezTo>
                  <a:pt x="18295" y="8234"/>
                  <a:pt x="18321" y="8289"/>
                  <a:pt x="18348" y="8348"/>
                </a:cubicBezTo>
                <a:cubicBezTo>
                  <a:pt x="18414" y="8328"/>
                  <a:pt x="18473" y="8310"/>
                  <a:pt x="18541" y="8289"/>
                </a:cubicBezTo>
                <a:cubicBezTo>
                  <a:pt x="18611" y="8492"/>
                  <a:pt x="18679" y="8686"/>
                  <a:pt x="18749" y="8883"/>
                </a:cubicBezTo>
                <a:cubicBezTo>
                  <a:pt x="18675" y="8902"/>
                  <a:pt x="18616" y="8919"/>
                  <a:pt x="18554" y="8934"/>
                </a:cubicBezTo>
                <a:cubicBezTo>
                  <a:pt x="18573" y="9007"/>
                  <a:pt x="18590" y="9072"/>
                  <a:pt x="18609" y="9143"/>
                </a:cubicBezTo>
                <a:cubicBezTo>
                  <a:pt x="18388" y="9191"/>
                  <a:pt x="18172" y="9236"/>
                  <a:pt x="17970" y="9280"/>
                </a:cubicBezTo>
                <a:cubicBezTo>
                  <a:pt x="18032" y="9678"/>
                  <a:pt x="18095" y="10067"/>
                  <a:pt x="18157" y="10467"/>
                </a:cubicBezTo>
                <a:cubicBezTo>
                  <a:pt x="17885" y="10480"/>
                  <a:pt x="17637" y="10492"/>
                  <a:pt x="17389" y="10504"/>
                </a:cubicBezTo>
                <a:cubicBezTo>
                  <a:pt x="17389" y="10733"/>
                  <a:pt x="17389" y="10951"/>
                  <a:pt x="17389" y="11174"/>
                </a:cubicBezTo>
                <a:cubicBezTo>
                  <a:pt x="17454" y="11177"/>
                  <a:pt x="17514" y="11182"/>
                  <a:pt x="17573" y="11186"/>
                </a:cubicBezTo>
                <a:cubicBezTo>
                  <a:pt x="17735" y="11196"/>
                  <a:pt x="17900" y="11204"/>
                  <a:pt x="18062" y="11213"/>
                </a:cubicBezTo>
                <a:cubicBezTo>
                  <a:pt x="18115" y="11214"/>
                  <a:pt x="18149" y="11228"/>
                  <a:pt x="18110" y="11282"/>
                </a:cubicBezTo>
                <a:cubicBezTo>
                  <a:pt x="17866" y="11268"/>
                  <a:pt x="17626" y="11253"/>
                  <a:pt x="17374" y="11238"/>
                </a:cubicBezTo>
                <a:cubicBezTo>
                  <a:pt x="17370" y="11304"/>
                  <a:pt x="17367" y="11361"/>
                  <a:pt x="17361" y="11429"/>
                </a:cubicBezTo>
                <a:cubicBezTo>
                  <a:pt x="17611" y="11476"/>
                  <a:pt x="17849" y="11520"/>
                  <a:pt x="18093" y="11565"/>
                </a:cubicBezTo>
                <a:cubicBezTo>
                  <a:pt x="18062" y="11643"/>
                  <a:pt x="18121" y="11675"/>
                  <a:pt x="18191" y="11712"/>
                </a:cubicBezTo>
                <a:cubicBezTo>
                  <a:pt x="18407" y="11827"/>
                  <a:pt x="18596" y="11971"/>
                  <a:pt x="18753" y="12146"/>
                </a:cubicBezTo>
                <a:cubicBezTo>
                  <a:pt x="19305" y="12762"/>
                  <a:pt x="19418" y="13464"/>
                  <a:pt x="19246" y="14217"/>
                </a:cubicBezTo>
                <a:cubicBezTo>
                  <a:pt x="19157" y="14605"/>
                  <a:pt x="18976" y="14960"/>
                  <a:pt x="18726" y="15286"/>
                </a:cubicBezTo>
                <a:cubicBezTo>
                  <a:pt x="18696" y="15323"/>
                  <a:pt x="18669" y="15358"/>
                  <a:pt x="18756" y="15370"/>
                </a:cubicBezTo>
                <a:cubicBezTo>
                  <a:pt x="18877" y="15188"/>
                  <a:pt x="18998" y="15005"/>
                  <a:pt x="19123" y="14820"/>
                </a:cubicBezTo>
                <a:cubicBezTo>
                  <a:pt x="19233" y="14874"/>
                  <a:pt x="19337" y="14924"/>
                  <a:pt x="19452" y="14980"/>
                </a:cubicBezTo>
                <a:cubicBezTo>
                  <a:pt x="19316" y="15184"/>
                  <a:pt x="19184" y="15383"/>
                  <a:pt x="19049" y="15586"/>
                </a:cubicBezTo>
                <a:cubicBezTo>
                  <a:pt x="19080" y="15605"/>
                  <a:pt x="19106" y="15620"/>
                  <a:pt x="19138" y="15638"/>
                </a:cubicBezTo>
                <a:cubicBezTo>
                  <a:pt x="19271" y="15441"/>
                  <a:pt x="19399" y="15250"/>
                  <a:pt x="19530" y="15056"/>
                </a:cubicBezTo>
                <a:cubicBezTo>
                  <a:pt x="19637" y="15108"/>
                  <a:pt x="19739" y="15159"/>
                  <a:pt x="19849" y="15213"/>
                </a:cubicBezTo>
                <a:cubicBezTo>
                  <a:pt x="19709" y="15424"/>
                  <a:pt x="19573" y="15628"/>
                  <a:pt x="19431" y="15839"/>
                </a:cubicBezTo>
                <a:cubicBezTo>
                  <a:pt x="19460" y="15856"/>
                  <a:pt x="19488" y="15875"/>
                  <a:pt x="19526" y="15898"/>
                </a:cubicBezTo>
                <a:cubicBezTo>
                  <a:pt x="19664" y="15692"/>
                  <a:pt x="19798" y="15495"/>
                  <a:pt x="19934" y="15292"/>
                </a:cubicBezTo>
                <a:cubicBezTo>
                  <a:pt x="20036" y="15343"/>
                  <a:pt x="20137" y="15392"/>
                  <a:pt x="20246" y="15446"/>
                </a:cubicBezTo>
                <a:cubicBezTo>
                  <a:pt x="20099" y="15665"/>
                  <a:pt x="19955" y="15878"/>
                  <a:pt x="19809" y="16094"/>
                </a:cubicBezTo>
                <a:cubicBezTo>
                  <a:pt x="19843" y="16116"/>
                  <a:pt x="19872" y="16136"/>
                  <a:pt x="19910" y="16162"/>
                </a:cubicBezTo>
                <a:cubicBezTo>
                  <a:pt x="20055" y="15949"/>
                  <a:pt x="20195" y="15743"/>
                  <a:pt x="20339" y="15532"/>
                </a:cubicBezTo>
                <a:cubicBezTo>
                  <a:pt x="20439" y="15583"/>
                  <a:pt x="20537" y="15630"/>
                  <a:pt x="20641" y="15682"/>
                </a:cubicBezTo>
                <a:cubicBezTo>
                  <a:pt x="20484" y="15910"/>
                  <a:pt x="20335" y="16131"/>
                  <a:pt x="20182" y="16356"/>
                </a:cubicBezTo>
                <a:cubicBezTo>
                  <a:pt x="20216" y="16381"/>
                  <a:pt x="20250" y="16405"/>
                  <a:pt x="20290" y="16433"/>
                </a:cubicBezTo>
                <a:cubicBezTo>
                  <a:pt x="20312" y="16408"/>
                  <a:pt x="20329" y="16386"/>
                  <a:pt x="20350" y="16366"/>
                </a:cubicBezTo>
                <a:cubicBezTo>
                  <a:pt x="20498" y="16214"/>
                  <a:pt x="20639" y="16060"/>
                  <a:pt x="20793" y="15915"/>
                </a:cubicBezTo>
                <a:cubicBezTo>
                  <a:pt x="20847" y="15863"/>
                  <a:pt x="20921" y="15826"/>
                  <a:pt x="20993" y="15792"/>
                </a:cubicBezTo>
                <a:cubicBezTo>
                  <a:pt x="21057" y="15762"/>
                  <a:pt x="21108" y="15789"/>
                  <a:pt x="21112" y="15854"/>
                </a:cubicBezTo>
                <a:cubicBezTo>
                  <a:pt x="21116" y="15915"/>
                  <a:pt x="21118" y="15981"/>
                  <a:pt x="21095" y="16037"/>
                </a:cubicBezTo>
                <a:cubicBezTo>
                  <a:pt x="21014" y="16241"/>
                  <a:pt x="20927" y="16442"/>
                  <a:pt x="20832" y="16641"/>
                </a:cubicBezTo>
                <a:cubicBezTo>
                  <a:pt x="20776" y="16759"/>
                  <a:pt x="20768" y="16778"/>
                  <a:pt x="20878" y="16865"/>
                </a:cubicBezTo>
                <a:cubicBezTo>
                  <a:pt x="21088" y="17031"/>
                  <a:pt x="21301" y="17193"/>
                  <a:pt x="21513" y="17357"/>
                </a:cubicBezTo>
                <a:cubicBezTo>
                  <a:pt x="21534" y="17374"/>
                  <a:pt x="21558" y="17385"/>
                  <a:pt x="21600" y="17407"/>
                </a:cubicBezTo>
                <a:cubicBezTo>
                  <a:pt x="21600" y="17419"/>
                  <a:pt x="21600" y="17429"/>
                  <a:pt x="21600" y="17441"/>
                </a:cubicBezTo>
                <a:cubicBezTo>
                  <a:pt x="21579" y="17455"/>
                  <a:pt x="21558" y="17470"/>
                  <a:pt x="21530" y="17488"/>
                </a:cubicBezTo>
                <a:cubicBezTo>
                  <a:pt x="21214" y="17335"/>
                  <a:pt x="20897" y="17181"/>
                  <a:pt x="20575" y="17026"/>
                </a:cubicBezTo>
                <a:cubicBezTo>
                  <a:pt x="20553" y="17049"/>
                  <a:pt x="20532" y="17070"/>
                  <a:pt x="20513" y="17092"/>
                </a:cubicBezTo>
                <a:cubicBezTo>
                  <a:pt x="20345" y="17272"/>
                  <a:pt x="20169" y="17444"/>
                  <a:pt x="19947" y="17573"/>
                </a:cubicBezTo>
                <a:cubicBezTo>
                  <a:pt x="19864" y="17620"/>
                  <a:pt x="19766" y="17696"/>
                  <a:pt x="19673" y="17630"/>
                </a:cubicBezTo>
                <a:cubicBezTo>
                  <a:pt x="19584" y="17566"/>
                  <a:pt x="19641" y="17463"/>
                  <a:pt x="19681" y="17387"/>
                </a:cubicBezTo>
                <a:cubicBezTo>
                  <a:pt x="19766" y="17222"/>
                  <a:pt x="19866" y="17061"/>
                  <a:pt x="19963" y="16901"/>
                </a:cubicBezTo>
                <a:cubicBezTo>
                  <a:pt x="19991" y="16852"/>
                  <a:pt x="20027" y="16806"/>
                  <a:pt x="20063" y="16757"/>
                </a:cubicBezTo>
                <a:cubicBezTo>
                  <a:pt x="20017" y="16734"/>
                  <a:pt x="19982" y="16714"/>
                  <a:pt x="19944" y="16693"/>
                </a:cubicBezTo>
                <a:cubicBezTo>
                  <a:pt x="19764" y="16898"/>
                  <a:pt x="19586" y="17098"/>
                  <a:pt x="19407" y="17303"/>
                </a:cubicBezTo>
                <a:cubicBezTo>
                  <a:pt x="19310" y="17230"/>
                  <a:pt x="19225" y="17166"/>
                  <a:pt x="19142" y="17103"/>
                </a:cubicBezTo>
                <a:cubicBezTo>
                  <a:pt x="19312" y="16909"/>
                  <a:pt x="19475" y="16724"/>
                  <a:pt x="19643" y="16533"/>
                </a:cubicBezTo>
                <a:cubicBezTo>
                  <a:pt x="19601" y="16509"/>
                  <a:pt x="19571" y="16492"/>
                  <a:pt x="19537" y="16474"/>
                </a:cubicBezTo>
                <a:cubicBezTo>
                  <a:pt x="19363" y="16670"/>
                  <a:pt x="19193" y="16860"/>
                  <a:pt x="19019" y="17058"/>
                </a:cubicBezTo>
                <a:cubicBezTo>
                  <a:pt x="18925" y="16985"/>
                  <a:pt x="18838" y="16919"/>
                  <a:pt x="18749" y="16852"/>
                </a:cubicBezTo>
                <a:cubicBezTo>
                  <a:pt x="18913" y="16668"/>
                  <a:pt x="19070" y="16489"/>
                  <a:pt x="19233" y="16305"/>
                </a:cubicBezTo>
                <a:cubicBezTo>
                  <a:pt x="19193" y="16283"/>
                  <a:pt x="19163" y="16266"/>
                  <a:pt x="19134" y="16251"/>
                </a:cubicBezTo>
                <a:cubicBezTo>
                  <a:pt x="18964" y="16442"/>
                  <a:pt x="18800" y="16624"/>
                  <a:pt x="18633" y="16810"/>
                </a:cubicBezTo>
                <a:cubicBezTo>
                  <a:pt x="18531" y="16732"/>
                  <a:pt x="18444" y="16665"/>
                  <a:pt x="18357" y="16597"/>
                </a:cubicBezTo>
                <a:cubicBezTo>
                  <a:pt x="18516" y="16416"/>
                  <a:pt x="18669" y="16246"/>
                  <a:pt x="18824" y="16070"/>
                </a:cubicBezTo>
                <a:cubicBezTo>
                  <a:pt x="18787" y="16050"/>
                  <a:pt x="18762" y="16035"/>
                  <a:pt x="18736" y="16020"/>
                </a:cubicBezTo>
                <a:cubicBezTo>
                  <a:pt x="18573" y="16200"/>
                  <a:pt x="18414" y="16378"/>
                  <a:pt x="18251" y="16558"/>
                </a:cubicBezTo>
                <a:cubicBezTo>
                  <a:pt x="18149" y="16479"/>
                  <a:pt x="18059" y="16408"/>
                  <a:pt x="17968" y="16339"/>
                </a:cubicBezTo>
                <a:cubicBezTo>
                  <a:pt x="18121" y="16167"/>
                  <a:pt x="18268" y="16003"/>
                  <a:pt x="18418" y="15836"/>
                </a:cubicBezTo>
                <a:cubicBezTo>
                  <a:pt x="18380" y="15816"/>
                  <a:pt x="18357" y="15804"/>
                  <a:pt x="18335" y="15792"/>
                </a:cubicBezTo>
                <a:cubicBezTo>
                  <a:pt x="18178" y="15964"/>
                  <a:pt x="18025" y="16131"/>
                  <a:pt x="17870" y="16303"/>
                </a:cubicBezTo>
                <a:cubicBezTo>
                  <a:pt x="17818" y="16263"/>
                  <a:pt x="17777" y="16229"/>
                  <a:pt x="17732" y="16199"/>
                </a:cubicBezTo>
                <a:cubicBezTo>
                  <a:pt x="17714" y="16187"/>
                  <a:pt x="17682" y="16175"/>
                  <a:pt x="17667" y="16182"/>
                </a:cubicBezTo>
                <a:cubicBezTo>
                  <a:pt x="17556" y="16229"/>
                  <a:pt x="17446" y="16280"/>
                  <a:pt x="17329" y="16334"/>
                </a:cubicBezTo>
                <a:cubicBezTo>
                  <a:pt x="17520" y="16496"/>
                  <a:pt x="17703" y="16651"/>
                  <a:pt x="17913" y="16830"/>
                </a:cubicBezTo>
                <a:cubicBezTo>
                  <a:pt x="17818" y="16892"/>
                  <a:pt x="17735" y="16950"/>
                  <a:pt x="17646" y="17011"/>
                </a:cubicBezTo>
                <a:cubicBezTo>
                  <a:pt x="17692" y="17048"/>
                  <a:pt x="17713" y="17066"/>
                  <a:pt x="17743" y="17092"/>
                </a:cubicBezTo>
                <a:cubicBezTo>
                  <a:pt x="17820" y="17021"/>
                  <a:pt x="17896" y="16953"/>
                  <a:pt x="17975" y="16882"/>
                </a:cubicBezTo>
                <a:cubicBezTo>
                  <a:pt x="18006" y="16913"/>
                  <a:pt x="18034" y="16940"/>
                  <a:pt x="18066" y="16970"/>
                </a:cubicBezTo>
                <a:cubicBezTo>
                  <a:pt x="18028" y="17007"/>
                  <a:pt x="17991" y="17044"/>
                  <a:pt x="17934" y="17100"/>
                </a:cubicBezTo>
                <a:cubicBezTo>
                  <a:pt x="17987" y="17129"/>
                  <a:pt x="18034" y="17156"/>
                  <a:pt x="18085" y="17184"/>
                </a:cubicBezTo>
                <a:cubicBezTo>
                  <a:pt x="18023" y="17242"/>
                  <a:pt x="17981" y="17282"/>
                  <a:pt x="17913" y="17345"/>
                </a:cubicBezTo>
                <a:cubicBezTo>
                  <a:pt x="18023" y="17429"/>
                  <a:pt x="18130" y="17510"/>
                  <a:pt x="18246" y="17600"/>
                </a:cubicBezTo>
                <a:cubicBezTo>
                  <a:pt x="18182" y="17650"/>
                  <a:pt x="18130" y="17687"/>
                  <a:pt x="18078" y="17730"/>
                </a:cubicBezTo>
                <a:cubicBezTo>
                  <a:pt x="18206" y="17851"/>
                  <a:pt x="18327" y="17968"/>
                  <a:pt x="18454" y="18089"/>
                </a:cubicBezTo>
                <a:cubicBezTo>
                  <a:pt x="18344" y="18179"/>
                  <a:pt x="18240" y="18263"/>
                  <a:pt x="18132" y="18349"/>
                </a:cubicBezTo>
                <a:cubicBezTo>
                  <a:pt x="18009" y="18223"/>
                  <a:pt x="17892" y="18103"/>
                  <a:pt x="17775" y="17981"/>
                </a:cubicBezTo>
                <a:cubicBezTo>
                  <a:pt x="17714" y="18023"/>
                  <a:pt x="17663" y="18060"/>
                  <a:pt x="17609" y="18101"/>
                </a:cubicBezTo>
                <a:cubicBezTo>
                  <a:pt x="17514" y="18001"/>
                  <a:pt x="17423" y="17907"/>
                  <a:pt x="17333" y="17811"/>
                </a:cubicBezTo>
                <a:cubicBezTo>
                  <a:pt x="17283" y="17843"/>
                  <a:pt x="17242" y="17871"/>
                  <a:pt x="17196" y="17902"/>
                </a:cubicBezTo>
                <a:cubicBezTo>
                  <a:pt x="17155" y="17861"/>
                  <a:pt x="17119" y="17824"/>
                  <a:pt x="17081" y="17785"/>
                </a:cubicBezTo>
                <a:cubicBezTo>
                  <a:pt x="17032" y="17817"/>
                  <a:pt x="16990" y="17844"/>
                  <a:pt x="16945" y="17875"/>
                </a:cubicBezTo>
                <a:cubicBezTo>
                  <a:pt x="16601" y="17482"/>
                  <a:pt x="16264" y="17093"/>
                  <a:pt x="15924" y="16702"/>
                </a:cubicBezTo>
                <a:cubicBezTo>
                  <a:pt x="15833" y="16762"/>
                  <a:pt x="15752" y="16818"/>
                  <a:pt x="15669" y="16874"/>
                </a:cubicBezTo>
                <a:cubicBezTo>
                  <a:pt x="15699" y="16914"/>
                  <a:pt x="15724" y="16948"/>
                  <a:pt x="15750" y="16985"/>
                </a:cubicBezTo>
                <a:cubicBezTo>
                  <a:pt x="15689" y="17026"/>
                  <a:pt x="15635" y="17063"/>
                  <a:pt x="15578" y="17100"/>
                </a:cubicBezTo>
                <a:cubicBezTo>
                  <a:pt x="15625" y="17164"/>
                  <a:pt x="15667" y="17223"/>
                  <a:pt x="15714" y="17287"/>
                </a:cubicBezTo>
                <a:cubicBezTo>
                  <a:pt x="15512" y="17399"/>
                  <a:pt x="15319" y="17507"/>
                  <a:pt x="15120" y="17617"/>
                </a:cubicBezTo>
                <a:cubicBezTo>
                  <a:pt x="15075" y="17546"/>
                  <a:pt x="15035" y="17485"/>
                  <a:pt x="14994" y="17422"/>
                </a:cubicBezTo>
                <a:cubicBezTo>
                  <a:pt x="14922" y="17456"/>
                  <a:pt x="14856" y="17487"/>
                  <a:pt x="14782" y="17522"/>
                </a:cubicBezTo>
                <a:cubicBezTo>
                  <a:pt x="14674" y="17341"/>
                  <a:pt x="14568" y="17164"/>
                  <a:pt x="14461" y="16984"/>
                </a:cubicBezTo>
                <a:cubicBezTo>
                  <a:pt x="14364" y="17027"/>
                  <a:pt x="14279" y="17068"/>
                  <a:pt x="14190" y="17109"/>
                </a:cubicBezTo>
                <a:cubicBezTo>
                  <a:pt x="14523" y="17730"/>
                  <a:pt x="14854" y="18344"/>
                  <a:pt x="15187" y="18964"/>
                </a:cubicBezTo>
                <a:cubicBezTo>
                  <a:pt x="15128" y="18989"/>
                  <a:pt x="15077" y="19011"/>
                  <a:pt x="15026" y="19031"/>
                </a:cubicBezTo>
                <a:cubicBezTo>
                  <a:pt x="15013" y="19036"/>
                  <a:pt x="14992" y="19033"/>
                  <a:pt x="14975" y="19033"/>
                </a:cubicBezTo>
                <a:cubicBezTo>
                  <a:pt x="14943" y="19031"/>
                  <a:pt x="14907" y="19019"/>
                  <a:pt x="14880" y="19028"/>
                </a:cubicBezTo>
                <a:cubicBezTo>
                  <a:pt x="14487" y="19154"/>
                  <a:pt x="14096" y="19284"/>
                  <a:pt x="13702" y="19414"/>
                </a:cubicBezTo>
                <a:cubicBezTo>
                  <a:pt x="13680" y="19423"/>
                  <a:pt x="13638" y="19429"/>
                  <a:pt x="13636" y="19439"/>
                </a:cubicBezTo>
                <a:cubicBezTo>
                  <a:pt x="13623" y="19553"/>
                  <a:pt x="13515" y="19497"/>
                  <a:pt x="13453" y="19542"/>
                </a:cubicBezTo>
                <a:cubicBezTo>
                  <a:pt x="13303" y="19048"/>
                  <a:pt x="13160" y="18572"/>
                  <a:pt x="13014" y="18089"/>
                </a:cubicBezTo>
                <a:cubicBezTo>
                  <a:pt x="12974" y="18099"/>
                  <a:pt x="12942" y="18108"/>
                  <a:pt x="12903" y="18118"/>
                </a:cubicBezTo>
                <a:cubicBezTo>
                  <a:pt x="12921" y="18190"/>
                  <a:pt x="12938" y="18258"/>
                  <a:pt x="12959" y="18339"/>
                </a:cubicBezTo>
                <a:cubicBezTo>
                  <a:pt x="12659" y="18391"/>
                  <a:pt x="12366" y="18444"/>
                  <a:pt x="12067" y="18496"/>
                </a:cubicBezTo>
                <a:cubicBezTo>
                  <a:pt x="12050" y="18410"/>
                  <a:pt x="12037" y="18346"/>
                  <a:pt x="12023" y="18273"/>
                </a:cubicBezTo>
                <a:cubicBezTo>
                  <a:pt x="11917" y="18283"/>
                  <a:pt x="11819" y="18292"/>
                  <a:pt x="11715" y="18302"/>
                </a:cubicBezTo>
                <a:cubicBezTo>
                  <a:pt x="11708" y="18260"/>
                  <a:pt x="11702" y="18228"/>
                  <a:pt x="11698" y="18194"/>
                </a:cubicBezTo>
                <a:cubicBezTo>
                  <a:pt x="11653" y="17811"/>
                  <a:pt x="11607" y="17428"/>
                  <a:pt x="11562" y="17044"/>
                </a:cubicBezTo>
                <a:cubicBezTo>
                  <a:pt x="11553" y="16975"/>
                  <a:pt x="11551" y="16973"/>
                  <a:pt x="11466" y="17006"/>
                </a:cubicBezTo>
                <a:cubicBezTo>
                  <a:pt x="11607" y="18371"/>
                  <a:pt x="11751" y="19738"/>
                  <a:pt x="11893" y="21104"/>
                </a:cubicBezTo>
                <a:cubicBezTo>
                  <a:pt x="11836" y="21114"/>
                  <a:pt x="11798" y="21119"/>
                  <a:pt x="11757" y="21126"/>
                </a:cubicBezTo>
                <a:cubicBezTo>
                  <a:pt x="11764" y="21227"/>
                  <a:pt x="11772" y="21321"/>
                  <a:pt x="11779" y="21418"/>
                </a:cubicBezTo>
                <a:cubicBezTo>
                  <a:pt x="11726" y="21424"/>
                  <a:pt x="11685" y="21431"/>
                  <a:pt x="11639" y="21438"/>
                </a:cubicBezTo>
                <a:cubicBezTo>
                  <a:pt x="11639" y="21485"/>
                  <a:pt x="11639" y="21526"/>
                  <a:pt x="11639" y="21570"/>
                </a:cubicBezTo>
                <a:cubicBezTo>
                  <a:pt x="11511" y="21580"/>
                  <a:pt x="11386" y="21590"/>
                  <a:pt x="11261" y="21600"/>
                </a:cubicBezTo>
                <a:cubicBezTo>
                  <a:pt x="11091" y="21600"/>
                  <a:pt x="10921" y="21600"/>
                  <a:pt x="10751" y="21600"/>
                </a:cubicBezTo>
                <a:cubicBezTo>
                  <a:pt x="10751" y="21556"/>
                  <a:pt x="10751" y="21511"/>
                  <a:pt x="10751" y="21460"/>
                </a:cubicBezTo>
                <a:cubicBezTo>
                  <a:pt x="10654" y="21460"/>
                  <a:pt x="10564" y="21460"/>
                  <a:pt x="10467" y="21460"/>
                </a:cubicBezTo>
                <a:cubicBezTo>
                  <a:pt x="10467" y="21511"/>
                  <a:pt x="10467" y="21556"/>
                  <a:pt x="10467" y="21600"/>
                </a:cubicBezTo>
                <a:cubicBezTo>
                  <a:pt x="10429" y="21600"/>
                  <a:pt x="10392" y="21600"/>
                  <a:pt x="10354" y="21600"/>
                </a:cubicBezTo>
                <a:cubicBezTo>
                  <a:pt x="10307" y="21597"/>
                  <a:pt x="10261" y="21590"/>
                  <a:pt x="10214" y="21586"/>
                </a:cubicBezTo>
                <a:cubicBezTo>
                  <a:pt x="10002" y="21571"/>
                  <a:pt x="9788" y="21559"/>
                  <a:pt x="9580" y="21546"/>
                </a:cubicBezTo>
                <a:cubicBezTo>
                  <a:pt x="9558" y="21484"/>
                  <a:pt x="9632" y="21397"/>
                  <a:pt x="9505" y="21389"/>
                </a:cubicBezTo>
                <a:cubicBezTo>
                  <a:pt x="9516" y="21289"/>
                  <a:pt x="9526" y="21197"/>
                  <a:pt x="9537" y="21099"/>
                </a:cubicBezTo>
                <a:cubicBezTo>
                  <a:pt x="9482" y="21089"/>
                  <a:pt x="9435" y="21080"/>
                  <a:pt x="9382" y="21070"/>
                </a:cubicBezTo>
                <a:cubicBezTo>
                  <a:pt x="9522" y="20061"/>
                  <a:pt x="9660" y="19056"/>
                  <a:pt x="9798" y="18049"/>
                </a:cubicBezTo>
                <a:cubicBezTo>
                  <a:pt x="9656" y="18030"/>
                  <a:pt x="9531" y="18015"/>
                  <a:pt x="9399" y="17998"/>
                </a:cubicBezTo>
                <a:cubicBezTo>
                  <a:pt x="9295" y="18530"/>
                  <a:pt x="9193" y="19051"/>
                  <a:pt x="9091" y="19578"/>
                </a:cubicBezTo>
                <a:cubicBezTo>
                  <a:pt x="9034" y="19571"/>
                  <a:pt x="8989" y="19566"/>
                  <a:pt x="8936" y="19559"/>
                </a:cubicBezTo>
                <a:cubicBezTo>
                  <a:pt x="8919" y="19629"/>
                  <a:pt x="8904" y="19694"/>
                  <a:pt x="8887" y="19764"/>
                </a:cubicBezTo>
                <a:cubicBezTo>
                  <a:pt x="8832" y="19757"/>
                  <a:pt x="8784" y="19752"/>
                  <a:pt x="8735" y="19745"/>
                </a:cubicBezTo>
                <a:cubicBezTo>
                  <a:pt x="8722" y="19777"/>
                  <a:pt x="8709" y="19804"/>
                  <a:pt x="8694" y="19841"/>
                </a:cubicBezTo>
                <a:cubicBezTo>
                  <a:pt x="8391" y="19772"/>
                  <a:pt x="8094" y="19703"/>
                  <a:pt x="7796" y="19635"/>
                </a:cubicBezTo>
                <a:cubicBezTo>
                  <a:pt x="7807" y="19593"/>
                  <a:pt x="7813" y="19566"/>
                  <a:pt x="7820" y="19534"/>
                </a:cubicBezTo>
                <a:cubicBezTo>
                  <a:pt x="7695" y="19497"/>
                  <a:pt x="7574" y="19461"/>
                  <a:pt x="7451" y="19426"/>
                </a:cubicBezTo>
                <a:cubicBezTo>
                  <a:pt x="7436" y="19460"/>
                  <a:pt x="7423" y="19485"/>
                  <a:pt x="7404" y="19522"/>
                </a:cubicBezTo>
                <a:cubicBezTo>
                  <a:pt x="7115" y="19419"/>
                  <a:pt x="6828" y="19316"/>
                  <a:pt x="6536" y="19213"/>
                </a:cubicBezTo>
                <a:cubicBezTo>
                  <a:pt x="6555" y="19173"/>
                  <a:pt x="6565" y="19147"/>
                  <a:pt x="6578" y="19120"/>
                </a:cubicBezTo>
                <a:cubicBezTo>
                  <a:pt x="6550" y="19104"/>
                  <a:pt x="6527" y="19090"/>
                  <a:pt x="6502" y="19075"/>
                </a:cubicBezTo>
                <a:cubicBezTo>
                  <a:pt x="6534" y="19011"/>
                  <a:pt x="6565" y="18952"/>
                  <a:pt x="6597" y="18888"/>
                </a:cubicBezTo>
                <a:cubicBezTo>
                  <a:pt x="6540" y="18862"/>
                  <a:pt x="6491" y="18839"/>
                  <a:pt x="6436" y="18813"/>
                </a:cubicBezTo>
                <a:cubicBezTo>
                  <a:pt x="6818" y="18113"/>
                  <a:pt x="7200" y="17416"/>
                  <a:pt x="7580" y="16719"/>
                </a:cubicBezTo>
                <a:cubicBezTo>
                  <a:pt x="7559" y="16698"/>
                  <a:pt x="7542" y="16681"/>
                  <a:pt x="7525" y="16666"/>
                </a:cubicBezTo>
                <a:cubicBezTo>
                  <a:pt x="7635" y="16465"/>
                  <a:pt x="7745" y="16271"/>
                  <a:pt x="7852" y="16077"/>
                </a:cubicBezTo>
                <a:cubicBezTo>
                  <a:pt x="7839" y="16072"/>
                  <a:pt x="7826" y="16065"/>
                  <a:pt x="7813" y="16060"/>
                </a:cubicBezTo>
                <a:cubicBezTo>
                  <a:pt x="7699" y="16256"/>
                  <a:pt x="7586" y="16454"/>
                  <a:pt x="7474" y="16649"/>
                </a:cubicBezTo>
                <a:cubicBezTo>
                  <a:pt x="7406" y="16639"/>
                  <a:pt x="7408" y="16614"/>
                  <a:pt x="7433" y="16572"/>
                </a:cubicBezTo>
                <a:cubicBezTo>
                  <a:pt x="7538" y="16395"/>
                  <a:pt x="7642" y="16216"/>
                  <a:pt x="7750" y="16030"/>
                </a:cubicBezTo>
                <a:cubicBezTo>
                  <a:pt x="7675" y="15994"/>
                  <a:pt x="7605" y="15961"/>
                  <a:pt x="7520" y="15920"/>
                </a:cubicBezTo>
                <a:cubicBezTo>
                  <a:pt x="7565" y="16018"/>
                  <a:pt x="7544" y="16050"/>
                  <a:pt x="7446" y="16086"/>
                </a:cubicBezTo>
                <a:cubicBezTo>
                  <a:pt x="7436" y="16091"/>
                  <a:pt x="7427" y="16123"/>
                  <a:pt x="7433" y="16130"/>
                </a:cubicBezTo>
                <a:cubicBezTo>
                  <a:pt x="7448" y="16146"/>
                  <a:pt x="7472" y="16155"/>
                  <a:pt x="7499" y="16170"/>
                </a:cubicBezTo>
                <a:cubicBezTo>
                  <a:pt x="7474" y="16209"/>
                  <a:pt x="7451" y="16244"/>
                  <a:pt x="7433" y="16275"/>
                </a:cubicBezTo>
                <a:cubicBezTo>
                  <a:pt x="7387" y="16266"/>
                  <a:pt x="7353" y="16261"/>
                  <a:pt x="7319" y="16254"/>
                </a:cubicBezTo>
                <a:cubicBezTo>
                  <a:pt x="7317" y="16263"/>
                  <a:pt x="7313" y="16273"/>
                  <a:pt x="7312" y="16281"/>
                </a:cubicBezTo>
                <a:cubicBezTo>
                  <a:pt x="7353" y="16305"/>
                  <a:pt x="7393" y="16330"/>
                  <a:pt x="7436" y="16356"/>
                </a:cubicBezTo>
                <a:cubicBezTo>
                  <a:pt x="7412" y="16395"/>
                  <a:pt x="7389" y="16430"/>
                  <a:pt x="7366" y="16467"/>
                </a:cubicBezTo>
                <a:cubicBezTo>
                  <a:pt x="7327" y="16449"/>
                  <a:pt x="7298" y="16432"/>
                  <a:pt x="7266" y="16420"/>
                </a:cubicBezTo>
                <a:cubicBezTo>
                  <a:pt x="7253" y="16415"/>
                  <a:pt x="7234" y="16423"/>
                  <a:pt x="7219" y="16425"/>
                </a:cubicBezTo>
                <a:cubicBezTo>
                  <a:pt x="7226" y="16438"/>
                  <a:pt x="7228" y="16457"/>
                  <a:pt x="7240" y="16464"/>
                </a:cubicBezTo>
                <a:cubicBezTo>
                  <a:pt x="7285" y="16489"/>
                  <a:pt x="7332" y="16511"/>
                  <a:pt x="7382" y="16536"/>
                </a:cubicBezTo>
                <a:cubicBezTo>
                  <a:pt x="7355" y="16580"/>
                  <a:pt x="7332" y="16616"/>
                  <a:pt x="7310" y="16654"/>
                </a:cubicBezTo>
                <a:cubicBezTo>
                  <a:pt x="7262" y="16631"/>
                  <a:pt x="7225" y="16611"/>
                  <a:pt x="7185" y="16595"/>
                </a:cubicBezTo>
                <a:cubicBezTo>
                  <a:pt x="7164" y="16589"/>
                  <a:pt x="7139" y="16592"/>
                  <a:pt x="7115" y="16592"/>
                </a:cubicBezTo>
                <a:cubicBezTo>
                  <a:pt x="7128" y="16607"/>
                  <a:pt x="7138" y="16627"/>
                  <a:pt x="7155" y="16638"/>
                </a:cubicBezTo>
                <a:cubicBezTo>
                  <a:pt x="7209" y="16668"/>
                  <a:pt x="7266" y="16695"/>
                  <a:pt x="7325" y="16725"/>
                </a:cubicBezTo>
                <a:cubicBezTo>
                  <a:pt x="7298" y="16769"/>
                  <a:pt x="7276" y="16805"/>
                  <a:pt x="7253" y="16842"/>
                </a:cubicBezTo>
                <a:cubicBezTo>
                  <a:pt x="7185" y="16808"/>
                  <a:pt x="7126" y="16778"/>
                  <a:pt x="7068" y="16752"/>
                </a:cubicBezTo>
                <a:cubicBezTo>
                  <a:pt x="7053" y="16746"/>
                  <a:pt x="7030" y="16754"/>
                  <a:pt x="7011" y="16754"/>
                </a:cubicBezTo>
                <a:cubicBezTo>
                  <a:pt x="7020" y="16768"/>
                  <a:pt x="7026" y="16788"/>
                  <a:pt x="7041" y="16796"/>
                </a:cubicBezTo>
                <a:cubicBezTo>
                  <a:pt x="7115" y="16835"/>
                  <a:pt x="7192" y="16872"/>
                  <a:pt x="7270" y="16911"/>
                </a:cubicBezTo>
                <a:cubicBezTo>
                  <a:pt x="7245" y="16955"/>
                  <a:pt x="7223" y="16990"/>
                  <a:pt x="7202" y="17026"/>
                </a:cubicBezTo>
                <a:cubicBezTo>
                  <a:pt x="6924" y="16911"/>
                  <a:pt x="6924" y="16911"/>
                  <a:pt x="6897" y="16941"/>
                </a:cubicBezTo>
                <a:cubicBezTo>
                  <a:pt x="7005" y="16994"/>
                  <a:pt x="7111" y="17046"/>
                  <a:pt x="7219" y="17100"/>
                </a:cubicBezTo>
                <a:cubicBezTo>
                  <a:pt x="7192" y="17142"/>
                  <a:pt x="7174" y="17178"/>
                  <a:pt x="7149" y="17218"/>
                </a:cubicBezTo>
                <a:cubicBezTo>
                  <a:pt x="7053" y="17173"/>
                  <a:pt x="6964" y="17127"/>
                  <a:pt x="6871" y="17087"/>
                </a:cubicBezTo>
                <a:cubicBezTo>
                  <a:pt x="6852" y="17078"/>
                  <a:pt x="6826" y="17083"/>
                  <a:pt x="6801" y="17083"/>
                </a:cubicBezTo>
                <a:cubicBezTo>
                  <a:pt x="6814" y="17098"/>
                  <a:pt x="6826" y="17120"/>
                  <a:pt x="6843" y="17129"/>
                </a:cubicBezTo>
                <a:cubicBezTo>
                  <a:pt x="6949" y="17183"/>
                  <a:pt x="7056" y="17235"/>
                  <a:pt x="7170" y="17289"/>
                </a:cubicBezTo>
                <a:cubicBezTo>
                  <a:pt x="7147" y="17330"/>
                  <a:pt x="7126" y="17367"/>
                  <a:pt x="7105" y="17404"/>
                </a:cubicBezTo>
                <a:cubicBezTo>
                  <a:pt x="6926" y="17345"/>
                  <a:pt x="6788" y="17213"/>
                  <a:pt x="6578" y="17240"/>
                </a:cubicBezTo>
                <a:cubicBezTo>
                  <a:pt x="6536" y="17298"/>
                  <a:pt x="6491" y="17367"/>
                  <a:pt x="6440" y="17439"/>
                </a:cubicBezTo>
                <a:cubicBezTo>
                  <a:pt x="6245" y="17328"/>
                  <a:pt x="6060" y="17222"/>
                  <a:pt x="5871" y="17114"/>
                </a:cubicBezTo>
                <a:cubicBezTo>
                  <a:pt x="5625" y="17426"/>
                  <a:pt x="5381" y="17736"/>
                  <a:pt x="5135" y="18050"/>
                </a:cubicBezTo>
                <a:cubicBezTo>
                  <a:pt x="5075" y="18015"/>
                  <a:pt x="5024" y="17983"/>
                  <a:pt x="4967" y="17949"/>
                </a:cubicBezTo>
                <a:cubicBezTo>
                  <a:pt x="4924" y="18000"/>
                  <a:pt x="4882" y="18049"/>
                  <a:pt x="4835" y="18103"/>
                </a:cubicBezTo>
                <a:cubicBezTo>
                  <a:pt x="4782" y="18069"/>
                  <a:pt x="4731" y="18037"/>
                  <a:pt x="4678" y="18003"/>
                </a:cubicBezTo>
                <a:cubicBezTo>
                  <a:pt x="4647" y="18032"/>
                  <a:pt x="4621" y="18059"/>
                  <a:pt x="4583" y="18094"/>
                </a:cubicBezTo>
                <a:cubicBezTo>
                  <a:pt x="4300" y="17880"/>
                  <a:pt x="4020" y="17667"/>
                  <a:pt x="3736" y="17451"/>
                </a:cubicBezTo>
                <a:cubicBezTo>
                  <a:pt x="3770" y="17412"/>
                  <a:pt x="3795" y="17385"/>
                  <a:pt x="3821" y="17357"/>
                </a:cubicBezTo>
                <a:cubicBezTo>
                  <a:pt x="3783" y="17321"/>
                  <a:pt x="3747" y="17287"/>
                  <a:pt x="3712" y="17252"/>
                </a:cubicBezTo>
                <a:cubicBezTo>
                  <a:pt x="3764" y="17203"/>
                  <a:pt x="3812" y="17159"/>
                  <a:pt x="3859" y="17114"/>
                </a:cubicBezTo>
                <a:cubicBezTo>
                  <a:pt x="3810" y="17068"/>
                  <a:pt x="3770" y="17029"/>
                  <a:pt x="3725" y="16987"/>
                </a:cubicBezTo>
                <a:cubicBezTo>
                  <a:pt x="4137" y="16626"/>
                  <a:pt x="4547" y="16268"/>
                  <a:pt x="4958" y="15908"/>
                </a:cubicBezTo>
                <a:cubicBezTo>
                  <a:pt x="4908" y="15861"/>
                  <a:pt x="4865" y="15817"/>
                  <a:pt x="4816" y="15770"/>
                </a:cubicBezTo>
                <a:cubicBezTo>
                  <a:pt x="5147" y="15495"/>
                  <a:pt x="5474" y="15225"/>
                  <a:pt x="5801" y="14951"/>
                </a:cubicBezTo>
                <a:cubicBezTo>
                  <a:pt x="5712" y="14897"/>
                  <a:pt x="5634" y="14850"/>
                  <a:pt x="5549" y="14799"/>
                </a:cubicBezTo>
                <a:cubicBezTo>
                  <a:pt x="5540" y="14806"/>
                  <a:pt x="5523" y="14821"/>
                  <a:pt x="5502" y="14838"/>
                </a:cubicBezTo>
                <a:cubicBezTo>
                  <a:pt x="5544" y="14884"/>
                  <a:pt x="5583" y="14926"/>
                  <a:pt x="5627" y="14972"/>
                </a:cubicBezTo>
                <a:cubicBezTo>
                  <a:pt x="5599" y="14994"/>
                  <a:pt x="5576" y="15010"/>
                  <a:pt x="5549" y="15031"/>
                </a:cubicBezTo>
                <a:cubicBezTo>
                  <a:pt x="5504" y="14987"/>
                  <a:pt x="5462" y="14946"/>
                  <a:pt x="5415" y="14901"/>
                </a:cubicBezTo>
                <a:cubicBezTo>
                  <a:pt x="5394" y="14919"/>
                  <a:pt x="5375" y="14935"/>
                  <a:pt x="5355" y="14951"/>
                </a:cubicBezTo>
                <a:cubicBezTo>
                  <a:pt x="5400" y="15000"/>
                  <a:pt x="5440" y="15043"/>
                  <a:pt x="5483" y="15088"/>
                </a:cubicBezTo>
                <a:cubicBezTo>
                  <a:pt x="5453" y="15110"/>
                  <a:pt x="5430" y="15127"/>
                  <a:pt x="5406" y="15147"/>
                </a:cubicBezTo>
                <a:cubicBezTo>
                  <a:pt x="5355" y="15100"/>
                  <a:pt x="5311" y="15059"/>
                  <a:pt x="5264" y="15014"/>
                </a:cubicBezTo>
                <a:cubicBezTo>
                  <a:pt x="5241" y="15034"/>
                  <a:pt x="5224" y="15048"/>
                  <a:pt x="5205" y="15064"/>
                </a:cubicBezTo>
                <a:cubicBezTo>
                  <a:pt x="5251" y="15112"/>
                  <a:pt x="5292" y="15157"/>
                  <a:pt x="5338" y="15205"/>
                </a:cubicBezTo>
                <a:cubicBezTo>
                  <a:pt x="5309" y="15225"/>
                  <a:pt x="5287" y="15243"/>
                  <a:pt x="5260" y="15264"/>
                </a:cubicBezTo>
                <a:cubicBezTo>
                  <a:pt x="5211" y="15216"/>
                  <a:pt x="5164" y="15172"/>
                  <a:pt x="5109" y="15120"/>
                </a:cubicBezTo>
                <a:cubicBezTo>
                  <a:pt x="5086" y="15140"/>
                  <a:pt x="5069" y="15156"/>
                  <a:pt x="5050" y="15171"/>
                </a:cubicBezTo>
                <a:cubicBezTo>
                  <a:pt x="5103" y="15227"/>
                  <a:pt x="5147" y="15270"/>
                  <a:pt x="5194" y="15321"/>
                </a:cubicBezTo>
                <a:cubicBezTo>
                  <a:pt x="5167" y="15343"/>
                  <a:pt x="5143" y="15362"/>
                  <a:pt x="5116" y="15382"/>
                </a:cubicBezTo>
                <a:cubicBezTo>
                  <a:pt x="5065" y="15331"/>
                  <a:pt x="5018" y="15286"/>
                  <a:pt x="4963" y="15232"/>
                </a:cubicBezTo>
                <a:cubicBezTo>
                  <a:pt x="4880" y="15346"/>
                  <a:pt x="5035" y="15370"/>
                  <a:pt x="5043" y="15446"/>
                </a:cubicBezTo>
                <a:cubicBezTo>
                  <a:pt x="5022" y="15461"/>
                  <a:pt x="4999" y="15478"/>
                  <a:pt x="4973" y="15498"/>
                </a:cubicBezTo>
                <a:cubicBezTo>
                  <a:pt x="4920" y="15449"/>
                  <a:pt x="4872" y="15402"/>
                  <a:pt x="4820" y="15351"/>
                </a:cubicBezTo>
                <a:cubicBezTo>
                  <a:pt x="4795" y="15370"/>
                  <a:pt x="4778" y="15382"/>
                  <a:pt x="4757" y="15397"/>
                </a:cubicBezTo>
                <a:cubicBezTo>
                  <a:pt x="4814" y="15458"/>
                  <a:pt x="4859" y="15507"/>
                  <a:pt x="4907" y="15557"/>
                </a:cubicBezTo>
                <a:cubicBezTo>
                  <a:pt x="4876" y="15579"/>
                  <a:pt x="4854" y="15596"/>
                  <a:pt x="4831" y="15613"/>
                </a:cubicBezTo>
                <a:cubicBezTo>
                  <a:pt x="4666" y="15473"/>
                  <a:pt x="4666" y="15473"/>
                  <a:pt x="4619" y="15522"/>
                </a:cubicBezTo>
                <a:cubicBezTo>
                  <a:pt x="4664" y="15571"/>
                  <a:pt x="4712" y="15620"/>
                  <a:pt x="4761" y="15672"/>
                </a:cubicBezTo>
                <a:cubicBezTo>
                  <a:pt x="4734" y="15694"/>
                  <a:pt x="4712" y="15713"/>
                  <a:pt x="4685" y="15735"/>
                </a:cubicBezTo>
                <a:cubicBezTo>
                  <a:pt x="4630" y="15682"/>
                  <a:pt x="4579" y="15633"/>
                  <a:pt x="4526" y="15581"/>
                </a:cubicBezTo>
                <a:cubicBezTo>
                  <a:pt x="4504" y="15600"/>
                  <a:pt x="4487" y="15613"/>
                  <a:pt x="4464" y="15630"/>
                </a:cubicBezTo>
                <a:cubicBezTo>
                  <a:pt x="4515" y="15684"/>
                  <a:pt x="4562" y="15735"/>
                  <a:pt x="4615" y="15790"/>
                </a:cubicBezTo>
                <a:cubicBezTo>
                  <a:pt x="4585" y="15816"/>
                  <a:pt x="4557" y="15836"/>
                  <a:pt x="4525" y="15863"/>
                </a:cubicBezTo>
                <a:cubicBezTo>
                  <a:pt x="4460" y="15797"/>
                  <a:pt x="4400" y="15736"/>
                  <a:pt x="4336" y="15672"/>
                </a:cubicBezTo>
                <a:cubicBezTo>
                  <a:pt x="4271" y="15719"/>
                  <a:pt x="4211" y="15763"/>
                  <a:pt x="4139" y="15817"/>
                </a:cubicBezTo>
                <a:cubicBezTo>
                  <a:pt x="3952" y="15598"/>
                  <a:pt x="3770" y="15383"/>
                  <a:pt x="3587" y="15167"/>
                </a:cubicBezTo>
                <a:cubicBezTo>
                  <a:pt x="3664" y="15118"/>
                  <a:pt x="3727" y="15078"/>
                  <a:pt x="3795" y="15036"/>
                </a:cubicBezTo>
                <a:cubicBezTo>
                  <a:pt x="3738" y="14955"/>
                  <a:pt x="3683" y="14880"/>
                  <a:pt x="3626" y="14799"/>
                </a:cubicBezTo>
                <a:cubicBezTo>
                  <a:pt x="3938" y="14624"/>
                  <a:pt x="4245" y="14453"/>
                  <a:pt x="4549" y="14283"/>
                </a:cubicBezTo>
                <a:cubicBezTo>
                  <a:pt x="4428" y="14092"/>
                  <a:pt x="4313" y="13910"/>
                  <a:pt x="4192" y="13716"/>
                </a:cubicBezTo>
                <a:cubicBezTo>
                  <a:pt x="4146" y="13802"/>
                  <a:pt x="4093" y="13853"/>
                  <a:pt x="4014" y="13824"/>
                </a:cubicBezTo>
                <a:cubicBezTo>
                  <a:pt x="3957" y="13864"/>
                  <a:pt x="3910" y="13896"/>
                  <a:pt x="3851" y="13939"/>
                </a:cubicBezTo>
                <a:cubicBezTo>
                  <a:pt x="3747" y="13734"/>
                  <a:pt x="3651" y="13545"/>
                  <a:pt x="3555" y="13355"/>
                </a:cubicBezTo>
                <a:cubicBezTo>
                  <a:pt x="3473" y="13383"/>
                  <a:pt x="3400" y="13409"/>
                  <a:pt x="3320" y="13436"/>
                </a:cubicBezTo>
                <a:cubicBezTo>
                  <a:pt x="3292" y="13373"/>
                  <a:pt x="3265" y="13317"/>
                  <a:pt x="3237" y="13257"/>
                </a:cubicBezTo>
                <a:cubicBezTo>
                  <a:pt x="3173" y="13275"/>
                  <a:pt x="3114" y="13292"/>
                  <a:pt x="3044" y="13314"/>
                </a:cubicBezTo>
                <a:cubicBezTo>
                  <a:pt x="2974" y="13113"/>
                  <a:pt x="2906" y="12919"/>
                  <a:pt x="2836" y="12722"/>
                </a:cubicBezTo>
                <a:cubicBezTo>
                  <a:pt x="2908" y="12703"/>
                  <a:pt x="2967" y="12686"/>
                  <a:pt x="3031" y="12669"/>
                </a:cubicBezTo>
                <a:cubicBezTo>
                  <a:pt x="3014" y="12598"/>
                  <a:pt x="2997" y="12534"/>
                  <a:pt x="2978" y="12462"/>
                </a:cubicBezTo>
                <a:cubicBezTo>
                  <a:pt x="3199" y="12414"/>
                  <a:pt x="3415" y="12367"/>
                  <a:pt x="3636" y="12320"/>
                </a:cubicBezTo>
                <a:cubicBezTo>
                  <a:pt x="3539" y="11927"/>
                  <a:pt x="3468" y="11538"/>
                  <a:pt x="3451" y="11135"/>
                </a:cubicBezTo>
                <a:cubicBezTo>
                  <a:pt x="3708" y="11123"/>
                  <a:pt x="3952" y="11111"/>
                  <a:pt x="4199" y="11100"/>
                </a:cubicBezTo>
                <a:cubicBezTo>
                  <a:pt x="4199" y="10873"/>
                  <a:pt x="4199" y="10656"/>
                  <a:pt x="4199" y="10431"/>
                </a:cubicBezTo>
                <a:cubicBezTo>
                  <a:pt x="4145" y="10428"/>
                  <a:pt x="4092" y="10423"/>
                  <a:pt x="4039" y="10419"/>
                </a:cubicBezTo>
                <a:cubicBezTo>
                  <a:pt x="3870" y="10409"/>
                  <a:pt x="3700" y="10401"/>
                  <a:pt x="3530" y="10392"/>
                </a:cubicBezTo>
                <a:cubicBezTo>
                  <a:pt x="3479" y="10391"/>
                  <a:pt x="3439" y="10381"/>
                  <a:pt x="3477" y="10321"/>
                </a:cubicBezTo>
                <a:cubicBezTo>
                  <a:pt x="3721" y="10337"/>
                  <a:pt x="3965" y="10352"/>
                  <a:pt x="4214" y="10367"/>
                </a:cubicBezTo>
                <a:cubicBezTo>
                  <a:pt x="4220" y="10300"/>
                  <a:pt x="4224" y="10244"/>
                  <a:pt x="4228" y="10176"/>
                </a:cubicBezTo>
                <a:cubicBezTo>
                  <a:pt x="3982" y="10129"/>
                  <a:pt x="3740" y="10085"/>
                  <a:pt x="3490" y="10038"/>
                </a:cubicBezTo>
                <a:cubicBezTo>
                  <a:pt x="3534" y="9964"/>
                  <a:pt x="3471" y="9937"/>
                  <a:pt x="3413" y="9898"/>
                </a:cubicBezTo>
                <a:cubicBezTo>
                  <a:pt x="3256" y="9795"/>
                  <a:pt x="3089" y="9697"/>
                  <a:pt x="2957" y="9572"/>
                </a:cubicBezTo>
                <a:cubicBezTo>
                  <a:pt x="2356" y="9008"/>
                  <a:pt x="2189" y="8325"/>
                  <a:pt x="2305" y="7574"/>
                </a:cubicBezTo>
                <a:cubicBezTo>
                  <a:pt x="2375" y="7118"/>
                  <a:pt x="2571" y="6703"/>
                  <a:pt x="2861" y="6323"/>
                </a:cubicBezTo>
                <a:cubicBezTo>
                  <a:pt x="2887" y="6289"/>
                  <a:pt x="2927" y="6254"/>
                  <a:pt x="2834" y="6233"/>
                </a:cubicBezTo>
                <a:cubicBezTo>
                  <a:pt x="2713" y="6414"/>
                  <a:pt x="2590" y="6598"/>
                  <a:pt x="2466" y="6785"/>
                </a:cubicBezTo>
                <a:cubicBezTo>
                  <a:pt x="2356" y="6733"/>
                  <a:pt x="2250" y="6682"/>
                  <a:pt x="2135" y="6627"/>
                </a:cubicBezTo>
                <a:cubicBezTo>
                  <a:pt x="2273" y="6421"/>
                  <a:pt x="2403" y="6223"/>
                  <a:pt x="2537" y="6022"/>
                </a:cubicBezTo>
                <a:cubicBezTo>
                  <a:pt x="2509" y="6004"/>
                  <a:pt x="2484" y="5989"/>
                  <a:pt x="2450" y="5967"/>
                </a:cubicBezTo>
                <a:cubicBezTo>
                  <a:pt x="2318" y="6163"/>
                  <a:pt x="2189" y="6355"/>
                  <a:pt x="2057" y="6551"/>
                </a:cubicBezTo>
                <a:cubicBezTo>
                  <a:pt x="1949" y="6498"/>
                  <a:pt x="1845" y="6448"/>
                  <a:pt x="1736" y="6394"/>
                </a:cubicBezTo>
                <a:cubicBezTo>
                  <a:pt x="1879" y="6181"/>
                  <a:pt x="2016" y="5975"/>
                  <a:pt x="2155" y="5768"/>
                </a:cubicBezTo>
                <a:cubicBezTo>
                  <a:pt x="2125" y="5749"/>
                  <a:pt x="2099" y="5730"/>
                  <a:pt x="2061" y="5707"/>
                </a:cubicBezTo>
                <a:cubicBezTo>
                  <a:pt x="1923" y="5911"/>
                  <a:pt x="1789" y="6110"/>
                  <a:pt x="1651" y="6313"/>
                </a:cubicBezTo>
                <a:cubicBezTo>
                  <a:pt x="1547" y="6262"/>
                  <a:pt x="1445" y="6211"/>
                  <a:pt x="1339" y="6159"/>
                </a:cubicBezTo>
                <a:cubicBezTo>
                  <a:pt x="1488" y="5938"/>
                  <a:pt x="1630" y="5727"/>
                  <a:pt x="1775" y="5511"/>
                </a:cubicBezTo>
                <a:cubicBezTo>
                  <a:pt x="1743" y="5491"/>
                  <a:pt x="1713" y="5469"/>
                  <a:pt x="1675" y="5443"/>
                </a:cubicBezTo>
                <a:cubicBezTo>
                  <a:pt x="1528" y="5660"/>
                  <a:pt x="1388" y="5865"/>
                  <a:pt x="1246" y="6073"/>
                </a:cubicBezTo>
                <a:cubicBezTo>
                  <a:pt x="1144" y="6022"/>
                  <a:pt x="1049" y="5975"/>
                  <a:pt x="943" y="5923"/>
                </a:cubicBezTo>
                <a:cubicBezTo>
                  <a:pt x="1099" y="5695"/>
                  <a:pt x="1250" y="5474"/>
                  <a:pt x="1401" y="5249"/>
                </a:cubicBezTo>
                <a:cubicBezTo>
                  <a:pt x="1363" y="5222"/>
                  <a:pt x="1329" y="5199"/>
                  <a:pt x="1295" y="5175"/>
                </a:cubicBezTo>
                <a:cubicBezTo>
                  <a:pt x="1170" y="5307"/>
                  <a:pt x="1059" y="5438"/>
                  <a:pt x="932" y="5560"/>
                </a:cubicBezTo>
                <a:cubicBezTo>
                  <a:pt x="841" y="5646"/>
                  <a:pt x="737" y="5727"/>
                  <a:pt x="628" y="5796"/>
                </a:cubicBezTo>
                <a:cubicBezTo>
                  <a:pt x="528" y="5859"/>
                  <a:pt x="461" y="5818"/>
                  <a:pt x="461" y="5707"/>
                </a:cubicBezTo>
                <a:cubicBezTo>
                  <a:pt x="461" y="5687"/>
                  <a:pt x="465" y="5666"/>
                  <a:pt x="469" y="5648"/>
                </a:cubicBezTo>
                <a:cubicBezTo>
                  <a:pt x="514" y="5400"/>
                  <a:pt x="628" y="5175"/>
                  <a:pt x="753" y="4954"/>
                </a:cubicBezTo>
                <a:cubicBezTo>
                  <a:pt x="811" y="4848"/>
                  <a:pt x="811" y="4824"/>
                  <a:pt x="711" y="4743"/>
                </a:cubicBezTo>
                <a:cubicBezTo>
                  <a:pt x="577" y="4635"/>
                  <a:pt x="439" y="4534"/>
                  <a:pt x="303" y="4429"/>
                </a:cubicBezTo>
                <a:cubicBezTo>
                  <a:pt x="202" y="4353"/>
                  <a:pt x="100" y="4279"/>
                  <a:pt x="0" y="4203"/>
                </a:cubicBezTo>
                <a:cubicBezTo>
                  <a:pt x="0" y="4191"/>
                  <a:pt x="0" y="4181"/>
                  <a:pt x="0" y="4169"/>
                </a:cubicBezTo>
                <a:cubicBezTo>
                  <a:pt x="21" y="4154"/>
                  <a:pt x="42" y="4139"/>
                  <a:pt x="70" y="4120"/>
                </a:cubicBezTo>
                <a:cubicBezTo>
                  <a:pt x="384" y="4272"/>
                  <a:pt x="701" y="4427"/>
                  <a:pt x="1023" y="4583"/>
                </a:cubicBezTo>
                <a:cubicBezTo>
                  <a:pt x="1046" y="4559"/>
                  <a:pt x="1063" y="4535"/>
                  <a:pt x="1085" y="4517"/>
                </a:cubicBezTo>
                <a:cubicBezTo>
                  <a:pt x="1267" y="4358"/>
                  <a:pt x="1446" y="4198"/>
                  <a:pt x="1636" y="4046"/>
                </a:cubicBezTo>
                <a:cubicBezTo>
                  <a:pt x="1688" y="4002"/>
                  <a:pt x="1766" y="3980"/>
                  <a:pt x="1838" y="3961"/>
                </a:cubicBezTo>
                <a:cubicBezTo>
                  <a:pt x="1915" y="3943"/>
                  <a:pt x="1963" y="3978"/>
                  <a:pt x="1957" y="4051"/>
                </a:cubicBezTo>
                <a:cubicBezTo>
                  <a:pt x="1951" y="4108"/>
                  <a:pt x="1942" y="4171"/>
                  <a:pt x="1913" y="4221"/>
                </a:cubicBezTo>
                <a:cubicBezTo>
                  <a:pt x="1809" y="4407"/>
                  <a:pt x="1696" y="4589"/>
                  <a:pt x="1586" y="4772"/>
                </a:cubicBezTo>
                <a:cubicBezTo>
                  <a:pt x="1569" y="4797"/>
                  <a:pt x="1552" y="4822"/>
                  <a:pt x="1533" y="4851"/>
                </a:cubicBezTo>
                <a:cubicBezTo>
                  <a:pt x="1579" y="4875"/>
                  <a:pt x="1617" y="4895"/>
                  <a:pt x="1653" y="4913"/>
                </a:cubicBezTo>
                <a:cubicBezTo>
                  <a:pt x="1834" y="4708"/>
                  <a:pt x="2010" y="4508"/>
                  <a:pt x="2189" y="4304"/>
                </a:cubicBezTo>
                <a:cubicBezTo>
                  <a:pt x="2284" y="4377"/>
                  <a:pt x="2369" y="4439"/>
                  <a:pt x="2452" y="4503"/>
                </a:cubicBezTo>
                <a:cubicBezTo>
                  <a:pt x="2284" y="4696"/>
                  <a:pt x="2120" y="4883"/>
                  <a:pt x="1951" y="5076"/>
                </a:cubicBezTo>
                <a:cubicBezTo>
                  <a:pt x="1997" y="5099"/>
                  <a:pt x="2027" y="5116"/>
                  <a:pt x="2059" y="5133"/>
                </a:cubicBezTo>
                <a:cubicBezTo>
                  <a:pt x="2233" y="4937"/>
                  <a:pt x="2403" y="4745"/>
                  <a:pt x="2577" y="4549"/>
                </a:cubicBezTo>
                <a:cubicBezTo>
                  <a:pt x="2674" y="4623"/>
                  <a:pt x="2761" y="4689"/>
                  <a:pt x="2847" y="4755"/>
                </a:cubicBezTo>
                <a:cubicBezTo>
                  <a:pt x="2685" y="4940"/>
                  <a:pt x="2526" y="5118"/>
                  <a:pt x="2365" y="5302"/>
                </a:cubicBezTo>
                <a:cubicBezTo>
                  <a:pt x="2403" y="5324"/>
                  <a:pt x="2432" y="5341"/>
                  <a:pt x="2462" y="5357"/>
                </a:cubicBezTo>
                <a:cubicBezTo>
                  <a:pt x="2630" y="5170"/>
                  <a:pt x="2795" y="4986"/>
                  <a:pt x="2963" y="4797"/>
                </a:cubicBezTo>
                <a:cubicBezTo>
                  <a:pt x="3061" y="4873"/>
                  <a:pt x="3150" y="4942"/>
                  <a:pt x="3239" y="5010"/>
                </a:cubicBezTo>
                <a:cubicBezTo>
                  <a:pt x="3078" y="5190"/>
                  <a:pt x="2927" y="5361"/>
                  <a:pt x="2772" y="5536"/>
                </a:cubicBezTo>
                <a:cubicBezTo>
                  <a:pt x="2812" y="5558"/>
                  <a:pt x="2838" y="5572"/>
                  <a:pt x="2863" y="5585"/>
                </a:cubicBezTo>
                <a:cubicBezTo>
                  <a:pt x="3025" y="5405"/>
                  <a:pt x="3184" y="5227"/>
                  <a:pt x="3347" y="5048"/>
                </a:cubicBezTo>
                <a:cubicBezTo>
                  <a:pt x="3449" y="5128"/>
                  <a:pt x="3539" y="5197"/>
                  <a:pt x="3630" y="5268"/>
                </a:cubicBezTo>
                <a:cubicBezTo>
                  <a:pt x="3479" y="5437"/>
                  <a:pt x="3333" y="5600"/>
                  <a:pt x="3180" y="5771"/>
                </a:cubicBezTo>
                <a:cubicBezTo>
                  <a:pt x="3216" y="5789"/>
                  <a:pt x="3241" y="5801"/>
                  <a:pt x="3263" y="5813"/>
                </a:cubicBezTo>
                <a:cubicBezTo>
                  <a:pt x="3420" y="5641"/>
                  <a:pt x="3572" y="5474"/>
                  <a:pt x="3727" y="5303"/>
                </a:cubicBezTo>
                <a:cubicBezTo>
                  <a:pt x="3782" y="5346"/>
                  <a:pt x="3823" y="5381"/>
                  <a:pt x="3868" y="5410"/>
                </a:cubicBezTo>
                <a:cubicBezTo>
                  <a:pt x="3886" y="5422"/>
                  <a:pt x="3921" y="5427"/>
                  <a:pt x="3940" y="5418"/>
                </a:cubicBezTo>
                <a:cubicBezTo>
                  <a:pt x="4048" y="5374"/>
                  <a:pt x="4154" y="5324"/>
                  <a:pt x="4267" y="5273"/>
                </a:cubicBezTo>
                <a:cubicBezTo>
                  <a:pt x="4078" y="5113"/>
                  <a:pt x="3893" y="4954"/>
                  <a:pt x="3695" y="4783"/>
                </a:cubicBezTo>
                <a:cubicBezTo>
                  <a:pt x="3782" y="4716"/>
                  <a:pt x="3859" y="4655"/>
                  <a:pt x="3942" y="4589"/>
                </a:cubicBezTo>
                <a:cubicBezTo>
                  <a:pt x="3904" y="4559"/>
                  <a:pt x="3882" y="4539"/>
                  <a:pt x="3846" y="4508"/>
                </a:cubicBezTo>
                <a:cubicBezTo>
                  <a:pt x="3766" y="4581"/>
                  <a:pt x="3693" y="4650"/>
                  <a:pt x="3621" y="4716"/>
                </a:cubicBezTo>
                <a:cubicBezTo>
                  <a:pt x="3587" y="4691"/>
                  <a:pt x="3553" y="4667"/>
                  <a:pt x="3519" y="4642"/>
                </a:cubicBezTo>
                <a:cubicBezTo>
                  <a:pt x="3568" y="4596"/>
                  <a:pt x="3606" y="4559"/>
                  <a:pt x="3653" y="4513"/>
                </a:cubicBezTo>
                <a:cubicBezTo>
                  <a:pt x="3602" y="4478"/>
                  <a:pt x="3560" y="4449"/>
                  <a:pt x="3490" y="4402"/>
                </a:cubicBezTo>
                <a:cubicBezTo>
                  <a:pt x="3564" y="4360"/>
                  <a:pt x="3619" y="4328"/>
                  <a:pt x="3698" y="4282"/>
                </a:cubicBezTo>
                <a:cubicBezTo>
                  <a:pt x="3566" y="4179"/>
                  <a:pt x="3462" y="4098"/>
                  <a:pt x="3341" y="4002"/>
                </a:cubicBezTo>
                <a:cubicBezTo>
                  <a:pt x="3409" y="3955"/>
                  <a:pt x="3462" y="3916"/>
                  <a:pt x="3519" y="3877"/>
                </a:cubicBezTo>
                <a:cubicBezTo>
                  <a:pt x="3386" y="3752"/>
                  <a:pt x="3265" y="3636"/>
                  <a:pt x="3141" y="3516"/>
                </a:cubicBezTo>
                <a:cubicBezTo>
                  <a:pt x="3252" y="3425"/>
                  <a:pt x="3354" y="3342"/>
                  <a:pt x="3462" y="3256"/>
                </a:cubicBezTo>
                <a:cubicBezTo>
                  <a:pt x="3583" y="3381"/>
                  <a:pt x="3700" y="3502"/>
                  <a:pt x="3821" y="3626"/>
                </a:cubicBezTo>
                <a:cubicBezTo>
                  <a:pt x="3880" y="3583"/>
                  <a:pt x="3933" y="3545"/>
                  <a:pt x="3988" y="3504"/>
                </a:cubicBezTo>
                <a:cubicBezTo>
                  <a:pt x="4082" y="3604"/>
                  <a:pt x="4171" y="3698"/>
                  <a:pt x="4262" y="3796"/>
                </a:cubicBezTo>
                <a:cubicBezTo>
                  <a:pt x="4311" y="3764"/>
                  <a:pt x="4354" y="3734"/>
                  <a:pt x="4400" y="3703"/>
                </a:cubicBezTo>
                <a:cubicBezTo>
                  <a:pt x="4441" y="3747"/>
                  <a:pt x="4475" y="3783"/>
                  <a:pt x="4513" y="3821"/>
                </a:cubicBezTo>
                <a:cubicBezTo>
                  <a:pt x="4561" y="3791"/>
                  <a:pt x="4602" y="3762"/>
                  <a:pt x="4651" y="3732"/>
                </a:cubicBezTo>
                <a:cubicBezTo>
                  <a:pt x="4992" y="4124"/>
                  <a:pt x="5328" y="4512"/>
                  <a:pt x="5670" y="4903"/>
                </a:cubicBezTo>
                <a:cubicBezTo>
                  <a:pt x="5759" y="4844"/>
                  <a:pt x="5841" y="4789"/>
                  <a:pt x="5926" y="4733"/>
                </a:cubicBezTo>
                <a:cubicBezTo>
                  <a:pt x="5897" y="4694"/>
                  <a:pt x="5873" y="4659"/>
                  <a:pt x="5844" y="4620"/>
                </a:cubicBezTo>
                <a:cubicBezTo>
                  <a:pt x="5903" y="4581"/>
                  <a:pt x="5958" y="4546"/>
                  <a:pt x="6016" y="4507"/>
                </a:cubicBezTo>
                <a:cubicBezTo>
                  <a:pt x="5971" y="4443"/>
                  <a:pt x="5929" y="4385"/>
                  <a:pt x="5880" y="4318"/>
                </a:cubicBezTo>
                <a:cubicBezTo>
                  <a:pt x="6081" y="4208"/>
                  <a:pt x="6274" y="4100"/>
                  <a:pt x="6474" y="3990"/>
                </a:cubicBezTo>
                <a:cubicBezTo>
                  <a:pt x="6519" y="4059"/>
                  <a:pt x="6559" y="4118"/>
                  <a:pt x="6601" y="4183"/>
                </a:cubicBezTo>
                <a:cubicBezTo>
                  <a:pt x="6671" y="4149"/>
                  <a:pt x="6739" y="4117"/>
                  <a:pt x="6812" y="4083"/>
                </a:cubicBezTo>
                <a:cubicBezTo>
                  <a:pt x="6922" y="4264"/>
                  <a:pt x="7026" y="4439"/>
                  <a:pt x="7134" y="4620"/>
                </a:cubicBezTo>
                <a:cubicBezTo>
                  <a:pt x="7226" y="4576"/>
                  <a:pt x="7313" y="4537"/>
                  <a:pt x="7404" y="4495"/>
                </a:cubicBezTo>
                <a:cubicBezTo>
                  <a:pt x="7071" y="3875"/>
                  <a:pt x="6742" y="3261"/>
                  <a:pt x="6408" y="2640"/>
                </a:cubicBezTo>
                <a:cubicBezTo>
                  <a:pt x="6468" y="2615"/>
                  <a:pt x="6521" y="2591"/>
                  <a:pt x="6576" y="2569"/>
                </a:cubicBezTo>
                <a:cubicBezTo>
                  <a:pt x="6587" y="2566"/>
                  <a:pt x="6614" y="2564"/>
                  <a:pt x="6618" y="2569"/>
                </a:cubicBezTo>
                <a:cubicBezTo>
                  <a:pt x="6650" y="2620"/>
                  <a:pt x="6688" y="2586"/>
                  <a:pt x="6722" y="2574"/>
                </a:cubicBezTo>
                <a:cubicBezTo>
                  <a:pt x="7111" y="2446"/>
                  <a:pt x="7501" y="2317"/>
                  <a:pt x="7890" y="2189"/>
                </a:cubicBezTo>
                <a:cubicBezTo>
                  <a:pt x="7915" y="2181"/>
                  <a:pt x="7958" y="2176"/>
                  <a:pt x="7958" y="2166"/>
                </a:cubicBezTo>
                <a:cubicBezTo>
                  <a:pt x="7970" y="2051"/>
                  <a:pt x="8077" y="2101"/>
                  <a:pt x="8143" y="2061"/>
                </a:cubicBezTo>
                <a:cubicBezTo>
                  <a:pt x="8293" y="2552"/>
                  <a:pt x="8438" y="3031"/>
                  <a:pt x="8584" y="3514"/>
                </a:cubicBezTo>
                <a:cubicBezTo>
                  <a:pt x="8629" y="3501"/>
                  <a:pt x="8660" y="3492"/>
                  <a:pt x="8694" y="3482"/>
                </a:cubicBezTo>
                <a:cubicBezTo>
                  <a:pt x="8675" y="3408"/>
                  <a:pt x="8658" y="3340"/>
                  <a:pt x="8639" y="3263"/>
                </a:cubicBezTo>
                <a:cubicBezTo>
                  <a:pt x="8941" y="3210"/>
                  <a:pt x="9233" y="3158"/>
                  <a:pt x="9529" y="3106"/>
                </a:cubicBezTo>
                <a:cubicBezTo>
                  <a:pt x="9546" y="3190"/>
                  <a:pt x="9560" y="3256"/>
                  <a:pt x="9573" y="3329"/>
                </a:cubicBezTo>
                <a:cubicBezTo>
                  <a:pt x="9677" y="3318"/>
                  <a:pt x="9775" y="3308"/>
                  <a:pt x="9883" y="3298"/>
                </a:cubicBezTo>
                <a:cubicBezTo>
                  <a:pt x="9936" y="3740"/>
                  <a:pt x="9989" y="4176"/>
                  <a:pt x="10040" y="4610"/>
                </a:cubicBezTo>
                <a:cubicBezTo>
                  <a:pt x="10123" y="4630"/>
                  <a:pt x="10129" y="4593"/>
                  <a:pt x="10123" y="4539"/>
                </a:cubicBezTo>
                <a:cubicBezTo>
                  <a:pt x="10070" y="4037"/>
                  <a:pt x="10019" y="3536"/>
                  <a:pt x="9966" y="3035"/>
                </a:cubicBezTo>
                <a:cubicBezTo>
                  <a:pt x="9881" y="2218"/>
                  <a:pt x="9796" y="1399"/>
                  <a:pt x="9711" y="582"/>
                </a:cubicBezTo>
                <a:cubicBezTo>
                  <a:pt x="9709" y="554"/>
                  <a:pt x="9711" y="523"/>
                  <a:pt x="9711" y="495"/>
                </a:cubicBezTo>
                <a:cubicBezTo>
                  <a:pt x="9758" y="488"/>
                  <a:pt x="9798" y="481"/>
                  <a:pt x="9839" y="474"/>
                </a:cubicBezTo>
                <a:cubicBezTo>
                  <a:pt x="9832" y="373"/>
                  <a:pt x="9824" y="280"/>
                  <a:pt x="9817" y="182"/>
                </a:cubicBezTo>
                <a:cubicBezTo>
                  <a:pt x="9870" y="176"/>
                  <a:pt x="9911" y="169"/>
                  <a:pt x="9957" y="162"/>
                </a:cubicBezTo>
                <a:cubicBezTo>
                  <a:pt x="9957" y="116"/>
                  <a:pt x="9957" y="74"/>
                  <a:pt x="9957" y="30"/>
                </a:cubicBezTo>
                <a:cubicBezTo>
                  <a:pt x="10085" y="20"/>
                  <a:pt x="10210" y="10"/>
                  <a:pt x="10335" y="0"/>
                </a:cubicBezTo>
                <a:close/>
              </a:path>
            </a:pathLst>
          </a:custGeom>
          <a:solidFill>
            <a:srgbClr val="FFFFFF">
              <a:alpha val="70000"/>
            </a:srgbClr>
          </a:solidFill>
          <a:ln w="12700">
            <a:miter lim="400000"/>
          </a:ln>
        </p:spPr>
        <p:txBody>
          <a:bodyPr lIns="45719" rIns="45719" anchor="ctr"/>
          <a:lstStyle/>
          <a:p>
            <a:endParaRPr/>
          </a:p>
        </p:txBody>
      </p:sp>
      <p:grpSp>
        <p:nvGrpSpPr>
          <p:cNvPr id="308" name="Group 39"/>
          <p:cNvGrpSpPr/>
          <p:nvPr/>
        </p:nvGrpSpPr>
        <p:grpSpPr>
          <a:xfrm>
            <a:off x="2627319" y="2313730"/>
            <a:ext cx="2262818" cy="2256017"/>
            <a:chOff x="0" y="0"/>
            <a:chExt cx="2262816" cy="2256016"/>
          </a:xfrm>
        </p:grpSpPr>
        <p:sp>
          <p:nvSpPr>
            <p:cNvPr id="306" name="Freeform: Shape 40"/>
            <p:cNvSpPr/>
            <p:nvPr/>
          </p:nvSpPr>
          <p:spPr>
            <a:xfrm>
              <a:off x="5864" y="0"/>
              <a:ext cx="2256020" cy="2256017"/>
            </a:xfrm>
            <a:prstGeom prst="ellipse">
              <a:avLst/>
            </a:prstGeom>
            <a:solidFill>
              <a:srgbClr val="F5A9B6"/>
            </a:solidFill>
            <a:ln w="12700" cap="flat">
              <a:noFill/>
              <a:miter lim="400000"/>
            </a:ln>
            <a:effectLst>
              <a:outerShdw blurRad="63500" rotWithShape="0">
                <a:srgbClr val="000000">
                  <a:alpha val="40000"/>
                </a:srgbClr>
              </a:outerShdw>
            </a:effectLst>
          </p:spPr>
          <p:txBody>
            <a:bodyPr wrap="square" lIns="45719" tIns="45719" rIns="45719" bIns="45719" numCol="1" anchor="ctr">
              <a:noAutofit/>
            </a:bodyPr>
            <a:lstStyle/>
            <a:p>
              <a:endParaRPr/>
            </a:p>
          </p:txBody>
        </p:sp>
        <p:sp>
          <p:nvSpPr>
            <p:cNvPr id="307" name="Freeform: Shape 41"/>
            <p:cNvSpPr/>
            <p:nvPr/>
          </p:nvSpPr>
          <p:spPr>
            <a:xfrm>
              <a:off x="0" y="1548"/>
              <a:ext cx="2262817" cy="2213579"/>
            </a:xfrm>
            <a:custGeom>
              <a:avLst/>
              <a:gdLst/>
              <a:ahLst/>
              <a:cxnLst>
                <a:cxn ang="0">
                  <a:pos x="wd2" y="hd2"/>
                </a:cxn>
                <a:cxn ang="5400000">
                  <a:pos x="wd2" y="hd2"/>
                </a:cxn>
                <a:cxn ang="10800000">
                  <a:pos x="wd2" y="hd2"/>
                </a:cxn>
                <a:cxn ang="16200000">
                  <a:pos x="wd2" y="hd2"/>
                </a:cxn>
              </a:cxnLst>
              <a:rect l="0" t="0" r="r" b="b"/>
              <a:pathLst>
                <a:path w="21487" h="21575" extrusionOk="0">
                  <a:moveTo>
                    <a:pt x="20316" y="14927"/>
                  </a:moveTo>
                  <a:cubicBezTo>
                    <a:pt x="20257" y="14927"/>
                    <a:pt x="20208" y="14957"/>
                    <a:pt x="20184" y="15043"/>
                  </a:cubicBezTo>
                  <a:cubicBezTo>
                    <a:pt x="20157" y="15154"/>
                    <a:pt x="20022" y="15328"/>
                    <a:pt x="20205" y="15418"/>
                  </a:cubicBezTo>
                  <a:cubicBezTo>
                    <a:pt x="20421" y="15522"/>
                    <a:pt x="20414" y="15286"/>
                    <a:pt x="20488" y="15182"/>
                  </a:cubicBezTo>
                  <a:cubicBezTo>
                    <a:pt x="20495" y="15175"/>
                    <a:pt x="20502" y="15154"/>
                    <a:pt x="20509" y="15140"/>
                  </a:cubicBezTo>
                  <a:cubicBezTo>
                    <a:pt x="20543" y="15085"/>
                    <a:pt x="20549" y="15036"/>
                    <a:pt x="20509" y="14988"/>
                  </a:cubicBezTo>
                  <a:cubicBezTo>
                    <a:pt x="20445" y="14957"/>
                    <a:pt x="20375" y="14927"/>
                    <a:pt x="20316" y="14927"/>
                  </a:cubicBezTo>
                  <a:close/>
                  <a:moveTo>
                    <a:pt x="17407" y="12407"/>
                  </a:moveTo>
                  <a:cubicBezTo>
                    <a:pt x="17359" y="12386"/>
                    <a:pt x="17332" y="12442"/>
                    <a:pt x="17346" y="12484"/>
                  </a:cubicBezTo>
                  <a:cubicBezTo>
                    <a:pt x="17373" y="12567"/>
                    <a:pt x="17400" y="12664"/>
                    <a:pt x="17508" y="12678"/>
                  </a:cubicBezTo>
                  <a:cubicBezTo>
                    <a:pt x="17562" y="12685"/>
                    <a:pt x="17603" y="12650"/>
                    <a:pt x="17616" y="12588"/>
                  </a:cubicBezTo>
                  <a:cubicBezTo>
                    <a:pt x="17549" y="12532"/>
                    <a:pt x="17481" y="12456"/>
                    <a:pt x="17407" y="12407"/>
                  </a:cubicBezTo>
                  <a:close/>
                  <a:moveTo>
                    <a:pt x="5694" y="11533"/>
                  </a:moveTo>
                  <a:cubicBezTo>
                    <a:pt x="5715" y="11547"/>
                    <a:pt x="5755" y="11554"/>
                    <a:pt x="5762" y="11575"/>
                  </a:cubicBezTo>
                  <a:cubicBezTo>
                    <a:pt x="5782" y="11630"/>
                    <a:pt x="5728" y="11637"/>
                    <a:pt x="5694" y="11651"/>
                  </a:cubicBezTo>
                  <a:cubicBezTo>
                    <a:pt x="5660" y="11665"/>
                    <a:pt x="5627" y="11644"/>
                    <a:pt x="5620" y="11609"/>
                  </a:cubicBezTo>
                  <a:cubicBezTo>
                    <a:pt x="5593" y="11554"/>
                    <a:pt x="5640" y="11547"/>
                    <a:pt x="5694" y="11533"/>
                  </a:cubicBezTo>
                  <a:close/>
                  <a:moveTo>
                    <a:pt x="4072" y="11492"/>
                  </a:moveTo>
                  <a:cubicBezTo>
                    <a:pt x="4126" y="11505"/>
                    <a:pt x="4174" y="11526"/>
                    <a:pt x="4207" y="11575"/>
                  </a:cubicBezTo>
                  <a:cubicBezTo>
                    <a:pt x="4207" y="11616"/>
                    <a:pt x="4180" y="11630"/>
                    <a:pt x="4147" y="11630"/>
                  </a:cubicBezTo>
                  <a:cubicBezTo>
                    <a:pt x="4086" y="11637"/>
                    <a:pt x="4032" y="11623"/>
                    <a:pt x="4011" y="11561"/>
                  </a:cubicBezTo>
                  <a:cubicBezTo>
                    <a:pt x="3991" y="11512"/>
                    <a:pt x="4032" y="11485"/>
                    <a:pt x="4072" y="11492"/>
                  </a:cubicBezTo>
                  <a:close/>
                  <a:moveTo>
                    <a:pt x="4958" y="11290"/>
                  </a:moveTo>
                  <a:cubicBezTo>
                    <a:pt x="5174" y="11256"/>
                    <a:pt x="5295" y="11367"/>
                    <a:pt x="5417" y="11596"/>
                  </a:cubicBezTo>
                  <a:cubicBezTo>
                    <a:pt x="5187" y="11485"/>
                    <a:pt x="5012" y="11734"/>
                    <a:pt x="4816" y="11596"/>
                  </a:cubicBezTo>
                  <a:cubicBezTo>
                    <a:pt x="4795" y="11457"/>
                    <a:pt x="4735" y="11297"/>
                    <a:pt x="4958" y="11290"/>
                  </a:cubicBezTo>
                  <a:close/>
                  <a:moveTo>
                    <a:pt x="3498" y="10638"/>
                  </a:moveTo>
                  <a:cubicBezTo>
                    <a:pt x="3680" y="10611"/>
                    <a:pt x="3842" y="10666"/>
                    <a:pt x="3991" y="10777"/>
                  </a:cubicBezTo>
                  <a:cubicBezTo>
                    <a:pt x="4187" y="10923"/>
                    <a:pt x="4390" y="11041"/>
                    <a:pt x="4586" y="11200"/>
                  </a:cubicBezTo>
                  <a:cubicBezTo>
                    <a:pt x="4403" y="11256"/>
                    <a:pt x="4214" y="11367"/>
                    <a:pt x="4099" y="11110"/>
                  </a:cubicBezTo>
                  <a:cubicBezTo>
                    <a:pt x="4025" y="10950"/>
                    <a:pt x="3842" y="10950"/>
                    <a:pt x="3741" y="10833"/>
                  </a:cubicBezTo>
                  <a:lnTo>
                    <a:pt x="3725" y="10827"/>
                  </a:lnTo>
                  <a:lnTo>
                    <a:pt x="3741" y="10839"/>
                  </a:lnTo>
                  <a:cubicBezTo>
                    <a:pt x="3565" y="10826"/>
                    <a:pt x="3376" y="10673"/>
                    <a:pt x="3200" y="10888"/>
                  </a:cubicBezTo>
                  <a:cubicBezTo>
                    <a:pt x="3221" y="10687"/>
                    <a:pt x="3349" y="10645"/>
                    <a:pt x="3498" y="10638"/>
                  </a:cubicBezTo>
                  <a:close/>
                  <a:moveTo>
                    <a:pt x="4204" y="10298"/>
                  </a:moveTo>
                  <a:cubicBezTo>
                    <a:pt x="4218" y="10298"/>
                    <a:pt x="4231" y="10302"/>
                    <a:pt x="4234" y="10305"/>
                  </a:cubicBezTo>
                  <a:cubicBezTo>
                    <a:pt x="4295" y="10368"/>
                    <a:pt x="4282" y="10437"/>
                    <a:pt x="4228" y="10541"/>
                  </a:cubicBezTo>
                  <a:cubicBezTo>
                    <a:pt x="4180" y="10444"/>
                    <a:pt x="4113" y="10389"/>
                    <a:pt x="4174" y="10305"/>
                  </a:cubicBezTo>
                  <a:cubicBezTo>
                    <a:pt x="4177" y="10298"/>
                    <a:pt x="4190" y="10297"/>
                    <a:pt x="4204" y="10298"/>
                  </a:cubicBezTo>
                  <a:close/>
                  <a:moveTo>
                    <a:pt x="18684" y="8557"/>
                  </a:moveTo>
                  <a:cubicBezTo>
                    <a:pt x="18779" y="8571"/>
                    <a:pt x="18873" y="8585"/>
                    <a:pt x="18968" y="8599"/>
                  </a:cubicBezTo>
                  <a:cubicBezTo>
                    <a:pt x="18853" y="8724"/>
                    <a:pt x="18772" y="8640"/>
                    <a:pt x="18684" y="8557"/>
                  </a:cubicBezTo>
                  <a:close/>
                  <a:moveTo>
                    <a:pt x="17582" y="7981"/>
                  </a:moveTo>
                  <a:cubicBezTo>
                    <a:pt x="17582" y="8023"/>
                    <a:pt x="17589" y="8058"/>
                    <a:pt x="17630" y="8085"/>
                  </a:cubicBezTo>
                  <a:cubicBezTo>
                    <a:pt x="17589" y="8155"/>
                    <a:pt x="17488" y="8169"/>
                    <a:pt x="17488" y="8273"/>
                  </a:cubicBezTo>
                  <a:cubicBezTo>
                    <a:pt x="17488" y="8398"/>
                    <a:pt x="17413" y="8384"/>
                    <a:pt x="17346" y="8335"/>
                  </a:cubicBezTo>
                  <a:cubicBezTo>
                    <a:pt x="17271" y="8280"/>
                    <a:pt x="17123" y="8252"/>
                    <a:pt x="17136" y="8155"/>
                  </a:cubicBezTo>
                  <a:cubicBezTo>
                    <a:pt x="17157" y="8023"/>
                    <a:pt x="17285" y="8134"/>
                    <a:pt x="17359" y="8120"/>
                  </a:cubicBezTo>
                  <a:cubicBezTo>
                    <a:pt x="17447" y="8099"/>
                    <a:pt x="17528" y="8058"/>
                    <a:pt x="17582" y="7981"/>
                  </a:cubicBezTo>
                  <a:close/>
                  <a:moveTo>
                    <a:pt x="16636" y="7572"/>
                  </a:moveTo>
                  <a:cubicBezTo>
                    <a:pt x="16738" y="7572"/>
                    <a:pt x="16690" y="7697"/>
                    <a:pt x="16710" y="7766"/>
                  </a:cubicBezTo>
                  <a:cubicBezTo>
                    <a:pt x="16704" y="7850"/>
                    <a:pt x="16724" y="7961"/>
                    <a:pt x="16616" y="7954"/>
                  </a:cubicBezTo>
                  <a:cubicBezTo>
                    <a:pt x="16521" y="7947"/>
                    <a:pt x="16528" y="7836"/>
                    <a:pt x="16521" y="7759"/>
                  </a:cubicBezTo>
                  <a:cubicBezTo>
                    <a:pt x="16515" y="7669"/>
                    <a:pt x="16542" y="7572"/>
                    <a:pt x="16636" y="7572"/>
                  </a:cubicBezTo>
                  <a:close/>
                  <a:moveTo>
                    <a:pt x="4964" y="7038"/>
                  </a:moveTo>
                  <a:cubicBezTo>
                    <a:pt x="4762" y="6996"/>
                    <a:pt x="4599" y="7073"/>
                    <a:pt x="4376" y="7225"/>
                  </a:cubicBezTo>
                  <a:cubicBezTo>
                    <a:pt x="4633" y="7211"/>
                    <a:pt x="4809" y="7163"/>
                    <a:pt x="4964" y="7038"/>
                  </a:cubicBezTo>
                  <a:close/>
                  <a:moveTo>
                    <a:pt x="19772" y="6837"/>
                  </a:moveTo>
                  <a:cubicBezTo>
                    <a:pt x="19840" y="6878"/>
                    <a:pt x="19900" y="6844"/>
                    <a:pt x="19968" y="6837"/>
                  </a:cubicBezTo>
                  <a:cubicBezTo>
                    <a:pt x="19968" y="6851"/>
                    <a:pt x="19968" y="6871"/>
                    <a:pt x="19968" y="6885"/>
                  </a:cubicBezTo>
                  <a:cubicBezTo>
                    <a:pt x="19894" y="6913"/>
                    <a:pt x="19806" y="6989"/>
                    <a:pt x="19772" y="6837"/>
                  </a:cubicBezTo>
                  <a:close/>
                  <a:moveTo>
                    <a:pt x="5235" y="6810"/>
                  </a:moveTo>
                  <a:cubicBezTo>
                    <a:pt x="5155" y="6818"/>
                    <a:pt x="5072" y="6847"/>
                    <a:pt x="4985" y="6927"/>
                  </a:cubicBezTo>
                  <a:cubicBezTo>
                    <a:pt x="5187" y="6927"/>
                    <a:pt x="5350" y="6982"/>
                    <a:pt x="5464" y="6823"/>
                  </a:cubicBezTo>
                  <a:cubicBezTo>
                    <a:pt x="5390" y="6816"/>
                    <a:pt x="5314" y="6802"/>
                    <a:pt x="5235" y="6810"/>
                  </a:cubicBezTo>
                  <a:close/>
                  <a:moveTo>
                    <a:pt x="4395" y="6411"/>
                  </a:moveTo>
                  <a:cubicBezTo>
                    <a:pt x="4375" y="6405"/>
                    <a:pt x="4346" y="6414"/>
                    <a:pt x="4316" y="6427"/>
                  </a:cubicBezTo>
                  <a:cubicBezTo>
                    <a:pt x="4180" y="6462"/>
                    <a:pt x="3829" y="6927"/>
                    <a:pt x="3842" y="7052"/>
                  </a:cubicBezTo>
                  <a:cubicBezTo>
                    <a:pt x="3856" y="7135"/>
                    <a:pt x="3903" y="7142"/>
                    <a:pt x="3964" y="7107"/>
                  </a:cubicBezTo>
                  <a:cubicBezTo>
                    <a:pt x="4038" y="7066"/>
                    <a:pt x="4092" y="6996"/>
                    <a:pt x="4106" y="6913"/>
                  </a:cubicBezTo>
                  <a:cubicBezTo>
                    <a:pt x="4133" y="6705"/>
                    <a:pt x="4268" y="6587"/>
                    <a:pt x="4424" y="6483"/>
                  </a:cubicBezTo>
                  <a:cubicBezTo>
                    <a:pt x="4427" y="6438"/>
                    <a:pt x="4415" y="6417"/>
                    <a:pt x="4395" y="6411"/>
                  </a:cubicBezTo>
                  <a:close/>
                  <a:moveTo>
                    <a:pt x="4680" y="6351"/>
                  </a:moveTo>
                  <a:cubicBezTo>
                    <a:pt x="4640" y="6337"/>
                    <a:pt x="4579" y="6386"/>
                    <a:pt x="4593" y="6407"/>
                  </a:cubicBezTo>
                  <a:cubicBezTo>
                    <a:pt x="4667" y="6566"/>
                    <a:pt x="4491" y="6760"/>
                    <a:pt x="4667" y="6920"/>
                  </a:cubicBezTo>
                  <a:cubicBezTo>
                    <a:pt x="4735" y="6823"/>
                    <a:pt x="4802" y="6747"/>
                    <a:pt x="4849" y="6656"/>
                  </a:cubicBezTo>
                  <a:cubicBezTo>
                    <a:pt x="4903" y="6538"/>
                    <a:pt x="4998" y="6733"/>
                    <a:pt x="5045" y="6629"/>
                  </a:cubicBezTo>
                  <a:cubicBezTo>
                    <a:pt x="5066" y="6580"/>
                    <a:pt x="5066" y="6532"/>
                    <a:pt x="5032" y="6490"/>
                  </a:cubicBezTo>
                  <a:cubicBezTo>
                    <a:pt x="4944" y="6379"/>
                    <a:pt x="4802" y="6386"/>
                    <a:pt x="4680" y="6351"/>
                  </a:cubicBezTo>
                  <a:close/>
                  <a:moveTo>
                    <a:pt x="4402" y="5854"/>
                  </a:moveTo>
                  <a:cubicBezTo>
                    <a:pt x="4363" y="5853"/>
                    <a:pt x="4322" y="5860"/>
                    <a:pt x="4282" y="5879"/>
                  </a:cubicBezTo>
                  <a:cubicBezTo>
                    <a:pt x="4113" y="5956"/>
                    <a:pt x="3944" y="6046"/>
                    <a:pt x="3782" y="6129"/>
                  </a:cubicBezTo>
                  <a:cubicBezTo>
                    <a:pt x="3761" y="6192"/>
                    <a:pt x="3809" y="6205"/>
                    <a:pt x="3842" y="6233"/>
                  </a:cubicBezTo>
                  <a:cubicBezTo>
                    <a:pt x="3984" y="6212"/>
                    <a:pt x="4113" y="6108"/>
                    <a:pt x="4275" y="6261"/>
                  </a:cubicBezTo>
                  <a:cubicBezTo>
                    <a:pt x="4383" y="6372"/>
                    <a:pt x="4647" y="6219"/>
                    <a:pt x="4633" y="6088"/>
                  </a:cubicBezTo>
                  <a:cubicBezTo>
                    <a:pt x="4618" y="5952"/>
                    <a:pt x="4519" y="5860"/>
                    <a:pt x="4402" y="5854"/>
                  </a:cubicBezTo>
                  <a:close/>
                  <a:moveTo>
                    <a:pt x="14555" y="5026"/>
                  </a:moveTo>
                  <a:cubicBezTo>
                    <a:pt x="14663" y="5068"/>
                    <a:pt x="14757" y="5082"/>
                    <a:pt x="14717" y="5262"/>
                  </a:cubicBezTo>
                  <a:cubicBezTo>
                    <a:pt x="14663" y="5491"/>
                    <a:pt x="14568" y="5637"/>
                    <a:pt x="14345" y="5699"/>
                  </a:cubicBezTo>
                  <a:cubicBezTo>
                    <a:pt x="14257" y="5720"/>
                    <a:pt x="14176" y="5720"/>
                    <a:pt x="14196" y="5623"/>
                  </a:cubicBezTo>
                  <a:cubicBezTo>
                    <a:pt x="14237" y="5429"/>
                    <a:pt x="14250" y="5207"/>
                    <a:pt x="14453" y="5089"/>
                  </a:cubicBezTo>
                  <a:cubicBezTo>
                    <a:pt x="14480" y="5061"/>
                    <a:pt x="14514" y="5047"/>
                    <a:pt x="14555" y="5026"/>
                  </a:cubicBezTo>
                  <a:close/>
                  <a:moveTo>
                    <a:pt x="14980" y="4433"/>
                  </a:moveTo>
                  <a:cubicBezTo>
                    <a:pt x="15007" y="4440"/>
                    <a:pt x="15021" y="4468"/>
                    <a:pt x="14994" y="4541"/>
                  </a:cubicBezTo>
                  <a:cubicBezTo>
                    <a:pt x="14994" y="4548"/>
                    <a:pt x="14987" y="4554"/>
                    <a:pt x="14980" y="4561"/>
                  </a:cubicBezTo>
                  <a:cubicBezTo>
                    <a:pt x="15237" y="4686"/>
                    <a:pt x="15088" y="5040"/>
                    <a:pt x="15325" y="5179"/>
                  </a:cubicBezTo>
                  <a:cubicBezTo>
                    <a:pt x="15460" y="5255"/>
                    <a:pt x="15426" y="5477"/>
                    <a:pt x="15609" y="5526"/>
                  </a:cubicBezTo>
                  <a:cubicBezTo>
                    <a:pt x="15656" y="5540"/>
                    <a:pt x="15535" y="5817"/>
                    <a:pt x="15447" y="5831"/>
                  </a:cubicBezTo>
                  <a:cubicBezTo>
                    <a:pt x="15251" y="5866"/>
                    <a:pt x="15048" y="5900"/>
                    <a:pt x="14845" y="5935"/>
                  </a:cubicBezTo>
                  <a:cubicBezTo>
                    <a:pt x="14825" y="5824"/>
                    <a:pt x="15102" y="5748"/>
                    <a:pt x="14845" y="5664"/>
                  </a:cubicBezTo>
                  <a:cubicBezTo>
                    <a:pt x="14892" y="5574"/>
                    <a:pt x="14892" y="5456"/>
                    <a:pt x="14980" y="5394"/>
                  </a:cubicBezTo>
                  <a:cubicBezTo>
                    <a:pt x="15095" y="5311"/>
                    <a:pt x="15034" y="5186"/>
                    <a:pt x="14974" y="5172"/>
                  </a:cubicBezTo>
                  <a:cubicBezTo>
                    <a:pt x="14805" y="5137"/>
                    <a:pt x="14811" y="4971"/>
                    <a:pt x="14737" y="4874"/>
                  </a:cubicBezTo>
                  <a:cubicBezTo>
                    <a:pt x="14636" y="4742"/>
                    <a:pt x="14737" y="4499"/>
                    <a:pt x="14886" y="4450"/>
                  </a:cubicBezTo>
                  <a:cubicBezTo>
                    <a:pt x="14913" y="4440"/>
                    <a:pt x="14953" y="4426"/>
                    <a:pt x="14980" y="4433"/>
                  </a:cubicBezTo>
                  <a:close/>
                  <a:moveTo>
                    <a:pt x="6580" y="3493"/>
                  </a:moveTo>
                  <a:cubicBezTo>
                    <a:pt x="6613" y="3479"/>
                    <a:pt x="6640" y="3500"/>
                    <a:pt x="6627" y="3542"/>
                  </a:cubicBezTo>
                  <a:cubicBezTo>
                    <a:pt x="6613" y="3569"/>
                    <a:pt x="6593" y="3590"/>
                    <a:pt x="6593" y="3597"/>
                  </a:cubicBezTo>
                  <a:cubicBezTo>
                    <a:pt x="6526" y="3597"/>
                    <a:pt x="6512" y="3576"/>
                    <a:pt x="6526" y="3556"/>
                  </a:cubicBezTo>
                  <a:cubicBezTo>
                    <a:pt x="6539" y="3528"/>
                    <a:pt x="6559" y="3500"/>
                    <a:pt x="6580" y="3493"/>
                  </a:cubicBezTo>
                  <a:close/>
                  <a:moveTo>
                    <a:pt x="13752" y="3044"/>
                  </a:moveTo>
                  <a:cubicBezTo>
                    <a:pt x="13826" y="3062"/>
                    <a:pt x="13875" y="3143"/>
                    <a:pt x="13906" y="3216"/>
                  </a:cubicBezTo>
                  <a:cubicBezTo>
                    <a:pt x="13960" y="3334"/>
                    <a:pt x="13852" y="3361"/>
                    <a:pt x="13771" y="3396"/>
                  </a:cubicBezTo>
                  <a:cubicBezTo>
                    <a:pt x="13548" y="3486"/>
                    <a:pt x="13345" y="3653"/>
                    <a:pt x="13074" y="3500"/>
                  </a:cubicBezTo>
                  <a:cubicBezTo>
                    <a:pt x="12980" y="3445"/>
                    <a:pt x="13000" y="3403"/>
                    <a:pt x="13000" y="3340"/>
                  </a:cubicBezTo>
                  <a:cubicBezTo>
                    <a:pt x="12973" y="3278"/>
                    <a:pt x="13027" y="3223"/>
                    <a:pt x="13007" y="3146"/>
                  </a:cubicBezTo>
                  <a:cubicBezTo>
                    <a:pt x="12973" y="3063"/>
                    <a:pt x="13020" y="3035"/>
                    <a:pt x="13095" y="3084"/>
                  </a:cubicBezTo>
                  <a:cubicBezTo>
                    <a:pt x="13108" y="3132"/>
                    <a:pt x="13122" y="3202"/>
                    <a:pt x="13183" y="3153"/>
                  </a:cubicBezTo>
                  <a:cubicBezTo>
                    <a:pt x="13331" y="3049"/>
                    <a:pt x="13507" y="3105"/>
                    <a:pt x="13669" y="3049"/>
                  </a:cubicBezTo>
                  <a:cubicBezTo>
                    <a:pt x="13700" y="3039"/>
                    <a:pt x="13727" y="3038"/>
                    <a:pt x="13752" y="3044"/>
                  </a:cubicBezTo>
                  <a:close/>
                  <a:moveTo>
                    <a:pt x="6417" y="2834"/>
                  </a:moveTo>
                  <a:cubicBezTo>
                    <a:pt x="6498" y="2945"/>
                    <a:pt x="6586" y="3049"/>
                    <a:pt x="6661" y="3160"/>
                  </a:cubicBezTo>
                  <a:cubicBezTo>
                    <a:pt x="6674" y="3181"/>
                    <a:pt x="6674" y="3216"/>
                    <a:pt x="6688" y="3250"/>
                  </a:cubicBezTo>
                  <a:cubicBezTo>
                    <a:pt x="6661" y="3257"/>
                    <a:pt x="6613" y="3278"/>
                    <a:pt x="6607" y="3271"/>
                  </a:cubicBezTo>
                  <a:cubicBezTo>
                    <a:pt x="6478" y="3105"/>
                    <a:pt x="6363" y="3209"/>
                    <a:pt x="6235" y="3271"/>
                  </a:cubicBezTo>
                  <a:cubicBezTo>
                    <a:pt x="6181" y="3299"/>
                    <a:pt x="6127" y="3250"/>
                    <a:pt x="6079" y="3229"/>
                  </a:cubicBezTo>
                  <a:cubicBezTo>
                    <a:pt x="5931" y="3091"/>
                    <a:pt x="6134" y="3077"/>
                    <a:pt x="6154" y="3007"/>
                  </a:cubicBezTo>
                  <a:cubicBezTo>
                    <a:pt x="6235" y="2931"/>
                    <a:pt x="6296" y="2827"/>
                    <a:pt x="6417" y="2834"/>
                  </a:cubicBezTo>
                  <a:close/>
                  <a:moveTo>
                    <a:pt x="7539" y="2480"/>
                  </a:moveTo>
                  <a:cubicBezTo>
                    <a:pt x="7614" y="2480"/>
                    <a:pt x="7681" y="2480"/>
                    <a:pt x="7688" y="2577"/>
                  </a:cubicBezTo>
                  <a:cubicBezTo>
                    <a:pt x="7620" y="2598"/>
                    <a:pt x="7566" y="2723"/>
                    <a:pt x="7478" y="2626"/>
                  </a:cubicBezTo>
                  <a:cubicBezTo>
                    <a:pt x="7418" y="2557"/>
                    <a:pt x="7485" y="2515"/>
                    <a:pt x="7539" y="2480"/>
                  </a:cubicBezTo>
                  <a:close/>
                  <a:moveTo>
                    <a:pt x="17534" y="2447"/>
                  </a:moveTo>
                  <a:cubicBezTo>
                    <a:pt x="17663" y="2475"/>
                    <a:pt x="17779" y="2586"/>
                    <a:pt x="17893" y="2695"/>
                  </a:cubicBezTo>
                  <a:cubicBezTo>
                    <a:pt x="18819" y="3583"/>
                    <a:pt x="19617" y="4568"/>
                    <a:pt x="20211" y="5720"/>
                  </a:cubicBezTo>
                  <a:cubicBezTo>
                    <a:pt x="20401" y="6088"/>
                    <a:pt x="20570" y="6462"/>
                    <a:pt x="20725" y="6851"/>
                  </a:cubicBezTo>
                  <a:cubicBezTo>
                    <a:pt x="20759" y="6934"/>
                    <a:pt x="20847" y="7017"/>
                    <a:pt x="20766" y="7121"/>
                  </a:cubicBezTo>
                  <a:cubicBezTo>
                    <a:pt x="20529" y="7128"/>
                    <a:pt x="20380" y="6962"/>
                    <a:pt x="20205" y="6837"/>
                  </a:cubicBezTo>
                  <a:cubicBezTo>
                    <a:pt x="20184" y="6698"/>
                    <a:pt x="20286" y="6601"/>
                    <a:pt x="20326" y="6483"/>
                  </a:cubicBezTo>
                  <a:cubicBezTo>
                    <a:pt x="20198" y="6504"/>
                    <a:pt x="20076" y="6580"/>
                    <a:pt x="19941" y="6615"/>
                  </a:cubicBezTo>
                  <a:cubicBezTo>
                    <a:pt x="19813" y="6636"/>
                    <a:pt x="19684" y="6643"/>
                    <a:pt x="19563" y="6587"/>
                  </a:cubicBezTo>
                  <a:cubicBezTo>
                    <a:pt x="19454" y="6538"/>
                    <a:pt x="19394" y="6573"/>
                    <a:pt x="19360" y="6677"/>
                  </a:cubicBezTo>
                  <a:cubicBezTo>
                    <a:pt x="19333" y="6816"/>
                    <a:pt x="19252" y="6941"/>
                    <a:pt x="19211" y="7073"/>
                  </a:cubicBezTo>
                  <a:cubicBezTo>
                    <a:pt x="19177" y="7170"/>
                    <a:pt x="19157" y="7267"/>
                    <a:pt x="19204" y="7364"/>
                  </a:cubicBezTo>
                  <a:cubicBezTo>
                    <a:pt x="19245" y="7440"/>
                    <a:pt x="19319" y="7510"/>
                    <a:pt x="19245" y="7607"/>
                  </a:cubicBezTo>
                  <a:cubicBezTo>
                    <a:pt x="19321" y="7518"/>
                    <a:pt x="19408" y="7457"/>
                    <a:pt x="19516" y="7479"/>
                  </a:cubicBezTo>
                  <a:lnTo>
                    <a:pt x="19565" y="7501"/>
                  </a:lnTo>
                  <a:lnTo>
                    <a:pt x="19590" y="7489"/>
                  </a:lnTo>
                  <a:cubicBezTo>
                    <a:pt x="19644" y="7440"/>
                    <a:pt x="19691" y="7378"/>
                    <a:pt x="19765" y="7357"/>
                  </a:cubicBezTo>
                  <a:cubicBezTo>
                    <a:pt x="19809" y="7343"/>
                    <a:pt x="19855" y="7333"/>
                    <a:pt x="19900" y="7330"/>
                  </a:cubicBezTo>
                  <a:cubicBezTo>
                    <a:pt x="19944" y="7328"/>
                    <a:pt x="19988" y="7333"/>
                    <a:pt x="20029" y="7350"/>
                  </a:cubicBezTo>
                  <a:cubicBezTo>
                    <a:pt x="20292" y="7454"/>
                    <a:pt x="20570" y="7482"/>
                    <a:pt x="20853" y="7510"/>
                  </a:cubicBezTo>
                  <a:cubicBezTo>
                    <a:pt x="20968" y="7524"/>
                    <a:pt x="20982" y="7628"/>
                    <a:pt x="21002" y="7711"/>
                  </a:cubicBezTo>
                  <a:cubicBezTo>
                    <a:pt x="21218" y="8446"/>
                    <a:pt x="21360" y="9195"/>
                    <a:pt x="21441" y="9965"/>
                  </a:cubicBezTo>
                  <a:cubicBezTo>
                    <a:pt x="21495" y="10437"/>
                    <a:pt x="21468" y="10909"/>
                    <a:pt x="21482" y="11381"/>
                  </a:cubicBezTo>
                  <a:cubicBezTo>
                    <a:pt x="21482" y="11457"/>
                    <a:pt x="21509" y="11547"/>
                    <a:pt x="21435" y="11616"/>
                  </a:cubicBezTo>
                  <a:cubicBezTo>
                    <a:pt x="21232" y="11457"/>
                    <a:pt x="21029" y="11297"/>
                    <a:pt x="20989" y="11013"/>
                  </a:cubicBezTo>
                  <a:cubicBezTo>
                    <a:pt x="20962" y="10805"/>
                    <a:pt x="20813" y="10687"/>
                    <a:pt x="20705" y="10534"/>
                  </a:cubicBezTo>
                  <a:cubicBezTo>
                    <a:pt x="20570" y="10354"/>
                    <a:pt x="20495" y="10125"/>
                    <a:pt x="20299" y="9986"/>
                  </a:cubicBezTo>
                  <a:cubicBezTo>
                    <a:pt x="20198" y="9965"/>
                    <a:pt x="20124" y="9903"/>
                    <a:pt x="20090" y="9785"/>
                  </a:cubicBezTo>
                  <a:cubicBezTo>
                    <a:pt x="20117" y="9910"/>
                    <a:pt x="20218" y="9965"/>
                    <a:pt x="20265" y="10056"/>
                  </a:cubicBezTo>
                  <a:cubicBezTo>
                    <a:pt x="20455" y="10375"/>
                    <a:pt x="20549" y="10742"/>
                    <a:pt x="20793" y="11027"/>
                  </a:cubicBezTo>
                  <a:cubicBezTo>
                    <a:pt x="20847" y="11089"/>
                    <a:pt x="20853" y="11179"/>
                    <a:pt x="20860" y="11263"/>
                  </a:cubicBezTo>
                  <a:cubicBezTo>
                    <a:pt x="20874" y="11408"/>
                    <a:pt x="20935" y="11526"/>
                    <a:pt x="21022" y="11637"/>
                  </a:cubicBezTo>
                  <a:cubicBezTo>
                    <a:pt x="21171" y="11818"/>
                    <a:pt x="21239" y="12033"/>
                    <a:pt x="21286" y="12262"/>
                  </a:cubicBezTo>
                  <a:cubicBezTo>
                    <a:pt x="21455" y="12373"/>
                    <a:pt x="21394" y="12539"/>
                    <a:pt x="21374" y="12678"/>
                  </a:cubicBezTo>
                  <a:cubicBezTo>
                    <a:pt x="21205" y="13732"/>
                    <a:pt x="20941" y="14759"/>
                    <a:pt x="20482" y="15723"/>
                  </a:cubicBezTo>
                  <a:cubicBezTo>
                    <a:pt x="20380" y="15938"/>
                    <a:pt x="20286" y="16160"/>
                    <a:pt x="20164" y="16361"/>
                  </a:cubicBezTo>
                  <a:cubicBezTo>
                    <a:pt x="20130" y="16424"/>
                    <a:pt x="20117" y="16507"/>
                    <a:pt x="20022" y="16507"/>
                  </a:cubicBezTo>
                  <a:cubicBezTo>
                    <a:pt x="19955" y="16465"/>
                    <a:pt x="19955" y="16382"/>
                    <a:pt x="19928" y="16320"/>
                  </a:cubicBezTo>
                  <a:cubicBezTo>
                    <a:pt x="19826" y="16188"/>
                    <a:pt x="19840" y="16015"/>
                    <a:pt x="19765" y="15820"/>
                  </a:cubicBezTo>
                  <a:cubicBezTo>
                    <a:pt x="19833" y="15994"/>
                    <a:pt x="19806" y="16153"/>
                    <a:pt x="19907" y="16271"/>
                  </a:cubicBezTo>
                  <a:cubicBezTo>
                    <a:pt x="19955" y="16361"/>
                    <a:pt x="19948" y="16472"/>
                    <a:pt x="20022" y="16556"/>
                  </a:cubicBezTo>
                  <a:cubicBezTo>
                    <a:pt x="19833" y="17041"/>
                    <a:pt x="19515" y="17437"/>
                    <a:pt x="19218" y="17853"/>
                  </a:cubicBezTo>
                  <a:cubicBezTo>
                    <a:pt x="18887" y="18311"/>
                    <a:pt x="18495" y="18706"/>
                    <a:pt x="18103" y="19102"/>
                  </a:cubicBezTo>
                  <a:cubicBezTo>
                    <a:pt x="17934" y="19275"/>
                    <a:pt x="17758" y="19421"/>
                    <a:pt x="17576" y="19573"/>
                  </a:cubicBezTo>
                  <a:cubicBezTo>
                    <a:pt x="17494" y="19504"/>
                    <a:pt x="17576" y="19386"/>
                    <a:pt x="17481" y="19337"/>
                  </a:cubicBezTo>
                  <a:cubicBezTo>
                    <a:pt x="17522" y="18998"/>
                    <a:pt x="17359" y="18720"/>
                    <a:pt x="17211" y="18449"/>
                  </a:cubicBezTo>
                  <a:cubicBezTo>
                    <a:pt x="16974" y="18026"/>
                    <a:pt x="17130" y="17659"/>
                    <a:pt x="17312" y="17298"/>
                  </a:cubicBezTo>
                  <a:cubicBezTo>
                    <a:pt x="17407" y="17111"/>
                    <a:pt x="17447" y="16972"/>
                    <a:pt x="17380" y="16764"/>
                  </a:cubicBezTo>
                  <a:cubicBezTo>
                    <a:pt x="17312" y="16549"/>
                    <a:pt x="17332" y="16320"/>
                    <a:pt x="17244" y="16098"/>
                  </a:cubicBezTo>
                  <a:cubicBezTo>
                    <a:pt x="17177" y="15931"/>
                    <a:pt x="17150" y="15737"/>
                    <a:pt x="17008" y="15619"/>
                  </a:cubicBezTo>
                  <a:cubicBezTo>
                    <a:pt x="16690" y="15349"/>
                    <a:pt x="16731" y="15009"/>
                    <a:pt x="16819" y="14655"/>
                  </a:cubicBezTo>
                  <a:cubicBezTo>
                    <a:pt x="16832" y="14606"/>
                    <a:pt x="16846" y="14558"/>
                    <a:pt x="16846" y="14509"/>
                  </a:cubicBezTo>
                  <a:cubicBezTo>
                    <a:pt x="16866" y="14232"/>
                    <a:pt x="16724" y="14100"/>
                    <a:pt x="16460" y="14162"/>
                  </a:cubicBezTo>
                  <a:cubicBezTo>
                    <a:pt x="16346" y="14190"/>
                    <a:pt x="16264" y="14190"/>
                    <a:pt x="16197" y="14065"/>
                  </a:cubicBezTo>
                  <a:cubicBezTo>
                    <a:pt x="16062" y="13822"/>
                    <a:pt x="15859" y="13760"/>
                    <a:pt x="15616" y="13878"/>
                  </a:cubicBezTo>
                  <a:cubicBezTo>
                    <a:pt x="15514" y="13926"/>
                    <a:pt x="15406" y="13975"/>
                    <a:pt x="15312" y="14031"/>
                  </a:cubicBezTo>
                  <a:cubicBezTo>
                    <a:pt x="15190" y="14100"/>
                    <a:pt x="15075" y="14121"/>
                    <a:pt x="14947" y="14065"/>
                  </a:cubicBezTo>
                  <a:cubicBezTo>
                    <a:pt x="14784" y="13996"/>
                    <a:pt x="14615" y="14024"/>
                    <a:pt x="14480" y="14114"/>
                  </a:cubicBezTo>
                  <a:cubicBezTo>
                    <a:pt x="14277" y="14253"/>
                    <a:pt x="14129" y="14142"/>
                    <a:pt x="14007" y="14017"/>
                  </a:cubicBezTo>
                  <a:cubicBezTo>
                    <a:pt x="13885" y="13892"/>
                    <a:pt x="13757" y="13781"/>
                    <a:pt x="13622" y="13677"/>
                  </a:cubicBezTo>
                  <a:cubicBezTo>
                    <a:pt x="13548" y="13621"/>
                    <a:pt x="13480" y="13559"/>
                    <a:pt x="13460" y="13469"/>
                  </a:cubicBezTo>
                  <a:cubicBezTo>
                    <a:pt x="13406" y="13198"/>
                    <a:pt x="13216" y="13032"/>
                    <a:pt x="13054" y="12837"/>
                  </a:cubicBezTo>
                  <a:cubicBezTo>
                    <a:pt x="12966" y="12733"/>
                    <a:pt x="12885" y="12338"/>
                    <a:pt x="12933" y="12213"/>
                  </a:cubicBezTo>
                  <a:cubicBezTo>
                    <a:pt x="13061" y="11887"/>
                    <a:pt x="13101" y="11547"/>
                    <a:pt x="12980" y="11200"/>
                  </a:cubicBezTo>
                  <a:cubicBezTo>
                    <a:pt x="12960" y="11145"/>
                    <a:pt x="12939" y="11089"/>
                    <a:pt x="12973" y="11034"/>
                  </a:cubicBezTo>
                  <a:cubicBezTo>
                    <a:pt x="13156" y="10680"/>
                    <a:pt x="13304" y="10319"/>
                    <a:pt x="13548" y="10000"/>
                  </a:cubicBezTo>
                  <a:cubicBezTo>
                    <a:pt x="13588" y="9952"/>
                    <a:pt x="13649" y="9945"/>
                    <a:pt x="13689" y="9917"/>
                  </a:cubicBezTo>
                  <a:cubicBezTo>
                    <a:pt x="13865" y="9799"/>
                    <a:pt x="14027" y="9688"/>
                    <a:pt x="14034" y="9417"/>
                  </a:cubicBezTo>
                  <a:cubicBezTo>
                    <a:pt x="14041" y="9230"/>
                    <a:pt x="14136" y="9029"/>
                    <a:pt x="14332" y="8939"/>
                  </a:cubicBezTo>
                  <a:cubicBezTo>
                    <a:pt x="14480" y="8869"/>
                    <a:pt x="14548" y="8751"/>
                    <a:pt x="14555" y="8585"/>
                  </a:cubicBezTo>
                  <a:cubicBezTo>
                    <a:pt x="14609" y="8467"/>
                    <a:pt x="14696" y="8502"/>
                    <a:pt x="14784" y="8536"/>
                  </a:cubicBezTo>
                  <a:cubicBezTo>
                    <a:pt x="14980" y="8606"/>
                    <a:pt x="15156" y="8585"/>
                    <a:pt x="15339" y="8467"/>
                  </a:cubicBezTo>
                  <a:cubicBezTo>
                    <a:pt x="15562" y="8321"/>
                    <a:pt x="15818" y="8266"/>
                    <a:pt x="16082" y="8280"/>
                  </a:cubicBezTo>
                  <a:cubicBezTo>
                    <a:pt x="16237" y="8287"/>
                    <a:pt x="16393" y="8287"/>
                    <a:pt x="16542" y="8252"/>
                  </a:cubicBezTo>
                  <a:cubicBezTo>
                    <a:pt x="16819" y="8183"/>
                    <a:pt x="17015" y="8294"/>
                    <a:pt x="16940" y="8724"/>
                  </a:cubicBezTo>
                  <a:cubicBezTo>
                    <a:pt x="16920" y="8842"/>
                    <a:pt x="16920" y="8946"/>
                    <a:pt x="17035" y="8953"/>
                  </a:cubicBezTo>
                  <a:cubicBezTo>
                    <a:pt x="17366" y="8966"/>
                    <a:pt x="17582" y="9223"/>
                    <a:pt x="17859" y="9348"/>
                  </a:cubicBezTo>
                  <a:cubicBezTo>
                    <a:pt x="18015" y="9417"/>
                    <a:pt x="18096" y="9445"/>
                    <a:pt x="18137" y="9223"/>
                  </a:cubicBezTo>
                  <a:cubicBezTo>
                    <a:pt x="18177" y="9008"/>
                    <a:pt x="18373" y="8939"/>
                    <a:pt x="18576" y="9043"/>
                  </a:cubicBezTo>
                  <a:cubicBezTo>
                    <a:pt x="18765" y="9140"/>
                    <a:pt x="18968" y="9195"/>
                    <a:pt x="19171" y="9258"/>
                  </a:cubicBezTo>
                  <a:cubicBezTo>
                    <a:pt x="19468" y="9348"/>
                    <a:pt x="19745" y="9175"/>
                    <a:pt x="20036" y="9251"/>
                  </a:cubicBezTo>
                  <a:cubicBezTo>
                    <a:pt x="20103" y="9265"/>
                    <a:pt x="20157" y="9195"/>
                    <a:pt x="20171" y="9133"/>
                  </a:cubicBezTo>
                  <a:cubicBezTo>
                    <a:pt x="20205" y="8980"/>
                    <a:pt x="20265" y="8828"/>
                    <a:pt x="20279" y="8675"/>
                  </a:cubicBezTo>
                  <a:cubicBezTo>
                    <a:pt x="20306" y="8432"/>
                    <a:pt x="20272" y="8411"/>
                    <a:pt x="20042" y="8474"/>
                  </a:cubicBezTo>
                  <a:cubicBezTo>
                    <a:pt x="19921" y="8509"/>
                    <a:pt x="19819" y="8502"/>
                    <a:pt x="19738" y="8398"/>
                  </a:cubicBezTo>
                  <a:lnTo>
                    <a:pt x="19712" y="8368"/>
                  </a:lnTo>
                  <a:lnTo>
                    <a:pt x="19574" y="8431"/>
                  </a:lnTo>
                  <a:cubicBezTo>
                    <a:pt x="19372" y="8483"/>
                    <a:pt x="19201" y="8399"/>
                    <a:pt x="19049" y="8176"/>
                  </a:cubicBezTo>
                  <a:cubicBezTo>
                    <a:pt x="18988" y="8085"/>
                    <a:pt x="18961" y="7981"/>
                    <a:pt x="18907" y="7891"/>
                  </a:cubicBezTo>
                  <a:cubicBezTo>
                    <a:pt x="18866" y="7822"/>
                    <a:pt x="18907" y="7683"/>
                    <a:pt x="18779" y="7683"/>
                  </a:cubicBezTo>
                  <a:cubicBezTo>
                    <a:pt x="18670" y="7690"/>
                    <a:pt x="18562" y="7732"/>
                    <a:pt x="18522" y="7870"/>
                  </a:cubicBezTo>
                  <a:lnTo>
                    <a:pt x="18514" y="7883"/>
                  </a:lnTo>
                  <a:lnTo>
                    <a:pt x="18542" y="7912"/>
                  </a:lnTo>
                  <a:cubicBezTo>
                    <a:pt x="18589" y="7968"/>
                    <a:pt x="18637" y="8023"/>
                    <a:pt x="18677" y="8072"/>
                  </a:cubicBezTo>
                  <a:cubicBezTo>
                    <a:pt x="18589" y="8141"/>
                    <a:pt x="18569" y="8252"/>
                    <a:pt x="18515" y="8342"/>
                  </a:cubicBezTo>
                  <a:cubicBezTo>
                    <a:pt x="18468" y="8411"/>
                    <a:pt x="18353" y="8321"/>
                    <a:pt x="18339" y="8245"/>
                  </a:cubicBezTo>
                  <a:cubicBezTo>
                    <a:pt x="18319" y="8141"/>
                    <a:pt x="18265" y="8058"/>
                    <a:pt x="18207" y="7978"/>
                  </a:cubicBezTo>
                  <a:lnTo>
                    <a:pt x="18154" y="7891"/>
                  </a:lnTo>
                  <a:lnTo>
                    <a:pt x="18062" y="7801"/>
                  </a:lnTo>
                  <a:cubicBezTo>
                    <a:pt x="18035" y="7780"/>
                    <a:pt x="18001" y="7759"/>
                    <a:pt x="17995" y="7732"/>
                  </a:cubicBezTo>
                  <a:cubicBezTo>
                    <a:pt x="17900" y="7308"/>
                    <a:pt x="17474" y="7218"/>
                    <a:pt x="17238" y="6934"/>
                  </a:cubicBezTo>
                  <a:cubicBezTo>
                    <a:pt x="17217" y="6913"/>
                    <a:pt x="17184" y="6899"/>
                    <a:pt x="17157" y="6878"/>
                  </a:cubicBezTo>
                  <a:cubicBezTo>
                    <a:pt x="17143" y="6871"/>
                    <a:pt x="17123" y="6871"/>
                    <a:pt x="17082" y="6899"/>
                  </a:cubicBezTo>
                  <a:cubicBezTo>
                    <a:pt x="17211" y="7087"/>
                    <a:pt x="17319" y="7274"/>
                    <a:pt x="17522" y="7392"/>
                  </a:cubicBezTo>
                  <a:cubicBezTo>
                    <a:pt x="17623" y="7454"/>
                    <a:pt x="17745" y="7489"/>
                    <a:pt x="17805" y="7607"/>
                  </a:cubicBezTo>
                  <a:cubicBezTo>
                    <a:pt x="17812" y="7641"/>
                    <a:pt x="17799" y="7676"/>
                    <a:pt x="17772" y="7704"/>
                  </a:cubicBezTo>
                  <a:cubicBezTo>
                    <a:pt x="17745" y="7766"/>
                    <a:pt x="17596" y="7718"/>
                    <a:pt x="17657" y="7850"/>
                  </a:cubicBezTo>
                  <a:cubicBezTo>
                    <a:pt x="17636" y="7884"/>
                    <a:pt x="17609" y="7898"/>
                    <a:pt x="17576" y="7898"/>
                  </a:cubicBezTo>
                  <a:cubicBezTo>
                    <a:pt x="17298" y="7648"/>
                    <a:pt x="16927" y="7517"/>
                    <a:pt x="16717" y="7177"/>
                  </a:cubicBezTo>
                  <a:cubicBezTo>
                    <a:pt x="16650" y="7066"/>
                    <a:pt x="16555" y="7052"/>
                    <a:pt x="16447" y="7128"/>
                  </a:cubicBezTo>
                  <a:cubicBezTo>
                    <a:pt x="16393" y="7170"/>
                    <a:pt x="16332" y="7246"/>
                    <a:pt x="16285" y="7232"/>
                  </a:cubicBezTo>
                  <a:cubicBezTo>
                    <a:pt x="15879" y="7128"/>
                    <a:pt x="15839" y="7579"/>
                    <a:pt x="15582" y="7704"/>
                  </a:cubicBezTo>
                  <a:cubicBezTo>
                    <a:pt x="15507" y="7739"/>
                    <a:pt x="15494" y="7836"/>
                    <a:pt x="15480" y="7919"/>
                  </a:cubicBezTo>
                  <a:cubicBezTo>
                    <a:pt x="15413" y="8231"/>
                    <a:pt x="15251" y="8391"/>
                    <a:pt x="14940" y="8432"/>
                  </a:cubicBezTo>
                  <a:cubicBezTo>
                    <a:pt x="14818" y="8446"/>
                    <a:pt x="14683" y="8592"/>
                    <a:pt x="14568" y="8418"/>
                  </a:cubicBezTo>
                  <a:cubicBezTo>
                    <a:pt x="14561" y="8342"/>
                    <a:pt x="14534" y="8287"/>
                    <a:pt x="14453" y="8280"/>
                  </a:cubicBezTo>
                  <a:cubicBezTo>
                    <a:pt x="14379" y="8273"/>
                    <a:pt x="14264" y="8363"/>
                    <a:pt x="14250" y="8238"/>
                  </a:cubicBezTo>
                  <a:cubicBezTo>
                    <a:pt x="14230" y="8106"/>
                    <a:pt x="14142" y="7974"/>
                    <a:pt x="14203" y="7829"/>
                  </a:cubicBezTo>
                  <a:cubicBezTo>
                    <a:pt x="14271" y="7655"/>
                    <a:pt x="14304" y="7482"/>
                    <a:pt x="14250" y="7295"/>
                  </a:cubicBezTo>
                  <a:cubicBezTo>
                    <a:pt x="14210" y="7135"/>
                    <a:pt x="14345" y="7128"/>
                    <a:pt x="14446" y="7121"/>
                  </a:cubicBezTo>
                  <a:cubicBezTo>
                    <a:pt x="14615" y="7100"/>
                    <a:pt x="14784" y="7149"/>
                    <a:pt x="14953" y="7163"/>
                  </a:cubicBezTo>
                  <a:cubicBezTo>
                    <a:pt x="15048" y="7170"/>
                    <a:pt x="15183" y="7225"/>
                    <a:pt x="15244" y="7107"/>
                  </a:cubicBezTo>
                  <a:cubicBezTo>
                    <a:pt x="15311" y="6969"/>
                    <a:pt x="15345" y="6809"/>
                    <a:pt x="15257" y="6656"/>
                  </a:cubicBezTo>
                  <a:cubicBezTo>
                    <a:pt x="15190" y="6538"/>
                    <a:pt x="15122" y="6427"/>
                    <a:pt x="14987" y="6386"/>
                  </a:cubicBezTo>
                  <a:cubicBezTo>
                    <a:pt x="14940" y="6372"/>
                    <a:pt x="14859" y="6365"/>
                    <a:pt x="14879" y="6282"/>
                  </a:cubicBezTo>
                  <a:cubicBezTo>
                    <a:pt x="14892" y="6205"/>
                    <a:pt x="14967" y="6205"/>
                    <a:pt x="15034" y="6185"/>
                  </a:cubicBezTo>
                  <a:cubicBezTo>
                    <a:pt x="15251" y="6108"/>
                    <a:pt x="15453" y="6046"/>
                    <a:pt x="15656" y="5900"/>
                  </a:cubicBezTo>
                  <a:cubicBezTo>
                    <a:pt x="15906" y="5720"/>
                    <a:pt x="16028" y="5359"/>
                    <a:pt x="16379" y="5324"/>
                  </a:cubicBezTo>
                  <a:cubicBezTo>
                    <a:pt x="16481" y="5311"/>
                    <a:pt x="16487" y="5234"/>
                    <a:pt x="16474" y="5158"/>
                  </a:cubicBezTo>
                  <a:cubicBezTo>
                    <a:pt x="16460" y="5089"/>
                    <a:pt x="16420" y="5019"/>
                    <a:pt x="16400" y="4950"/>
                  </a:cubicBezTo>
                  <a:cubicBezTo>
                    <a:pt x="16373" y="4853"/>
                    <a:pt x="16359" y="4749"/>
                    <a:pt x="16467" y="4686"/>
                  </a:cubicBezTo>
                  <a:cubicBezTo>
                    <a:pt x="16508" y="4665"/>
                    <a:pt x="16562" y="4610"/>
                    <a:pt x="16596" y="4652"/>
                  </a:cubicBezTo>
                  <a:cubicBezTo>
                    <a:pt x="16650" y="4728"/>
                    <a:pt x="16697" y="4825"/>
                    <a:pt x="16629" y="4922"/>
                  </a:cubicBezTo>
                  <a:cubicBezTo>
                    <a:pt x="16589" y="4991"/>
                    <a:pt x="16623" y="5047"/>
                    <a:pt x="16663" y="5096"/>
                  </a:cubicBezTo>
                  <a:cubicBezTo>
                    <a:pt x="16717" y="5158"/>
                    <a:pt x="16778" y="5179"/>
                    <a:pt x="16859" y="5144"/>
                  </a:cubicBezTo>
                  <a:cubicBezTo>
                    <a:pt x="16879" y="5137"/>
                    <a:pt x="16900" y="5130"/>
                    <a:pt x="16927" y="5130"/>
                  </a:cubicBezTo>
                  <a:cubicBezTo>
                    <a:pt x="17096" y="5193"/>
                    <a:pt x="17258" y="5186"/>
                    <a:pt x="17413" y="5089"/>
                  </a:cubicBezTo>
                  <a:cubicBezTo>
                    <a:pt x="17461" y="5061"/>
                    <a:pt x="17522" y="5047"/>
                    <a:pt x="17576" y="5040"/>
                  </a:cubicBezTo>
                  <a:cubicBezTo>
                    <a:pt x="17859" y="5019"/>
                    <a:pt x="17859" y="5019"/>
                    <a:pt x="17866" y="4721"/>
                  </a:cubicBezTo>
                  <a:cubicBezTo>
                    <a:pt x="17920" y="4561"/>
                    <a:pt x="18028" y="4506"/>
                    <a:pt x="18191" y="4561"/>
                  </a:cubicBezTo>
                  <a:cubicBezTo>
                    <a:pt x="18157" y="4443"/>
                    <a:pt x="18062" y="4367"/>
                    <a:pt x="18123" y="4263"/>
                  </a:cubicBezTo>
                  <a:lnTo>
                    <a:pt x="18256" y="4178"/>
                  </a:lnTo>
                  <a:lnTo>
                    <a:pt x="18350" y="4164"/>
                  </a:lnTo>
                  <a:lnTo>
                    <a:pt x="18354" y="4164"/>
                  </a:lnTo>
                  <a:cubicBezTo>
                    <a:pt x="18446" y="4171"/>
                    <a:pt x="18542" y="4211"/>
                    <a:pt x="18623" y="4138"/>
                  </a:cubicBezTo>
                  <a:cubicBezTo>
                    <a:pt x="18637" y="4124"/>
                    <a:pt x="18650" y="4117"/>
                    <a:pt x="18664" y="4104"/>
                  </a:cubicBezTo>
                  <a:cubicBezTo>
                    <a:pt x="18691" y="4090"/>
                    <a:pt x="18691" y="4138"/>
                    <a:pt x="18684" y="4104"/>
                  </a:cubicBezTo>
                  <a:cubicBezTo>
                    <a:pt x="18677" y="4062"/>
                    <a:pt x="18657" y="4110"/>
                    <a:pt x="18637" y="4104"/>
                  </a:cubicBezTo>
                  <a:cubicBezTo>
                    <a:pt x="18559" y="4131"/>
                    <a:pt x="18480" y="4145"/>
                    <a:pt x="18399" y="4156"/>
                  </a:cubicBezTo>
                  <a:lnTo>
                    <a:pt x="18350" y="4164"/>
                  </a:lnTo>
                  <a:lnTo>
                    <a:pt x="18265" y="4173"/>
                  </a:lnTo>
                  <a:lnTo>
                    <a:pt x="18256" y="4178"/>
                  </a:lnTo>
                  <a:lnTo>
                    <a:pt x="18157" y="4194"/>
                  </a:lnTo>
                  <a:cubicBezTo>
                    <a:pt x="17974" y="4228"/>
                    <a:pt x="17853" y="4104"/>
                    <a:pt x="17785" y="3944"/>
                  </a:cubicBezTo>
                  <a:cubicBezTo>
                    <a:pt x="17718" y="3784"/>
                    <a:pt x="17650" y="3632"/>
                    <a:pt x="17826" y="3500"/>
                  </a:cubicBezTo>
                  <a:cubicBezTo>
                    <a:pt x="17886" y="3458"/>
                    <a:pt x="17934" y="3403"/>
                    <a:pt x="17974" y="3340"/>
                  </a:cubicBezTo>
                  <a:cubicBezTo>
                    <a:pt x="18001" y="3299"/>
                    <a:pt x="18035" y="3250"/>
                    <a:pt x="17981" y="3209"/>
                  </a:cubicBezTo>
                  <a:cubicBezTo>
                    <a:pt x="17927" y="3167"/>
                    <a:pt x="17846" y="3188"/>
                    <a:pt x="17832" y="3243"/>
                  </a:cubicBezTo>
                  <a:cubicBezTo>
                    <a:pt x="17785" y="3458"/>
                    <a:pt x="17616" y="3562"/>
                    <a:pt x="17488" y="3708"/>
                  </a:cubicBezTo>
                  <a:cubicBezTo>
                    <a:pt x="17400" y="3812"/>
                    <a:pt x="17420" y="3923"/>
                    <a:pt x="17508" y="4020"/>
                  </a:cubicBezTo>
                  <a:cubicBezTo>
                    <a:pt x="17609" y="4131"/>
                    <a:pt x="17609" y="4242"/>
                    <a:pt x="17515" y="4353"/>
                  </a:cubicBezTo>
                  <a:cubicBezTo>
                    <a:pt x="17440" y="4443"/>
                    <a:pt x="17420" y="4541"/>
                    <a:pt x="17407" y="4652"/>
                  </a:cubicBezTo>
                  <a:cubicBezTo>
                    <a:pt x="17393" y="4790"/>
                    <a:pt x="17332" y="4887"/>
                    <a:pt x="17197" y="4929"/>
                  </a:cubicBezTo>
                  <a:cubicBezTo>
                    <a:pt x="17123" y="4971"/>
                    <a:pt x="17048" y="5026"/>
                    <a:pt x="16954" y="4978"/>
                  </a:cubicBezTo>
                  <a:cubicBezTo>
                    <a:pt x="16900" y="4929"/>
                    <a:pt x="16866" y="4881"/>
                    <a:pt x="16913" y="4804"/>
                  </a:cubicBezTo>
                  <a:cubicBezTo>
                    <a:pt x="16873" y="4728"/>
                    <a:pt x="16832" y="4652"/>
                    <a:pt x="16798" y="4568"/>
                  </a:cubicBezTo>
                  <a:cubicBezTo>
                    <a:pt x="16663" y="4263"/>
                    <a:pt x="16663" y="4256"/>
                    <a:pt x="16379" y="4457"/>
                  </a:cubicBezTo>
                  <a:cubicBezTo>
                    <a:pt x="16129" y="4492"/>
                    <a:pt x="16075" y="4430"/>
                    <a:pt x="16109" y="4159"/>
                  </a:cubicBezTo>
                  <a:cubicBezTo>
                    <a:pt x="16116" y="4083"/>
                    <a:pt x="16231" y="3972"/>
                    <a:pt x="16041" y="3958"/>
                  </a:cubicBezTo>
                  <a:cubicBezTo>
                    <a:pt x="16001" y="3951"/>
                    <a:pt x="16001" y="3861"/>
                    <a:pt x="16035" y="3805"/>
                  </a:cubicBezTo>
                  <a:cubicBezTo>
                    <a:pt x="16413" y="3542"/>
                    <a:pt x="16758" y="3243"/>
                    <a:pt x="16961" y="2806"/>
                  </a:cubicBezTo>
                  <a:cubicBezTo>
                    <a:pt x="17008" y="2716"/>
                    <a:pt x="17055" y="2640"/>
                    <a:pt x="17150" y="2605"/>
                  </a:cubicBezTo>
                  <a:cubicBezTo>
                    <a:pt x="17150" y="2591"/>
                    <a:pt x="17150" y="2577"/>
                    <a:pt x="17157" y="2564"/>
                  </a:cubicBezTo>
                  <a:cubicBezTo>
                    <a:pt x="17170" y="2570"/>
                    <a:pt x="17197" y="2584"/>
                    <a:pt x="17204" y="2577"/>
                  </a:cubicBezTo>
                  <a:cubicBezTo>
                    <a:pt x="17273" y="2508"/>
                    <a:pt x="17338" y="2469"/>
                    <a:pt x="17400" y="2451"/>
                  </a:cubicBezTo>
                  <a:cubicBezTo>
                    <a:pt x="17446" y="2439"/>
                    <a:pt x="17491" y="2438"/>
                    <a:pt x="17534" y="2447"/>
                  </a:cubicBezTo>
                  <a:close/>
                  <a:moveTo>
                    <a:pt x="5404" y="1419"/>
                  </a:moveTo>
                  <a:cubicBezTo>
                    <a:pt x="5491" y="1433"/>
                    <a:pt x="5498" y="1502"/>
                    <a:pt x="5491" y="1578"/>
                  </a:cubicBezTo>
                  <a:cubicBezTo>
                    <a:pt x="5363" y="1731"/>
                    <a:pt x="5397" y="1877"/>
                    <a:pt x="5491" y="2029"/>
                  </a:cubicBezTo>
                  <a:cubicBezTo>
                    <a:pt x="5309" y="2203"/>
                    <a:pt x="5113" y="2300"/>
                    <a:pt x="4876" y="2140"/>
                  </a:cubicBezTo>
                  <a:cubicBezTo>
                    <a:pt x="4843" y="2120"/>
                    <a:pt x="4795" y="2133"/>
                    <a:pt x="4762" y="2133"/>
                  </a:cubicBezTo>
                  <a:cubicBezTo>
                    <a:pt x="4687" y="2147"/>
                    <a:pt x="4613" y="2161"/>
                    <a:pt x="4545" y="2175"/>
                  </a:cubicBezTo>
                  <a:cubicBezTo>
                    <a:pt x="4451" y="2189"/>
                    <a:pt x="4356" y="2203"/>
                    <a:pt x="4282" y="2120"/>
                  </a:cubicBezTo>
                  <a:cubicBezTo>
                    <a:pt x="4518" y="1884"/>
                    <a:pt x="4816" y="1745"/>
                    <a:pt x="5079" y="1544"/>
                  </a:cubicBezTo>
                  <a:cubicBezTo>
                    <a:pt x="5106" y="1523"/>
                    <a:pt x="5140" y="1544"/>
                    <a:pt x="5160" y="1571"/>
                  </a:cubicBezTo>
                  <a:cubicBezTo>
                    <a:pt x="5295" y="1606"/>
                    <a:pt x="5262" y="1363"/>
                    <a:pt x="5404" y="1419"/>
                  </a:cubicBezTo>
                  <a:close/>
                  <a:moveTo>
                    <a:pt x="6197" y="1343"/>
                  </a:moveTo>
                  <a:cubicBezTo>
                    <a:pt x="6242" y="1350"/>
                    <a:pt x="6289" y="1374"/>
                    <a:pt x="6323" y="1398"/>
                  </a:cubicBezTo>
                  <a:cubicBezTo>
                    <a:pt x="6417" y="1461"/>
                    <a:pt x="6336" y="1523"/>
                    <a:pt x="6302" y="1585"/>
                  </a:cubicBezTo>
                  <a:lnTo>
                    <a:pt x="6239" y="1710"/>
                  </a:lnTo>
                  <a:lnTo>
                    <a:pt x="6353" y="1712"/>
                  </a:lnTo>
                  <a:cubicBezTo>
                    <a:pt x="6439" y="1735"/>
                    <a:pt x="6434" y="1820"/>
                    <a:pt x="6384" y="1939"/>
                  </a:cubicBezTo>
                  <a:cubicBezTo>
                    <a:pt x="6350" y="2022"/>
                    <a:pt x="6275" y="2106"/>
                    <a:pt x="6336" y="2210"/>
                  </a:cubicBezTo>
                  <a:cubicBezTo>
                    <a:pt x="6370" y="2258"/>
                    <a:pt x="6397" y="2251"/>
                    <a:pt x="6424" y="2210"/>
                  </a:cubicBezTo>
                  <a:cubicBezTo>
                    <a:pt x="6553" y="2237"/>
                    <a:pt x="6553" y="2237"/>
                    <a:pt x="6498" y="2459"/>
                  </a:cubicBezTo>
                  <a:cubicBezTo>
                    <a:pt x="6573" y="2404"/>
                    <a:pt x="6647" y="2397"/>
                    <a:pt x="6715" y="2362"/>
                  </a:cubicBezTo>
                  <a:lnTo>
                    <a:pt x="6907" y="2213"/>
                  </a:lnTo>
                  <a:lnTo>
                    <a:pt x="6920" y="2133"/>
                  </a:lnTo>
                  <a:cubicBezTo>
                    <a:pt x="6918" y="2102"/>
                    <a:pt x="6901" y="2074"/>
                    <a:pt x="6850" y="2050"/>
                  </a:cubicBezTo>
                  <a:cubicBezTo>
                    <a:pt x="6701" y="1967"/>
                    <a:pt x="6688" y="1814"/>
                    <a:pt x="6830" y="1703"/>
                  </a:cubicBezTo>
                  <a:cubicBezTo>
                    <a:pt x="6938" y="1613"/>
                    <a:pt x="7053" y="1516"/>
                    <a:pt x="7195" y="1481"/>
                  </a:cubicBezTo>
                  <a:cubicBezTo>
                    <a:pt x="7228" y="1467"/>
                    <a:pt x="7262" y="1457"/>
                    <a:pt x="7296" y="1458"/>
                  </a:cubicBezTo>
                  <a:cubicBezTo>
                    <a:pt x="7330" y="1459"/>
                    <a:pt x="7364" y="1471"/>
                    <a:pt x="7397" y="1502"/>
                  </a:cubicBezTo>
                  <a:cubicBezTo>
                    <a:pt x="7364" y="1606"/>
                    <a:pt x="7228" y="1613"/>
                    <a:pt x="7215" y="1710"/>
                  </a:cubicBezTo>
                  <a:cubicBezTo>
                    <a:pt x="7303" y="1551"/>
                    <a:pt x="7465" y="1516"/>
                    <a:pt x="7634" y="1488"/>
                  </a:cubicBezTo>
                  <a:cubicBezTo>
                    <a:pt x="7681" y="1488"/>
                    <a:pt x="7729" y="1488"/>
                    <a:pt x="7776" y="1488"/>
                  </a:cubicBezTo>
                  <a:cubicBezTo>
                    <a:pt x="7850" y="1544"/>
                    <a:pt x="7803" y="1627"/>
                    <a:pt x="7803" y="1696"/>
                  </a:cubicBezTo>
                  <a:cubicBezTo>
                    <a:pt x="7891" y="1717"/>
                    <a:pt x="7972" y="1669"/>
                    <a:pt x="8046" y="1682"/>
                  </a:cubicBezTo>
                  <a:cubicBezTo>
                    <a:pt x="8093" y="1682"/>
                    <a:pt x="8134" y="1703"/>
                    <a:pt x="8168" y="1738"/>
                  </a:cubicBezTo>
                  <a:cubicBezTo>
                    <a:pt x="8249" y="1911"/>
                    <a:pt x="8458" y="1932"/>
                    <a:pt x="8553" y="2092"/>
                  </a:cubicBezTo>
                  <a:cubicBezTo>
                    <a:pt x="8654" y="2224"/>
                    <a:pt x="8587" y="2335"/>
                    <a:pt x="8506" y="2439"/>
                  </a:cubicBezTo>
                  <a:cubicBezTo>
                    <a:pt x="8553" y="2619"/>
                    <a:pt x="8763" y="2612"/>
                    <a:pt x="8857" y="2751"/>
                  </a:cubicBezTo>
                  <a:cubicBezTo>
                    <a:pt x="8925" y="2848"/>
                    <a:pt x="8925" y="2869"/>
                    <a:pt x="8844" y="2931"/>
                  </a:cubicBezTo>
                  <a:cubicBezTo>
                    <a:pt x="8702" y="3028"/>
                    <a:pt x="8567" y="3243"/>
                    <a:pt x="8425" y="2931"/>
                  </a:cubicBezTo>
                  <a:cubicBezTo>
                    <a:pt x="8404" y="2890"/>
                    <a:pt x="8350" y="2841"/>
                    <a:pt x="8310" y="2890"/>
                  </a:cubicBezTo>
                  <a:cubicBezTo>
                    <a:pt x="8242" y="2966"/>
                    <a:pt x="8256" y="3049"/>
                    <a:pt x="8310" y="3139"/>
                  </a:cubicBezTo>
                  <a:cubicBezTo>
                    <a:pt x="8418" y="3334"/>
                    <a:pt x="8377" y="3431"/>
                    <a:pt x="8168" y="3493"/>
                  </a:cubicBezTo>
                  <a:cubicBezTo>
                    <a:pt x="8141" y="3465"/>
                    <a:pt x="8100" y="3458"/>
                    <a:pt x="8066" y="3472"/>
                  </a:cubicBezTo>
                  <a:cubicBezTo>
                    <a:pt x="8033" y="3486"/>
                    <a:pt x="8053" y="3521"/>
                    <a:pt x="8066" y="3549"/>
                  </a:cubicBezTo>
                  <a:cubicBezTo>
                    <a:pt x="8060" y="3646"/>
                    <a:pt x="8006" y="3667"/>
                    <a:pt x="7938" y="3625"/>
                  </a:cubicBezTo>
                  <a:cubicBezTo>
                    <a:pt x="7796" y="3549"/>
                    <a:pt x="7627" y="3514"/>
                    <a:pt x="7566" y="3320"/>
                  </a:cubicBezTo>
                  <a:cubicBezTo>
                    <a:pt x="7512" y="3153"/>
                    <a:pt x="7377" y="3112"/>
                    <a:pt x="7215" y="3160"/>
                  </a:cubicBezTo>
                  <a:cubicBezTo>
                    <a:pt x="7154" y="3181"/>
                    <a:pt x="7093" y="3195"/>
                    <a:pt x="7073" y="3118"/>
                  </a:cubicBezTo>
                  <a:cubicBezTo>
                    <a:pt x="7046" y="3028"/>
                    <a:pt x="7147" y="2994"/>
                    <a:pt x="7188" y="3001"/>
                  </a:cubicBezTo>
                  <a:cubicBezTo>
                    <a:pt x="7492" y="3063"/>
                    <a:pt x="7654" y="2813"/>
                    <a:pt x="7870" y="2688"/>
                  </a:cubicBezTo>
                  <a:cubicBezTo>
                    <a:pt x="7931" y="2501"/>
                    <a:pt x="7729" y="2404"/>
                    <a:pt x="7729" y="2237"/>
                  </a:cubicBezTo>
                  <a:cubicBezTo>
                    <a:pt x="7701" y="2196"/>
                    <a:pt x="7674" y="2161"/>
                    <a:pt x="7647" y="2120"/>
                  </a:cubicBezTo>
                  <a:cubicBezTo>
                    <a:pt x="7505" y="2237"/>
                    <a:pt x="7357" y="2113"/>
                    <a:pt x="7215" y="2133"/>
                  </a:cubicBezTo>
                  <a:cubicBezTo>
                    <a:pt x="7181" y="2137"/>
                    <a:pt x="7157" y="2142"/>
                    <a:pt x="7146" y="2156"/>
                  </a:cubicBezTo>
                  <a:lnTo>
                    <a:pt x="7151" y="2204"/>
                  </a:lnTo>
                  <a:lnTo>
                    <a:pt x="7161" y="2210"/>
                  </a:lnTo>
                  <a:cubicBezTo>
                    <a:pt x="7188" y="2362"/>
                    <a:pt x="6999" y="2647"/>
                    <a:pt x="6830" y="2695"/>
                  </a:cubicBezTo>
                  <a:cubicBezTo>
                    <a:pt x="6694" y="2737"/>
                    <a:pt x="6559" y="2751"/>
                    <a:pt x="6424" y="2709"/>
                  </a:cubicBezTo>
                  <a:cubicBezTo>
                    <a:pt x="6363" y="2834"/>
                    <a:pt x="6242" y="2890"/>
                    <a:pt x="6161" y="2987"/>
                  </a:cubicBezTo>
                  <a:cubicBezTo>
                    <a:pt x="6100" y="3056"/>
                    <a:pt x="6025" y="3091"/>
                    <a:pt x="5938" y="3105"/>
                  </a:cubicBezTo>
                  <a:cubicBezTo>
                    <a:pt x="5890" y="3098"/>
                    <a:pt x="5823" y="3070"/>
                    <a:pt x="5796" y="3091"/>
                  </a:cubicBezTo>
                  <a:cubicBezTo>
                    <a:pt x="5485" y="3320"/>
                    <a:pt x="5072" y="3382"/>
                    <a:pt x="4809" y="3694"/>
                  </a:cubicBezTo>
                  <a:cubicBezTo>
                    <a:pt x="4735" y="3784"/>
                    <a:pt x="4586" y="3875"/>
                    <a:pt x="4741" y="4034"/>
                  </a:cubicBezTo>
                  <a:cubicBezTo>
                    <a:pt x="4775" y="4069"/>
                    <a:pt x="4721" y="4187"/>
                    <a:pt x="4701" y="4270"/>
                  </a:cubicBezTo>
                  <a:cubicBezTo>
                    <a:pt x="4863" y="4263"/>
                    <a:pt x="4985" y="4346"/>
                    <a:pt x="5086" y="4464"/>
                  </a:cubicBezTo>
                  <a:cubicBezTo>
                    <a:pt x="5187" y="4589"/>
                    <a:pt x="5302" y="4693"/>
                    <a:pt x="5471" y="4700"/>
                  </a:cubicBezTo>
                  <a:cubicBezTo>
                    <a:pt x="5600" y="4707"/>
                    <a:pt x="5593" y="4763"/>
                    <a:pt x="5552" y="4860"/>
                  </a:cubicBezTo>
                  <a:cubicBezTo>
                    <a:pt x="5498" y="4991"/>
                    <a:pt x="5437" y="5116"/>
                    <a:pt x="5485" y="5290"/>
                  </a:cubicBezTo>
                  <a:cubicBezTo>
                    <a:pt x="5532" y="5484"/>
                    <a:pt x="5600" y="5442"/>
                    <a:pt x="5715" y="5366"/>
                  </a:cubicBezTo>
                  <a:cubicBezTo>
                    <a:pt x="5843" y="5283"/>
                    <a:pt x="5863" y="5144"/>
                    <a:pt x="5877" y="5019"/>
                  </a:cubicBezTo>
                  <a:cubicBezTo>
                    <a:pt x="5897" y="4874"/>
                    <a:pt x="5971" y="4811"/>
                    <a:pt x="6093" y="4756"/>
                  </a:cubicBezTo>
                  <a:cubicBezTo>
                    <a:pt x="6397" y="4652"/>
                    <a:pt x="6465" y="4513"/>
                    <a:pt x="6397" y="4180"/>
                  </a:cubicBezTo>
                  <a:cubicBezTo>
                    <a:pt x="6390" y="4145"/>
                    <a:pt x="6384" y="4104"/>
                    <a:pt x="6417" y="4090"/>
                  </a:cubicBezTo>
                  <a:cubicBezTo>
                    <a:pt x="6654" y="4006"/>
                    <a:pt x="6654" y="3750"/>
                    <a:pt x="6769" y="3583"/>
                  </a:cubicBezTo>
                  <a:cubicBezTo>
                    <a:pt x="6796" y="3542"/>
                    <a:pt x="6823" y="3500"/>
                    <a:pt x="6870" y="3486"/>
                  </a:cubicBezTo>
                  <a:cubicBezTo>
                    <a:pt x="7032" y="3438"/>
                    <a:pt x="7364" y="3576"/>
                    <a:pt x="7445" y="3736"/>
                  </a:cubicBezTo>
                  <a:cubicBezTo>
                    <a:pt x="7533" y="3771"/>
                    <a:pt x="7627" y="3805"/>
                    <a:pt x="7546" y="3930"/>
                  </a:cubicBezTo>
                  <a:cubicBezTo>
                    <a:pt x="7438" y="4048"/>
                    <a:pt x="7465" y="4173"/>
                    <a:pt x="7573" y="4249"/>
                  </a:cubicBezTo>
                  <a:cubicBezTo>
                    <a:pt x="7695" y="4326"/>
                    <a:pt x="7803" y="4215"/>
                    <a:pt x="7891" y="4138"/>
                  </a:cubicBezTo>
                  <a:cubicBezTo>
                    <a:pt x="8087" y="3972"/>
                    <a:pt x="8080" y="3965"/>
                    <a:pt x="8134" y="4228"/>
                  </a:cubicBezTo>
                  <a:cubicBezTo>
                    <a:pt x="8154" y="4319"/>
                    <a:pt x="8195" y="4416"/>
                    <a:pt x="8168" y="4492"/>
                  </a:cubicBezTo>
                  <a:cubicBezTo>
                    <a:pt x="8080" y="4783"/>
                    <a:pt x="8256" y="4894"/>
                    <a:pt x="8465" y="4985"/>
                  </a:cubicBezTo>
                  <a:cubicBezTo>
                    <a:pt x="8465" y="5054"/>
                    <a:pt x="8433" y="5073"/>
                    <a:pt x="8393" y="5083"/>
                  </a:cubicBezTo>
                  <a:lnTo>
                    <a:pt x="8366" y="5092"/>
                  </a:lnTo>
                  <a:lnTo>
                    <a:pt x="8357" y="5091"/>
                  </a:lnTo>
                  <a:cubicBezTo>
                    <a:pt x="8332" y="5094"/>
                    <a:pt x="8305" y="5104"/>
                    <a:pt x="8276" y="5123"/>
                  </a:cubicBezTo>
                  <a:lnTo>
                    <a:pt x="8366" y="5092"/>
                  </a:lnTo>
                  <a:lnTo>
                    <a:pt x="8431" y="5100"/>
                  </a:lnTo>
                  <a:cubicBezTo>
                    <a:pt x="8479" y="5116"/>
                    <a:pt x="8523" y="5151"/>
                    <a:pt x="8567" y="5186"/>
                  </a:cubicBezTo>
                  <a:cubicBezTo>
                    <a:pt x="8590" y="5300"/>
                    <a:pt x="8583" y="5403"/>
                    <a:pt x="8551" y="5494"/>
                  </a:cubicBezTo>
                  <a:lnTo>
                    <a:pt x="8379" y="5739"/>
                  </a:lnTo>
                  <a:lnTo>
                    <a:pt x="8423" y="5881"/>
                  </a:lnTo>
                  <a:cubicBezTo>
                    <a:pt x="8450" y="5918"/>
                    <a:pt x="8492" y="5938"/>
                    <a:pt x="8560" y="5935"/>
                  </a:cubicBezTo>
                  <a:cubicBezTo>
                    <a:pt x="8621" y="5935"/>
                    <a:pt x="8681" y="5949"/>
                    <a:pt x="8614" y="6032"/>
                  </a:cubicBezTo>
                  <a:cubicBezTo>
                    <a:pt x="8573" y="6192"/>
                    <a:pt x="8553" y="6372"/>
                    <a:pt x="8317" y="6282"/>
                  </a:cubicBezTo>
                  <a:cubicBezTo>
                    <a:pt x="8181" y="6261"/>
                    <a:pt x="7972" y="6351"/>
                    <a:pt x="7918" y="6226"/>
                  </a:cubicBezTo>
                  <a:cubicBezTo>
                    <a:pt x="7870" y="6115"/>
                    <a:pt x="8046" y="5984"/>
                    <a:pt x="8148" y="5879"/>
                  </a:cubicBezTo>
                  <a:cubicBezTo>
                    <a:pt x="8215" y="5824"/>
                    <a:pt x="8229" y="5720"/>
                    <a:pt x="8323" y="5685"/>
                  </a:cubicBezTo>
                  <a:lnTo>
                    <a:pt x="8324" y="5686"/>
                  </a:lnTo>
                  <a:lnTo>
                    <a:pt x="8333" y="5611"/>
                  </a:lnTo>
                  <a:cubicBezTo>
                    <a:pt x="8323" y="5593"/>
                    <a:pt x="8300" y="5585"/>
                    <a:pt x="8256" y="5588"/>
                  </a:cubicBezTo>
                  <a:cubicBezTo>
                    <a:pt x="8141" y="5602"/>
                    <a:pt x="8073" y="5685"/>
                    <a:pt x="7979" y="5734"/>
                  </a:cubicBezTo>
                  <a:cubicBezTo>
                    <a:pt x="7789" y="5782"/>
                    <a:pt x="7593" y="5762"/>
                    <a:pt x="7404" y="5748"/>
                  </a:cubicBezTo>
                  <a:cubicBezTo>
                    <a:pt x="7282" y="5741"/>
                    <a:pt x="7168" y="5727"/>
                    <a:pt x="7053" y="5789"/>
                  </a:cubicBezTo>
                  <a:cubicBezTo>
                    <a:pt x="7005" y="5900"/>
                    <a:pt x="6890" y="5886"/>
                    <a:pt x="6809" y="5935"/>
                  </a:cubicBezTo>
                  <a:cubicBezTo>
                    <a:pt x="6749" y="6011"/>
                    <a:pt x="6667" y="6053"/>
                    <a:pt x="6593" y="6115"/>
                  </a:cubicBezTo>
                  <a:lnTo>
                    <a:pt x="6564" y="6143"/>
                  </a:lnTo>
                  <a:lnTo>
                    <a:pt x="6498" y="6199"/>
                  </a:lnTo>
                  <a:cubicBezTo>
                    <a:pt x="6498" y="6199"/>
                    <a:pt x="6478" y="6199"/>
                    <a:pt x="6478" y="6199"/>
                  </a:cubicBezTo>
                  <a:cubicBezTo>
                    <a:pt x="6478" y="6199"/>
                    <a:pt x="6492" y="6212"/>
                    <a:pt x="6492" y="6212"/>
                  </a:cubicBezTo>
                  <a:lnTo>
                    <a:pt x="6564" y="6143"/>
                  </a:lnTo>
                  <a:lnTo>
                    <a:pt x="6613" y="6101"/>
                  </a:lnTo>
                  <a:cubicBezTo>
                    <a:pt x="6688" y="6004"/>
                    <a:pt x="6809" y="6018"/>
                    <a:pt x="6904" y="5977"/>
                  </a:cubicBezTo>
                  <a:cubicBezTo>
                    <a:pt x="6951" y="5963"/>
                    <a:pt x="6999" y="5935"/>
                    <a:pt x="7039" y="5935"/>
                  </a:cubicBezTo>
                  <a:cubicBezTo>
                    <a:pt x="7120" y="5928"/>
                    <a:pt x="7222" y="5893"/>
                    <a:pt x="7262" y="5970"/>
                  </a:cubicBezTo>
                  <a:cubicBezTo>
                    <a:pt x="7323" y="6081"/>
                    <a:pt x="7188" y="6088"/>
                    <a:pt x="7134" y="6136"/>
                  </a:cubicBezTo>
                  <a:cubicBezTo>
                    <a:pt x="7120" y="6150"/>
                    <a:pt x="7134" y="6199"/>
                    <a:pt x="7141" y="6226"/>
                  </a:cubicBezTo>
                  <a:cubicBezTo>
                    <a:pt x="7080" y="6310"/>
                    <a:pt x="7174" y="6393"/>
                    <a:pt x="7134" y="6476"/>
                  </a:cubicBezTo>
                  <a:cubicBezTo>
                    <a:pt x="7107" y="6552"/>
                    <a:pt x="7039" y="6580"/>
                    <a:pt x="6985" y="6629"/>
                  </a:cubicBezTo>
                  <a:cubicBezTo>
                    <a:pt x="6918" y="6691"/>
                    <a:pt x="6823" y="6622"/>
                    <a:pt x="6755" y="6677"/>
                  </a:cubicBezTo>
                  <a:cubicBezTo>
                    <a:pt x="6654" y="6781"/>
                    <a:pt x="6505" y="6788"/>
                    <a:pt x="6384" y="6837"/>
                  </a:cubicBezTo>
                  <a:cubicBezTo>
                    <a:pt x="6221" y="6899"/>
                    <a:pt x="6093" y="6989"/>
                    <a:pt x="6073" y="7177"/>
                  </a:cubicBezTo>
                  <a:cubicBezTo>
                    <a:pt x="6059" y="7295"/>
                    <a:pt x="5958" y="7308"/>
                    <a:pt x="5897" y="7308"/>
                  </a:cubicBezTo>
                  <a:cubicBezTo>
                    <a:pt x="5532" y="7329"/>
                    <a:pt x="5417" y="7635"/>
                    <a:pt x="5241" y="7877"/>
                  </a:cubicBezTo>
                  <a:cubicBezTo>
                    <a:pt x="5025" y="7843"/>
                    <a:pt x="5052" y="7995"/>
                    <a:pt x="5045" y="8127"/>
                  </a:cubicBezTo>
                  <a:cubicBezTo>
                    <a:pt x="5018" y="8335"/>
                    <a:pt x="4910" y="8474"/>
                    <a:pt x="4728" y="8564"/>
                  </a:cubicBezTo>
                  <a:cubicBezTo>
                    <a:pt x="4518" y="8675"/>
                    <a:pt x="4329" y="8807"/>
                    <a:pt x="4153" y="8960"/>
                  </a:cubicBezTo>
                  <a:cubicBezTo>
                    <a:pt x="4011" y="9084"/>
                    <a:pt x="3957" y="9251"/>
                    <a:pt x="3971" y="9452"/>
                  </a:cubicBezTo>
                  <a:cubicBezTo>
                    <a:pt x="3984" y="9667"/>
                    <a:pt x="4005" y="9882"/>
                    <a:pt x="3957" y="10097"/>
                  </a:cubicBezTo>
                  <a:cubicBezTo>
                    <a:pt x="3944" y="10160"/>
                    <a:pt x="3917" y="10243"/>
                    <a:pt x="3849" y="10250"/>
                  </a:cubicBezTo>
                  <a:cubicBezTo>
                    <a:pt x="3761" y="10264"/>
                    <a:pt x="3768" y="10160"/>
                    <a:pt x="3748" y="10104"/>
                  </a:cubicBezTo>
                  <a:cubicBezTo>
                    <a:pt x="3707" y="9945"/>
                    <a:pt x="3667" y="9792"/>
                    <a:pt x="3687" y="9619"/>
                  </a:cubicBezTo>
                  <a:cubicBezTo>
                    <a:pt x="3700" y="9473"/>
                    <a:pt x="3707" y="9327"/>
                    <a:pt x="3464" y="9348"/>
                  </a:cubicBezTo>
                  <a:cubicBezTo>
                    <a:pt x="3336" y="9362"/>
                    <a:pt x="3214" y="9195"/>
                    <a:pt x="3045" y="9230"/>
                  </a:cubicBezTo>
                  <a:cubicBezTo>
                    <a:pt x="2998" y="9237"/>
                    <a:pt x="2917" y="9216"/>
                    <a:pt x="2903" y="9237"/>
                  </a:cubicBezTo>
                  <a:cubicBezTo>
                    <a:pt x="2781" y="9521"/>
                    <a:pt x="2585" y="9383"/>
                    <a:pt x="2389" y="9355"/>
                  </a:cubicBezTo>
                  <a:cubicBezTo>
                    <a:pt x="1984" y="9293"/>
                    <a:pt x="1619" y="9584"/>
                    <a:pt x="1531" y="10000"/>
                  </a:cubicBezTo>
                  <a:cubicBezTo>
                    <a:pt x="1497" y="10174"/>
                    <a:pt x="1376" y="10312"/>
                    <a:pt x="1342" y="10500"/>
                  </a:cubicBezTo>
                  <a:cubicBezTo>
                    <a:pt x="1294" y="10756"/>
                    <a:pt x="1301" y="11006"/>
                    <a:pt x="1396" y="11249"/>
                  </a:cubicBezTo>
                  <a:cubicBezTo>
                    <a:pt x="1450" y="11394"/>
                    <a:pt x="1558" y="11464"/>
                    <a:pt x="1734" y="11457"/>
                  </a:cubicBezTo>
                  <a:cubicBezTo>
                    <a:pt x="2018" y="11443"/>
                    <a:pt x="2200" y="11332"/>
                    <a:pt x="2274" y="11034"/>
                  </a:cubicBezTo>
                  <a:cubicBezTo>
                    <a:pt x="2301" y="10930"/>
                    <a:pt x="2660" y="10833"/>
                    <a:pt x="2748" y="10888"/>
                  </a:cubicBezTo>
                  <a:cubicBezTo>
                    <a:pt x="2815" y="10930"/>
                    <a:pt x="2788" y="10978"/>
                    <a:pt x="2761" y="11041"/>
                  </a:cubicBezTo>
                  <a:cubicBezTo>
                    <a:pt x="2646" y="11304"/>
                    <a:pt x="2545" y="11575"/>
                    <a:pt x="2416" y="11831"/>
                  </a:cubicBezTo>
                  <a:cubicBezTo>
                    <a:pt x="2335" y="11991"/>
                    <a:pt x="2416" y="11977"/>
                    <a:pt x="2518" y="11977"/>
                  </a:cubicBezTo>
                  <a:cubicBezTo>
                    <a:pt x="2646" y="11977"/>
                    <a:pt x="2781" y="11963"/>
                    <a:pt x="2910" y="11984"/>
                  </a:cubicBezTo>
                  <a:cubicBezTo>
                    <a:pt x="3072" y="12012"/>
                    <a:pt x="3187" y="12081"/>
                    <a:pt x="3119" y="12289"/>
                  </a:cubicBezTo>
                  <a:cubicBezTo>
                    <a:pt x="3079" y="12421"/>
                    <a:pt x="3072" y="12567"/>
                    <a:pt x="3025" y="12699"/>
                  </a:cubicBezTo>
                  <a:cubicBezTo>
                    <a:pt x="2944" y="12921"/>
                    <a:pt x="3072" y="13059"/>
                    <a:pt x="3194" y="13205"/>
                  </a:cubicBezTo>
                  <a:cubicBezTo>
                    <a:pt x="3308" y="13344"/>
                    <a:pt x="3430" y="13254"/>
                    <a:pt x="3545" y="13198"/>
                  </a:cubicBezTo>
                  <a:cubicBezTo>
                    <a:pt x="3640" y="13156"/>
                    <a:pt x="3748" y="13156"/>
                    <a:pt x="3809" y="13247"/>
                  </a:cubicBezTo>
                  <a:cubicBezTo>
                    <a:pt x="3937" y="13427"/>
                    <a:pt x="4059" y="13323"/>
                    <a:pt x="4099" y="13205"/>
                  </a:cubicBezTo>
                  <a:cubicBezTo>
                    <a:pt x="4201" y="12900"/>
                    <a:pt x="4471" y="12879"/>
                    <a:pt x="4694" y="12775"/>
                  </a:cubicBezTo>
                  <a:cubicBezTo>
                    <a:pt x="4762" y="12775"/>
                    <a:pt x="4782" y="12789"/>
                    <a:pt x="4768" y="12844"/>
                  </a:cubicBezTo>
                  <a:cubicBezTo>
                    <a:pt x="4802" y="12990"/>
                    <a:pt x="4890" y="12948"/>
                    <a:pt x="4937" y="12879"/>
                  </a:cubicBezTo>
                  <a:cubicBezTo>
                    <a:pt x="5066" y="12712"/>
                    <a:pt x="5174" y="12830"/>
                    <a:pt x="5262" y="12907"/>
                  </a:cubicBezTo>
                  <a:cubicBezTo>
                    <a:pt x="5458" y="13073"/>
                    <a:pt x="5674" y="13101"/>
                    <a:pt x="5904" y="13025"/>
                  </a:cubicBezTo>
                  <a:cubicBezTo>
                    <a:pt x="5998" y="12990"/>
                    <a:pt x="6066" y="12962"/>
                    <a:pt x="6140" y="13087"/>
                  </a:cubicBezTo>
                  <a:cubicBezTo>
                    <a:pt x="6215" y="13212"/>
                    <a:pt x="6363" y="13281"/>
                    <a:pt x="6458" y="13392"/>
                  </a:cubicBezTo>
                  <a:cubicBezTo>
                    <a:pt x="6722" y="13705"/>
                    <a:pt x="7026" y="13885"/>
                    <a:pt x="7431" y="13975"/>
                  </a:cubicBezTo>
                  <a:cubicBezTo>
                    <a:pt x="7762" y="14044"/>
                    <a:pt x="7979" y="14537"/>
                    <a:pt x="7925" y="14835"/>
                  </a:cubicBezTo>
                  <a:cubicBezTo>
                    <a:pt x="7904" y="14891"/>
                    <a:pt x="7884" y="14939"/>
                    <a:pt x="7850" y="14981"/>
                  </a:cubicBezTo>
                  <a:cubicBezTo>
                    <a:pt x="7749" y="15085"/>
                    <a:pt x="7891" y="15196"/>
                    <a:pt x="7837" y="15293"/>
                  </a:cubicBezTo>
                  <a:cubicBezTo>
                    <a:pt x="7877" y="15349"/>
                    <a:pt x="7931" y="15314"/>
                    <a:pt x="7979" y="15314"/>
                  </a:cubicBezTo>
                  <a:cubicBezTo>
                    <a:pt x="8141" y="15258"/>
                    <a:pt x="8242" y="15023"/>
                    <a:pt x="8465" y="15134"/>
                  </a:cubicBezTo>
                  <a:cubicBezTo>
                    <a:pt x="8695" y="15203"/>
                    <a:pt x="8830" y="15480"/>
                    <a:pt x="9087" y="15467"/>
                  </a:cubicBezTo>
                  <a:cubicBezTo>
                    <a:pt x="9405" y="15453"/>
                    <a:pt x="9655" y="15564"/>
                    <a:pt x="9844" y="15820"/>
                  </a:cubicBezTo>
                  <a:cubicBezTo>
                    <a:pt x="9925" y="15931"/>
                    <a:pt x="10128" y="15820"/>
                    <a:pt x="10175" y="16022"/>
                  </a:cubicBezTo>
                  <a:cubicBezTo>
                    <a:pt x="10222" y="16230"/>
                    <a:pt x="10249" y="16431"/>
                    <a:pt x="10148" y="16625"/>
                  </a:cubicBezTo>
                  <a:cubicBezTo>
                    <a:pt x="10026" y="16861"/>
                    <a:pt x="9851" y="17055"/>
                    <a:pt x="9722" y="17284"/>
                  </a:cubicBezTo>
                  <a:cubicBezTo>
                    <a:pt x="9648" y="17416"/>
                    <a:pt x="9628" y="17527"/>
                    <a:pt x="9641" y="17652"/>
                  </a:cubicBezTo>
                  <a:cubicBezTo>
                    <a:pt x="9695" y="18110"/>
                    <a:pt x="9594" y="18533"/>
                    <a:pt x="9418" y="18942"/>
                  </a:cubicBezTo>
                  <a:cubicBezTo>
                    <a:pt x="9378" y="19025"/>
                    <a:pt x="9317" y="19150"/>
                    <a:pt x="9182" y="19129"/>
                  </a:cubicBezTo>
                  <a:cubicBezTo>
                    <a:pt x="8952" y="19102"/>
                    <a:pt x="8810" y="19282"/>
                    <a:pt x="8648" y="19386"/>
                  </a:cubicBezTo>
                  <a:cubicBezTo>
                    <a:pt x="8540" y="19455"/>
                    <a:pt x="8425" y="19594"/>
                    <a:pt x="8465" y="19740"/>
                  </a:cubicBezTo>
                  <a:cubicBezTo>
                    <a:pt x="8553" y="20080"/>
                    <a:pt x="8364" y="20343"/>
                    <a:pt x="8262" y="20628"/>
                  </a:cubicBezTo>
                  <a:cubicBezTo>
                    <a:pt x="8195" y="20829"/>
                    <a:pt x="8066" y="21009"/>
                    <a:pt x="7965" y="21197"/>
                  </a:cubicBezTo>
                  <a:cubicBezTo>
                    <a:pt x="7925" y="21273"/>
                    <a:pt x="7870" y="21335"/>
                    <a:pt x="7776" y="21335"/>
                  </a:cubicBezTo>
                  <a:cubicBezTo>
                    <a:pt x="7701" y="21273"/>
                    <a:pt x="7607" y="21342"/>
                    <a:pt x="7533" y="21287"/>
                  </a:cubicBezTo>
                  <a:cubicBezTo>
                    <a:pt x="7478" y="21266"/>
                    <a:pt x="7411" y="21204"/>
                    <a:pt x="7431" y="21335"/>
                  </a:cubicBezTo>
                  <a:cubicBezTo>
                    <a:pt x="7465" y="21405"/>
                    <a:pt x="7539" y="21446"/>
                    <a:pt x="7533" y="21530"/>
                  </a:cubicBezTo>
                  <a:cubicBezTo>
                    <a:pt x="7492" y="21592"/>
                    <a:pt x="7438" y="21578"/>
                    <a:pt x="7384" y="21557"/>
                  </a:cubicBezTo>
                  <a:cubicBezTo>
                    <a:pt x="6755" y="21335"/>
                    <a:pt x="6140" y="21086"/>
                    <a:pt x="5559" y="20760"/>
                  </a:cubicBezTo>
                  <a:cubicBezTo>
                    <a:pt x="5410" y="20676"/>
                    <a:pt x="5410" y="20545"/>
                    <a:pt x="5343" y="20434"/>
                  </a:cubicBezTo>
                  <a:cubicBezTo>
                    <a:pt x="5181" y="20392"/>
                    <a:pt x="5241" y="20246"/>
                    <a:pt x="5235" y="20142"/>
                  </a:cubicBezTo>
                  <a:cubicBezTo>
                    <a:pt x="5228" y="19650"/>
                    <a:pt x="5201" y="19164"/>
                    <a:pt x="5120" y="18678"/>
                  </a:cubicBezTo>
                  <a:cubicBezTo>
                    <a:pt x="5079" y="18443"/>
                    <a:pt x="4971" y="18234"/>
                    <a:pt x="4755" y="18151"/>
                  </a:cubicBezTo>
                  <a:cubicBezTo>
                    <a:pt x="4234" y="17950"/>
                    <a:pt x="4032" y="17485"/>
                    <a:pt x="3829" y="17027"/>
                  </a:cubicBezTo>
                  <a:cubicBezTo>
                    <a:pt x="3694" y="16729"/>
                    <a:pt x="3565" y="16438"/>
                    <a:pt x="3363" y="16181"/>
                  </a:cubicBezTo>
                  <a:cubicBezTo>
                    <a:pt x="3241" y="16028"/>
                    <a:pt x="3194" y="15834"/>
                    <a:pt x="3322" y="15647"/>
                  </a:cubicBezTo>
                  <a:cubicBezTo>
                    <a:pt x="3363" y="15591"/>
                    <a:pt x="3390" y="15536"/>
                    <a:pt x="3349" y="15460"/>
                  </a:cubicBezTo>
                  <a:cubicBezTo>
                    <a:pt x="3214" y="15175"/>
                    <a:pt x="3349" y="14946"/>
                    <a:pt x="3504" y="14724"/>
                  </a:cubicBezTo>
                  <a:cubicBezTo>
                    <a:pt x="3680" y="14475"/>
                    <a:pt x="3876" y="14239"/>
                    <a:pt x="3822" y="13892"/>
                  </a:cubicBezTo>
                  <a:cubicBezTo>
                    <a:pt x="3802" y="13760"/>
                    <a:pt x="3775" y="13628"/>
                    <a:pt x="3721" y="13503"/>
                  </a:cubicBezTo>
                  <a:cubicBezTo>
                    <a:pt x="3673" y="13385"/>
                    <a:pt x="3599" y="13358"/>
                    <a:pt x="3545" y="13496"/>
                  </a:cubicBezTo>
                  <a:cubicBezTo>
                    <a:pt x="3471" y="13670"/>
                    <a:pt x="3376" y="13656"/>
                    <a:pt x="3261" y="13552"/>
                  </a:cubicBezTo>
                  <a:cubicBezTo>
                    <a:pt x="3146" y="13455"/>
                    <a:pt x="3018" y="13392"/>
                    <a:pt x="2896" y="13309"/>
                  </a:cubicBezTo>
                  <a:cubicBezTo>
                    <a:pt x="2666" y="13156"/>
                    <a:pt x="2639" y="12900"/>
                    <a:pt x="2518" y="12692"/>
                  </a:cubicBezTo>
                  <a:cubicBezTo>
                    <a:pt x="2457" y="12595"/>
                    <a:pt x="2396" y="12532"/>
                    <a:pt x="2288" y="12497"/>
                  </a:cubicBezTo>
                  <a:cubicBezTo>
                    <a:pt x="2051" y="12421"/>
                    <a:pt x="1815" y="12317"/>
                    <a:pt x="1666" y="12081"/>
                  </a:cubicBezTo>
                  <a:cubicBezTo>
                    <a:pt x="1619" y="12012"/>
                    <a:pt x="1551" y="11942"/>
                    <a:pt x="1463" y="11977"/>
                  </a:cubicBezTo>
                  <a:cubicBezTo>
                    <a:pt x="1213" y="12067"/>
                    <a:pt x="1017" y="11942"/>
                    <a:pt x="828" y="11818"/>
                  </a:cubicBezTo>
                  <a:cubicBezTo>
                    <a:pt x="605" y="11679"/>
                    <a:pt x="389" y="11533"/>
                    <a:pt x="200" y="11346"/>
                  </a:cubicBezTo>
                  <a:cubicBezTo>
                    <a:pt x="85" y="11228"/>
                    <a:pt x="10" y="11096"/>
                    <a:pt x="91" y="10923"/>
                  </a:cubicBezTo>
                  <a:cubicBezTo>
                    <a:pt x="146" y="10798"/>
                    <a:pt x="119" y="10659"/>
                    <a:pt x="71" y="10534"/>
                  </a:cubicBezTo>
                  <a:cubicBezTo>
                    <a:pt x="44" y="10451"/>
                    <a:pt x="-10" y="10368"/>
                    <a:pt x="37" y="10271"/>
                  </a:cubicBezTo>
                  <a:cubicBezTo>
                    <a:pt x="-91" y="9501"/>
                    <a:pt x="139" y="8779"/>
                    <a:pt x="321" y="8051"/>
                  </a:cubicBezTo>
                  <a:cubicBezTo>
                    <a:pt x="673" y="6649"/>
                    <a:pt x="1315" y="5387"/>
                    <a:pt x="2160" y="4235"/>
                  </a:cubicBezTo>
                  <a:cubicBezTo>
                    <a:pt x="2660" y="3549"/>
                    <a:pt x="3254" y="2952"/>
                    <a:pt x="3890" y="2397"/>
                  </a:cubicBezTo>
                  <a:cubicBezTo>
                    <a:pt x="4032" y="2272"/>
                    <a:pt x="4194" y="2210"/>
                    <a:pt x="4383" y="2314"/>
                  </a:cubicBezTo>
                  <a:cubicBezTo>
                    <a:pt x="4457" y="2362"/>
                    <a:pt x="4457" y="2293"/>
                    <a:pt x="4478" y="2251"/>
                  </a:cubicBezTo>
                  <a:cubicBezTo>
                    <a:pt x="4626" y="2244"/>
                    <a:pt x="4748" y="2106"/>
                    <a:pt x="4910" y="2182"/>
                  </a:cubicBezTo>
                  <a:cubicBezTo>
                    <a:pt x="5052" y="2272"/>
                    <a:pt x="5201" y="2314"/>
                    <a:pt x="5370" y="2307"/>
                  </a:cubicBezTo>
                  <a:cubicBezTo>
                    <a:pt x="5424" y="2314"/>
                    <a:pt x="5485" y="2335"/>
                    <a:pt x="5539" y="2300"/>
                  </a:cubicBezTo>
                  <a:cubicBezTo>
                    <a:pt x="5579" y="2279"/>
                    <a:pt x="5620" y="2272"/>
                    <a:pt x="5660" y="2293"/>
                  </a:cubicBezTo>
                  <a:cubicBezTo>
                    <a:pt x="5735" y="2383"/>
                    <a:pt x="5816" y="2342"/>
                    <a:pt x="5897" y="2307"/>
                  </a:cubicBezTo>
                  <a:cubicBezTo>
                    <a:pt x="5944" y="2217"/>
                    <a:pt x="6093" y="2168"/>
                    <a:pt x="5971" y="2022"/>
                  </a:cubicBezTo>
                  <a:cubicBezTo>
                    <a:pt x="5924" y="1967"/>
                    <a:pt x="6005" y="1918"/>
                    <a:pt x="6046" y="1891"/>
                  </a:cubicBezTo>
                  <a:cubicBezTo>
                    <a:pt x="6083" y="1863"/>
                    <a:pt x="6120" y="1839"/>
                    <a:pt x="6153" y="1811"/>
                  </a:cubicBezTo>
                  <a:lnTo>
                    <a:pt x="6216" y="1734"/>
                  </a:lnTo>
                  <a:lnTo>
                    <a:pt x="6095" y="1758"/>
                  </a:lnTo>
                  <a:cubicBezTo>
                    <a:pt x="5962" y="1784"/>
                    <a:pt x="5845" y="1780"/>
                    <a:pt x="5829" y="1530"/>
                  </a:cubicBezTo>
                  <a:cubicBezTo>
                    <a:pt x="5917" y="1516"/>
                    <a:pt x="6019" y="1516"/>
                    <a:pt x="6086" y="1391"/>
                  </a:cubicBezTo>
                  <a:cubicBezTo>
                    <a:pt x="6110" y="1346"/>
                    <a:pt x="6152" y="1336"/>
                    <a:pt x="6197" y="1343"/>
                  </a:cubicBezTo>
                  <a:close/>
                  <a:moveTo>
                    <a:pt x="5664" y="1325"/>
                  </a:moveTo>
                  <a:cubicBezTo>
                    <a:pt x="5686" y="1327"/>
                    <a:pt x="5704" y="1336"/>
                    <a:pt x="5715" y="1363"/>
                  </a:cubicBezTo>
                  <a:cubicBezTo>
                    <a:pt x="5735" y="1419"/>
                    <a:pt x="5681" y="1419"/>
                    <a:pt x="5647" y="1433"/>
                  </a:cubicBezTo>
                  <a:cubicBezTo>
                    <a:pt x="5606" y="1412"/>
                    <a:pt x="5593" y="1377"/>
                    <a:pt x="5593" y="1329"/>
                  </a:cubicBezTo>
                  <a:cubicBezTo>
                    <a:pt x="5617" y="1329"/>
                    <a:pt x="5642" y="1323"/>
                    <a:pt x="5664" y="1325"/>
                  </a:cubicBezTo>
                  <a:close/>
                  <a:moveTo>
                    <a:pt x="6661" y="885"/>
                  </a:moveTo>
                  <a:cubicBezTo>
                    <a:pt x="6694" y="933"/>
                    <a:pt x="6769" y="947"/>
                    <a:pt x="6755" y="1030"/>
                  </a:cubicBezTo>
                  <a:lnTo>
                    <a:pt x="6748" y="1038"/>
                  </a:lnTo>
                  <a:lnTo>
                    <a:pt x="6769" y="1023"/>
                  </a:lnTo>
                  <a:cubicBezTo>
                    <a:pt x="6762" y="1044"/>
                    <a:pt x="6762" y="1065"/>
                    <a:pt x="6762" y="1079"/>
                  </a:cubicBezTo>
                  <a:cubicBezTo>
                    <a:pt x="6762" y="1128"/>
                    <a:pt x="6762" y="1176"/>
                    <a:pt x="6762" y="1232"/>
                  </a:cubicBezTo>
                  <a:cubicBezTo>
                    <a:pt x="6738" y="1214"/>
                    <a:pt x="6722" y="1186"/>
                    <a:pt x="6701" y="1164"/>
                  </a:cubicBezTo>
                  <a:lnTo>
                    <a:pt x="6621" y="1128"/>
                  </a:lnTo>
                  <a:lnTo>
                    <a:pt x="6607" y="1134"/>
                  </a:lnTo>
                  <a:cubicBezTo>
                    <a:pt x="6607" y="1134"/>
                    <a:pt x="6600" y="1134"/>
                    <a:pt x="6600" y="1134"/>
                  </a:cubicBezTo>
                  <a:cubicBezTo>
                    <a:pt x="6566" y="1114"/>
                    <a:pt x="6431" y="1183"/>
                    <a:pt x="6519" y="1051"/>
                  </a:cubicBezTo>
                  <a:cubicBezTo>
                    <a:pt x="6553" y="1003"/>
                    <a:pt x="6607" y="961"/>
                    <a:pt x="6607" y="892"/>
                  </a:cubicBezTo>
                  <a:cubicBezTo>
                    <a:pt x="6634" y="864"/>
                    <a:pt x="6647" y="864"/>
                    <a:pt x="6661" y="885"/>
                  </a:cubicBezTo>
                  <a:close/>
                  <a:moveTo>
                    <a:pt x="6566" y="781"/>
                  </a:moveTo>
                  <a:cubicBezTo>
                    <a:pt x="6600" y="815"/>
                    <a:pt x="6634" y="850"/>
                    <a:pt x="6661" y="885"/>
                  </a:cubicBezTo>
                  <a:lnTo>
                    <a:pt x="6640" y="885"/>
                  </a:lnTo>
                  <a:cubicBezTo>
                    <a:pt x="6640" y="885"/>
                    <a:pt x="6620" y="885"/>
                    <a:pt x="6620" y="885"/>
                  </a:cubicBezTo>
                  <a:cubicBezTo>
                    <a:pt x="6553" y="912"/>
                    <a:pt x="6478" y="961"/>
                    <a:pt x="6397" y="899"/>
                  </a:cubicBezTo>
                  <a:cubicBezTo>
                    <a:pt x="6417" y="795"/>
                    <a:pt x="6498" y="795"/>
                    <a:pt x="6566" y="781"/>
                  </a:cubicBezTo>
                  <a:close/>
                  <a:moveTo>
                    <a:pt x="7249" y="524"/>
                  </a:moveTo>
                  <a:cubicBezTo>
                    <a:pt x="7364" y="552"/>
                    <a:pt x="7370" y="635"/>
                    <a:pt x="7316" y="711"/>
                  </a:cubicBezTo>
                  <a:cubicBezTo>
                    <a:pt x="7235" y="843"/>
                    <a:pt x="7174" y="697"/>
                    <a:pt x="7100" y="677"/>
                  </a:cubicBezTo>
                  <a:cubicBezTo>
                    <a:pt x="7114" y="642"/>
                    <a:pt x="7134" y="607"/>
                    <a:pt x="7147" y="579"/>
                  </a:cubicBezTo>
                  <a:cubicBezTo>
                    <a:pt x="7181" y="559"/>
                    <a:pt x="7215" y="545"/>
                    <a:pt x="7249" y="524"/>
                  </a:cubicBezTo>
                  <a:close/>
                  <a:moveTo>
                    <a:pt x="7903" y="293"/>
                  </a:moveTo>
                  <a:cubicBezTo>
                    <a:pt x="8009" y="285"/>
                    <a:pt x="8117" y="312"/>
                    <a:pt x="8229" y="378"/>
                  </a:cubicBezTo>
                  <a:cubicBezTo>
                    <a:pt x="8344" y="496"/>
                    <a:pt x="8276" y="559"/>
                    <a:pt x="8168" y="614"/>
                  </a:cubicBezTo>
                  <a:cubicBezTo>
                    <a:pt x="8073" y="663"/>
                    <a:pt x="7972" y="628"/>
                    <a:pt x="7884" y="677"/>
                  </a:cubicBezTo>
                  <a:cubicBezTo>
                    <a:pt x="7688" y="718"/>
                    <a:pt x="7573" y="656"/>
                    <a:pt x="7593" y="427"/>
                  </a:cubicBezTo>
                  <a:cubicBezTo>
                    <a:pt x="7695" y="347"/>
                    <a:pt x="7798" y="302"/>
                    <a:pt x="7903" y="293"/>
                  </a:cubicBezTo>
                  <a:close/>
                  <a:moveTo>
                    <a:pt x="9939" y="1"/>
                  </a:moveTo>
                  <a:cubicBezTo>
                    <a:pt x="10118" y="4"/>
                    <a:pt x="10298" y="16"/>
                    <a:pt x="10479" y="38"/>
                  </a:cubicBezTo>
                  <a:cubicBezTo>
                    <a:pt x="10797" y="101"/>
                    <a:pt x="11115" y="108"/>
                    <a:pt x="11432" y="66"/>
                  </a:cubicBezTo>
                  <a:cubicBezTo>
                    <a:pt x="11459" y="52"/>
                    <a:pt x="11493" y="66"/>
                    <a:pt x="11493" y="129"/>
                  </a:cubicBezTo>
                  <a:cubicBezTo>
                    <a:pt x="11574" y="101"/>
                    <a:pt x="11635" y="149"/>
                    <a:pt x="11682" y="205"/>
                  </a:cubicBezTo>
                  <a:cubicBezTo>
                    <a:pt x="11723" y="267"/>
                    <a:pt x="11777" y="260"/>
                    <a:pt x="11831" y="233"/>
                  </a:cubicBezTo>
                  <a:cubicBezTo>
                    <a:pt x="12013" y="132"/>
                    <a:pt x="12186" y="85"/>
                    <a:pt x="12362" y="85"/>
                  </a:cubicBezTo>
                  <a:cubicBezTo>
                    <a:pt x="12539" y="85"/>
                    <a:pt x="12720" y="132"/>
                    <a:pt x="12919" y="219"/>
                  </a:cubicBezTo>
                  <a:cubicBezTo>
                    <a:pt x="13095" y="295"/>
                    <a:pt x="13297" y="295"/>
                    <a:pt x="13493" y="330"/>
                  </a:cubicBezTo>
                  <a:cubicBezTo>
                    <a:pt x="13521" y="399"/>
                    <a:pt x="13399" y="413"/>
                    <a:pt x="13439" y="503"/>
                  </a:cubicBezTo>
                  <a:cubicBezTo>
                    <a:pt x="13575" y="420"/>
                    <a:pt x="13723" y="385"/>
                    <a:pt x="13879" y="406"/>
                  </a:cubicBezTo>
                  <a:cubicBezTo>
                    <a:pt x="13919" y="455"/>
                    <a:pt x="13906" y="503"/>
                    <a:pt x="13865" y="524"/>
                  </a:cubicBezTo>
                  <a:cubicBezTo>
                    <a:pt x="13764" y="573"/>
                    <a:pt x="13764" y="670"/>
                    <a:pt x="13737" y="753"/>
                  </a:cubicBezTo>
                  <a:cubicBezTo>
                    <a:pt x="13514" y="906"/>
                    <a:pt x="13581" y="1037"/>
                    <a:pt x="13831" y="1176"/>
                  </a:cubicBezTo>
                  <a:cubicBezTo>
                    <a:pt x="13649" y="1183"/>
                    <a:pt x="13521" y="1121"/>
                    <a:pt x="13439" y="1252"/>
                  </a:cubicBezTo>
                  <a:cubicBezTo>
                    <a:pt x="13480" y="1294"/>
                    <a:pt x="13548" y="1280"/>
                    <a:pt x="13575" y="1336"/>
                  </a:cubicBezTo>
                  <a:cubicBezTo>
                    <a:pt x="13608" y="1363"/>
                    <a:pt x="13642" y="1426"/>
                    <a:pt x="13534" y="1433"/>
                  </a:cubicBezTo>
                  <a:cubicBezTo>
                    <a:pt x="13534" y="1613"/>
                    <a:pt x="13507" y="1766"/>
                    <a:pt x="13291" y="1787"/>
                  </a:cubicBezTo>
                  <a:cubicBezTo>
                    <a:pt x="13074" y="1780"/>
                    <a:pt x="13338" y="1918"/>
                    <a:pt x="13243" y="1946"/>
                  </a:cubicBezTo>
                  <a:cubicBezTo>
                    <a:pt x="13203" y="1974"/>
                    <a:pt x="13162" y="1981"/>
                    <a:pt x="13135" y="1967"/>
                  </a:cubicBezTo>
                  <a:cubicBezTo>
                    <a:pt x="13203" y="2043"/>
                    <a:pt x="13318" y="2126"/>
                    <a:pt x="13243" y="2286"/>
                  </a:cubicBezTo>
                  <a:cubicBezTo>
                    <a:pt x="13196" y="2328"/>
                    <a:pt x="13142" y="2342"/>
                    <a:pt x="13081" y="2328"/>
                  </a:cubicBezTo>
                  <a:cubicBezTo>
                    <a:pt x="13007" y="2300"/>
                    <a:pt x="12966" y="2237"/>
                    <a:pt x="12912" y="2189"/>
                  </a:cubicBezTo>
                  <a:cubicBezTo>
                    <a:pt x="12851" y="2258"/>
                    <a:pt x="12777" y="2293"/>
                    <a:pt x="12689" y="2286"/>
                  </a:cubicBezTo>
                  <a:cubicBezTo>
                    <a:pt x="12709" y="2348"/>
                    <a:pt x="12750" y="2286"/>
                    <a:pt x="12777" y="2300"/>
                  </a:cubicBezTo>
                  <a:cubicBezTo>
                    <a:pt x="12831" y="2293"/>
                    <a:pt x="12885" y="2279"/>
                    <a:pt x="12939" y="2293"/>
                  </a:cubicBezTo>
                  <a:cubicBezTo>
                    <a:pt x="12960" y="2300"/>
                    <a:pt x="12987" y="2307"/>
                    <a:pt x="13007" y="2314"/>
                  </a:cubicBezTo>
                  <a:cubicBezTo>
                    <a:pt x="13047" y="2348"/>
                    <a:pt x="13074" y="2383"/>
                    <a:pt x="13047" y="2439"/>
                  </a:cubicBezTo>
                  <a:cubicBezTo>
                    <a:pt x="12777" y="2584"/>
                    <a:pt x="12493" y="2702"/>
                    <a:pt x="12176" y="2695"/>
                  </a:cubicBezTo>
                  <a:cubicBezTo>
                    <a:pt x="12115" y="2695"/>
                    <a:pt x="12034" y="2716"/>
                    <a:pt x="12000" y="2765"/>
                  </a:cubicBezTo>
                  <a:cubicBezTo>
                    <a:pt x="11797" y="2994"/>
                    <a:pt x="11547" y="3098"/>
                    <a:pt x="11256" y="3132"/>
                  </a:cubicBezTo>
                  <a:cubicBezTo>
                    <a:pt x="11101" y="3153"/>
                    <a:pt x="11033" y="3278"/>
                    <a:pt x="10946" y="3410"/>
                  </a:cubicBezTo>
                  <a:cubicBezTo>
                    <a:pt x="10804" y="3625"/>
                    <a:pt x="10655" y="3840"/>
                    <a:pt x="10506" y="4048"/>
                  </a:cubicBezTo>
                  <a:cubicBezTo>
                    <a:pt x="10472" y="4097"/>
                    <a:pt x="10425" y="4097"/>
                    <a:pt x="10378" y="4097"/>
                  </a:cubicBezTo>
                  <a:cubicBezTo>
                    <a:pt x="10074" y="4069"/>
                    <a:pt x="9797" y="3694"/>
                    <a:pt x="9830" y="3368"/>
                  </a:cubicBezTo>
                  <a:cubicBezTo>
                    <a:pt x="9851" y="3216"/>
                    <a:pt x="9749" y="3070"/>
                    <a:pt x="9790" y="2903"/>
                  </a:cubicBezTo>
                  <a:cubicBezTo>
                    <a:pt x="9844" y="2647"/>
                    <a:pt x="10067" y="2584"/>
                    <a:pt x="10229" y="2446"/>
                  </a:cubicBezTo>
                  <a:cubicBezTo>
                    <a:pt x="10243" y="2411"/>
                    <a:pt x="10256" y="2369"/>
                    <a:pt x="10283" y="2342"/>
                  </a:cubicBezTo>
                  <a:cubicBezTo>
                    <a:pt x="10317" y="2293"/>
                    <a:pt x="10324" y="2231"/>
                    <a:pt x="10371" y="2189"/>
                  </a:cubicBezTo>
                  <a:cubicBezTo>
                    <a:pt x="10297" y="2043"/>
                    <a:pt x="10216" y="1932"/>
                    <a:pt x="10020" y="2043"/>
                  </a:cubicBezTo>
                  <a:cubicBezTo>
                    <a:pt x="10114" y="1891"/>
                    <a:pt x="10209" y="1759"/>
                    <a:pt x="10182" y="1571"/>
                  </a:cubicBezTo>
                  <a:cubicBezTo>
                    <a:pt x="10148" y="1301"/>
                    <a:pt x="9999" y="1155"/>
                    <a:pt x="9729" y="1169"/>
                  </a:cubicBezTo>
                  <a:cubicBezTo>
                    <a:pt x="9634" y="1176"/>
                    <a:pt x="9533" y="1162"/>
                    <a:pt x="9445" y="1183"/>
                  </a:cubicBezTo>
                  <a:cubicBezTo>
                    <a:pt x="9351" y="1204"/>
                    <a:pt x="9296" y="1176"/>
                    <a:pt x="9249" y="1093"/>
                  </a:cubicBezTo>
                  <a:cubicBezTo>
                    <a:pt x="9202" y="996"/>
                    <a:pt x="9229" y="961"/>
                    <a:pt x="9324" y="947"/>
                  </a:cubicBezTo>
                  <a:cubicBezTo>
                    <a:pt x="9378" y="940"/>
                    <a:pt x="9344" y="906"/>
                    <a:pt x="9317" y="885"/>
                  </a:cubicBezTo>
                  <a:cubicBezTo>
                    <a:pt x="9107" y="725"/>
                    <a:pt x="9303" y="725"/>
                    <a:pt x="9391" y="704"/>
                  </a:cubicBezTo>
                  <a:cubicBezTo>
                    <a:pt x="9540" y="677"/>
                    <a:pt x="9688" y="642"/>
                    <a:pt x="9844" y="642"/>
                  </a:cubicBezTo>
                  <a:cubicBezTo>
                    <a:pt x="9932" y="642"/>
                    <a:pt x="10033" y="593"/>
                    <a:pt x="9891" y="496"/>
                  </a:cubicBezTo>
                  <a:cubicBezTo>
                    <a:pt x="9952" y="309"/>
                    <a:pt x="10128" y="358"/>
                    <a:pt x="10256" y="302"/>
                  </a:cubicBezTo>
                  <a:lnTo>
                    <a:pt x="10438" y="259"/>
                  </a:lnTo>
                  <a:lnTo>
                    <a:pt x="10428" y="255"/>
                  </a:lnTo>
                  <a:cubicBezTo>
                    <a:pt x="10398" y="252"/>
                    <a:pt x="10368" y="253"/>
                    <a:pt x="10337" y="253"/>
                  </a:cubicBezTo>
                  <a:cubicBezTo>
                    <a:pt x="10107" y="281"/>
                    <a:pt x="9911" y="413"/>
                    <a:pt x="9688" y="441"/>
                  </a:cubicBezTo>
                  <a:cubicBezTo>
                    <a:pt x="9276" y="482"/>
                    <a:pt x="8972" y="822"/>
                    <a:pt x="8573" y="892"/>
                  </a:cubicBezTo>
                  <a:cubicBezTo>
                    <a:pt x="8492" y="947"/>
                    <a:pt x="8418" y="940"/>
                    <a:pt x="8344" y="892"/>
                  </a:cubicBezTo>
                  <a:cubicBezTo>
                    <a:pt x="8364" y="940"/>
                    <a:pt x="8499" y="926"/>
                    <a:pt x="8425" y="1037"/>
                  </a:cubicBezTo>
                  <a:cubicBezTo>
                    <a:pt x="8411" y="1051"/>
                    <a:pt x="8391" y="1065"/>
                    <a:pt x="8377" y="1086"/>
                  </a:cubicBezTo>
                  <a:cubicBezTo>
                    <a:pt x="8325" y="1108"/>
                    <a:pt x="8273" y="1118"/>
                    <a:pt x="8221" y="1119"/>
                  </a:cubicBezTo>
                  <a:lnTo>
                    <a:pt x="8114" y="1111"/>
                  </a:lnTo>
                  <a:lnTo>
                    <a:pt x="8148" y="1120"/>
                  </a:lnTo>
                  <a:cubicBezTo>
                    <a:pt x="8185" y="1147"/>
                    <a:pt x="8202" y="1193"/>
                    <a:pt x="8175" y="1280"/>
                  </a:cubicBezTo>
                  <a:cubicBezTo>
                    <a:pt x="7891" y="1447"/>
                    <a:pt x="7587" y="1280"/>
                    <a:pt x="7303" y="1329"/>
                  </a:cubicBezTo>
                  <a:cubicBezTo>
                    <a:pt x="7242" y="1252"/>
                    <a:pt x="6958" y="1329"/>
                    <a:pt x="7141" y="1079"/>
                  </a:cubicBezTo>
                  <a:cubicBezTo>
                    <a:pt x="7174" y="1030"/>
                    <a:pt x="7120" y="996"/>
                    <a:pt x="7066" y="982"/>
                  </a:cubicBezTo>
                  <a:cubicBezTo>
                    <a:pt x="6985" y="961"/>
                    <a:pt x="6965" y="912"/>
                    <a:pt x="7005" y="836"/>
                  </a:cubicBezTo>
                  <a:cubicBezTo>
                    <a:pt x="7168" y="843"/>
                    <a:pt x="7289" y="954"/>
                    <a:pt x="7445" y="982"/>
                  </a:cubicBezTo>
                  <a:cubicBezTo>
                    <a:pt x="7472" y="1023"/>
                    <a:pt x="7492" y="1072"/>
                    <a:pt x="7553" y="1086"/>
                  </a:cubicBezTo>
                  <a:cubicBezTo>
                    <a:pt x="7627" y="1100"/>
                    <a:pt x="7701" y="1095"/>
                    <a:pt x="7776" y="1088"/>
                  </a:cubicBezTo>
                  <a:lnTo>
                    <a:pt x="7851" y="1085"/>
                  </a:lnTo>
                  <a:lnTo>
                    <a:pt x="7756" y="1086"/>
                  </a:lnTo>
                  <a:cubicBezTo>
                    <a:pt x="7674" y="1051"/>
                    <a:pt x="7573" y="1065"/>
                    <a:pt x="7539" y="961"/>
                  </a:cubicBezTo>
                  <a:cubicBezTo>
                    <a:pt x="7688" y="843"/>
                    <a:pt x="7823" y="684"/>
                    <a:pt x="8046" y="808"/>
                  </a:cubicBezTo>
                  <a:cubicBezTo>
                    <a:pt x="8161" y="822"/>
                    <a:pt x="8141" y="670"/>
                    <a:pt x="8222" y="642"/>
                  </a:cubicBezTo>
                  <a:cubicBezTo>
                    <a:pt x="8262" y="614"/>
                    <a:pt x="8317" y="593"/>
                    <a:pt x="8323" y="538"/>
                  </a:cubicBezTo>
                  <a:cubicBezTo>
                    <a:pt x="8350" y="323"/>
                    <a:pt x="8472" y="337"/>
                    <a:pt x="8621" y="399"/>
                  </a:cubicBezTo>
                  <a:cubicBezTo>
                    <a:pt x="8763" y="378"/>
                    <a:pt x="8904" y="323"/>
                    <a:pt x="9053" y="323"/>
                  </a:cubicBezTo>
                  <a:cubicBezTo>
                    <a:pt x="8898" y="323"/>
                    <a:pt x="8749" y="378"/>
                    <a:pt x="8594" y="378"/>
                  </a:cubicBezTo>
                  <a:cubicBezTo>
                    <a:pt x="8513" y="337"/>
                    <a:pt x="8404" y="364"/>
                    <a:pt x="8337" y="288"/>
                  </a:cubicBezTo>
                  <a:cubicBezTo>
                    <a:pt x="8337" y="253"/>
                    <a:pt x="8337" y="226"/>
                    <a:pt x="8337" y="191"/>
                  </a:cubicBezTo>
                  <a:cubicBezTo>
                    <a:pt x="8869" y="66"/>
                    <a:pt x="9401" y="-8"/>
                    <a:pt x="9939" y="1"/>
                  </a:cubicBezTo>
                  <a:close/>
                </a:path>
              </a:pathLst>
            </a:custGeom>
            <a:solidFill>
              <a:schemeClr val="accent3"/>
            </a:solidFill>
            <a:ln w="12700" cap="flat">
              <a:noFill/>
              <a:miter lim="400000"/>
            </a:ln>
            <a:effectLst/>
          </p:spPr>
          <p:txBody>
            <a:bodyPr wrap="square" lIns="45719" tIns="45719" rIns="45719" bIns="45719" numCol="1" anchor="ctr">
              <a:noAutofit/>
            </a:bodyPr>
            <a:lstStyle/>
            <a:p>
              <a:endParaRPr/>
            </a:p>
          </p:txBody>
        </p:sp>
      </p:grpSp>
      <p:grpSp>
        <p:nvGrpSpPr>
          <p:cNvPr id="322" name="Group 42"/>
          <p:cNvGrpSpPr/>
          <p:nvPr/>
        </p:nvGrpSpPr>
        <p:grpSpPr>
          <a:xfrm>
            <a:off x="2635894" y="2838126"/>
            <a:ext cx="2252097" cy="1915254"/>
            <a:chOff x="0" y="0"/>
            <a:chExt cx="2252095" cy="1915252"/>
          </a:xfrm>
        </p:grpSpPr>
        <p:sp>
          <p:nvSpPr>
            <p:cNvPr id="309" name="Freeform: Shape 43"/>
            <p:cNvSpPr/>
            <p:nvPr/>
          </p:nvSpPr>
          <p:spPr>
            <a:xfrm>
              <a:off x="399942" y="352959"/>
              <a:ext cx="1457785" cy="1562294"/>
            </a:xfrm>
            <a:custGeom>
              <a:avLst/>
              <a:gdLst/>
              <a:ahLst/>
              <a:cxnLst>
                <a:cxn ang="0">
                  <a:pos x="wd2" y="hd2"/>
                </a:cxn>
                <a:cxn ang="5400000">
                  <a:pos x="wd2" y="hd2"/>
                </a:cxn>
                <a:cxn ang="10800000">
                  <a:pos x="wd2" y="hd2"/>
                </a:cxn>
                <a:cxn ang="16200000">
                  <a:pos x="wd2" y="hd2"/>
                </a:cxn>
              </a:cxnLst>
              <a:rect l="0" t="0" r="r" b="b"/>
              <a:pathLst>
                <a:path w="21553" h="21328" extrusionOk="0">
                  <a:moveTo>
                    <a:pt x="21507" y="10639"/>
                  </a:moveTo>
                  <a:cubicBezTo>
                    <a:pt x="21439" y="9756"/>
                    <a:pt x="20978" y="8717"/>
                    <a:pt x="20588" y="7737"/>
                  </a:cubicBezTo>
                  <a:cubicBezTo>
                    <a:pt x="20247" y="6872"/>
                    <a:pt x="19684" y="6131"/>
                    <a:pt x="18961" y="5480"/>
                  </a:cubicBezTo>
                  <a:cubicBezTo>
                    <a:pt x="18285" y="4874"/>
                    <a:pt x="17670" y="4209"/>
                    <a:pt x="17033" y="3568"/>
                  </a:cubicBezTo>
                  <a:cubicBezTo>
                    <a:pt x="16260" y="2789"/>
                    <a:pt x="15514" y="1989"/>
                    <a:pt x="14704" y="1245"/>
                  </a:cubicBezTo>
                  <a:cubicBezTo>
                    <a:pt x="14318" y="892"/>
                    <a:pt x="13876" y="635"/>
                    <a:pt x="13380" y="448"/>
                  </a:cubicBezTo>
                  <a:cubicBezTo>
                    <a:pt x="13017" y="310"/>
                    <a:pt x="12638" y="206"/>
                    <a:pt x="12252" y="133"/>
                  </a:cubicBezTo>
                  <a:cubicBezTo>
                    <a:pt x="10624" y="-168"/>
                    <a:pt x="9121" y="9"/>
                    <a:pt x="7778" y="1009"/>
                  </a:cubicBezTo>
                  <a:cubicBezTo>
                    <a:pt x="6773" y="1761"/>
                    <a:pt x="5760" y="2502"/>
                    <a:pt x="4755" y="3257"/>
                  </a:cubicBezTo>
                  <a:cubicBezTo>
                    <a:pt x="4208" y="3669"/>
                    <a:pt x="3649" y="4070"/>
                    <a:pt x="3158" y="4538"/>
                  </a:cubicBezTo>
                  <a:cubicBezTo>
                    <a:pt x="2160" y="5497"/>
                    <a:pt x="1306" y="6570"/>
                    <a:pt x="852" y="7831"/>
                  </a:cubicBezTo>
                  <a:cubicBezTo>
                    <a:pt x="417" y="9032"/>
                    <a:pt x="-7" y="10275"/>
                    <a:pt x="0" y="10874"/>
                  </a:cubicBezTo>
                  <a:cubicBezTo>
                    <a:pt x="15" y="11802"/>
                    <a:pt x="64" y="12717"/>
                    <a:pt x="334" y="13613"/>
                  </a:cubicBezTo>
                  <a:cubicBezTo>
                    <a:pt x="683" y="14777"/>
                    <a:pt x="1313" y="15795"/>
                    <a:pt x="2127" y="16723"/>
                  </a:cubicBezTo>
                  <a:cubicBezTo>
                    <a:pt x="2153" y="16747"/>
                    <a:pt x="2183" y="16771"/>
                    <a:pt x="2205" y="16796"/>
                  </a:cubicBezTo>
                  <a:cubicBezTo>
                    <a:pt x="2839" y="17557"/>
                    <a:pt x="3552" y="18246"/>
                    <a:pt x="4347" y="18873"/>
                  </a:cubicBezTo>
                  <a:cubicBezTo>
                    <a:pt x="5367" y="19676"/>
                    <a:pt x="6466" y="20355"/>
                    <a:pt x="7733" y="20784"/>
                  </a:cubicBezTo>
                  <a:cubicBezTo>
                    <a:pt x="8944" y="21197"/>
                    <a:pt x="10185" y="21432"/>
                    <a:pt x="11479" y="21283"/>
                  </a:cubicBezTo>
                  <a:cubicBezTo>
                    <a:pt x="12773" y="21134"/>
                    <a:pt x="13984" y="20743"/>
                    <a:pt x="15113" y="20144"/>
                  </a:cubicBezTo>
                  <a:cubicBezTo>
                    <a:pt x="16144" y="19597"/>
                    <a:pt x="17033" y="18887"/>
                    <a:pt x="17843" y="18084"/>
                  </a:cubicBezTo>
                  <a:cubicBezTo>
                    <a:pt x="18645" y="17294"/>
                    <a:pt x="19373" y="16453"/>
                    <a:pt x="20026" y="15559"/>
                  </a:cubicBezTo>
                  <a:cubicBezTo>
                    <a:pt x="20370" y="15085"/>
                    <a:pt x="20693" y="14600"/>
                    <a:pt x="20974" y="14088"/>
                  </a:cubicBezTo>
                  <a:cubicBezTo>
                    <a:pt x="21139" y="13790"/>
                    <a:pt x="21304" y="13496"/>
                    <a:pt x="21387" y="13167"/>
                  </a:cubicBezTo>
                  <a:cubicBezTo>
                    <a:pt x="21593" y="12329"/>
                    <a:pt x="21574" y="11487"/>
                    <a:pt x="21507" y="10639"/>
                  </a:cubicBezTo>
                  <a:close/>
                </a:path>
              </a:pathLst>
            </a:custGeom>
            <a:solidFill>
              <a:srgbClr val="F3F3F3"/>
            </a:solidFill>
            <a:ln w="12700" cap="flat">
              <a:noFill/>
              <a:miter lim="400000"/>
            </a:ln>
            <a:effectLst/>
          </p:spPr>
          <p:txBody>
            <a:bodyPr wrap="square" lIns="45719" tIns="45719" rIns="45719" bIns="45719" numCol="1" anchor="ctr">
              <a:noAutofit/>
            </a:bodyPr>
            <a:lstStyle/>
            <a:p>
              <a:endParaRPr/>
            </a:p>
          </p:txBody>
        </p:sp>
        <p:sp>
          <p:nvSpPr>
            <p:cNvPr id="310" name="Freeform: Shape 44"/>
            <p:cNvSpPr/>
            <p:nvPr/>
          </p:nvSpPr>
          <p:spPr>
            <a:xfrm>
              <a:off x="720725" y="495867"/>
              <a:ext cx="792732" cy="257933"/>
            </a:xfrm>
            <a:custGeom>
              <a:avLst/>
              <a:gdLst/>
              <a:ahLst/>
              <a:cxnLst>
                <a:cxn ang="0">
                  <a:pos x="wd2" y="hd2"/>
                </a:cxn>
                <a:cxn ang="5400000">
                  <a:pos x="wd2" y="hd2"/>
                </a:cxn>
                <a:cxn ang="10800000">
                  <a:pos x="wd2" y="hd2"/>
                </a:cxn>
                <a:cxn ang="16200000">
                  <a:pos x="wd2" y="hd2"/>
                </a:cxn>
              </a:cxnLst>
              <a:rect l="0" t="0" r="r" b="b"/>
              <a:pathLst>
                <a:path w="21397" h="21471" extrusionOk="0">
                  <a:moveTo>
                    <a:pt x="10888" y="0"/>
                  </a:moveTo>
                  <a:cubicBezTo>
                    <a:pt x="11504" y="-21"/>
                    <a:pt x="11935" y="760"/>
                    <a:pt x="12524" y="2006"/>
                  </a:cubicBezTo>
                  <a:cubicBezTo>
                    <a:pt x="14181" y="4856"/>
                    <a:pt x="19117" y="14844"/>
                    <a:pt x="20096" y="16174"/>
                  </a:cubicBezTo>
                  <a:cubicBezTo>
                    <a:pt x="20480" y="16702"/>
                    <a:pt x="20877" y="17187"/>
                    <a:pt x="21198" y="18053"/>
                  </a:cubicBezTo>
                  <a:cubicBezTo>
                    <a:pt x="21486" y="18813"/>
                    <a:pt x="21459" y="19679"/>
                    <a:pt x="21137" y="20270"/>
                  </a:cubicBezTo>
                  <a:cubicBezTo>
                    <a:pt x="20801" y="20882"/>
                    <a:pt x="20254" y="21072"/>
                    <a:pt x="19781" y="20544"/>
                  </a:cubicBezTo>
                  <a:cubicBezTo>
                    <a:pt x="18508" y="19066"/>
                    <a:pt x="12634" y="6377"/>
                    <a:pt x="12442" y="5954"/>
                  </a:cubicBezTo>
                  <a:cubicBezTo>
                    <a:pt x="11497" y="3843"/>
                    <a:pt x="10546" y="3801"/>
                    <a:pt x="9587" y="5870"/>
                  </a:cubicBezTo>
                  <a:cubicBezTo>
                    <a:pt x="8827" y="7496"/>
                    <a:pt x="3877" y="17039"/>
                    <a:pt x="2180" y="20270"/>
                  </a:cubicBezTo>
                  <a:cubicBezTo>
                    <a:pt x="1769" y="21051"/>
                    <a:pt x="1324" y="21579"/>
                    <a:pt x="817" y="21452"/>
                  </a:cubicBezTo>
                  <a:cubicBezTo>
                    <a:pt x="639" y="21410"/>
                    <a:pt x="482" y="21283"/>
                    <a:pt x="338" y="20988"/>
                  </a:cubicBezTo>
                  <a:cubicBezTo>
                    <a:pt x="-93" y="20122"/>
                    <a:pt x="-114" y="19109"/>
                    <a:pt x="290" y="18137"/>
                  </a:cubicBezTo>
                  <a:cubicBezTo>
                    <a:pt x="482" y="17673"/>
                    <a:pt x="708" y="17419"/>
                    <a:pt x="927" y="17145"/>
                  </a:cubicBezTo>
                  <a:cubicBezTo>
                    <a:pt x="2125" y="15667"/>
                    <a:pt x="6862" y="7327"/>
                    <a:pt x="8841" y="3083"/>
                  </a:cubicBezTo>
                  <a:cubicBezTo>
                    <a:pt x="9204" y="2661"/>
                    <a:pt x="10518" y="0"/>
                    <a:pt x="10888" y="0"/>
                  </a:cubicBezTo>
                  <a:close/>
                </a:path>
              </a:pathLst>
            </a:custGeom>
            <a:solidFill>
              <a:srgbClr val="FEFEFE"/>
            </a:solidFill>
            <a:ln w="12700" cap="flat">
              <a:noFill/>
              <a:miter lim="400000"/>
            </a:ln>
            <a:effectLst/>
          </p:spPr>
          <p:txBody>
            <a:bodyPr wrap="square" lIns="45719" tIns="45719" rIns="45719" bIns="45719" numCol="1" anchor="ctr">
              <a:noAutofit/>
            </a:bodyPr>
            <a:lstStyle/>
            <a:p>
              <a:endParaRPr/>
            </a:p>
          </p:txBody>
        </p:sp>
        <p:sp>
          <p:nvSpPr>
            <p:cNvPr id="311" name="Freeform: Shape 45"/>
            <p:cNvSpPr/>
            <p:nvPr/>
          </p:nvSpPr>
          <p:spPr>
            <a:xfrm>
              <a:off x="681747" y="1305248"/>
              <a:ext cx="871519" cy="113236"/>
            </a:xfrm>
            <a:custGeom>
              <a:avLst/>
              <a:gdLst/>
              <a:ahLst/>
              <a:cxnLst>
                <a:cxn ang="0">
                  <a:pos x="wd2" y="hd2"/>
                </a:cxn>
                <a:cxn ang="5400000">
                  <a:pos x="wd2" y="hd2"/>
                </a:cxn>
                <a:cxn ang="10800000">
                  <a:pos x="wd2" y="hd2"/>
                </a:cxn>
                <a:cxn ang="16200000">
                  <a:pos x="wd2" y="hd2"/>
                </a:cxn>
              </a:cxnLst>
              <a:rect l="0" t="0" r="r" b="b"/>
              <a:pathLst>
                <a:path w="21600" h="19057" extrusionOk="0">
                  <a:moveTo>
                    <a:pt x="21600" y="683"/>
                  </a:moveTo>
                  <a:cubicBezTo>
                    <a:pt x="21449" y="2305"/>
                    <a:pt x="21229" y="3073"/>
                    <a:pt x="21009" y="3799"/>
                  </a:cubicBezTo>
                  <a:cubicBezTo>
                    <a:pt x="19023" y="10715"/>
                    <a:pt x="16904" y="14855"/>
                    <a:pt x="14710" y="17160"/>
                  </a:cubicBezTo>
                  <a:cubicBezTo>
                    <a:pt x="10511" y="21600"/>
                    <a:pt x="6431" y="18100"/>
                    <a:pt x="2452" y="8196"/>
                  </a:cubicBezTo>
                  <a:cubicBezTo>
                    <a:pt x="1741" y="6446"/>
                    <a:pt x="1050" y="4397"/>
                    <a:pt x="383" y="2006"/>
                  </a:cubicBezTo>
                  <a:cubicBezTo>
                    <a:pt x="245" y="1494"/>
                    <a:pt x="119" y="939"/>
                    <a:pt x="0" y="0"/>
                  </a:cubicBezTo>
                  <a:cubicBezTo>
                    <a:pt x="3514" y="7812"/>
                    <a:pt x="7085" y="12849"/>
                    <a:pt x="10794" y="13062"/>
                  </a:cubicBezTo>
                  <a:cubicBezTo>
                    <a:pt x="14509" y="13276"/>
                    <a:pt x="18080" y="8367"/>
                    <a:pt x="21600" y="683"/>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2" name="Freeform: Shape 46"/>
            <p:cNvSpPr/>
            <p:nvPr/>
          </p:nvSpPr>
          <p:spPr>
            <a:xfrm>
              <a:off x="718270" y="1152047"/>
              <a:ext cx="811153" cy="113746"/>
            </a:xfrm>
            <a:custGeom>
              <a:avLst/>
              <a:gdLst/>
              <a:ahLst/>
              <a:cxnLst>
                <a:cxn ang="0">
                  <a:pos x="wd2" y="hd2"/>
                </a:cxn>
                <a:cxn ang="5400000">
                  <a:pos x="wd2" y="hd2"/>
                </a:cxn>
                <a:cxn ang="10800000">
                  <a:pos x="wd2" y="hd2"/>
                </a:cxn>
                <a:cxn ang="16200000">
                  <a:pos x="wd2" y="hd2"/>
                </a:cxn>
              </a:cxnLst>
              <a:rect l="0" t="0" r="r" b="b"/>
              <a:pathLst>
                <a:path w="21600" h="20096" extrusionOk="0">
                  <a:moveTo>
                    <a:pt x="21600" y="896"/>
                  </a:moveTo>
                  <a:cubicBezTo>
                    <a:pt x="21235" y="3585"/>
                    <a:pt x="20769" y="5153"/>
                    <a:pt x="20310" y="6588"/>
                  </a:cubicBezTo>
                  <a:cubicBezTo>
                    <a:pt x="18041" y="13713"/>
                    <a:pt x="15643" y="18015"/>
                    <a:pt x="13144" y="19494"/>
                  </a:cubicBezTo>
                  <a:cubicBezTo>
                    <a:pt x="9679" y="21600"/>
                    <a:pt x="6322" y="18105"/>
                    <a:pt x="3060" y="10262"/>
                  </a:cubicBezTo>
                  <a:cubicBezTo>
                    <a:pt x="2222" y="8246"/>
                    <a:pt x="1412" y="5871"/>
                    <a:pt x="621" y="3092"/>
                  </a:cubicBezTo>
                  <a:cubicBezTo>
                    <a:pt x="398" y="2285"/>
                    <a:pt x="176" y="1434"/>
                    <a:pt x="0" y="0"/>
                  </a:cubicBezTo>
                  <a:cubicBezTo>
                    <a:pt x="3492" y="8380"/>
                    <a:pt x="7065" y="13623"/>
                    <a:pt x="10793" y="13847"/>
                  </a:cubicBezTo>
                  <a:cubicBezTo>
                    <a:pt x="14522" y="14071"/>
                    <a:pt x="18095" y="8963"/>
                    <a:pt x="21600" y="896"/>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3" name="Freeform: Shape 47"/>
            <p:cNvSpPr/>
            <p:nvPr/>
          </p:nvSpPr>
          <p:spPr>
            <a:xfrm>
              <a:off x="717003" y="1456673"/>
              <a:ext cx="801006" cy="115162"/>
            </a:xfrm>
            <a:custGeom>
              <a:avLst/>
              <a:gdLst/>
              <a:ahLst/>
              <a:cxnLst>
                <a:cxn ang="0">
                  <a:pos x="wd2" y="hd2"/>
                </a:cxn>
                <a:cxn ang="5400000">
                  <a:pos x="wd2" y="hd2"/>
                </a:cxn>
                <a:cxn ang="10800000">
                  <a:pos x="wd2" y="hd2"/>
                </a:cxn>
                <a:cxn ang="16200000">
                  <a:pos x="wd2" y="hd2"/>
                </a:cxn>
              </a:cxnLst>
              <a:rect l="0" t="0" r="r" b="b"/>
              <a:pathLst>
                <a:path w="21600" h="21554" extrusionOk="0">
                  <a:moveTo>
                    <a:pt x="21600" y="855"/>
                  </a:moveTo>
                  <a:cubicBezTo>
                    <a:pt x="21532" y="2611"/>
                    <a:pt x="21347" y="3133"/>
                    <a:pt x="21183" y="3798"/>
                  </a:cubicBezTo>
                  <a:cubicBezTo>
                    <a:pt x="19528" y="10539"/>
                    <a:pt x="17729" y="14716"/>
                    <a:pt x="15868" y="17802"/>
                  </a:cubicBezTo>
                  <a:cubicBezTo>
                    <a:pt x="14329" y="20366"/>
                    <a:pt x="12770" y="21600"/>
                    <a:pt x="11197" y="21552"/>
                  </a:cubicBezTo>
                  <a:cubicBezTo>
                    <a:pt x="8953" y="21457"/>
                    <a:pt x="6751" y="19179"/>
                    <a:pt x="4596" y="14621"/>
                  </a:cubicBezTo>
                  <a:cubicBezTo>
                    <a:pt x="3119" y="11488"/>
                    <a:pt x="1683" y="7738"/>
                    <a:pt x="349" y="2374"/>
                  </a:cubicBezTo>
                  <a:cubicBezTo>
                    <a:pt x="219" y="1851"/>
                    <a:pt x="68" y="1424"/>
                    <a:pt x="0" y="0"/>
                  </a:cubicBezTo>
                  <a:cubicBezTo>
                    <a:pt x="7182" y="19369"/>
                    <a:pt x="14370" y="20081"/>
                    <a:pt x="21600" y="855"/>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4" name="Freeform: Shape 48"/>
            <p:cNvSpPr/>
            <p:nvPr/>
          </p:nvSpPr>
          <p:spPr>
            <a:xfrm>
              <a:off x="727910" y="1570559"/>
              <a:ext cx="768032" cy="116507"/>
            </a:xfrm>
            <a:custGeom>
              <a:avLst/>
              <a:gdLst/>
              <a:ahLst/>
              <a:cxnLst>
                <a:cxn ang="0">
                  <a:pos x="wd2" y="hd2"/>
                </a:cxn>
                <a:cxn ang="5400000">
                  <a:pos x="wd2" y="hd2"/>
                </a:cxn>
                <a:cxn ang="10800000">
                  <a:pos x="wd2" y="hd2"/>
                </a:cxn>
                <a:cxn ang="16200000">
                  <a:pos x="wd2" y="hd2"/>
                </a:cxn>
              </a:cxnLst>
              <a:rect l="0" t="0" r="r" b="b"/>
              <a:pathLst>
                <a:path w="21600" h="21110" extrusionOk="0">
                  <a:moveTo>
                    <a:pt x="43" y="0"/>
                  </a:moveTo>
                  <a:cubicBezTo>
                    <a:pt x="7190" y="18980"/>
                    <a:pt x="14352" y="19670"/>
                    <a:pt x="21600" y="643"/>
                  </a:cubicBezTo>
                  <a:cubicBezTo>
                    <a:pt x="21514" y="2665"/>
                    <a:pt x="21350" y="3125"/>
                    <a:pt x="21222" y="3631"/>
                  </a:cubicBezTo>
                  <a:cubicBezTo>
                    <a:pt x="19831" y="9237"/>
                    <a:pt x="18319" y="13052"/>
                    <a:pt x="16749" y="15947"/>
                  </a:cubicBezTo>
                  <a:cubicBezTo>
                    <a:pt x="14709" y="19670"/>
                    <a:pt x="12633" y="21600"/>
                    <a:pt x="10522" y="21003"/>
                  </a:cubicBezTo>
                  <a:cubicBezTo>
                    <a:pt x="7005" y="19991"/>
                    <a:pt x="3674" y="14431"/>
                    <a:pt x="585" y="3355"/>
                  </a:cubicBezTo>
                  <a:cubicBezTo>
                    <a:pt x="385" y="2620"/>
                    <a:pt x="193" y="1700"/>
                    <a:pt x="0" y="919"/>
                  </a:cubicBezTo>
                  <a:cubicBezTo>
                    <a:pt x="7" y="597"/>
                    <a:pt x="21" y="276"/>
                    <a:pt x="43" y="0"/>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5" name="Freeform: Shape 49"/>
            <p:cNvSpPr/>
            <p:nvPr/>
          </p:nvSpPr>
          <p:spPr>
            <a:xfrm>
              <a:off x="776609" y="1708568"/>
              <a:ext cx="670633" cy="112898"/>
            </a:xfrm>
            <a:custGeom>
              <a:avLst/>
              <a:gdLst/>
              <a:ahLst/>
              <a:cxnLst>
                <a:cxn ang="0">
                  <a:pos x="wd2" y="hd2"/>
                </a:cxn>
                <a:cxn ang="5400000">
                  <a:pos x="wd2" y="hd2"/>
                </a:cxn>
                <a:cxn ang="10800000">
                  <a:pos x="wd2" y="hd2"/>
                </a:cxn>
                <a:cxn ang="16200000">
                  <a:pos x="wd2" y="hd2"/>
                </a:cxn>
              </a:cxnLst>
              <a:rect l="0" t="0" r="r" b="b"/>
              <a:pathLst>
                <a:path w="21600" h="20071" extrusionOk="0">
                  <a:moveTo>
                    <a:pt x="21600" y="1213"/>
                  </a:moveTo>
                  <a:cubicBezTo>
                    <a:pt x="18716" y="13163"/>
                    <a:pt x="15432" y="18980"/>
                    <a:pt x="11854" y="19972"/>
                  </a:cubicBezTo>
                  <a:cubicBezTo>
                    <a:pt x="6666" y="21370"/>
                    <a:pt x="1356" y="7706"/>
                    <a:pt x="0" y="86"/>
                  </a:cubicBezTo>
                  <a:cubicBezTo>
                    <a:pt x="221" y="-230"/>
                    <a:pt x="384" y="401"/>
                    <a:pt x="539" y="807"/>
                  </a:cubicBezTo>
                  <a:cubicBezTo>
                    <a:pt x="2794" y="6309"/>
                    <a:pt x="5122" y="10277"/>
                    <a:pt x="7565" y="12306"/>
                  </a:cubicBezTo>
                  <a:cubicBezTo>
                    <a:pt x="10972" y="15147"/>
                    <a:pt x="14321" y="13659"/>
                    <a:pt x="17621" y="8383"/>
                  </a:cubicBezTo>
                  <a:cubicBezTo>
                    <a:pt x="18790" y="6534"/>
                    <a:pt x="19909" y="4054"/>
                    <a:pt x="21036" y="1574"/>
                  </a:cubicBezTo>
                  <a:cubicBezTo>
                    <a:pt x="21208" y="1213"/>
                    <a:pt x="21371" y="627"/>
                    <a:pt x="21600" y="1213"/>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6" name="Freeform: Shape 50"/>
            <p:cNvSpPr/>
            <p:nvPr/>
          </p:nvSpPr>
          <p:spPr>
            <a:xfrm>
              <a:off x="799944" y="991491"/>
              <a:ext cx="648567" cy="114069"/>
            </a:xfrm>
            <a:custGeom>
              <a:avLst/>
              <a:gdLst/>
              <a:ahLst/>
              <a:cxnLst>
                <a:cxn ang="0">
                  <a:pos x="wd2" y="hd2"/>
                </a:cxn>
                <a:cxn ang="5400000">
                  <a:pos x="wd2" y="hd2"/>
                </a:cxn>
                <a:cxn ang="10800000">
                  <a:pos x="wd2" y="hd2"/>
                </a:cxn>
                <a:cxn ang="16200000">
                  <a:pos x="wd2" y="hd2"/>
                </a:cxn>
              </a:cxnLst>
              <a:rect l="0" t="0" r="r" b="b"/>
              <a:pathLst>
                <a:path w="21600" h="20890" extrusionOk="0">
                  <a:moveTo>
                    <a:pt x="21600" y="1765"/>
                  </a:moveTo>
                  <a:cubicBezTo>
                    <a:pt x="18618" y="14214"/>
                    <a:pt x="15197" y="20253"/>
                    <a:pt x="11472" y="20857"/>
                  </a:cubicBezTo>
                  <a:cubicBezTo>
                    <a:pt x="6809" y="21600"/>
                    <a:pt x="1799" y="9755"/>
                    <a:pt x="0" y="0"/>
                  </a:cubicBezTo>
                  <a:cubicBezTo>
                    <a:pt x="3413" y="8594"/>
                    <a:pt x="6969" y="14168"/>
                    <a:pt x="10737" y="14400"/>
                  </a:cubicBezTo>
                  <a:cubicBezTo>
                    <a:pt x="14530" y="14632"/>
                    <a:pt x="18103" y="9290"/>
                    <a:pt x="21532" y="557"/>
                  </a:cubicBezTo>
                  <a:cubicBezTo>
                    <a:pt x="21558" y="929"/>
                    <a:pt x="21575" y="1347"/>
                    <a:pt x="21600" y="1765"/>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7" name="Freeform: Shape 51"/>
            <p:cNvSpPr/>
            <p:nvPr/>
          </p:nvSpPr>
          <p:spPr>
            <a:xfrm>
              <a:off x="838244" y="843871"/>
              <a:ext cx="556494" cy="116045"/>
            </a:xfrm>
            <a:custGeom>
              <a:avLst/>
              <a:gdLst/>
              <a:ahLst/>
              <a:cxnLst>
                <a:cxn ang="0">
                  <a:pos x="wd2" y="hd2"/>
                </a:cxn>
                <a:cxn ang="5400000">
                  <a:pos x="wd2" y="hd2"/>
                </a:cxn>
                <a:cxn ang="10800000">
                  <a:pos x="wd2" y="hd2"/>
                </a:cxn>
                <a:cxn ang="16200000">
                  <a:pos x="wd2" y="hd2"/>
                </a:cxn>
              </a:cxnLst>
              <a:rect l="0" t="0" r="r" b="b"/>
              <a:pathLst>
                <a:path w="21600" h="20334" extrusionOk="0">
                  <a:moveTo>
                    <a:pt x="0" y="0"/>
                  </a:moveTo>
                  <a:cubicBezTo>
                    <a:pt x="7226" y="18356"/>
                    <a:pt x="14393" y="19067"/>
                    <a:pt x="21600" y="1156"/>
                  </a:cubicBezTo>
                  <a:cubicBezTo>
                    <a:pt x="21502" y="3156"/>
                    <a:pt x="21206" y="4089"/>
                    <a:pt x="20940" y="5022"/>
                  </a:cubicBezTo>
                  <a:cubicBezTo>
                    <a:pt x="18400" y="13689"/>
                    <a:pt x="15555" y="19067"/>
                    <a:pt x="12356" y="20133"/>
                  </a:cubicBezTo>
                  <a:cubicBezTo>
                    <a:pt x="7886" y="21600"/>
                    <a:pt x="3987" y="14933"/>
                    <a:pt x="463" y="2933"/>
                  </a:cubicBezTo>
                  <a:cubicBezTo>
                    <a:pt x="305" y="2400"/>
                    <a:pt x="118" y="1822"/>
                    <a:pt x="0" y="0"/>
                  </a:cubicBezTo>
                  <a:close/>
                </a:path>
              </a:pathLst>
            </a:custGeom>
            <a:solidFill>
              <a:srgbClr val="CDCDCD"/>
            </a:solidFill>
            <a:ln w="12700" cap="flat">
              <a:noFill/>
              <a:miter lim="400000"/>
            </a:ln>
            <a:effectLst/>
          </p:spPr>
          <p:txBody>
            <a:bodyPr wrap="square" lIns="45719" tIns="45719" rIns="45719" bIns="45719" numCol="1" anchor="ctr">
              <a:noAutofit/>
            </a:bodyPr>
            <a:lstStyle/>
            <a:p>
              <a:endParaRPr/>
            </a:p>
          </p:txBody>
        </p:sp>
        <p:sp>
          <p:nvSpPr>
            <p:cNvPr id="318" name="Freeform: Shape 52"/>
            <p:cNvSpPr/>
            <p:nvPr/>
          </p:nvSpPr>
          <p:spPr>
            <a:xfrm>
              <a:off x="1684395" y="1014462"/>
              <a:ext cx="51961" cy="135792"/>
            </a:xfrm>
            <a:custGeom>
              <a:avLst/>
              <a:gdLst/>
              <a:ahLst/>
              <a:cxnLst>
                <a:cxn ang="0">
                  <a:pos x="wd2" y="hd2"/>
                </a:cxn>
                <a:cxn ang="5400000">
                  <a:pos x="wd2" y="hd2"/>
                </a:cxn>
                <a:cxn ang="10800000">
                  <a:pos x="wd2" y="hd2"/>
                </a:cxn>
                <a:cxn ang="16200000">
                  <a:pos x="wd2" y="hd2"/>
                </a:cxn>
              </a:cxnLst>
              <a:rect l="0" t="0" r="r" b="b"/>
              <a:pathLst>
                <a:path w="19579" h="20911" extrusionOk="0">
                  <a:moveTo>
                    <a:pt x="15389" y="3923"/>
                  </a:moveTo>
                  <a:cubicBezTo>
                    <a:pt x="17110" y="7790"/>
                    <a:pt x="21028" y="12517"/>
                    <a:pt x="19021" y="17009"/>
                  </a:cubicBezTo>
                  <a:cubicBezTo>
                    <a:pt x="18926" y="17985"/>
                    <a:pt x="18256" y="18922"/>
                    <a:pt x="16441" y="19665"/>
                  </a:cubicBezTo>
                  <a:cubicBezTo>
                    <a:pt x="14242" y="20563"/>
                    <a:pt x="11566" y="21266"/>
                    <a:pt x="8412" y="20719"/>
                  </a:cubicBezTo>
                  <a:cubicBezTo>
                    <a:pt x="5163" y="20172"/>
                    <a:pt x="5640" y="18922"/>
                    <a:pt x="6023" y="17868"/>
                  </a:cubicBezTo>
                  <a:cubicBezTo>
                    <a:pt x="7170" y="14548"/>
                    <a:pt x="7648" y="11267"/>
                    <a:pt x="4302" y="8103"/>
                  </a:cubicBezTo>
                  <a:cubicBezTo>
                    <a:pt x="3251" y="7165"/>
                    <a:pt x="2009" y="6267"/>
                    <a:pt x="1053" y="5291"/>
                  </a:cubicBezTo>
                  <a:cubicBezTo>
                    <a:pt x="-285" y="4041"/>
                    <a:pt x="-572" y="2752"/>
                    <a:pt x="1531" y="1619"/>
                  </a:cubicBezTo>
                  <a:cubicBezTo>
                    <a:pt x="3633" y="486"/>
                    <a:pt x="6501" y="-334"/>
                    <a:pt x="10133" y="135"/>
                  </a:cubicBezTo>
                  <a:cubicBezTo>
                    <a:pt x="14529" y="720"/>
                    <a:pt x="14911" y="2361"/>
                    <a:pt x="15389" y="3923"/>
                  </a:cubicBezTo>
                  <a:close/>
                </a:path>
              </a:pathLst>
            </a:custGeom>
            <a:solidFill>
              <a:srgbClr val="C0C0C0"/>
            </a:solidFill>
            <a:ln w="12700" cap="flat">
              <a:noFill/>
              <a:miter lim="400000"/>
            </a:ln>
            <a:effectLst/>
          </p:spPr>
          <p:txBody>
            <a:bodyPr wrap="square" lIns="45719" tIns="45719" rIns="45719" bIns="45719" numCol="1" anchor="ctr">
              <a:noAutofit/>
            </a:bodyPr>
            <a:lstStyle/>
            <a:p>
              <a:endParaRPr/>
            </a:p>
          </p:txBody>
        </p:sp>
        <p:sp>
          <p:nvSpPr>
            <p:cNvPr id="319" name="Freeform: Shape 53"/>
            <p:cNvSpPr/>
            <p:nvPr/>
          </p:nvSpPr>
          <p:spPr>
            <a:xfrm>
              <a:off x="511317" y="1014363"/>
              <a:ext cx="51465" cy="135845"/>
            </a:xfrm>
            <a:custGeom>
              <a:avLst/>
              <a:gdLst/>
              <a:ahLst/>
              <a:cxnLst>
                <a:cxn ang="0">
                  <a:pos x="wd2" y="hd2"/>
                </a:cxn>
                <a:cxn ang="5400000">
                  <a:pos x="wd2" y="hd2"/>
                </a:cxn>
                <a:cxn ang="10800000">
                  <a:pos x="wd2" y="hd2"/>
                </a:cxn>
                <a:cxn ang="16200000">
                  <a:pos x="wd2" y="hd2"/>
                </a:cxn>
              </a:cxnLst>
              <a:rect l="0" t="0" r="r" b="b"/>
              <a:pathLst>
                <a:path w="18185" h="20881" extrusionOk="0">
                  <a:moveTo>
                    <a:pt x="4295" y="2293"/>
                  </a:moveTo>
                  <a:cubicBezTo>
                    <a:pt x="6088" y="266"/>
                    <a:pt x="8328" y="-358"/>
                    <a:pt x="12272" y="188"/>
                  </a:cubicBezTo>
                  <a:cubicBezTo>
                    <a:pt x="16305" y="734"/>
                    <a:pt x="18904" y="2527"/>
                    <a:pt x="18008" y="4243"/>
                  </a:cubicBezTo>
                  <a:cubicBezTo>
                    <a:pt x="17739" y="4788"/>
                    <a:pt x="17201" y="5373"/>
                    <a:pt x="16574" y="5841"/>
                  </a:cubicBezTo>
                  <a:cubicBezTo>
                    <a:pt x="11823" y="9506"/>
                    <a:pt x="10658" y="13366"/>
                    <a:pt x="12451" y="17460"/>
                  </a:cubicBezTo>
                  <a:cubicBezTo>
                    <a:pt x="12989" y="18747"/>
                    <a:pt x="13706" y="20150"/>
                    <a:pt x="9852" y="20774"/>
                  </a:cubicBezTo>
                  <a:cubicBezTo>
                    <a:pt x="7073" y="21242"/>
                    <a:pt x="2682" y="20111"/>
                    <a:pt x="1248" y="18630"/>
                  </a:cubicBezTo>
                  <a:cubicBezTo>
                    <a:pt x="-2696" y="14536"/>
                    <a:pt x="3936" y="2722"/>
                    <a:pt x="4295" y="2293"/>
                  </a:cubicBezTo>
                  <a:close/>
                </a:path>
              </a:pathLst>
            </a:custGeom>
            <a:solidFill>
              <a:srgbClr val="C0C0C0"/>
            </a:solidFill>
            <a:ln w="12700" cap="flat">
              <a:noFill/>
              <a:miter lim="400000"/>
            </a:ln>
            <a:effectLst/>
          </p:spPr>
          <p:txBody>
            <a:bodyPr wrap="square" lIns="45719" tIns="45719" rIns="45719" bIns="45719" numCol="1" anchor="ctr">
              <a:noAutofit/>
            </a:bodyPr>
            <a:lstStyle/>
            <a:p>
              <a:endParaRPr/>
            </a:p>
          </p:txBody>
        </p:sp>
        <p:sp>
          <p:nvSpPr>
            <p:cNvPr id="320" name="Freeform: Shape 54"/>
            <p:cNvSpPr/>
            <p:nvPr/>
          </p:nvSpPr>
          <p:spPr>
            <a:xfrm>
              <a:off x="-1" y="5073"/>
              <a:ext cx="545835" cy="1112782"/>
            </a:xfrm>
            <a:custGeom>
              <a:avLst/>
              <a:gdLst/>
              <a:ahLst/>
              <a:cxnLst>
                <a:cxn ang="0">
                  <a:pos x="wd2" y="hd2"/>
                </a:cxn>
                <a:cxn ang="5400000">
                  <a:pos x="wd2" y="hd2"/>
                </a:cxn>
                <a:cxn ang="10800000">
                  <a:pos x="wd2" y="hd2"/>
                </a:cxn>
                <a:cxn ang="16200000">
                  <a:pos x="wd2" y="hd2"/>
                </a:cxn>
              </a:cxnLst>
              <a:rect l="0" t="0" r="r" b="b"/>
              <a:pathLst>
                <a:path w="21064" h="21542" extrusionOk="0">
                  <a:moveTo>
                    <a:pt x="13153" y="15158"/>
                  </a:moveTo>
                  <a:cubicBezTo>
                    <a:pt x="11186" y="13228"/>
                    <a:pt x="9816" y="11200"/>
                    <a:pt x="8925" y="9079"/>
                  </a:cubicBezTo>
                  <a:cubicBezTo>
                    <a:pt x="8298" y="7606"/>
                    <a:pt x="4657" y="1223"/>
                    <a:pt x="4814" y="982"/>
                  </a:cubicBezTo>
                  <a:cubicBezTo>
                    <a:pt x="5147" y="737"/>
                    <a:pt x="5264" y="39"/>
                    <a:pt x="5391" y="0"/>
                  </a:cubicBezTo>
                  <a:cubicBezTo>
                    <a:pt x="6458" y="545"/>
                    <a:pt x="9767" y="8342"/>
                    <a:pt x="10540" y="9624"/>
                  </a:cubicBezTo>
                  <a:cubicBezTo>
                    <a:pt x="12282" y="12536"/>
                    <a:pt x="14269" y="15084"/>
                    <a:pt x="17421" y="17701"/>
                  </a:cubicBezTo>
                  <a:cubicBezTo>
                    <a:pt x="17451" y="17721"/>
                    <a:pt x="19310" y="19366"/>
                    <a:pt x="20279" y="19989"/>
                  </a:cubicBezTo>
                  <a:cubicBezTo>
                    <a:pt x="20925" y="20353"/>
                    <a:pt x="21082" y="20574"/>
                    <a:pt x="21062" y="20819"/>
                  </a:cubicBezTo>
                  <a:cubicBezTo>
                    <a:pt x="21053" y="21109"/>
                    <a:pt x="20828" y="21075"/>
                    <a:pt x="19966" y="21310"/>
                  </a:cubicBezTo>
                  <a:cubicBezTo>
                    <a:pt x="18654" y="21561"/>
                    <a:pt x="17304" y="21600"/>
                    <a:pt x="15933" y="21467"/>
                  </a:cubicBezTo>
                  <a:cubicBezTo>
                    <a:pt x="13516" y="21134"/>
                    <a:pt x="2000" y="16047"/>
                    <a:pt x="982" y="15709"/>
                  </a:cubicBezTo>
                  <a:cubicBezTo>
                    <a:pt x="590" y="15556"/>
                    <a:pt x="-518" y="14727"/>
                    <a:pt x="285" y="14810"/>
                  </a:cubicBezTo>
                  <a:cubicBezTo>
                    <a:pt x="1469" y="14997"/>
                    <a:pt x="12110" y="19460"/>
                    <a:pt x="14964" y="20451"/>
                  </a:cubicBezTo>
                  <a:cubicBezTo>
                    <a:pt x="17819" y="21442"/>
                    <a:pt x="16756" y="20716"/>
                    <a:pt x="17411" y="20755"/>
                  </a:cubicBezTo>
                  <a:cubicBezTo>
                    <a:pt x="18380" y="20814"/>
                    <a:pt x="18488" y="20402"/>
                    <a:pt x="18322" y="20073"/>
                  </a:cubicBezTo>
                  <a:cubicBezTo>
                    <a:pt x="17960" y="19695"/>
                    <a:pt x="14397" y="16380"/>
                    <a:pt x="13153" y="15158"/>
                  </a:cubicBezTo>
                  <a:close/>
                </a:path>
              </a:pathLst>
            </a:custGeom>
            <a:solidFill>
              <a:srgbClr val="FEFEFE"/>
            </a:solidFill>
            <a:ln w="12700" cap="flat">
              <a:noFill/>
              <a:miter lim="400000"/>
            </a:ln>
            <a:effectLst/>
          </p:spPr>
          <p:txBody>
            <a:bodyPr wrap="square" lIns="45719" tIns="45719" rIns="45719" bIns="45719" numCol="1" anchor="ctr">
              <a:noAutofit/>
            </a:bodyPr>
            <a:lstStyle/>
            <a:p>
              <a:endParaRPr/>
            </a:p>
          </p:txBody>
        </p:sp>
        <p:sp>
          <p:nvSpPr>
            <p:cNvPr id="321" name="Freeform: Shape 55"/>
            <p:cNvSpPr/>
            <p:nvPr/>
          </p:nvSpPr>
          <p:spPr>
            <a:xfrm>
              <a:off x="1702366" y="-1"/>
              <a:ext cx="549730" cy="1117856"/>
            </a:xfrm>
            <a:custGeom>
              <a:avLst/>
              <a:gdLst/>
              <a:ahLst/>
              <a:cxnLst>
                <a:cxn ang="0">
                  <a:pos x="wd2" y="hd2"/>
                </a:cxn>
                <a:cxn ang="5400000">
                  <a:pos x="wd2" y="hd2"/>
                </a:cxn>
                <a:cxn ang="10800000">
                  <a:pos x="wd2" y="hd2"/>
                </a:cxn>
                <a:cxn ang="16200000">
                  <a:pos x="wd2" y="hd2"/>
                </a:cxn>
              </a:cxnLst>
              <a:rect l="0" t="0" r="r" b="b"/>
              <a:pathLst>
                <a:path w="21010" h="21542" extrusionOk="0">
                  <a:moveTo>
                    <a:pt x="7844" y="15187"/>
                  </a:moveTo>
                  <a:cubicBezTo>
                    <a:pt x="9792" y="13266"/>
                    <a:pt x="11150" y="11247"/>
                    <a:pt x="12032" y="9136"/>
                  </a:cubicBezTo>
                  <a:cubicBezTo>
                    <a:pt x="12652" y="7669"/>
                    <a:pt x="16152" y="1212"/>
                    <a:pt x="15997" y="978"/>
                  </a:cubicBezTo>
                  <a:cubicBezTo>
                    <a:pt x="15667" y="733"/>
                    <a:pt x="15551" y="39"/>
                    <a:pt x="15425" y="0"/>
                  </a:cubicBezTo>
                  <a:cubicBezTo>
                    <a:pt x="14368" y="543"/>
                    <a:pt x="11188" y="8402"/>
                    <a:pt x="10422" y="9678"/>
                  </a:cubicBezTo>
                  <a:cubicBezTo>
                    <a:pt x="8697" y="12577"/>
                    <a:pt x="6729" y="15114"/>
                    <a:pt x="3608" y="17719"/>
                  </a:cubicBezTo>
                  <a:cubicBezTo>
                    <a:pt x="3578" y="17738"/>
                    <a:pt x="1737" y="19376"/>
                    <a:pt x="777" y="19997"/>
                  </a:cubicBezTo>
                  <a:cubicBezTo>
                    <a:pt x="137" y="20358"/>
                    <a:pt x="-18" y="20578"/>
                    <a:pt x="1" y="20823"/>
                  </a:cubicBezTo>
                  <a:cubicBezTo>
                    <a:pt x="11" y="21111"/>
                    <a:pt x="234" y="21077"/>
                    <a:pt x="1087" y="21312"/>
                  </a:cubicBezTo>
                  <a:cubicBezTo>
                    <a:pt x="2386" y="21561"/>
                    <a:pt x="3724" y="21600"/>
                    <a:pt x="5081" y="21468"/>
                  </a:cubicBezTo>
                  <a:cubicBezTo>
                    <a:pt x="7475" y="21136"/>
                    <a:pt x="18629" y="16980"/>
                    <a:pt x="19637" y="16643"/>
                  </a:cubicBezTo>
                  <a:cubicBezTo>
                    <a:pt x="20025" y="16491"/>
                    <a:pt x="21582" y="15598"/>
                    <a:pt x="20787" y="15681"/>
                  </a:cubicBezTo>
                  <a:cubicBezTo>
                    <a:pt x="19614" y="15867"/>
                    <a:pt x="8902" y="19610"/>
                    <a:pt x="6041" y="20456"/>
                  </a:cubicBezTo>
                  <a:cubicBezTo>
                    <a:pt x="3179" y="21303"/>
                    <a:pt x="4267" y="20720"/>
                    <a:pt x="3617" y="20759"/>
                  </a:cubicBezTo>
                  <a:cubicBezTo>
                    <a:pt x="2658" y="20818"/>
                    <a:pt x="2551" y="20407"/>
                    <a:pt x="2716" y="20080"/>
                  </a:cubicBezTo>
                  <a:cubicBezTo>
                    <a:pt x="3084" y="19703"/>
                    <a:pt x="6613" y="16404"/>
                    <a:pt x="7844" y="15187"/>
                  </a:cubicBezTo>
                  <a:close/>
                </a:path>
              </a:pathLst>
            </a:custGeom>
            <a:solidFill>
              <a:srgbClr val="FEFEFE"/>
            </a:solidFill>
            <a:ln w="12700" cap="flat">
              <a:noFill/>
              <a:miter lim="400000"/>
            </a:ln>
            <a:effectLst/>
          </p:spPr>
          <p:txBody>
            <a:bodyPr wrap="square" lIns="45719" tIns="45719" rIns="45719" bIns="45719" numCol="1" anchor="ctr">
              <a:noAutofit/>
            </a:bodyPr>
            <a:lstStyle/>
            <a:p>
              <a:endParaRPr/>
            </a:p>
          </p:txBody>
        </p:sp>
      </p:grpSp>
      <p:sp>
        <p:nvSpPr>
          <p:cNvPr id="323" name="Freeform: Shape 56"/>
          <p:cNvSpPr/>
          <p:nvPr/>
        </p:nvSpPr>
        <p:spPr>
          <a:xfrm>
            <a:off x="5194486" y="1933120"/>
            <a:ext cx="596200" cy="580268"/>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24" name="Freeform: Shape 57"/>
          <p:cNvSpPr/>
          <p:nvPr/>
        </p:nvSpPr>
        <p:spPr>
          <a:xfrm>
            <a:off x="2405420" y="1342501"/>
            <a:ext cx="443800" cy="431940"/>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25" name="Freeform: Shape 58"/>
          <p:cNvSpPr/>
          <p:nvPr/>
        </p:nvSpPr>
        <p:spPr>
          <a:xfrm>
            <a:off x="1937985" y="3223302"/>
            <a:ext cx="443800" cy="431940"/>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26" name="Freeform: Shape 59"/>
          <p:cNvSpPr/>
          <p:nvPr/>
        </p:nvSpPr>
        <p:spPr>
          <a:xfrm>
            <a:off x="1649308" y="5346288"/>
            <a:ext cx="660328" cy="642682"/>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27" name="Freeform: Shape 60"/>
          <p:cNvSpPr/>
          <p:nvPr/>
        </p:nvSpPr>
        <p:spPr>
          <a:xfrm>
            <a:off x="2757966" y="2643035"/>
            <a:ext cx="596201" cy="580268"/>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solidFill>
          <a:ln w="12700">
            <a:miter lim="400000"/>
          </a:ln>
        </p:spPr>
        <p:txBody>
          <a:bodyPr lIns="45719" rIns="45719" anchor="ctr"/>
          <a:lstStyle/>
          <a:p>
            <a:endParaRPr/>
          </a:p>
        </p:txBody>
      </p:sp>
      <p:sp>
        <p:nvSpPr>
          <p:cNvPr id="328" name="Freeform: Shape 61"/>
          <p:cNvSpPr/>
          <p:nvPr/>
        </p:nvSpPr>
        <p:spPr>
          <a:xfrm>
            <a:off x="2925312" y="5544451"/>
            <a:ext cx="443801" cy="431940"/>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29" name="Freeform: Shape 62"/>
          <p:cNvSpPr/>
          <p:nvPr/>
        </p:nvSpPr>
        <p:spPr>
          <a:xfrm>
            <a:off x="5433805" y="3722478"/>
            <a:ext cx="660328" cy="642683"/>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30" name="Freeform: Shape 63"/>
          <p:cNvSpPr/>
          <p:nvPr/>
        </p:nvSpPr>
        <p:spPr>
          <a:xfrm>
            <a:off x="3811342" y="2777750"/>
            <a:ext cx="288311" cy="280606"/>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solidFill>
          <a:ln w="12700">
            <a:miter lim="400000"/>
          </a:ln>
        </p:spPr>
        <p:txBody>
          <a:bodyPr lIns="45719" rIns="45719" anchor="ctr"/>
          <a:lstStyle/>
          <a:p>
            <a:endParaRPr/>
          </a:p>
        </p:txBody>
      </p:sp>
      <p:sp>
        <p:nvSpPr>
          <p:cNvPr id="331" name="Freeform: Shape 64"/>
          <p:cNvSpPr/>
          <p:nvPr/>
        </p:nvSpPr>
        <p:spPr>
          <a:xfrm>
            <a:off x="1546691" y="3941597"/>
            <a:ext cx="370900" cy="360987"/>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4"/>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32" name="Freeform: Shape 65"/>
          <p:cNvSpPr/>
          <p:nvPr/>
        </p:nvSpPr>
        <p:spPr>
          <a:xfrm>
            <a:off x="4623880" y="5377495"/>
            <a:ext cx="596200" cy="580267"/>
          </a:xfrm>
          <a:custGeom>
            <a:avLst/>
            <a:gdLst/>
            <a:ahLst/>
            <a:cxnLst>
              <a:cxn ang="0">
                <a:pos x="wd2" y="hd2"/>
              </a:cxn>
              <a:cxn ang="5400000">
                <a:pos x="wd2" y="hd2"/>
              </a:cxn>
              <a:cxn ang="10800000">
                <a:pos x="wd2" y="hd2"/>
              </a:cxn>
              <a:cxn ang="16200000">
                <a:pos x="wd2" y="hd2"/>
              </a:cxn>
            </a:cxnLst>
            <a:rect l="0" t="0" r="r" b="b"/>
            <a:pathLst>
              <a:path w="21577" h="21350" extrusionOk="0">
                <a:moveTo>
                  <a:pt x="10014" y="12491"/>
                </a:moveTo>
                <a:cubicBezTo>
                  <a:pt x="9519" y="12483"/>
                  <a:pt x="9126" y="12891"/>
                  <a:pt x="9126" y="13402"/>
                </a:cubicBezTo>
                <a:cubicBezTo>
                  <a:pt x="9126" y="13937"/>
                  <a:pt x="9503" y="14321"/>
                  <a:pt x="10006" y="14313"/>
                </a:cubicBezTo>
                <a:cubicBezTo>
                  <a:pt x="10517" y="14305"/>
                  <a:pt x="10902" y="13929"/>
                  <a:pt x="10918" y="13410"/>
                </a:cubicBezTo>
                <a:cubicBezTo>
                  <a:pt x="10926" y="12939"/>
                  <a:pt x="10485" y="12499"/>
                  <a:pt x="10014" y="12491"/>
                </a:cubicBezTo>
                <a:close/>
                <a:moveTo>
                  <a:pt x="12136" y="10605"/>
                </a:moveTo>
                <a:cubicBezTo>
                  <a:pt x="11908" y="10605"/>
                  <a:pt x="11767" y="10757"/>
                  <a:pt x="11759" y="10981"/>
                </a:cubicBezTo>
                <a:cubicBezTo>
                  <a:pt x="11751" y="11236"/>
                  <a:pt x="11908" y="11364"/>
                  <a:pt x="12160" y="11404"/>
                </a:cubicBezTo>
                <a:cubicBezTo>
                  <a:pt x="12380" y="11372"/>
                  <a:pt x="12545" y="11244"/>
                  <a:pt x="12537" y="10997"/>
                </a:cubicBezTo>
                <a:cubicBezTo>
                  <a:pt x="12537" y="10749"/>
                  <a:pt x="12380" y="10597"/>
                  <a:pt x="12136" y="10605"/>
                </a:cubicBezTo>
                <a:close/>
                <a:moveTo>
                  <a:pt x="7506" y="9934"/>
                </a:moveTo>
                <a:cubicBezTo>
                  <a:pt x="7168" y="9934"/>
                  <a:pt x="6909" y="10222"/>
                  <a:pt x="6917" y="10581"/>
                </a:cubicBezTo>
                <a:cubicBezTo>
                  <a:pt x="6933" y="10925"/>
                  <a:pt x="7200" y="11189"/>
                  <a:pt x="7522" y="11181"/>
                </a:cubicBezTo>
                <a:cubicBezTo>
                  <a:pt x="7844" y="11173"/>
                  <a:pt x="8096" y="10901"/>
                  <a:pt x="8096" y="10557"/>
                </a:cubicBezTo>
                <a:cubicBezTo>
                  <a:pt x="8096" y="10214"/>
                  <a:pt x="7844" y="9942"/>
                  <a:pt x="7506" y="9934"/>
                </a:cubicBezTo>
                <a:close/>
                <a:moveTo>
                  <a:pt x="14989" y="8927"/>
                </a:moveTo>
                <a:cubicBezTo>
                  <a:pt x="14706" y="8927"/>
                  <a:pt x="14518" y="9119"/>
                  <a:pt x="14518" y="9406"/>
                </a:cubicBezTo>
                <a:cubicBezTo>
                  <a:pt x="14518" y="9686"/>
                  <a:pt x="14706" y="9822"/>
                  <a:pt x="14966" y="9838"/>
                </a:cubicBezTo>
                <a:cubicBezTo>
                  <a:pt x="15249" y="9830"/>
                  <a:pt x="15406" y="9686"/>
                  <a:pt x="15414" y="9391"/>
                </a:cubicBezTo>
                <a:cubicBezTo>
                  <a:pt x="15414" y="9111"/>
                  <a:pt x="15264" y="8927"/>
                  <a:pt x="14989" y="8927"/>
                </a:cubicBezTo>
                <a:close/>
                <a:moveTo>
                  <a:pt x="7899" y="7009"/>
                </a:moveTo>
                <a:cubicBezTo>
                  <a:pt x="7624" y="6985"/>
                  <a:pt x="7396" y="7217"/>
                  <a:pt x="7404" y="7505"/>
                </a:cubicBezTo>
                <a:cubicBezTo>
                  <a:pt x="7412" y="7816"/>
                  <a:pt x="7585" y="8008"/>
                  <a:pt x="7884" y="8032"/>
                </a:cubicBezTo>
                <a:cubicBezTo>
                  <a:pt x="8143" y="8056"/>
                  <a:pt x="8387" y="7800"/>
                  <a:pt x="8387" y="7497"/>
                </a:cubicBezTo>
                <a:cubicBezTo>
                  <a:pt x="8347" y="7233"/>
                  <a:pt x="8198" y="7033"/>
                  <a:pt x="7899" y="7009"/>
                </a:cubicBezTo>
                <a:close/>
                <a:moveTo>
                  <a:pt x="10776" y="6250"/>
                </a:moveTo>
                <a:cubicBezTo>
                  <a:pt x="10210" y="6250"/>
                  <a:pt x="9770" y="6697"/>
                  <a:pt x="9754" y="7289"/>
                </a:cubicBezTo>
                <a:cubicBezTo>
                  <a:pt x="9739" y="7888"/>
                  <a:pt x="10171" y="8376"/>
                  <a:pt x="10729" y="8384"/>
                </a:cubicBezTo>
                <a:cubicBezTo>
                  <a:pt x="11326" y="8392"/>
                  <a:pt x="11790" y="7936"/>
                  <a:pt x="11798" y="7337"/>
                </a:cubicBezTo>
                <a:cubicBezTo>
                  <a:pt x="11806" y="6729"/>
                  <a:pt x="11358" y="6258"/>
                  <a:pt x="10776" y="6250"/>
                </a:cubicBezTo>
                <a:close/>
                <a:moveTo>
                  <a:pt x="15882" y="15"/>
                </a:moveTo>
                <a:cubicBezTo>
                  <a:pt x="16166" y="-29"/>
                  <a:pt x="16467" y="25"/>
                  <a:pt x="16734" y="185"/>
                </a:cubicBezTo>
                <a:cubicBezTo>
                  <a:pt x="17269" y="512"/>
                  <a:pt x="17505" y="1184"/>
                  <a:pt x="17277" y="1783"/>
                </a:cubicBezTo>
                <a:cubicBezTo>
                  <a:pt x="17049" y="2374"/>
                  <a:pt x="16459" y="2702"/>
                  <a:pt x="15815" y="2598"/>
                </a:cubicBezTo>
                <a:cubicBezTo>
                  <a:pt x="15713" y="2582"/>
                  <a:pt x="15610" y="2574"/>
                  <a:pt x="15508" y="2558"/>
                </a:cubicBezTo>
                <a:cubicBezTo>
                  <a:pt x="14974" y="3493"/>
                  <a:pt x="14400" y="4396"/>
                  <a:pt x="13779" y="5267"/>
                </a:cubicBezTo>
                <a:cubicBezTo>
                  <a:pt x="13818" y="5435"/>
                  <a:pt x="13975" y="5475"/>
                  <a:pt x="14085" y="5563"/>
                </a:cubicBezTo>
                <a:cubicBezTo>
                  <a:pt x="14848" y="6146"/>
                  <a:pt x="15461" y="6857"/>
                  <a:pt x="15823" y="7768"/>
                </a:cubicBezTo>
                <a:cubicBezTo>
                  <a:pt x="16161" y="7856"/>
                  <a:pt x="16436" y="7632"/>
                  <a:pt x="16750" y="7569"/>
                </a:cubicBezTo>
                <a:cubicBezTo>
                  <a:pt x="16939" y="7529"/>
                  <a:pt x="17120" y="7465"/>
                  <a:pt x="17308" y="7417"/>
                </a:cubicBezTo>
                <a:cubicBezTo>
                  <a:pt x="17505" y="7361"/>
                  <a:pt x="17505" y="7193"/>
                  <a:pt x="17528" y="7033"/>
                </a:cubicBezTo>
                <a:cubicBezTo>
                  <a:pt x="17630" y="6394"/>
                  <a:pt x="18102" y="5946"/>
                  <a:pt x="18715" y="5906"/>
                </a:cubicBezTo>
                <a:cubicBezTo>
                  <a:pt x="19297" y="5858"/>
                  <a:pt x="19863" y="6258"/>
                  <a:pt x="20028" y="6833"/>
                </a:cubicBezTo>
                <a:cubicBezTo>
                  <a:pt x="20201" y="7441"/>
                  <a:pt x="19941" y="8072"/>
                  <a:pt x="19407" y="8368"/>
                </a:cubicBezTo>
                <a:cubicBezTo>
                  <a:pt x="18857" y="8663"/>
                  <a:pt x="18228" y="8543"/>
                  <a:pt x="17803" y="8056"/>
                </a:cubicBezTo>
                <a:cubicBezTo>
                  <a:pt x="17725" y="7968"/>
                  <a:pt x="17678" y="7848"/>
                  <a:pt x="17552" y="7816"/>
                </a:cubicBezTo>
                <a:cubicBezTo>
                  <a:pt x="17088" y="8016"/>
                  <a:pt x="16609" y="8152"/>
                  <a:pt x="16121" y="8272"/>
                </a:cubicBezTo>
                <a:cubicBezTo>
                  <a:pt x="16035" y="8376"/>
                  <a:pt x="16106" y="8480"/>
                  <a:pt x="16129" y="8575"/>
                </a:cubicBezTo>
                <a:cubicBezTo>
                  <a:pt x="16326" y="9311"/>
                  <a:pt x="16357" y="10062"/>
                  <a:pt x="16271" y="10821"/>
                </a:cubicBezTo>
                <a:cubicBezTo>
                  <a:pt x="16255" y="10949"/>
                  <a:pt x="16216" y="11085"/>
                  <a:pt x="16349" y="11181"/>
                </a:cubicBezTo>
                <a:cubicBezTo>
                  <a:pt x="17261" y="11700"/>
                  <a:pt x="18071" y="12355"/>
                  <a:pt x="18935" y="12939"/>
                </a:cubicBezTo>
                <a:cubicBezTo>
                  <a:pt x="19100" y="13042"/>
                  <a:pt x="19265" y="13146"/>
                  <a:pt x="19430" y="13250"/>
                </a:cubicBezTo>
                <a:cubicBezTo>
                  <a:pt x="19863" y="12891"/>
                  <a:pt x="20342" y="12811"/>
                  <a:pt x="20853" y="13058"/>
                </a:cubicBezTo>
                <a:cubicBezTo>
                  <a:pt x="21317" y="13282"/>
                  <a:pt x="21561" y="13674"/>
                  <a:pt x="21576" y="14193"/>
                </a:cubicBezTo>
                <a:cubicBezTo>
                  <a:pt x="21592" y="14944"/>
                  <a:pt x="21002" y="15544"/>
                  <a:pt x="20271" y="15536"/>
                </a:cubicBezTo>
                <a:cubicBezTo>
                  <a:pt x="19525" y="15528"/>
                  <a:pt x="18959" y="14880"/>
                  <a:pt x="19014" y="14113"/>
                </a:cubicBezTo>
                <a:cubicBezTo>
                  <a:pt x="19022" y="13945"/>
                  <a:pt x="19140" y="13786"/>
                  <a:pt x="19053" y="13610"/>
                </a:cubicBezTo>
                <a:cubicBezTo>
                  <a:pt x="18196" y="13010"/>
                  <a:pt x="17340" y="12411"/>
                  <a:pt x="16475" y="11820"/>
                </a:cubicBezTo>
                <a:cubicBezTo>
                  <a:pt x="16357" y="11740"/>
                  <a:pt x="16255" y="11572"/>
                  <a:pt x="16066" y="11676"/>
                </a:cubicBezTo>
                <a:cubicBezTo>
                  <a:pt x="15673" y="13058"/>
                  <a:pt x="14832" y="14089"/>
                  <a:pt x="13622" y="14824"/>
                </a:cubicBezTo>
                <a:cubicBezTo>
                  <a:pt x="13999" y="15440"/>
                  <a:pt x="14510" y="15935"/>
                  <a:pt x="14942" y="16503"/>
                </a:cubicBezTo>
                <a:cubicBezTo>
                  <a:pt x="15044" y="16638"/>
                  <a:pt x="15154" y="16774"/>
                  <a:pt x="15257" y="16910"/>
                </a:cubicBezTo>
                <a:cubicBezTo>
                  <a:pt x="15406" y="16878"/>
                  <a:pt x="15555" y="16846"/>
                  <a:pt x="15713" y="16822"/>
                </a:cubicBezTo>
                <a:cubicBezTo>
                  <a:pt x="16333" y="16734"/>
                  <a:pt x="16884" y="17062"/>
                  <a:pt x="17104" y="17621"/>
                </a:cubicBezTo>
                <a:cubicBezTo>
                  <a:pt x="17324" y="18181"/>
                  <a:pt x="17143" y="18828"/>
                  <a:pt x="16656" y="19180"/>
                </a:cubicBezTo>
                <a:cubicBezTo>
                  <a:pt x="16176" y="19531"/>
                  <a:pt x="15508" y="19499"/>
                  <a:pt x="15060" y="19100"/>
                </a:cubicBezTo>
                <a:cubicBezTo>
                  <a:pt x="14620" y="18700"/>
                  <a:pt x="14502" y="18053"/>
                  <a:pt x="14777" y="17502"/>
                </a:cubicBezTo>
                <a:cubicBezTo>
                  <a:pt x="14809" y="17430"/>
                  <a:pt x="14864" y="17366"/>
                  <a:pt x="14903" y="17302"/>
                </a:cubicBezTo>
                <a:cubicBezTo>
                  <a:pt x="14337" y="16535"/>
                  <a:pt x="13755" y="15783"/>
                  <a:pt x="13079" y="15112"/>
                </a:cubicBezTo>
                <a:cubicBezTo>
                  <a:pt x="12128" y="15560"/>
                  <a:pt x="11122" y="15672"/>
                  <a:pt x="10092" y="15552"/>
                </a:cubicBezTo>
                <a:cubicBezTo>
                  <a:pt x="9967" y="16638"/>
                  <a:pt x="9833" y="17733"/>
                  <a:pt x="9707" y="18820"/>
                </a:cubicBezTo>
                <a:cubicBezTo>
                  <a:pt x="10485" y="19180"/>
                  <a:pt x="10776" y="19987"/>
                  <a:pt x="10383" y="20690"/>
                </a:cubicBezTo>
                <a:cubicBezTo>
                  <a:pt x="10014" y="21345"/>
                  <a:pt x="9165" y="21553"/>
                  <a:pt x="8544" y="21129"/>
                </a:cubicBezTo>
                <a:cubicBezTo>
                  <a:pt x="7923" y="20706"/>
                  <a:pt x="7789" y="19843"/>
                  <a:pt x="8245" y="19236"/>
                </a:cubicBezTo>
                <a:cubicBezTo>
                  <a:pt x="8426" y="19012"/>
                  <a:pt x="8654" y="18868"/>
                  <a:pt x="8921" y="18780"/>
                </a:cubicBezTo>
                <a:cubicBezTo>
                  <a:pt x="9039" y="18748"/>
                  <a:pt x="9196" y="18772"/>
                  <a:pt x="9236" y="18596"/>
                </a:cubicBezTo>
                <a:cubicBezTo>
                  <a:pt x="9322" y="17661"/>
                  <a:pt x="9424" y="16734"/>
                  <a:pt x="9574" y="15815"/>
                </a:cubicBezTo>
                <a:cubicBezTo>
                  <a:pt x="9558" y="15759"/>
                  <a:pt x="9582" y="15680"/>
                  <a:pt x="9605" y="15616"/>
                </a:cubicBezTo>
                <a:cubicBezTo>
                  <a:pt x="9597" y="15456"/>
                  <a:pt x="9487" y="15424"/>
                  <a:pt x="9369" y="15392"/>
                </a:cubicBezTo>
                <a:cubicBezTo>
                  <a:pt x="8638" y="15184"/>
                  <a:pt x="7978" y="14832"/>
                  <a:pt x="7396" y="14345"/>
                </a:cubicBezTo>
                <a:cubicBezTo>
                  <a:pt x="7239" y="14209"/>
                  <a:pt x="7137" y="14193"/>
                  <a:pt x="7035" y="14385"/>
                </a:cubicBezTo>
                <a:cubicBezTo>
                  <a:pt x="6980" y="14481"/>
                  <a:pt x="6925" y="14569"/>
                  <a:pt x="6854" y="14649"/>
                </a:cubicBezTo>
                <a:cubicBezTo>
                  <a:pt x="6618" y="14936"/>
                  <a:pt x="6500" y="15184"/>
                  <a:pt x="6736" y="15592"/>
                </a:cubicBezTo>
                <a:cubicBezTo>
                  <a:pt x="7027" y="16103"/>
                  <a:pt x="6799" y="16766"/>
                  <a:pt x="6327" y="17118"/>
                </a:cubicBezTo>
                <a:cubicBezTo>
                  <a:pt x="5871" y="17462"/>
                  <a:pt x="5243" y="17462"/>
                  <a:pt x="4787" y="17118"/>
                </a:cubicBezTo>
                <a:cubicBezTo>
                  <a:pt x="4323" y="16766"/>
                  <a:pt x="4150" y="16135"/>
                  <a:pt x="4362" y="15584"/>
                </a:cubicBezTo>
                <a:cubicBezTo>
                  <a:pt x="4575" y="15048"/>
                  <a:pt x="5125" y="14665"/>
                  <a:pt x="5675" y="14785"/>
                </a:cubicBezTo>
                <a:cubicBezTo>
                  <a:pt x="6068" y="14872"/>
                  <a:pt x="6233" y="14729"/>
                  <a:pt x="6422" y="14433"/>
                </a:cubicBezTo>
                <a:cubicBezTo>
                  <a:pt x="6799" y="13842"/>
                  <a:pt x="6815" y="13850"/>
                  <a:pt x="6422" y="13306"/>
                </a:cubicBezTo>
                <a:cubicBezTo>
                  <a:pt x="6115" y="12867"/>
                  <a:pt x="5879" y="12395"/>
                  <a:pt x="5699" y="11892"/>
                </a:cubicBezTo>
                <a:cubicBezTo>
                  <a:pt x="5651" y="11756"/>
                  <a:pt x="5644" y="11596"/>
                  <a:pt x="5455" y="11564"/>
                </a:cubicBezTo>
                <a:cubicBezTo>
                  <a:pt x="5368" y="11612"/>
                  <a:pt x="5274" y="11604"/>
                  <a:pt x="5180" y="11596"/>
                </a:cubicBezTo>
                <a:cubicBezTo>
                  <a:pt x="4559" y="11668"/>
                  <a:pt x="3938" y="11692"/>
                  <a:pt x="3317" y="11708"/>
                </a:cubicBezTo>
                <a:cubicBezTo>
                  <a:pt x="3183" y="11724"/>
                  <a:pt x="3058" y="11748"/>
                  <a:pt x="2924" y="11748"/>
                </a:cubicBezTo>
                <a:cubicBezTo>
                  <a:pt x="2704" y="11756"/>
                  <a:pt x="2554" y="11812"/>
                  <a:pt x="2460" y="12068"/>
                </a:cubicBezTo>
                <a:cubicBezTo>
                  <a:pt x="2232" y="12691"/>
                  <a:pt x="1619" y="13002"/>
                  <a:pt x="1014" y="12875"/>
                </a:cubicBezTo>
                <a:cubicBezTo>
                  <a:pt x="416" y="12747"/>
                  <a:pt x="8" y="12243"/>
                  <a:pt x="0" y="11628"/>
                </a:cubicBezTo>
                <a:cubicBezTo>
                  <a:pt x="-8" y="10981"/>
                  <a:pt x="377" y="10469"/>
                  <a:pt x="982" y="10317"/>
                </a:cubicBezTo>
                <a:cubicBezTo>
                  <a:pt x="1588" y="10166"/>
                  <a:pt x="2185" y="10477"/>
                  <a:pt x="2460" y="11077"/>
                </a:cubicBezTo>
                <a:cubicBezTo>
                  <a:pt x="2492" y="11133"/>
                  <a:pt x="2515" y="11197"/>
                  <a:pt x="2539" y="11260"/>
                </a:cubicBezTo>
                <a:cubicBezTo>
                  <a:pt x="3403" y="11205"/>
                  <a:pt x="4260" y="11149"/>
                  <a:pt x="5125" y="11093"/>
                </a:cubicBezTo>
                <a:cubicBezTo>
                  <a:pt x="5251" y="11085"/>
                  <a:pt x="5431" y="11133"/>
                  <a:pt x="5463" y="10917"/>
                </a:cubicBezTo>
                <a:cubicBezTo>
                  <a:pt x="5337" y="10222"/>
                  <a:pt x="5368" y="9542"/>
                  <a:pt x="5510" y="8855"/>
                </a:cubicBezTo>
                <a:cubicBezTo>
                  <a:pt x="4952" y="8535"/>
                  <a:pt x="4480" y="8088"/>
                  <a:pt x="3867" y="7864"/>
                </a:cubicBezTo>
                <a:cubicBezTo>
                  <a:pt x="3238" y="8384"/>
                  <a:pt x="2421" y="8304"/>
                  <a:pt x="1973" y="7680"/>
                </a:cubicBezTo>
                <a:cubicBezTo>
                  <a:pt x="1540" y="7073"/>
                  <a:pt x="1698" y="6194"/>
                  <a:pt x="2326" y="5795"/>
                </a:cubicBezTo>
                <a:cubicBezTo>
                  <a:pt x="2940" y="5403"/>
                  <a:pt x="3765" y="5611"/>
                  <a:pt x="4126" y="6250"/>
                </a:cubicBezTo>
                <a:cubicBezTo>
                  <a:pt x="4284" y="6530"/>
                  <a:pt x="4315" y="6825"/>
                  <a:pt x="4276" y="7137"/>
                </a:cubicBezTo>
                <a:cubicBezTo>
                  <a:pt x="4260" y="7265"/>
                  <a:pt x="4189" y="7401"/>
                  <a:pt x="4331" y="7505"/>
                </a:cubicBezTo>
                <a:cubicBezTo>
                  <a:pt x="4802" y="7720"/>
                  <a:pt x="5172" y="8136"/>
                  <a:pt x="5683" y="8280"/>
                </a:cubicBezTo>
                <a:cubicBezTo>
                  <a:pt x="5942" y="7441"/>
                  <a:pt x="6375" y="6713"/>
                  <a:pt x="7003" y="6114"/>
                </a:cubicBezTo>
                <a:cubicBezTo>
                  <a:pt x="7058" y="5946"/>
                  <a:pt x="6940" y="5834"/>
                  <a:pt x="6870" y="5715"/>
                </a:cubicBezTo>
                <a:cubicBezTo>
                  <a:pt x="6288" y="4708"/>
                  <a:pt x="5706" y="3693"/>
                  <a:pt x="5125" y="2686"/>
                </a:cubicBezTo>
                <a:cubicBezTo>
                  <a:pt x="4677" y="2774"/>
                  <a:pt x="4260" y="2742"/>
                  <a:pt x="3899" y="2438"/>
                </a:cubicBezTo>
                <a:cubicBezTo>
                  <a:pt x="3340" y="1975"/>
                  <a:pt x="3262" y="1144"/>
                  <a:pt x="3718" y="584"/>
                </a:cubicBezTo>
                <a:cubicBezTo>
                  <a:pt x="4174" y="17"/>
                  <a:pt x="5030" y="-47"/>
                  <a:pt x="5565" y="448"/>
                </a:cubicBezTo>
                <a:cubicBezTo>
                  <a:pt x="6123" y="960"/>
                  <a:pt x="6131" y="1759"/>
                  <a:pt x="5589" y="2358"/>
                </a:cubicBezTo>
                <a:cubicBezTo>
                  <a:pt x="5573" y="2462"/>
                  <a:pt x="5612" y="2542"/>
                  <a:pt x="5659" y="2622"/>
                </a:cubicBezTo>
                <a:cubicBezTo>
                  <a:pt x="6249" y="3645"/>
                  <a:pt x="6846" y="4676"/>
                  <a:pt x="7436" y="5723"/>
                </a:cubicBezTo>
                <a:cubicBezTo>
                  <a:pt x="8033" y="5227"/>
                  <a:pt x="8709" y="4892"/>
                  <a:pt x="9448" y="4684"/>
                </a:cubicBezTo>
                <a:cubicBezTo>
                  <a:pt x="9597" y="4644"/>
                  <a:pt x="9849" y="4692"/>
                  <a:pt x="9833" y="4396"/>
                </a:cubicBezTo>
                <a:cubicBezTo>
                  <a:pt x="9817" y="4140"/>
                  <a:pt x="9817" y="3941"/>
                  <a:pt x="9487" y="3821"/>
                </a:cubicBezTo>
                <a:cubicBezTo>
                  <a:pt x="8835" y="3589"/>
                  <a:pt x="8536" y="2886"/>
                  <a:pt x="8740" y="2230"/>
                </a:cubicBezTo>
                <a:cubicBezTo>
                  <a:pt x="8937" y="1591"/>
                  <a:pt x="9558" y="1216"/>
                  <a:pt x="10218" y="1343"/>
                </a:cubicBezTo>
                <a:cubicBezTo>
                  <a:pt x="10839" y="1463"/>
                  <a:pt x="11287" y="2047"/>
                  <a:pt x="11248" y="2702"/>
                </a:cubicBezTo>
                <a:cubicBezTo>
                  <a:pt x="11216" y="3173"/>
                  <a:pt x="11012" y="3565"/>
                  <a:pt x="10588" y="3757"/>
                </a:cubicBezTo>
                <a:cubicBezTo>
                  <a:pt x="10273" y="3893"/>
                  <a:pt x="10265" y="4116"/>
                  <a:pt x="10328" y="4364"/>
                </a:cubicBezTo>
                <a:cubicBezTo>
                  <a:pt x="10399" y="4644"/>
                  <a:pt x="10635" y="4492"/>
                  <a:pt x="10792" y="4492"/>
                </a:cubicBezTo>
                <a:cubicBezTo>
                  <a:pt x="11696" y="4484"/>
                  <a:pt x="12553" y="4716"/>
                  <a:pt x="13370" y="5091"/>
                </a:cubicBezTo>
                <a:cubicBezTo>
                  <a:pt x="13897" y="4252"/>
                  <a:pt x="14423" y="3413"/>
                  <a:pt x="14942" y="2574"/>
                </a:cubicBezTo>
                <a:cubicBezTo>
                  <a:pt x="15021" y="2438"/>
                  <a:pt x="15154" y="2326"/>
                  <a:pt x="15099" y="2143"/>
                </a:cubicBezTo>
                <a:cubicBezTo>
                  <a:pt x="14683" y="1591"/>
                  <a:pt x="14691" y="920"/>
                  <a:pt x="15123" y="432"/>
                </a:cubicBezTo>
                <a:cubicBezTo>
                  <a:pt x="15327" y="201"/>
                  <a:pt x="15597" y="59"/>
                  <a:pt x="15882" y="15"/>
                </a:cubicBezTo>
                <a:close/>
              </a:path>
            </a:pathLst>
          </a:custGeom>
          <a:solidFill>
            <a:srgbClr val="FFFFFF">
              <a:alpha val="80000"/>
            </a:srgbClr>
          </a:solidFill>
          <a:ln w="12700">
            <a:miter lim="400000"/>
          </a:ln>
        </p:spPr>
        <p:txBody>
          <a:bodyPr lIns="45719" rIns="45719" anchor="ctr"/>
          <a:lstStyle/>
          <a:p>
            <a:endParaRPr/>
          </a:p>
        </p:txBody>
      </p:sp>
      <p:sp>
        <p:nvSpPr>
          <p:cNvPr id="333" name="TextBox 1"/>
          <p:cNvSpPr txBox="1"/>
          <p:nvPr/>
        </p:nvSpPr>
        <p:spPr>
          <a:xfrm>
            <a:off x="6483826" y="4703299"/>
            <a:ext cx="5051682" cy="1015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a:solidFill>
                  <a:srgbClr val="FFFFFF"/>
                </a:solidFill>
              </a:defRPr>
            </a:lvl1pPr>
          </a:lstStyle>
          <a:p>
            <a:pPr algn="ctr"/>
            <a:r>
              <a:rPr lang="en-US" sz="2400"/>
              <a:t>Team 1</a:t>
            </a:r>
          </a:p>
          <a:p>
            <a:pPr algn="ctr"/>
            <a:r>
              <a:t>Cristal Garcia, Karlos Dodson, Laura Tociu, Surendiran Rangaraj</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83">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87">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extBox 1">
            <a:extLst>
              <a:ext uri="{FF2B5EF4-FFF2-40B4-BE49-F238E27FC236}">
                <a16:creationId xmlns:a16="http://schemas.microsoft.com/office/drawing/2014/main" id="{29E2714A-BE29-4E83-A155-D5802C472B0A}"/>
              </a:ext>
            </a:extLst>
          </p:cNvPr>
          <p:cNvSpPr txBox="1"/>
          <p:nvPr/>
        </p:nvSpPr>
        <p:spPr>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ko-KR" sz="5600" kern="1200">
                <a:solidFill>
                  <a:srgbClr val="FFFFFF"/>
                </a:solidFill>
                <a:latin typeface="+mj-lt"/>
                <a:ea typeface="+mj-ea"/>
                <a:cs typeface="+mj-cs"/>
              </a:rPr>
              <a:t>Methodology</a:t>
            </a:r>
          </a:p>
        </p:txBody>
      </p:sp>
    </p:spTree>
    <p:extLst>
      <p:ext uri="{BB962C8B-B14F-4D97-AF65-F5344CB8AC3E}">
        <p14:creationId xmlns:p14="http://schemas.microsoft.com/office/powerpoint/2010/main" val="2091788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Data Platform</a:t>
            </a:r>
          </a:p>
        </p:txBody>
      </p:sp>
      <p:sp>
        <p:nvSpPr>
          <p:cNvPr id="3" name="Rounded Rectangle 4">
            <a:extLst>
              <a:ext uri="{FF2B5EF4-FFF2-40B4-BE49-F238E27FC236}">
                <a16:creationId xmlns:a16="http://schemas.microsoft.com/office/drawing/2014/main" id="{844936DF-BABD-4610-B68B-31391A02C937}"/>
              </a:ext>
            </a:extLst>
          </p:cNvPr>
          <p:cNvSpPr/>
          <p:nvPr/>
        </p:nvSpPr>
        <p:spPr>
          <a:xfrm>
            <a:off x="3670380" y="1857478"/>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7" name="Right Arrow 6">
            <a:extLst>
              <a:ext uri="{FF2B5EF4-FFF2-40B4-BE49-F238E27FC236}">
                <a16:creationId xmlns:a16="http://schemas.microsoft.com/office/drawing/2014/main" id="{5A13A25A-4821-4538-9959-DDBD22B5E284}"/>
              </a:ext>
            </a:extLst>
          </p:cNvPr>
          <p:cNvSpPr/>
          <p:nvPr/>
        </p:nvSpPr>
        <p:spPr>
          <a:xfrm>
            <a:off x="3670380" y="2037746"/>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TextBox 7">
            <a:extLst>
              <a:ext uri="{FF2B5EF4-FFF2-40B4-BE49-F238E27FC236}">
                <a16:creationId xmlns:a16="http://schemas.microsoft.com/office/drawing/2014/main" id="{4C74B34F-E5ED-4B2F-A846-4944A897D48E}"/>
              </a:ext>
            </a:extLst>
          </p:cNvPr>
          <p:cNvSpPr txBox="1"/>
          <p:nvPr/>
        </p:nvSpPr>
        <p:spPr>
          <a:xfrm>
            <a:off x="3570511" y="2160560"/>
            <a:ext cx="1322477" cy="577081"/>
          </a:xfrm>
          <a:prstGeom prst="rect">
            <a:avLst/>
          </a:prstGeom>
          <a:noFill/>
        </p:spPr>
        <p:txBody>
          <a:bodyPr wrap="square" rtlCol="0">
            <a:spAutoFit/>
          </a:bodyPr>
          <a:lstStyle/>
          <a:p>
            <a:pPr algn="ctr"/>
            <a:r>
              <a:rPr lang="en-US" altLang="ko-KR" sz="1050" b="1">
                <a:solidFill>
                  <a:schemeClr val="bg1"/>
                </a:solidFill>
                <a:cs typeface="Arial" pitchFamily="34" charset="0"/>
              </a:rPr>
              <a:t>Data Curation/Data Science</a:t>
            </a:r>
          </a:p>
        </p:txBody>
      </p:sp>
      <p:sp>
        <p:nvSpPr>
          <p:cNvPr id="9" name="Rounded Rectangle 64">
            <a:extLst>
              <a:ext uri="{FF2B5EF4-FFF2-40B4-BE49-F238E27FC236}">
                <a16:creationId xmlns:a16="http://schemas.microsoft.com/office/drawing/2014/main" id="{C440F66F-C65B-4FA9-8390-DE9E5A3BFEEF}"/>
              </a:ext>
            </a:extLst>
          </p:cNvPr>
          <p:cNvSpPr/>
          <p:nvPr/>
        </p:nvSpPr>
        <p:spPr>
          <a:xfrm>
            <a:off x="6371295" y="1857478"/>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3" name="Right Arrow 66">
            <a:extLst>
              <a:ext uri="{FF2B5EF4-FFF2-40B4-BE49-F238E27FC236}">
                <a16:creationId xmlns:a16="http://schemas.microsoft.com/office/drawing/2014/main" id="{F8B6DB84-B7EE-47C9-B0D6-A0C4B15CCD96}"/>
              </a:ext>
            </a:extLst>
          </p:cNvPr>
          <p:cNvSpPr/>
          <p:nvPr/>
        </p:nvSpPr>
        <p:spPr>
          <a:xfrm>
            <a:off x="6371294" y="2037746"/>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id="{74FDB83A-4E45-42FF-A520-F6A4552CF7B5}"/>
              </a:ext>
            </a:extLst>
          </p:cNvPr>
          <p:cNvSpPr txBox="1"/>
          <p:nvPr/>
        </p:nvSpPr>
        <p:spPr>
          <a:xfrm>
            <a:off x="6626567" y="2241351"/>
            <a:ext cx="752147" cy="415498"/>
          </a:xfrm>
          <a:prstGeom prst="rect">
            <a:avLst/>
          </a:prstGeom>
          <a:noFill/>
        </p:spPr>
        <p:txBody>
          <a:bodyPr wrap="square" rtlCol="0">
            <a:spAutoFit/>
          </a:bodyPr>
          <a:lstStyle/>
          <a:p>
            <a:pPr algn="ctr"/>
            <a:r>
              <a:rPr lang="en-US" altLang="ko-KR" sz="1050" b="1">
                <a:solidFill>
                  <a:schemeClr val="bg1"/>
                </a:solidFill>
                <a:cs typeface="Arial" pitchFamily="34" charset="0"/>
              </a:rPr>
              <a:t>Data Delivery</a:t>
            </a:r>
            <a:endParaRPr lang="ko-KR" altLang="en-US" sz="1050" b="1">
              <a:solidFill>
                <a:schemeClr val="bg1"/>
              </a:solidFill>
              <a:cs typeface="Arial" pitchFamily="34" charset="0"/>
            </a:endParaRPr>
          </a:p>
        </p:txBody>
      </p:sp>
      <p:sp>
        <p:nvSpPr>
          <p:cNvPr id="15" name="Rounded Rectangle 71">
            <a:extLst>
              <a:ext uri="{FF2B5EF4-FFF2-40B4-BE49-F238E27FC236}">
                <a16:creationId xmlns:a16="http://schemas.microsoft.com/office/drawing/2014/main" id="{8C73E481-D8C5-464A-85DC-EE0BD90C877B}"/>
              </a:ext>
            </a:extLst>
          </p:cNvPr>
          <p:cNvSpPr/>
          <p:nvPr/>
        </p:nvSpPr>
        <p:spPr>
          <a:xfrm>
            <a:off x="9051763" y="1857478"/>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sp>
        <p:nvSpPr>
          <p:cNvPr id="19" name="Right Arrow 73">
            <a:extLst>
              <a:ext uri="{FF2B5EF4-FFF2-40B4-BE49-F238E27FC236}">
                <a16:creationId xmlns:a16="http://schemas.microsoft.com/office/drawing/2014/main" id="{A57B2541-24BA-48AC-831B-2D2F1FE999E9}"/>
              </a:ext>
            </a:extLst>
          </p:cNvPr>
          <p:cNvSpPr/>
          <p:nvPr/>
        </p:nvSpPr>
        <p:spPr>
          <a:xfrm>
            <a:off x="9051763" y="2037746"/>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Box 19">
            <a:extLst>
              <a:ext uri="{FF2B5EF4-FFF2-40B4-BE49-F238E27FC236}">
                <a16:creationId xmlns:a16="http://schemas.microsoft.com/office/drawing/2014/main" id="{3E2C7A36-81F0-4392-B89F-12DFBEA441A3}"/>
              </a:ext>
            </a:extLst>
          </p:cNvPr>
          <p:cNvSpPr txBox="1"/>
          <p:nvPr/>
        </p:nvSpPr>
        <p:spPr>
          <a:xfrm>
            <a:off x="9307036" y="2358328"/>
            <a:ext cx="752148" cy="253916"/>
          </a:xfrm>
          <a:prstGeom prst="rect">
            <a:avLst/>
          </a:prstGeom>
          <a:noFill/>
        </p:spPr>
        <p:txBody>
          <a:bodyPr wrap="square" rtlCol="0">
            <a:spAutoFit/>
          </a:bodyPr>
          <a:lstStyle/>
          <a:p>
            <a:pPr algn="ctr"/>
            <a:r>
              <a:rPr lang="en-US" altLang="ko-KR" sz="1050" b="1">
                <a:solidFill>
                  <a:schemeClr val="bg1"/>
                </a:solidFill>
                <a:cs typeface="Arial" pitchFamily="34" charset="0"/>
              </a:rPr>
              <a:t>Insights</a:t>
            </a:r>
            <a:endParaRPr lang="ko-KR" altLang="en-US" sz="1050" b="1">
              <a:solidFill>
                <a:schemeClr val="bg1"/>
              </a:solidFill>
              <a:cs typeface="Arial" pitchFamily="34" charset="0"/>
            </a:endParaRPr>
          </a:p>
        </p:txBody>
      </p:sp>
      <p:sp>
        <p:nvSpPr>
          <p:cNvPr id="21" name="Rounded Rectangle 78">
            <a:extLst>
              <a:ext uri="{FF2B5EF4-FFF2-40B4-BE49-F238E27FC236}">
                <a16:creationId xmlns:a16="http://schemas.microsoft.com/office/drawing/2014/main" id="{45E6DBF1-06BE-4C81-BDC3-B701B15B175C}"/>
              </a:ext>
            </a:extLst>
          </p:cNvPr>
          <p:cNvSpPr/>
          <p:nvPr/>
        </p:nvSpPr>
        <p:spPr>
          <a:xfrm>
            <a:off x="989912" y="1857478"/>
            <a:ext cx="2152726"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1200"/>
          </a:p>
        </p:txBody>
      </p:sp>
      <p:sp>
        <p:nvSpPr>
          <p:cNvPr id="25" name="Right Arrow 80">
            <a:extLst>
              <a:ext uri="{FF2B5EF4-FFF2-40B4-BE49-F238E27FC236}">
                <a16:creationId xmlns:a16="http://schemas.microsoft.com/office/drawing/2014/main" id="{09ED9D97-D796-4331-98CD-0DC91C2CC24D}"/>
              </a:ext>
            </a:extLst>
          </p:cNvPr>
          <p:cNvSpPr/>
          <p:nvPr/>
        </p:nvSpPr>
        <p:spPr>
          <a:xfrm>
            <a:off x="989912" y="2037746"/>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TextBox 25">
            <a:extLst>
              <a:ext uri="{FF2B5EF4-FFF2-40B4-BE49-F238E27FC236}">
                <a16:creationId xmlns:a16="http://schemas.microsoft.com/office/drawing/2014/main" id="{C3A2A9C4-7FB8-40F1-A798-A6A95FCE74AD}"/>
              </a:ext>
            </a:extLst>
          </p:cNvPr>
          <p:cNvSpPr txBox="1"/>
          <p:nvPr/>
        </p:nvSpPr>
        <p:spPr>
          <a:xfrm>
            <a:off x="1224315" y="2255738"/>
            <a:ext cx="846085" cy="415498"/>
          </a:xfrm>
          <a:prstGeom prst="rect">
            <a:avLst/>
          </a:prstGeom>
          <a:noFill/>
        </p:spPr>
        <p:txBody>
          <a:bodyPr wrap="square" rtlCol="0">
            <a:spAutoFit/>
          </a:bodyPr>
          <a:lstStyle/>
          <a:p>
            <a:pPr algn="ctr"/>
            <a:r>
              <a:rPr lang="en-US" altLang="ko-KR" sz="1050" b="1">
                <a:solidFill>
                  <a:schemeClr val="bg1"/>
                </a:solidFill>
                <a:cs typeface="Arial" pitchFamily="34" charset="0"/>
              </a:rPr>
              <a:t>Data Collection</a:t>
            </a:r>
            <a:endParaRPr lang="ko-KR" altLang="en-US" sz="1050" b="1">
              <a:solidFill>
                <a:schemeClr val="bg1"/>
              </a:solidFill>
              <a:cs typeface="Arial" pitchFamily="34" charset="0"/>
            </a:endParaRPr>
          </a:p>
        </p:txBody>
      </p:sp>
      <p:grpSp>
        <p:nvGrpSpPr>
          <p:cNvPr id="51" name="Group 50">
            <a:extLst>
              <a:ext uri="{FF2B5EF4-FFF2-40B4-BE49-F238E27FC236}">
                <a16:creationId xmlns:a16="http://schemas.microsoft.com/office/drawing/2014/main" id="{12ED6E72-9158-4B01-87FC-7557AA164D72}"/>
              </a:ext>
            </a:extLst>
          </p:cNvPr>
          <p:cNvGrpSpPr/>
          <p:nvPr/>
        </p:nvGrpSpPr>
        <p:grpSpPr>
          <a:xfrm>
            <a:off x="1760424" y="3004178"/>
            <a:ext cx="611569" cy="614427"/>
            <a:chOff x="9351749" y="808611"/>
            <a:chExt cx="1845856" cy="1854481"/>
          </a:xfrm>
          <a:solidFill>
            <a:schemeClr val="bg1"/>
          </a:solidFill>
        </p:grpSpPr>
        <p:sp>
          <p:nvSpPr>
            <p:cNvPr id="52" name="Oval 51">
              <a:extLst>
                <a:ext uri="{FF2B5EF4-FFF2-40B4-BE49-F238E27FC236}">
                  <a16:creationId xmlns:a16="http://schemas.microsoft.com/office/drawing/2014/main" id="{B534CF37-FEF0-492E-9096-84338EA5C8CC}"/>
                </a:ext>
              </a:extLst>
            </p:cNvPr>
            <p:cNvSpPr/>
            <p:nvPr/>
          </p:nvSpPr>
          <p:spPr>
            <a:xfrm>
              <a:off x="9868120" y="808611"/>
              <a:ext cx="729762" cy="729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3379271F-C991-4CB8-9F6D-1DC9BDCAF990}"/>
                </a:ext>
              </a:extLst>
            </p:cNvPr>
            <p:cNvSpPr/>
            <p:nvPr/>
          </p:nvSpPr>
          <p:spPr>
            <a:xfrm>
              <a:off x="9351749" y="1610937"/>
              <a:ext cx="1845856" cy="1052155"/>
            </a:xfrm>
            <a:custGeom>
              <a:avLst/>
              <a:gdLst>
                <a:gd name="connsiteX0" fmla="*/ 636092 w 1845856"/>
                <a:gd name="connsiteY0" fmla="*/ 0 h 1052155"/>
                <a:gd name="connsiteX1" fmla="*/ 1210166 w 1845856"/>
                <a:gd name="connsiteY1" fmla="*/ 0 h 1052155"/>
                <a:gd name="connsiteX2" fmla="*/ 1240466 w 1845856"/>
                <a:gd name="connsiteY2" fmla="*/ 6117 h 1052155"/>
                <a:gd name="connsiteX3" fmla="*/ 1255297 w 1845856"/>
                <a:gd name="connsiteY3" fmla="*/ 16117 h 1052155"/>
                <a:gd name="connsiteX4" fmla="*/ 1266430 w 1845856"/>
                <a:gd name="connsiteY4" fmla="*/ 18211 h 1052155"/>
                <a:gd name="connsiteX5" fmla="*/ 1316127 w 1845856"/>
                <a:gd name="connsiteY5" fmla="*/ 50768 h 1052155"/>
                <a:gd name="connsiteX6" fmla="*/ 1840824 w 1845856"/>
                <a:gd name="connsiteY6" fmla="*/ 568967 h 1052155"/>
                <a:gd name="connsiteX7" fmla="*/ 1845856 w 1845856"/>
                <a:gd name="connsiteY7" fmla="*/ 576444 h 1052155"/>
                <a:gd name="connsiteX8" fmla="*/ 1799009 w 1845856"/>
                <a:gd name="connsiteY8" fmla="*/ 639093 h 1052155"/>
                <a:gd name="connsiteX9" fmla="*/ 1725749 w 1845856"/>
                <a:gd name="connsiteY9" fmla="*/ 719699 h 1052155"/>
                <a:gd name="connsiteX10" fmla="*/ 1646125 w 1845856"/>
                <a:gd name="connsiteY10" fmla="*/ 792066 h 1052155"/>
                <a:gd name="connsiteX11" fmla="*/ 1630559 w 1845856"/>
                <a:gd name="connsiteY11" fmla="*/ 781868 h 1052155"/>
                <a:gd name="connsiteX12" fmla="*/ 1288010 w 1845856"/>
                <a:gd name="connsiteY12" fmla="*/ 443562 h 1052155"/>
                <a:gd name="connsiteX13" fmla="*/ 1288010 w 1845856"/>
                <a:gd name="connsiteY13" fmla="*/ 985603 h 1052155"/>
                <a:gd name="connsiteX14" fmla="*/ 1286808 w 1845856"/>
                <a:gd name="connsiteY14" fmla="*/ 991556 h 1052155"/>
                <a:gd name="connsiteX15" fmla="*/ 1260665 w 1845856"/>
                <a:gd name="connsiteY15" fmla="*/ 1001124 h 1052155"/>
                <a:gd name="connsiteX16" fmla="*/ 923128 w 1845856"/>
                <a:gd name="connsiteY16" fmla="*/ 1052155 h 1052155"/>
                <a:gd name="connsiteX17" fmla="*/ 585591 w 1845856"/>
                <a:gd name="connsiteY17" fmla="*/ 1001124 h 1052155"/>
                <a:gd name="connsiteX18" fmla="*/ 559450 w 1845856"/>
                <a:gd name="connsiteY18" fmla="*/ 991557 h 1052155"/>
                <a:gd name="connsiteX19" fmla="*/ 558248 w 1845856"/>
                <a:gd name="connsiteY19" fmla="*/ 985603 h 1052155"/>
                <a:gd name="connsiteX20" fmla="*/ 558248 w 1845856"/>
                <a:gd name="connsiteY20" fmla="*/ 442432 h 1052155"/>
                <a:gd name="connsiteX21" fmla="*/ 215697 w 1845856"/>
                <a:gd name="connsiteY21" fmla="*/ 780740 h 1052155"/>
                <a:gd name="connsiteX22" fmla="*/ 199410 w 1845856"/>
                <a:gd name="connsiteY22" fmla="*/ 791410 h 1052155"/>
                <a:gd name="connsiteX23" fmla="*/ 120507 w 1845856"/>
                <a:gd name="connsiteY23" fmla="*/ 719699 h 1052155"/>
                <a:gd name="connsiteX24" fmla="*/ 47247 w 1845856"/>
                <a:gd name="connsiteY24" fmla="*/ 639093 h 1052155"/>
                <a:gd name="connsiteX25" fmla="*/ 0 w 1845856"/>
                <a:gd name="connsiteY25" fmla="*/ 575910 h 1052155"/>
                <a:gd name="connsiteX26" fmla="*/ 5432 w 1845856"/>
                <a:gd name="connsiteY26" fmla="*/ 567839 h 1052155"/>
                <a:gd name="connsiteX27" fmla="*/ 530129 w 1845856"/>
                <a:gd name="connsiteY27" fmla="*/ 49640 h 1052155"/>
                <a:gd name="connsiteX28" fmla="*/ 579826 w 1845856"/>
                <a:gd name="connsiteY28" fmla="*/ 17083 h 1052155"/>
                <a:gd name="connsiteX29" fmla="*/ 593282 w 1845856"/>
                <a:gd name="connsiteY29" fmla="*/ 14552 h 1052155"/>
                <a:gd name="connsiteX30" fmla="*/ 605792 w 1845856"/>
                <a:gd name="connsiteY30" fmla="*/ 6117 h 1052155"/>
                <a:gd name="connsiteX31" fmla="*/ 636092 w 1845856"/>
                <a:gd name="connsiteY31" fmla="*/ 0 h 1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45856" h="1052155">
                  <a:moveTo>
                    <a:pt x="636092" y="0"/>
                  </a:moveTo>
                  <a:lnTo>
                    <a:pt x="1210166" y="0"/>
                  </a:lnTo>
                  <a:cubicBezTo>
                    <a:pt x="1220914" y="0"/>
                    <a:pt x="1231153" y="2178"/>
                    <a:pt x="1240466" y="6117"/>
                  </a:cubicBezTo>
                  <a:lnTo>
                    <a:pt x="1255297" y="16117"/>
                  </a:lnTo>
                  <a:lnTo>
                    <a:pt x="1266430" y="18211"/>
                  </a:lnTo>
                  <a:cubicBezTo>
                    <a:pt x="1284485" y="25402"/>
                    <a:pt x="1301429" y="36252"/>
                    <a:pt x="1316127" y="50768"/>
                  </a:cubicBezTo>
                  <a:cubicBezTo>
                    <a:pt x="1491026" y="223501"/>
                    <a:pt x="1665924" y="396234"/>
                    <a:pt x="1840824" y="568967"/>
                  </a:cubicBezTo>
                  <a:lnTo>
                    <a:pt x="1845856" y="576444"/>
                  </a:lnTo>
                  <a:lnTo>
                    <a:pt x="1799009" y="639093"/>
                  </a:lnTo>
                  <a:cubicBezTo>
                    <a:pt x="1775876" y="667122"/>
                    <a:pt x="1751425" y="694023"/>
                    <a:pt x="1725749" y="719699"/>
                  </a:cubicBezTo>
                  <a:lnTo>
                    <a:pt x="1646125" y="792066"/>
                  </a:lnTo>
                  <a:lnTo>
                    <a:pt x="1630559" y="781868"/>
                  </a:lnTo>
                  <a:lnTo>
                    <a:pt x="1288010" y="443562"/>
                  </a:lnTo>
                  <a:lnTo>
                    <a:pt x="1288010" y="985603"/>
                  </a:lnTo>
                  <a:lnTo>
                    <a:pt x="1286808" y="991556"/>
                  </a:lnTo>
                  <a:lnTo>
                    <a:pt x="1260665" y="1001124"/>
                  </a:lnTo>
                  <a:cubicBezTo>
                    <a:pt x="1154037" y="1034289"/>
                    <a:pt x="1040669" y="1052155"/>
                    <a:pt x="923128" y="1052155"/>
                  </a:cubicBezTo>
                  <a:cubicBezTo>
                    <a:pt x="805587" y="1052155"/>
                    <a:pt x="692219" y="1034289"/>
                    <a:pt x="585591" y="1001124"/>
                  </a:cubicBezTo>
                  <a:lnTo>
                    <a:pt x="559450" y="991557"/>
                  </a:lnTo>
                  <a:lnTo>
                    <a:pt x="558248" y="985603"/>
                  </a:lnTo>
                  <a:lnTo>
                    <a:pt x="558248" y="442432"/>
                  </a:lnTo>
                  <a:lnTo>
                    <a:pt x="215697" y="780740"/>
                  </a:lnTo>
                  <a:lnTo>
                    <a:pt x="199410" y="791410"/>
                  </a:lnTo>
                  <a:lnTo>
                    <a:pt x="120507" y="719699"/>
                  </a:lnTo>
                  <a:cubicBezTo>
                    <a:pt x="94831" y="694023"/>
                    <a:pt x="70380" y="667122"/>
                    <a:pt x="47247" y="639093"/>
                  </a:cubicBezTo>
                  <a:lnTo>
                    <a:pt x="0" y="575910"/>
                  </a:lnTo>
                  <a:lnTo>
                    <a:pt x="5432" y="567839"/>
                  </a:lnTo>
                  <a:cubicBezTo>
                    <a:pt x="180332" y="395106"/>
                    <a:pt x="355230" y="222373"/>
                    <a:pt x="530129" y="49640"/>
                  </a:cubicBezTo>
                  <a:cubicBezTo>
                    <a:pt x="544827" y="35124"/>
                    <a:pt x="561771" y="24274"/>
                    <a:pt x="579826" y="17083"/>
                  </a:cubicBezTo>
                  <a:lnTo>
                    <a:pt x="593282" y="14552"/>
                  </a:lnTo>
                  <a:lnTo>
                    <a:pt x="605792" y="6117"/>
                  </a:lnTo>
                  <a:cubicBezTo>
                    <a:pt x="615105" y="2178"/>
                    <a:pt x="625344" y="0"/>
                    <a:pt x="63609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7128D40B-5255-4EBD-8A0A-D77209F495F7}"/>
                </a:ext>
              </a:extLst>
            </p:cNvPr>
            <p:cNvGrpSpPr/>
            <p:nvPr/>
          </p:nvGrpSpPr>
          <p:grpSpPr>
            <a:xfrm rot="1915805">
              <a:off x="9505760" y="1217441"/>
              <a:ext cx="372272" cy="595973"/>
              <a:chOff x="10662936" y="5795085"/>
              <a:chExt cx="372272" cy="595973"/>
            </a:xfrm>
            <a:grpFill/>
          </p:grpSpPr>
          <p:sp>
            <p:nvSpPr>
              <p:cNvPr id="59" name="Freeform: Shape 58">
                <a:extLst>
                  <a:ext uri="{FF2B5EF4-FFF2-40B4-BE49-F238E27FC236}">
                    <a16:creationId xmlns:a16="http://schemas.microsoft.com/office/drawing/2014/main" id="{C967A88C-D251-4C18-B6D2-239FD73250FB}"/>
                  </a:ext>
                </a:extLst>
              </p:cNvPr>
              <p:cNvSpPr/>
              <p:nvPr/>
            </p:nvSpPr>
            <p:spPr>
              <a:xfrm>
                <a:off x="10662936" y="6025180"/>
                <a:ext cx="367145" cy="181304"/>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grpFill/>
              <a:ln w="342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8385D91-9F0F-4D6E-A10C-5111CD5A075D}"/>
                  </a:ext>
                </a:extLst>
              </p:cNvPr>
              <p:cNvSpPr/>
              <p:nvPr/>
            </p:nvSpPr>
            <p:spPr>
              <a:xfrm>
                <a:off x="10682818" y="5795085"/>
                <a:ext cx="312910" cy="144828"/>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grpFill/>
              <a:ln w="342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F222ADA4-F75D-4307-BD9D-0BC33EB41848}"/>
                  </a:ext>
                </a:extLst>
              </p:cNvPr>
              <p:cNvSpPr/>
              <p:nvPr/>
            </p:nvSpPr>
            <p:spPr>
              <a:xfrm>
                <a:off x="10820817" y="6137029"/>
                <a:ext cx="214391" cy="254029"/>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grpFill/>
              <a:ln w="3423"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75EA81D5-6D73-4691-A8AC-D44E3BFB43B3}"/>
                </a:ext>
              </a:extLst>
            </p:cNvPr>
            <p:cNvGrpSpPr/>
            <p:nvPr/>
          </p:nvGrpSpPr>
          <p:grpSpPr>
            <a:xfrm rot="20552698">
              <a:off x="10671724" y="1200006"/>
              <a:ext cx="372272" cy="595973"/>
              <a:chOff x="11519711" y="5747091"/>
              <a:chExt cx="372272" cy="595973"/>
            </a:xfrm>
            <a:grpFill/>
          </p:grpSpPr>
          <p:sp>
            <p:nvSpPr>
              <p:cNvPr id="56" name="Freeform: Shape 55">
                <a:extLst>
                  <a:ext uri="{FF2B5EF4-FFF2-40B4-BE49-F238E27FC236}">
                    <a16:creationId xmlns:a16="http://schemas.microsoft.com/office/drawing/2014/main" id="{22E668FC-151E-428C-A277-F0ACDC74C732}"/>
                  </a:ext>
                </a:extLst>
              </p:cNvPr>
              <p:cNvSpPr/>
              <p:nvPr/>
            </p:nvSpPr>
            <p:spPr>
              <a:xfrm flipH="1">
                <a:off x="11524838" y="5977186"/>
                <a:ext cx="367145" cy="181304"/>
              </a:xfrm>
              <a:custGeom>
                <a:avLst/>
                <a:gdLst>
                  <a:gd name="connsiteX0" fmla="*/ 307795 w 315273"/>
                  <a:gd name="connsiteY0" fmla="*/ 9186 h 155689"/>
                  <a:gd name="connsiteX1" fmla="*/ 65929 w 315273"/>
                  <a:gd name="connsiteY1" fmla="*/ 152310 h 155689"/>
                  <a:gd name="connsiteX2" fmla="*/ 48382 w 315273"/>
                  <a:gd name="connsiteY2" fmla="*/ 148870 h 155689"/>
                  <a:gd name="connsiteX3" fmla="*/ 3656 w 315273"/>
                  <a:gd name="connsiteY3" fmla="*/ 84533 h 155689"/>
                  <a:gd name="connsiteX4" fmla="*/ 8473 w 315273"/>
                  <a:gd name="connsiteY4" fmla="*/ 71803 h 155689"/>
                  <a:gd name="connsiteX5" fmla="*/ 300914 w 315273"/>
                  <a:gd name="connsiteY5" fmla="*/ 1617 h 155689"/>
                  <a:gd name="connsiteX6" fmla="*/ 315020 w 315273"/>
                  <a:gd name="connsiteY6" fmla="*/ 1273 h 155689"/>
                  <a:gd name="connsiteX7" fmla="*/ 307795 w 315273"/>
                  <a:gd name="connsiteY7" fmla="*/ 9186 h 15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3" h="155689">
                    <a:moveTo>
                      <a:pt x="307795" y="9186"/>
                    </a:moveTo>
                    <a:cubicBezTo>
                      <a:pt x="302290" y="12283"/>
                      <a:pt x="111687" y="124786"/>
                      <a:pt x="65929" y="152310"/>
                    </a:cubicBezTo>
                    <a:cubicBezTo>
                      <a:pt x="58015" y="157127"/>
                      <a:pt x="53887" y="157471"/>
                      <a:pt x="48382" y="148870"/>
                    </a:cubicBezTo>
                    <a:cubicBezTo>
                      <a:pt x="34276" y="127195"/>
                      <a:pt x="19138" y="105520"/>
                      <a:pt x="3656" y="84533"/>
                    </a:cubicBezTo>
                    <a:cubicBezTo>
                      <a:pt x="-2537" y="75932"/>
                      <a:pt x="-817" y="73867"/>
                      <a:pt x="8473" y="71803"/>
                    </a:cubicBezTo>
                    <a:cubicBezTo>
                      <a:pt x="71089" y="57697"/>
                      <a:pt x="293345" y="3337"/>
                      <a:pt x="300914" y="1617"/>
                    </a:cubicBezTo>
                    <a:cubicBezTo>
                      <a:pt x="307795" y="-103"/>
                      <a:pt x="314676" y="-791"/>
                      <a:pt x="315020" y="1273"/>
                    </a:cubicBezTo>
                    <a:cubicBezTo>
                      <a:pt x="316052" y="3681"/>
                      <a:pt x="313988" y="5402"/>
                      <a:pt x="307795" y="9186"/>
                    </a:cubicBezTo>
                    <a:close/>
                  </a:path>
                </a:pathLst>
              </a:custGeom>
              <a:grpFill/>
              <a:ln w="3423"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7CFE798-3DA0-4481-8F11-C4FFDCBF918C}"/>
                  </a:ext>
                </a:extLst>
              </p:cNvPr>
              <p:cNvSpPr/>
              <p:nvPr/>
            </p:nvSpPr>
            <p:spPr>
              <a:xfrm flipH="1">
                <a:off x="11559191" y="5747091"/>
                <a:ext cx="312910" cy="144828"/>
              </a:xfrm>
              <a:custGeom>
                <a:avLst/>
                <a:gdLst>
                  <a:gd name="connsiteX0" fmla="*/ 262853 w 268701"/>
                  <a:gd name="connsiteY0" fmla="*/ 104591 h 124366"/>
                  <a:gd name="connsiteX1" fmla="*/ 268702 w 268701"/>
                  <a:gd name="connsiteY1" fmla="*/ 108375 h 124366"/>
                  <a:gd name="connsiteX2" fmla="*/ 38189 w 268701"/>
                  <a:gd name="connsiteY2" fmla="*/ 124202 h 124366"/>
                  <a:gd name="connsiteX3" fmla="*/ 17546 w 268701"/>
                  <a:gd name="connsiteY3" fmla="*/ 93925 h 124366"/>
                  <a:gd name="connsiteX4" fmla="*/ 0 w 268701"/>
                  <a:gd name="connsiteY4" fmla="*/ 0 h 124366"/>
                  <a:gd name="connsiteX5" fmla="*/ 262853 w 268701"/>
                  <a:gd name="connsiteY5" fmla="*/ 104591 h 124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701" h="124366">
                    <a:moveTo>
                      <a:pt x="262853" y="104591"/>
                    </a:moveTo>
                    <a:cubicBezTo>
                      <a:pt x="268702" y="108375"/>
                      <a:pt x="268702" y="105279"/>
                      <a:pt x="268702" y="108375"/>
                    </a:cubicBezTo>
                    <a:cubicBezTo>
                      <a:pt x="268702" y="113192"/>
                      <a:pt x="46791" y="123857"/>
                      <a:pt x="38189" y="124202"/>
                    </a:cubicBezTo>
                    <a:cubicBezTo>
                      <a:pt x="22707" y="125234"/>
                      <a:pt x="23051" y="122137"/>
                      <a:pt x="17546" y="93925"/>
                    </a:cubicBezTo>
                    <a:cubicBezTo>
                      <a:pt x="11698" y="63305"/>
                      <a:pt x="5849" y="32341"/>
                      <a:pt x="0" y="0"/>
                    </a:cubicBezTo>
                    <a:cubicBezTo>
                      <a:pt x="26492" y="10321"/>
                      <a:pt x="242898" y="96334"/>
                      <a:pt x="262853" y="104591"/>
                    </a:cubicBezTo>
                    <a:close/>
                  </a:path>
                </a:pathLst>
              </a:custGeom>
              <a:grpFill/>
              <a:ln w="342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694B8E1-5366-4DEB-A142-B71519B36BCC}"/>
                  </a:ext>
                </a:extLst>
              </p:cNvPr>
              <p:cNvSpPr/>
              <p:nvPr/>
            </p:nvSpPr>
            <p:spPr>
              <a:xfrm flipH="1">
                <a:off x="11519711" y="6089035"/>
                <a:ext cx="214391" cy="254029"/>
              </a:xfrm>
              <a:custGeom>
                <a:avLst/>
                <a:gdLst>
                  <a:gd name="connsiteX0" fmla="*/ 48361 w 184101"/>
                  <a:gd name="connsiteY0" fmla="*/ 217624 h 218139"/>
                  <a:gd name="connsiteX1" fmla="*/ 46297 w 184101"/>
                  <a:gd name="connsiteY1" fmla="*/ 217624 h 218139"/>
                  <a:gd name="connsiteX2" fmla="*/ 1571 w 184101"/>
                  <a:gd name="connsiteY2" fmla="*/ 131956 h 218139"/>
                  <a:gd name="connsiteX3" fmla="*/ 6731 w 184101"/>
                  <a:gd name="connsiteY3" fmla="*/ 119570 h 218139"/>
                  <a:gd name="connsiteX4" fmla="*/ 113042 w 184101"/>
                  <a:gd name="connsiteY4" fmla="*/ 45944 h 218139"/>
                  <a:gd name="connsiteX5" fmla="*/ 182196 w 184101"/>
                  <a:gd name="connsiteY5" fmla="*/ 185 h 218139"/>
                  <a:gd name="connsiteX6" fmla="*/ 183916 w 184101"/>
                  <a:gd name="connsiteY6" fmla="*/ 1905 h 218139"/>
                  <a:gd name="connsiteX7" fmla="*/ 48361 w 184101"/>
                  <a:gd name="connsiteY7" fmla="*/ 217624 h 21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101" h="218139">
                    <a:moveTo>
                      <a:pt x="48361" y="217624"/>
                    </a:moveTo>
                    <a:cubicBezTo>
                      <a:pt x="47673" y="218312"/>
                      <a:pt x="46641" y="218312"/>
                      <a:pt x="46297" y="217624"/>
                    </a:cubicBezTo>
                    <a:cubicBezTo>
                      <a:pt x="30815" y="188036"/>
                      <a:pt x="16709" y="159824"/>
                      <a:pt x="1571" y="131956"/>
                    </a:cubicBezTo>
                    <a:cubicBezTo>
                      <a:pt x="-2558" y="124387"/>
                      <a:pt x="2259" y="122666"/>
                      <a:pt x="6731" y="119570"/>
                    </a:cubicBezTo>
                    <a:cubicBezTo>
                      <a:pt x="42168" y="95143"/>
                      <a:pt x="77605" y="70371"/>
                      <a:pt x="113042" y="45944"/>
                    </a:cubicBezTo>
                    <a:cubicBezTo>
                      <a:pt x="135750" y="30462"/>
                      <a:pt x="158457" y="14635"/>
                      <a:pt x="182196" y="185"/>
                    </a:cubicBezTo>
                    <a:cubicBezTo>
                      <a:pt x="183228" y="-503"/>
                      <a:pt x="184605" y="873"/>
                      <a:pt x="183916" y="1905"/>
                    </a:cubicBezTo>
                    <a:cubicBezTo>
                      <a:pt x="139190" y="73123"/>
                      <a:pt x="94120" y="144342"/>
                      <a:pt x="48361" y="217624"/>
                    </a:cubicBezTo>
                    <a:close/>
                  </a:path>
                </a:pathLst>
              </a:custGeom>
              <a:grpFill/>
              <a:ln w="3423" cap="flat">
                <a:noFill/>
                <a:prstDash val="solid"/>
                <a:miter/>
              </a:ln>
            </p:spPr>
            <p:txBody>
              <a:bodyPr rtlCol="0" anchor="ctr"/>
              <a:lstStyle/>
              <a:p>
                <a:endParaRPr lang="en-US"/>
              </a:p>
            </p:txBody>
          </p:sp>
        </p:grpSp>
      </p:grpSp>
      <p:sp>
        <p:nvSpPr>
          <p:cNvPr id="27" name="Rectangle: Rounded Corners 26">
            <a:extLst>
              <a:ext uri="{FF2B5EF4-FFF2-40B4-BE49-F238E27FC236}">
                <a16:creationId xmlns:a16="http://schemas.microsoft.com/office/drawing/2014/main" id="{22666A40-389F-4E0D-AC81-8C81A57855EB}"/>
              </a:ext>
            </a:extLst>
          </p:cNvPr>
          <p:cNvSpPr/>
          <p:nvPr/>
        </p:nvSpPr>
        <p:spPr>
          <a:xfrm>
            <a:off x="1121134" y="3072063"/>
            <a:ext cx="1916263"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Survey</a:t>
            </a:r>
            <a:endParaRPr lang="en-US"/>
          </a:p>
        </p:txBody>
      </p:sp>
      <p:sp>
        <p:nvSpPr>
          <p:cNvPr id="49" name="Rectangle: Rounded Corners 48">
            <a:extLst>
              <a:ext uri="{FF2B5EF4-FFF2-40B4-BE49-F238E27FC236}">
                <a16:creationId xmlns:a16="http://schemas.microsoft.com/office/drawing/2014/main" id="{748C9665-95C5-4FC8-8F62-F7EBAFD6B2F9}"/>
              </a:ext>
            </a:extLst>
          </p:cNvPr>
          <p:cNvSpPr/>
          <p:nvPr/>
        </p:nvSpPr>
        <p:spPr>
          <a:xfrm>
            <a:off x="1121133" y="3391876"/>
            <a:ext cx="1916263"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IDPH Cases Data</a:t>
            </a:r>
          </a:p>
        </p:txBody>
      </p:sp>
      <p:sp>
        <p:nvSpPr>
          <p:cNvPr id="65" name="Rectangle: Rounded Corners 64">
            <a:extLst>
              <a:ext uri="{FF2B5EF4-FFF2-40B4-BE49-F238E27FC236}">
                <a16:creationId xmlns:a16="http://schemas.microsoft.com/office/drawing/2014/main" id="{75493899-20FD-420C-874E-B66F09BA57A7}"/>
              </a:ext>
            </a:extLst>
          </p:cNvPr>
          <p:cNvSpPr/>
          <p:nvPr/>
        </p:nvSpPr>
        <p:spPr>
          <a:xfrm>
            <a:off x="1121134" y="3738939"/>
            <a:ext cx="1903205"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Med Examiner Deaths Data</a:t>
            </a:r>
          </a:p>
        </p:txBody>
      </p:sp>
      <p:sp>
        <p:nvSpPr>
          <p:cNvPr id="66" name="Rectangle: Rounded Corners 65">
            <a:extLst>
              <a:ext uri="{FF2B5EF4-FFF2-40B4-BE49-F238E27FC236}">
                <a16:creationId xmlns:a16="http://schemas.microsoft.com/office/drawing/2014/main" id="{7C10772B-A882-4649-9D49-DED1CBDF6EE0}"/>
              </a:ext>
            </a:extLst>
          </p:cNvPr>
          <p:cNvSpPr/>
          <p:nvPr/>
        </p:nvSpPr>
        <p:spPr>
          <a:xfrm>
            <a:off x="1113183" y="4066773"/>
            <a:ext cx="1930991"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Census Income</a:t>
            </a:r>
          </a:p>
        </p:txBody>
      </p:sp>
      <p:sp>
        <p:nvSpPr>
          <p:cNvPr id="67" name="Rectangle: Rounded Corners 66">
            <a:extLst>
              <a:ext uri="{FF2B5EF4-FFF2-40B4-BE49-F238E27FC236}">
                <a16:creationId xmlns:a16="http://schemas.microsoft.com/office/drawing/2014/main" id="{717F840E-0082-47E7-86C8-C07694B4DAF6}"/>
              </a:ext>
            </a:extLst>
          </p:cNvPr>
          <p:cNvSpPr/>
          <p:nvPr/>
        </p:nvSpPr>
        <p:spPr>
          <a:xfrm>
            <a:off x="1121133" y="4418270"/>
            <a:ext cx="1902501"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CMS: Nursing Data</a:t>
            </a:r>
          </a:p>
        </p:txBody>
      </p:sp>
      <p:sp>
        <p:nvSpPr>
          <p:cNvPr id="68" name="Rectangle: Rounded Corners 67">
            <a:extLst>
              <a:ext uri="{FF2B5EF4-FFF2-40B4-BE49-F238E27FC236}">
                <a16:creationId xmlns:a16="http://schemas.microsoft.com/office/drawing/2014/main" id="{5565CEEF-7C45-48B9-83F8-D45291F7D3F9}"/>
              </a:ext>
            </a:extLst>
          </p:cNvPr>
          <p:cNvSpPr/>
          <p:nvPr/>
        </p:nvSpPr>
        <p:spPr>
          <a:xfrm>
            <a:off x="1111297" y="4769767"/>
            <a:ext cx="1926101"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ea typeface="+mn-lt"/>
                <a:cs typeface="+mn-lt"/>
              </a:rPr>
              <a:t>Social </a:t>
            </a:r>
            <a:r>
              <a:rPr lang="en-US" sz="1200">
                <a:cs typeface="Arial"/>
              </a:rPr>
              <a:t>Distancing Data</a:t>
            </a:r>
            <a:endParaRPr lang="en-US" sz="1200"/>
          </a:p>
        </p:txBody>
      </p:sp>
      <p:sp>
        <p:nvSpPr>
          <p:cNvPr id="69" name="Rectangle: Rounded Corners 68">
            <a:extLst>
              <a:ext uri="{FF2B5EF4-FFF2-40B4-BE49-F238E27FC236}">
                <a16:creationId xmlns:a16="http://schemas.microsoft.com/office/drawing/2014/main" id="{ABB807B1-739C-4EF8-8448-32D055CB3975}"/>
              </a:ext>
            </a:extLst>
          </p:cNvPr>
          <p:cNvSpPr/>
          <p:nvPr/>
        </p:nvSpPr>
        <p:spPr>
          <a:xfrm>
            <a:off x="1107371" y="5102002"/>
            <a:ext cx="1916263"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 Web</a:t>
            </a:r>
            <a:r>
              <a:rPr lang="en-US" sz="1200">
                <a:ea typeface="+mn-lt"/>
                <a:cs typeface="+mn-lt"/>
              </a:rPr>
              <a:t> Scrape: News</a:t>
            </a:r>
            <a:endParaRPr lang="en-US">
              <a:ea typeface="+mn-lt"/>
              <a:cs typeface="+mn-lt"/>
            </a:endParaRPr>
          </a:p>
        </p:txBody>
      </p:sp>
      <p:sp>
        <p:nvSpPr>
          <p:cNvPr id="30" name="Flowchart: Magnetic Disk 29">
            <a:extLst>
              <a:ext uri="{FF2B5EF4-FFF2-40B4-BE49-F238E27FC236}">
                <a16:creationId xmlns:a16="http://schemas.microsoft.com/office/drawing/2014/main" id="{812E9335-A7CA-4828-9292-EEC0752C7887}"/>
              </a:ext>
            </a:extLst>
          </p:cNvPr>
          <p:cNvSpPr/>
          <p:nvPr/>
        </p:nvSpPr>
        <p:spPr>
          <a:xfrm>
            <a:off x="4217353" y="4012424"/>
            <a:ext cx="1058779" cy="5534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MySQL</a:t>
            </a:r>
          </a:p>
        </p:txBody>
      </p:sp>
      <p:sp>
        <p:nvSpPr>
          <p:cNvPr id="70" name="Flowchart: Magnetic Disk 69">
            <a:extLst>
              <a:ext uri="{FF2B5EF4-FFF2-40B4-BE49-F238E27FC236}">
                <a16:creationId xmlns:a16="http://schemas.microsoft.com/office/drawing/2014/main" id="{B923529C-CD70-4B2A-B3EA-01FC8428D7D6}"/>
              </a:ext>
            </a:extLst>
          </p:cNvPr>
          <p:cNvSpPr/>
          <p:nvPr/>
        </p:nvSpPr>
        <p:spPr>
          <a:xfrm>
            <a:off x="6918268" y="4012424"/>
            <a:ext cx="1058779" cy="55345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MySQL</a:t>
            </a:r>
          </a:p>
        </p:txBody>
      </p:sp>
      <p:sp>
        <p:nvSpPr>
          <p:cNvPr id="4" name="TextBox 3">
            <a:extLst>
              <a:ext uri="{FF2B5EF4-FFF2-40B4-BE49-F238E27FC236}">
                <a16:creationId xmlns:a16="http://schemas.microsoft.com/office/drawing/2014/main" id="{B48A4110-1EE7-40E0-ACB4-F5169AFE04BA}"/>
              </a:ext>
            </a:extLst>
          </p:cNvPr>
          <p:cNvSpPr txBox="1"/>
          <p:nvPr/>
        </p:nvSpPr>
        <p:spPr>
          <a:xfrm>
            <a:off x="4295321" y="3523457"/>
            <a:ext cx="902842" cy="369332"/>
          </a:xfrm>
          <a:prstGeom prst="rect">
            <a:avLst/>
          </a:prstGeom>
          <a:noFill/>
        </p:spPr>
        <p:txBody>
          <a:bodyPr wrap="square" rtlCol="0">
            <a:spAutoFit/>
          </a:bodyPr>
          <a:lstStyle/>
          <a:p>
            <a:r>
              <a:rPr lang="en-US"/>
              <a:t>OLAP</a:t>
            </a:r>
          </a:p>
        </p:txBody>
      </p:sp>
      <p:cxnSp>
        <p:nvCxnSpPr>
          <p:cNvPr id="6" name="Straight Arrow Connector 5">
            <a:extLst>
              <a:ext uri="{FF2B5EF4-FFF2-40B4-BE49-F238E27FC236}">
                <a16:creationId xmlns:a16="http://schemas.microsoft.com/office/drawing/2014/main" id="{670B4FF6-49C6-4108-8AD5-7BCCD24EFBD0}"/>
              </a:ext>
            </a:extLst>
          </p:cNvPr>
          <p:cNvCxnSpPr>
            <a:cxnSpLocks/>
          </p:cNvCxnSpPr>
          <p:nvPr/>
        </p:nvCxnSpPr>
        <p:spPr>
          <a:xfrm>
            <a:off x="3044174" y="3173215"/>
            <a:ext cx="1047053" cy="719574"/>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D1B8BB3B-78C5-48EF-84ED-AB2A3AB6A33B}"/>
              </a:ext>
            </a:extLst>
          </p:cNvPr>
          <p:cNvCxnSpPr>
            <a:cxnSpLocks/>
          </p:cNvCxnSpPr>
          <p:nvPr/>
        </p:nvCxnSpPr>
        <p:spPr>
          <a:xfrm>
            <a:off x="3044174" y="3523457"/>
            <a:ext cx="1040060" cy="487180"/>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9015EE32-D311-4737-B9FB-08E9D60BB62A}"/>
              </a:ext>
            </a:extLst>
          </p:cNvPr>
          <p:cNvCxnSpPr>
            <a:cxnSpLocks/>
          </p:cNvCxnSpPr>
          <p:nvPr/>
        </p:nvCxnSpPr>
        <p:spPr>
          <a:xfrm>
            <a:off x="3031117" y="3847843"/>
            <a:ext cx="1053951" cy="268584"/>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AEDFA934-6FD3-4AD7-AB47-578A3D192996}"/>
              </a:ext>
            </a:extLst>
          </p:cNvPr>
          <p:cNvCxnSpPr>
            <a:cxnSpLocks/>
            <a:stCxn id="66" idx="3"/>
          </p:cNvCxnSpPr>
          <p:nvPr/>
        </p:nvCxnSpPr>
        <p:spPr>
          <a:xfrm>
            <a:off x="3044174" y="4177962"/>
            <a:ext cx="1040894" cy="84083"/>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775CAC44-F48A-483B-8753-6790A7A3BDF4}"/>
              </a:ext>
            </a:extLst>
          </p:cNvPr>
          <p:cNvCxnSpPr>
            <a:cxnSpLocks/>
          </p:cNvCxnSpPr>
          <p:nvPr/>
        </p:nvCxnSpPr>
        <p:spPr>
          <a:xfrm flipV="1">
            <a:off x="3023634" y="4427105"/>
            <a:ext cx="1060600" cy="77484"/>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7BE7F37-D0D6-4075-88E6-0995B4C48976}"/>
              </a:ext>
            </a:extLst>
          </p:cNvPr>
          <p:cNvCxnSpPr>
            <a:cxnSpLocks/>
            <a:stCxn id="68" idx="3"/>
          </p:cNvCxnSpPr>
          <p:nvPr/>
        </p:nvCxnSpPr>
        <p:spPr>
          <a:xfrm flipV="1">
            <a:off x="3037398" y="4582778"/>
            <a:ext cx="1046836" cy="298178"/>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64" name="Rectangle: Top Corners Snipped 63">
            <a:extLst>
              <a:ext uri="{FF2B5EF4-FFF2-40B4-BE49-F238E27FC236}">
                <a16:creationId xmlns:a16="http://schemas.microsoft.com/office/drawing/2014/main" id="{7ACF7084-F254-4B94-ACA0-23F6F961C15F}"/>
              </a:ext>
            </a:extLst>
          </p:cNvPr>
          <p:cNvSpPr/>
          <p:nvPr/>
        </p:nvSpPr>
        <p:spPr>
          <a:xfrm>
            <a:off x="4191097" y="5102001"/>
            <a:ext cx="1085036" cy="55345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Lake</a:t>
            </a:r>
          </a:p>
        </p:txBody>
      </p:sp>
      <p:cxnSp>
        <p:nvCxnSpPr>
          <p:cNvPr id="71" name="Straight Arrow Connector 70">
            <a:extLst>
              <a:ext uri="{FF2B5EF4-FFF2-40B4-BE49-F238E27FC236}">
                <a16:creationId xmlns:a16="http://schemas.microsoft.com/office/drawing/2014/main" id="{9ACC2F8D-1662-4A4C-8303-018265462358}"/>
              </a:ext>
            </a:extLst>
          </p:cNvPr>
          <p:cNvCxnSpPr>
            <a:cxnSpLocks/>
          </p:cNvCxnSpPr>
          <p:nvPr/>
        </p:nvCxnSpPr>
        <p:spPr>
          <a:xfrm flipV="1">
            <a:off x="4892988" y="4655641"/>
            <a:ext cx="0" cy="392292"/>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479BE7E0-B485-4D38-BC24-1EBD08606BDA}"/>
              </a:ext>
            </a:extLst>
          </p:cNvPr>
          <p:cNvCxnSpPr>
            <a:cxnSpLocks/>
          </p:cNvCxnSpPr>
          <p:nvPr/>
        </p:nvCxnSpPr>
        <p:spPr>
          <a:xfrm>
            <a:off x="4626615" y="4655641"/>
            <a:ext cx="0" cy="392293"/>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85" name="Arrow: Curved Down 84">
            <a:extLst>
              <a:ext uri="{FF2B5EF4-FFF2-40B4-BE49-F238E27FC236}">
                <a16:creationId xmlns:a16="http://schemas.microsoft.com/office/drawing/2014/main" id="{774224E8-621C-4F95-9F7C-0AA334AE97D4}"/>
              </a:ext>
            </a:extLst>
          </p:cNvPr>
          <p:cNvSpPr/>
          <p:nvPr/>
        </p:nvSpPr>
        <p:spPr>
          <a:xfrm>
            <a:off x="4738977" y="3021477"/>
            <a:ext cx="5136543" cy="501980"/>
          </a:xfrm>
          <a:prstGeom prst="curvedDown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7" name="Picture 86" descr="A picture containing object, clock, drawing&#10;&#10;Description automatically generated">
            <a:extLst>
              <a:ext uri="{FF2B5EF4-FFF2-40B4-BE49-F238E27FC236}">
                <a16:creationId xmlns:a16="http://schemas.microsoft.com/office/drawing/2014/main" id="{C3FEBC6E-D567-41C7-9E2A-7E8E1E18B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031" y="3782774"/>
            <a:ext cx="1498190" cy="800004"/>
          </a:xfrm>
          <a:prstGeom prst="rect">
            <a:avLst/>
          </a:prstGeom>
        </p:spPr>
      </p:pic>
      <p:cxnSp>
        <p:nvCxnSpPr>
          <p:cNvPr id="88" name="Straight Arrow Connector 87">
            <a:extLst>
              <a:ext uri="{FF2B5EF4-FFF2-40B4-BE49-F238E27FC236}">
                <a16:creationId xmlns:a16="http://schemas.microsoft.com/office/drawing/2014/main" id="{57CAB422-7C39-4077-A624-114D26A122B2}"/>
              </a:ext>
            </a:extLst>
          </p:cNvPr>
          <p:cNvCxnSpPr>
            <a:cxnSpLocks/>
          </p:cNvCxnSpPr>
          <p:nvPr/>
        </p:nvCxnSpPr>
        <p:spPr>
          <a:xfrm>
            <a:off x="5320026" y="4295854"/>
            <a:ext cx="1430631" cy="0"/>
          </a:xfrm>
          <a:prstGeom prst="straightConnector1">
            <a:avLst/>
          </a:prstGeom>
          <a:ln w="28575">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91" name="Rectangle: Top Corners Snipped 90">
            <a:extLst>
              <a:ext uri="{FF2B5EF4-FFF2-40B4-BE49-F238E27FC236}">
                <a16:creationId xmlns:a16="http://schemas.microsoft.com/office/drawing/2014/main" id="{2984AD8D-AC97-4A84-B698-CCB13280C3E1}"/>
              </a:ext>
            </a:extLst>
          </p:cNvPr>
          <p:cNvSpPr/>
          <p:nvPr/>
        </p:nvSpPr>
        <p:spPr>
          <a:xfrm>
            <a:off x="6918268" y="5047933"/>
            <a:ext cx="1058779" cy="553452"/>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Reports</a:t>
            </a:r>
          </a:p>
        </p:txBody>
      </p:sp>
      <p:cxnSp>
        <p:nvCxnSpPr>
          <p:cNvPr id="92" name="Straight Arrow Connector 91">
            <a:extLst>
              <a:ext uri="{FF2B5EF4-FFF2-40B4-BE49-F238E27FC236}">
                <a16:creationId xmlns:a16="http://schemas.microsoft.com/office/drawing/2014/main" id="{21085EA7-F5DF-4A2F-B981-BC66A660D78A}"/>
              </a:ext>
            </a:extLst>
          </p:cNvPr>
          <p:cNvCxnSpPr>
            <a:cxnSpLocks/>
          </p:cNvCxnSpPr>
          <p:nvPr/>
        </p:nvCxnSpPr>
        <p:spPr>
          <a:xfrm>
            <a:off x="7474507" y="4613204"/>
            <a:ext cx="0" cy="392293"/>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5" name="Rectangle: Rounded Corners 4">
            <a:extLst>
              <a:ext uri="{FF2B5EF4-FFF2-40B4-BE49-F238E27FC236}">
                <a16:creationId xmlns:a16="http://schemas.microsoft.com/office/drawing/2014/main" id="{A6165443-317C-41A8-8791-720A310CE0A4}"/>
              </a:ext>
            </a:extLst>
          </p:cNvPr>
          <p:cNvSpPr/>
          <p:nvPr/>
        </p:nvSpPr>
        <p:spPr>
          <a:xfrm>
            <a:off x="948096" y="6308901"/>
            <a:ext cx="10295808" cy="36939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Governance</a:t>
            </a:r>
          </a:p>
        </p:txBody>
      </p:sp>
      <p:sp>
        <p:nvSpPr>
          <p:cNvPr id="72" name="Rectangle: Rounded Corners 71">
            <a:extLst>
              <a:ext uri="{FF2B5EF4-FFF2-40B4-BE49-F238E27FC236}">
                <a16:creationId xmlns:a16="http://schemas.microsoft.com/office/drawing/2014/main" id="{E264DB98-7582-4ECE-9EC6-70437D1CB2E2}"/>
              </a:ext>
            </a:extLst>
          </p:cNvPr>
          <p:cNvSpPr/>
          <p:nvPr/>
        </p:nvSpPr>
        <p:spPr>
          <a:xfrm>
            <a:off x="1107370" y="5432681"/>
            <a:ext cx="1916263" cy="2223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 Google Mobility Data</a:t>
            </a:r>
            <a:endParaRPr lang="en-US" sz="1200">
              <a:ea typeface="+mn-lt"/>
              <a:cs typeface="+mn-lt"/>
            </a:endParaRPr>
          </a:p>
        </p:txBody>
      </p:sp>
    </p:spTree>
    <p:extLst>
      <p:ext uri="{BB962C8B-B14F-4D97-AF65-F5344CB8AC3E}">
        <p14:creationId xmlns:p14="http://schemas.microsoft.com/office/powerpoint/2010/main" val="186710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p:txBody>
          <a:bodyPr/>
          <a:lstStyle/>
          <a:p>
            <a:r>
              <a:rPr lang="en-US"/>
              <a:t>Tools</a:t>
            </a:r>
          </a:p>
        </p:txBody>
      </p:sp>
      <p:grpSp>
        <p:nvGrpSpPr>
          <p:cNvPr id="20" name="Group 19">
            <a:extLst>
              <a:ext uri="{FF2B5EF4-FFF2-40B4-BE49-F238E27FC236}">
                <a16:creationId xmlns:a16="http://schemas.microsoft.com/office/drawing/2014/main" id="{0D676620-1A0F-4F5A-8B3E-6841E13FBCC9}"/>
              </a:ext>
            </a:extLst>
          </p:cNvPr>
          <p:cNvGrpSpPr/>
          <p:nvPr/>
        </p:nvGrpSpPr>
        <p:grpSpPr>
          <a:xfrm>
            <a:off x="490346" y="1464313"/>
            <a:ext cx="11183021" cy="491068"/>
            <a:chOff x="715071" y="3156078"/>
            <a:chExt cx="10293401" cy="491068"/>
          </a:xfrm>
        </p:grpSpPr>
        <p:sp>
          <p:nvSpPr>
            <p:cNvPr id="3" name="Arrow: Pentagon 2">
              <a:extLst>
                <a:ext uri="{FF2B5EF4-FFF2-40B4-BE49-F238E27FC236}">
                  <a16:creationId xmlns:a16="http://schemas.microsoft.com/office/drawing/2014/main" id="{B5E6D959-911E-4FD7-8EA2-0F29FDD3ECCA}"/>
                </a:ext>
              </a:extLst>
            </p:cNvPr>
            <p:cNvSpPr/>
            <p:nvPr/>
          </p:nvSpPr>
          <p:spPr>
            <a:xfrm>
              <a:off x="715071" y="3157289"/>
              <a:ext cx="4496151" cy="489857"/>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Chevron 3">
              <a:extLst>
                <a:ext uri="{FF2B5EF4-FFF2-40B4-BE49-F238E27FC236}">
                  <a16:creationId xmlns:a16="http://schemas.microsoft.com/office/drawing/2014/main" id="{0B361A8A-2B42-44FB-8791-2DDB8C1C1E15}"/>
                </a:ext>
              </a:extLst>
            </p:cNvPr>
            <p:cNvSpPr/>
            <p:nvPr/>
          </p:nvSpPr>
          <p:spPr>
            <a:xfrm>
              <a:off x="4984338" y="3156078"/>
              <a:ext cx="3271490" cy="489857"/>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Arrow: Chevron 4">
              <a:extLst>
                <a:ext uri="{FF2B5EF4-FFF2-40B4-BE49-F238E27FC236}">
                  <a16:creationId xmlns:a16="http://schemas.microsoft.com/office/drawing/2014/main" id="{2C765629-2200-4077-A506-5BF5A0ED9521}"/>
                </a:ext>
              </a:extLst>
            </p:cNvPr>
            <p:cNvSpPr/>
            <p:nvPr/>
          </p:nvSpPr>
          <p:spPr>
            <a:xfrm>
              <a:off x="8028948" y="3156078"/>
              <a:ext cx="2979524" cy="48985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직사각형 1">
              <a:extLst>
                <a:ext uri="{FF2B5EF4-FFF2-40B4-BE49-F238E27FC236}">
                  <a16:creationId xmlns:a16="http://schemas.microsoft.com/office/drawing/2014/main" id="{BAEF249B-2421-43E6-BF47-CE1ED415954A}"/>
                </a:ext>
              </a:extLst>
            </p:cNvPr>
            <p:cNvSpPr/>
            <p:nvPr/>
          </p:nvSpPr>
          <p:spPr>
            <a:xfrm flipH="1">
              <a:off x="8536269" y="3231927"/>
              <a:ext cx="2043597" cy="36004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Delivery &amp; Insights</a:t>
              </a:r>
              <a:endParaRPr lang="ko-KR" altLang="en-US" sz="1400" b="1"/>
            </a:p>
          </p:txBody>
        </p:sp>
        <p:sp>
          <p:nvSpPr>
            <p:cNvPr id="15" name="직사각형 1">
              <a:extLst>
                <a:ext uri="{FF2B5EF4-FFF2-40B4-BE49-F238E27FC236}">
                  <a16:creationId xmlns:a16="http://schemas.microsoft.com/office/drawing/2014/main" id="{F41F1D5D-05A3-4109-ACFD-659BD2C16C53}"/>
                </a:ext>
              </a:extLst>
            </p:cNvPr>
            <p:cNvSpPr/>
            <p:nvPr/>
          </p:nvSpPr>
          <p:spPr>
            <a:xfrm flipH="1">
              <a:off x="5980255" y="3231927"/>
              <a:ext cx="1348028" cy="36004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Storage</a:t>
              </a:r>
              <a:endParaRPr lang="ko-KR" altLang="en-US" sz="1400" b="1"/>
            </a:p>
          </p:txBody>
        </p:sp>
        <p:sp>
          <p:nvSpPr>
            <p:cNvPr id="16" name="직사각형 1">
              <a:extLst>
                <a:ext uri="{FF2B5EF4-FFF2-40B4-BE49-F238E27FC236}">
                  <a16:creationId xmlns:a16="http://schemas.microsoft.com/office/drawing/2014/main" id="{CEB9EB94-29FC-41BF-B802-293767F1DF64}"/>
                </a:ext>
              </a:extLst>
            </p:cNvPr>
            <p:cNvSpPr/>
            <p:nvPr/>
          </p:nvSpPr>
          <p:spPr>
            <a:xfrm flipH="1">
              <a:off x="1977547" y="3210739"/>
              <a:ext cx="1911047" cy="36004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a:t>Ingestion &amp; Cleanup</a:t>
              </a:r>
              <a:endParaRPr lang="ko-KR" altLang="en-US" sz="1400" b="1"/>
            </a:p>
          </p:txBody>
        </p:sp>
      </p:grpSp>
      <p:pic>
        <p:nvPicPr>
          <p:cNvPr id="11" name="Picture 10" descr="A close up of a sign&#10;&#10;Description automatically generated">
            <a:extLst>
              <a:ext uri="{FF2B5EF4-FFF2-40B4-BE49-F238E27FC236}">
                <a16:creationId xmlns:a16="http://schemas.microsoft.com/office/drawing/2014/main" id="{E8A3BF34-9996-4BC0-B730-CD40AA303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369" y="2236276"/>
            <a:ext cx="1957477" cy="479774"/>
          </a:xfrm>
          <a:prstGeom prst="rect">
            <a:avLst/>
          </a:prstGeom>
        </p:spPr>
      </p:pic>
      <p:pic>
        <p:nvPicPr>
          <p:cNvPr id="26" name="Picture 25" descr="A picture containing drawing&#10;&#10;Description automatically generated">
            <a:extLst>
              <a:ext uri="{FF2B5EF4-FFF2-40B4-BE49-F238E27FC236}">
                <a16:creationId xmlns:a16="http://schemas.microsoft.com/office/drawing/2014/main" id="{193DE56C-9917-46BD-A48C-1AE0951E7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527" y="2086376"/>
            <a:ext cx="2442924" cy="1034042"/>
          </a:xfrm>
          <a:prstGeom prst="rect">
            <a:avLst/>
          </a:prstGeom>
        </p:spPr>
      </p:pic>
      <p:pic>
        <p:nvPicPr>
          <p:cNvPr id="28" name="Picture 27" descr="A close up of a logo&#10;&#10;Description automatically generated">
            <a:extLst>
              <a:ext uri="{FF2B5EF4-FFF2-40B4-BE49-F238E27FC236}">
                <a16:creationId xmlns:a16="http://schemas.microsoft.com/office/drawing/2014/main" id="{846CB88F-6821-4433-921F-5AAC9CCA8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6040" y="2686220"/>
            <a:ext cx="1212551" cy="1212551"/>
          </a:xfrm>
          <a:prstGeom prst="rect">
            <a:avLst/>
          </a:prstGeom>
        </p:spPr>
      </p:pic>
      <p:pic>
        <p:nvPicPr>
          <p:cNvPr id="30" name="Picture 29" descr="A picture containing plate, light&#10;&#10;Description automatically generated">
            <a:extLst>
              <a:ext uri="{FF2B5EF4-FFF2-40B4-BE49-F238E27FC236}">
                <a16:creationId xmlns:a16="http://schemas.microsoft.com/office/drawing/2014/main" id="{A64AFD56-CF33-4751-9614-E7BD3B0D9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9039" y="2573383"/>
            <a:ext cx="2120661" cy="1093908"/>
          </a:xfrm>
          <a:prstGeom prst="rect">
            <a:avLst/>
          </a:prstGeom>
        </p:spPr>
      </p:pic>
      <p:pic>
        <p:nvPicPr>
          <p:cNvPr id="32" name="Picture 31" descr="A picture containing object, clock, black, dark&#10;&#10;Description automatically generated">
            <a:extLst>
              <a:ext uri="{FF2B5EF4-FFF2-40B4-BE49-F238E27FC236}">
                <a16:creationId xmlns:a16="http://schemas.microsoft.com/office/drawing/2014/main" id="{60651C52-B128-4EB0-805A-508138B28B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3557" y="2424692"/>
            <a:ext cx="4158242" cy="993483"/>
          </a:xfrm>
          <a:prstGeom prst="rect">
            <a:avLst/>
          </a:prstGeom>
        </p:spPr>
      </p:pic>
      <p:sp>
        <p:nvSpPr>
          <p:cNvPr id="35" name="TextBox 34">
            <a:extLst>
              <a:ext uri="{FF2B5EF4-FFF2-40B4-BE49-F238E27FC236}">
                <a16:creationId xmlns:a16="http://schemas.microsoft.com/office/drawing/2014/main" id="{F57E93FB-A878-4943-85C8-9FD146200257}"/>
              </a:ext>
            </a:extLst>
          </p:cNvPr>
          <p:cNvSpPr txBox="1"/>
          <p:nvPr/>
        </p:nvSpPr>
        <p:spPr>
          <a:xfrm>
            <a:off x="490346" y="4515313"/>
            <a:ext cx="4604155" cy="1754326"/>
          </a:xfrm>
          <a:prstGeom prst="rect">
            <a:avLst/>
          </a:prstGeom>
          <a:noFill/>
        </p:spPr>
        <p:txBody>
          <a:bodyPr wrap="square" rtlCol="0" anchor="t">
            <a:spAutoFit/>
          </a:bodyPr>
          <a:lstStyle/>
          <a:p>
            <a:pPr marL="285750" indent="-285750">
              <a:buFont typeface="Arial" panose="020B0604020202020204" pitchFamily="34" charset="0"/>
              <a:buChar char="•"/>
            </a:pPr>
            <a:r>
              <a:rPr lang="en-US"/>
              <a:t>Data cleaned using Open Refine, Python, and MySQL </a:t>
            </a:r>
          </a:p>
          <a:p>
            <a:pPr marL="285750" indent="-285750">
              <a:buFont typeface="Arial" panose="020B0604020202020204" pitchFamily="34" charset="0"/>
              <a:buChar char="•"/>
            </a:pPr>
            <a:r>
              <a:rPr lang="en-US"/>
              <a:t>Web scraped data from news sources using Python. </a:t>
            </a:r>
            <a:endParaRPr lang="en-US">
              <a:cs typeface="Arial"/>
            </a:endParaRPr>
          </a:p>
          <a:p>
            <a:pPr marL="285750" indent="-285750">
              <a:buFont typeface="Arial" panose="020B0604020202020204" pitchFamily="34" charset="0"/>
              <a:buChar char="•"/>
            </a:pPr>
            <a:r>
              <a:rPr lang="en-US"/>
              <a:t>Survey created using Google Forms. </a:t>
            </a:r>
            <a:endParaRPr lang="en-US">
              <a:cs typeface="Arial"/>
            </a:endParaRPr>
          </a:p>
          <a:p>
            <a:pPr marL="285750" indent="-285750">
              <a:buFont typeface="Arial" panose="020B0604020202020204" pitchFamily="34" charset="0"/>
              <a:buChar char="•"/>
            </a:pPr>
            <a:endParaRPr lang="en-US"/>
          </a:p>
        </p:txBody>
      </p:sp>
      <p:sp>
        <p:nvSpPr>
          <p:cNvPr id="36" name="TextBox 35">
            <a:extLst>
              <a:ext uri="{FF2B5EF4-FFF2-40B4-BE49-F238E27FC236}">
                <a16:creationId xmlns:a16="http://schemas.microsoft.com/office/drawing/2014/main" id="{2EDBE47F-A752-41DD-848C-181304D624D4}"/>
              </a:ext>
            </a:extLst>
          </p:cNvPr>
          <p:cNvSpPr txBox="1"/>
          <p:nvPr/>
        </p:nvSpPr>
        <p:spPr>
          <a:xfrm>
            <a:off x="5302794" y="4515313"/>
            <a:ext cx="3237034" cy="1754326"/>
          </a:xfrm>
          <a:prstGeom prst="rect">
            <a:avLst/>
          </a:prstGeom>
          <a:noFill/>
        </p:spPr>
        <p:txBody>
          <a:bodyPr wrap="square" rtlCol="0" anchor="t">
            <a:spAutoFit/>
          </a:bodyPr>
          <a:lstStyle/>
          <a:p>
            <a:pPr marL="285750" indent="-285750">
              <a:buFont typeface="Arial" panose="020B0604020202020204" pitchFamily="34" charset="0"/>
              <a:buChar char="•"/>
            </a:pPr>
            <a:r>
              <a:rPr lang="en-US"/>
              <a:t>Database created using MySQL. </a:t>
            </a:r>
          </a:p>
          <a:p>
            <a:pPr marL="742950" lvl="1" indent="-285750">
              <a:buFont typeface="Arial" panose="020B0604020202020204" pitchFamily="34" charset="0"/>
              <a:buChar char="•"/>
            </a:pPr>
            <a:r>
              <a:rPr lang="en-US" err="1"/>
              <a:t>CloudSQL</a:t>
            </a:r>
            <a:r>
              <a:rPr lang="en-US"/>
              <a:t> to build and store DDL &amp; DML tables	</a:t>
            </a:r>
            <a:endParaRPr lang="en-US">
              <a:cs typeface="Arial"/>
            </a:endParaRPr>
          </a:p>
          <a:p>
            <a:pPr lvl="1"/>
            <a:endParaRPr lang="en-US">
              <a:cs typeface="Arial"/>
            </a:endParaRPr>
          </a:p>
        </p:txBody>
      </p:sp>
      <p:sp>
        <p:nvSpPr>
          <p:cNvPr id="37" name="TextBox 36">
            <a:extLst>
              <a:ext uri="{FF2B5EF4-FFF2-40B4-BE49-F238E27FC236}">
                <a16:creationId xmlns:a16="http://schemas.microsoft.com/office/drawing/2014/main" id="{2E6DD6AD-B1CD-4B91-9137-B686E73A8D3F}"/>
              </a:ext>
            </a:extLst>
          </p:cNvPr>
          <p:cNvSpPr txBox="1"/>
          <p:nvPr/>
        </p:nvSpPr>
        <p:spPr>
          <a:xfrm>
            <a:off x="8596491" y="4515313"/>
            <a:ext cx="2916718" cy="1200329"/>
          </a:xfrm>
          <a:prstGeom prst="rect">
            <a:avLst/>
          </a:prstGeom>
          <a:noFill/>
        </p:spPr>
        <p:txBody>
          <a:bodyPr wrap="square" rtlCol="0" anchor="t">
            <a:spAutoFit/>
          </a:bodyPr>
          <a:lstStyle/>
          <a:p>
            <a:pPr marL="285750" indent="-285750">
              <a:buFont typeface="Arial" panose="020B0604020202020204" pitchFamily="34" charset="0"/>
              <a:buChar char="•"/>
            </a:pPr>
            <a:r>
              <a:rPr lang="en-US"/>
              <a:t>Reports generated from Tableau and Python to draw insights</a:t>
            </a:r>
          </a:p>
          <a:p>
            <a:endParaRPr lang="en-US"/>
          </a:p>
        </p:txBody>
      </p:sp>
      <p:pic>
        <p:nvPicPr>
          <p:cNvPr id="39" name="Picture 38" descr="A picture containing clock&#10;&#10;Description automatically generated">
            <a:extLst>
              <a:ext uri="{FF2B5EF4-FFF2-40B4-BE49-F238E27FC236}">
                <a16:creationId xmlns:a16="http://schemas.microsoft.com/office/drawing/2014/main" id="{B03ED372-E54B-49E8-A966-5A64BBD103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060" y="3197016"/>
            <a:ext cx="1415529" cy="834218"/>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5A863AA5-8AB1-48E9-8E71-7CFE7DCACEA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3906" y="3069275"/>
            <a:ext cx="1880940" cy="626980"/>
          </a:xfrm>
          <a:prstGeom prst="rect">
            <a:avLst/>
          </a:prstGeom>
        </p:spPr>
      </p:pic>
      <p:pic>
        <p:nvPicPr>
          <p:cNvPr id="6" name="Picture 7" descr="A picture containing drawing&#10;&#10;Description generated with very high confidence">
            <a:extLst>
              <a:ext uri="{FF2B5EF4-FFF2-40B4-BE49-F238E27FC236}">
                <a16:creationId xmlns:a16="http://schemas.microsoft.com/office/drawing/2014/main" id="{734704AF-6D92-4BC2-B2C4-CCB42901F2FA}"/>
              </a:ext>
            </a:extLst>
          </p:cNvPr>
          <p:cNvPicPr>
            <a:picLocks noChangeAspect="1"/>
          </p:cNvPicPr>
          <p:nvPr/>
        </p:nvPicPr>
        <p:blipFill>
          <a:blip r:embed="rId10"/>
          <a:stretch>
            <a:fillRect/>
          </a:stretch>
        </p:blipFill>
        <p:spPr>
          <a:xfrm>
            <a:off x="5836250" y="2186794"/>
            <a:ext cx="749540" cy="749540"/>
          </a:xfrm>
          <a:prstGeom prst="rect">
            <a:avLst/>
          </a:prstGeom>
        </p:spPr>
      </p:pic>
      <p:pic>
        <p:nvPicPr>
          <p:cNvPr id="21" name="Picture 20" descr="A picture containing drawing&#10;&#10;Description automatically generated">
            <a:extLst>
              <a:ext uri="{FF2B5EF4-FFF2-40B4-BE49-F238E27FC236}">
                <a16:creationId xmlns:a16="http://schemas.microsoft.com/office/drawing/2014/main" id="{8E5C3944-EABC-4E76-AE87-DEADDAEC5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3735" y="3325454"/>
            <a:ext cx="2442924" cy="1034042"/>
          </a:xfrm>
          <a:prstGeom prst="rect">
            <a:avLst/>
          </a:prstGeom>
        </p:spPr>
      </p:pic>
    </p:spTree>
    <p:extLst>
      <p:ext uri="{BB962C8B-B14F-4D97-AF65-F5344CB8AC3E}">
        <p14:creationId xmlns:p14="http://schemas.microsoft.com/office/powerpoint/2010/main" val="127328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15D77-A581-46AD-ADDC-5F261223ED82}"/>
              </a:ext>
            </a:extLst>
          </p:cNvPr>
          <p:cNvSpPr>
            <a:spLocks noGrp="1"/>
          </p:cNvSpPr>
          <p:nvPr>
            <p:ph type="body" sz="quarter" idx="10"/>
          </p:nvPr>
        </p:nvSpPr>
        <p:spPr/>
        <p:txBody>
          <a:bodyPr/>
          <a:lstStyle/>
          <a:p>
            <a:r>
              <a:rPr lang="en-US"/>
              <a:t>Data Cleanup</a:t>
            </a:r>
          </a:p>
        </p:txBody>
      </p:sp>
      <p:grpSp>
        <p:nvGrpSpPr>
          <p:cNvPr id="11" name="Graphic 82">
            <a:extLst>
              <a:ext uri="{FF2B5EF4-FFF2-40B4-BE49-F238E27FC236}">
                <a16:creationId xmlns:a16="http://schemas.microsoft.com/office/drawing/2014/main" id="{AEA83AFF-7FD0-4774-A26B-ADB316B06B7F}"/>
              </a:ext>
            </a:extLst>
          </p:cNvPr>
          <p:cNvGrpSpPr/>
          <p:nvPr/>
        </p:nvGrpSpPr>
        <p:grpSpPr>
          <a:xfrm>
            <a:off x="395185" y="1328455"/>
            <a:ext cx="2073602" cy="1691438"/>
            <a:chOff x="3450274" y="4170970"/>
            <a:chExt cx="3071411" cy="2146287"/>
          </a:xfrm>
        </p:grpSpPr>
        <p:sp>
          <p:nvSpPr>
            <p:cNvPr id="12" name="Freeform: Shape 11">
              <a:extLst>
                <a:ext uri="{FF2B5EF4-FFF2-40B4-BE49-F238E27FC236}">
                  <a16:creationId xmlns:a16="http://schemas.microsoft.com/office/drawing/2014/main" id="{2DD073F6-0A90-4BFE-9A12-04A859A65081}"/>
                </a:ext>
              </a:extLst>
            </p:cNvPr>
            <p:cNvSpPr/>
            <p:nvPr/>
          </p:nvSpPr>
          <p:spPr>
            <a:xfrm>
              <a:off x="3955391" y="4307888"/>
              <a:ext cx="146169" cy="259034"/>
            </a:xfrm>
            <a:custGeom>
              <a:avLst/>
              <a:gdLst>
                <a:gd name="connsiteX0" fmla="*/ 0 w 146169"/>
                <a:gd name="connsiteY0" fmla="*/ 0 h 259034"/>
                <a:gd name="connsiteX1" fmla="*/ 146170 w 146169"/>
                <a:gd name="connsiteY1" fmla="*/ 0 h 259034"/>
                <a:gd name="connsiteX2" fmla="*/ 146170 w 146169"/>
                <a:gd name="connsiteY2" fmla="*/ 259035 h 259034"/>
                <a:gd name="connsiteX3" fmla="*/ 0 w 146169"/>
                <a:gd name="connsiteY3" fmla="*/ 259035 h 259034"/>
              </a:gdLst>
              <a:ahLst/>
              <a:cxnLst>
                <a:cxn ang="0">
                  <a:pos x="connsiteX0" y="connsiteY0"/>
                </a:cxn>
                <a:cxn ang="0">
                  <a:pos x="connsiteX1" y="connsiteY1"/>
                </a:cxn>
                <a:cxn ang="0">
                  <a:pos x="connsiteX2" y="connsiteY2"/>
                </a:cxn>
                <a:cxn ang="0">
                  <a:pos x="connsiteX3" y="connsiteY3"/>
                </a:cxn>
              </a:cxnLst>
              <a:rect l="l" t="t" r="r" b="b"/>
              <a:pathLst>
                <a:path w="146169" h="259034">
                  <a:moveTo>
                    <a:pt x="0" y="0"/>
                  </a:moveTo>
                  <a:lnTo>
                    <a:pt x="146170" y="0"/>
                  </a:lnTo>
                  <a:lnTo>
                    <a:pt x="146170" y="259035"/>
                  </a:lnTo>
                  <a:lnTo>
                    <a:pt x="0" y="259035"/>
                  </a:lnTo>
                  <a:close/>
                </a:path>
              </a:pathLst>
            </a:custGeom>
            <a:solidFill>
              <a:schemeClr val="bg1">
                <a:lumMod val="85000"/>
              </a:schemeClr>
            </a:solidFill>
            <a:ln w="1847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78DE2A-35D8-4DFF-8DA5-DEFA924DACF4}"/>
                </a:ext>
              </a:extLst>
            </p:cNvPr>
            <p:cNvSpPr/>
            <p:nvPr/>
          </p:nvSpPr>
          <p:spPr>
            <a:xfrm>
              <a:off x="3853627" y="4170970"/>
              <a:ext cx="945476" cy="136918"/>
            </a:xfrm>
            <a:custGeom>
              <a:avLst/>
              <a:gdLst>
                <a:gd name="connsiteX0" fmla="*/ 891819 w 945476"/>
                <a:gd name="connsiteY0" fmla="*/ 136918 h 136918"/>
                <a:gd name="connsiteX1" fmla="*/ 53657 w 945476"/>
                <a:gd name="connsiteY1" fmla="*/ 136918 h 136918"/>
                <a:gd name="connsiteX2" fmla="*/ 0 w 945476"/>
                <a:gd name="connsiteY2" fmla="*/ 83261 h 136918"/>
                <a:gd name="connsiteX3" fmla="*/ 0 w 945476"/>
                <a:gd name="connsiteY3" fmla="*/ 53657 h 136918"/>
                <a:gd name="connsiteX4" fmla="*/ 53657 w 945476"/>
                <a:gd name="connsiteY4" fmla="*/ 0 h 136918"/>
                <a:gd name="connsiteX5" fmla="*/ 891819 w 945476"/>
                <a:gd name="connsiteY5" fmla="*/ 0 h 136918"/>
                <a:gd name="connsiteX6" fmla="*/ 945477 w 945476"/>
                <a:gd name="connsiteY6" fmla="*/ 53657 h 136918"/>
                <a:gd name="connsiteX7" fmla="*/ 945477 w 945476"/>
                <a:gd name="connsiteY7" fmla="*/ 81411 h 136918"/>
                <a:gd name="connsiteX8" fmla="*/ 891819 w 945476"/>
                <a:gd name="connsiteY8" fmla="*/ 136918 h 13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5476" h="136918">
                  <a:moveTo>
                    <a:pt x="891819" y="136918"/>
                  </a:moveTo>
                  <a:lnTo>
                    <a:pt x="53657" y="136918"/>
                  </a:lnTo>
                  <a:cubicBezTo>
                    <a:pt x="24053" y="136918"/>
                    <a:pt x="0" y="112865"/>
                    <a:pt x="0" y="83261"/>
                  </a:cubicBezTo>
                  <a:lnTo>
                    <a:pt x="0" y="53657"/>
                  </a:lnTo>
                  <a:cubicBezTo>
                    <a:pt x="0" y="24053"/>
                    <a:pt x="24053" y="0"/>
                    <a:pt x="53657" y="0"/>
                  </a:cubicBezTo>
                  <a:lnTo>
                    <a:pt x="891819" y="0"/>
                  </a:lnTo>
                  <a:cubicBezTo>
                    <a:pt x="921423" y="0"/>
                    <a:pt x="945477" y="24053"/>
                    <a:pt x="945477" y="53657"/>
                  </a:cubicBezTo>
                  <a:lnTo>
                    <a:pt x="945477" y="81411"/>
                  </a:lnTo>
                  <a:cubicBezTo>
                    <a:pt x="945477" y="111015"/>
                    <a:pt x="921423" y="136918"/>
                    <a:pt x="891819" y="136918"/>
                  </a:cubicBezTo>
                  <a:close/>
                </a:path>
              </a:pathLst>
            </a:custGeom>
            <a:solidFill>
              <a:schemeClr val="accent3"/>
            </a:solidFill>
            <a:ln w="1847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210F4BC-3AC9-4202-93D7-DDE6494EF5C6}"/>
                </a:ext>
              </a:extLst>
            </p:cNvPr>
            <p:cNvSpPr/>
            <p:nvPr/>
          </p:nvSpPr>
          <p:spPr>
            <a:xfrm>
              <a:off x="3450274" y="4874064"/>
              <a:ext cx="1154600" cy="1450594"/>
            </a:xfrm>
            <a:custGeom>
              <a:avLst/>
              <a:gdLst>
                <a:gd name="connsiteX0" fmla="*/ 1036139 w 1154600"/>
                <a:gd name="connsiteY0" fmla="*/ 1450594 h 1450594"/>
                <a:gd name="connsiteX1" fmla="*/ 120266 w 1154600"/>
                <a:gd name="connsiteY1" fmla="*/ 1450594 h 1450594"/>
                <a:gd name="connsiteX2" fmla="*/ 0 w 1154600"/>
                <a:gd name="connsiteY2" fmla="*/ 1330328 h 1450594"/>
                <a:gd name="connsiteX3" fmla="*/ 0 w 1154600"/>
                <a:gd name="connsiteY3" fmla="*/ 53657 h 1450594"/>
                <a:gd name="connsiteX4" fmla="*/ 51807 w 1154600"/>
                <a:gd name="connsiteY4" fmla="*/ 0 h 1450594"/>
                <a:gd name="connsiteX5" fmla="*/ 1102748 w 1154600"/>
                <a:gd name="connsiteY5" fmla="*/ 0 h 1450594"/>
                <a:gd name="connsiteX6" fmla="*/ 1154555 w 1154600"/>
                <a:gd name="connsiteY6" fmla="*/ 51807 h 1450594"/>
                <a:gd name="connsiteX7" fmla="*/ 1154555 w 1154600"/>
                <a:gd name="connsiteY7" fmla="*/ 1328478 h 1450594"/>
                <a:gd name="connsiteX8" fmla="*/ 1036139 w 1154600"/>
                <a:gd name="connsiteY8" fmla="*/ 1450594 h 145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4600" h="1450594">
                  <a:moveTo>
                    <a:pt x="1036139" y="1450594"/>
                  </a:moveTo>
                  <a:lnTo>
                    <a:pt x="120266" y="1450594"/>
                  </a:lnTo>
                  <a:cubicBezTo>
                    <a:pt x="53657" y="1450594"/>
                    <a:pt x="0" y="1396937"/>
                    <a:pt x="0" y="1330328"/>
                  </a:cubicBezTo>
                  <a:lnTo>
                    <a:pt x="0" y="53657"/>
                  </a:lnTo>
                  <a:cubicBezTo>
                    <a:pt x="0" y="24053"/>
                    <a:pt x="24053" y="0"/>
                    <a:pt x="51807" y="0"/>
                  </a:cubicBezTo>
                  <a:lnTo>
                    <a:pt x="1102748" y="0"/>
                  </a:lnTo>
                  <a:cubicBezTo>
                    <a:pt x="1132352" y="0"/>
                    <a:pt x="1154555" y="24053"/>
                    <a:pt x="1154555" y="51807"/>
                  </a:cubicBezTo>
                  <a:lnTo>
                    <a:pt x="1154555" y="1328478"/>
                  </a:lnTo>
                  <a:cubicBezTo>
                    <a:pt x="1156405" y="1395087"/>
                    <a:pt x="1102748" y="1450594"/>
                    <a:pt x="1036139" y="1450594"/>
                  </a:cubicBezTo>
                  <a:close/>
                </a:path>
              </a:pathLst>
            </a:custGeom>
            <a:solidFill>
              <a:schemeClr val="bg1">
                <a:lumMod val="85000"/>
              </a:schemeClr>
            </a:solidFill>
            <a:ln w="1847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FAEEE54-ED14-4735-80ED-52D550DF78CB}"/>
                </a:ext>
              </a:extLst>
            </p:cNvPr>
            <p:cNvSpPr/>
            <p:nvPr/>
          </p:nvSpPr>
          <p:spPr>
            <a:xfrm>
              <a:off x="3481728" y="5046137"/>
              <a:ext cx="1088126" cy="1235965"/>
            </a:xfrm>
            <a:custGeom>
              <a:avLst/>
              <a:gdLst>
                <a:gd name="connsiteX0" fmla="*/ 971380 w 1088126"/>
                <a:gd name="connsiteY0" fmla="*/ 1235965 h 1235965"/>
                <a:gd name="connsiteX1" fmla="*/ 120266 w 1088126"/>
                <a:gd name="connsiteY1" fmla="*/ 1235965 h 1235965"/>
                <a:gd name="connsiteX2" fmla="*/ 0 w 1088126"/>
                <a:gd name="connsiteY2" fmla="*/ 1115699 h 1235965"/>
                <a:gd name="connsiteX3" fmla="*/ 0 w 1088126"/>
                <a:gd name="connsiteY3" fmla="*/ 51807 h 1235965"/>
                <a:gd name="connsiteX4" fmla="*/ 51807 w 1088126"/>
                <a:gd name="connsiteY4" fmla="*/ 0 h 1235965"/>
                <a:gd name="connsiteX5" fmla="*/ 1036139 w 1088126"/>
                <a:gd name="connsiteY5" fmla="*/ 0 h 1235965"/>
                <a:gd name="connsiteX6" fmla="*/ 1087946 w 1088126"/>
                <a:gd name="connsiteY6" fmla="*/ 51807 h 1235965"/>
                <a:gd name="connsiteX7" fmla="*/ 1087946 w 1088126"/>
                <a:gd name="connsiteY7" fmla="*/ 1115699 h 1235965"/>
                <a:gd name="connsiteX8" fmla="*/ 971380 w 1088126"/>
                <a:gd name="connsiteY8" fmla="*/ 1235965 h 123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8126" h="1235965">
                  <a:moveTo>
                    <a:pt x="971380" y="1235965"/>
                  </a:moveTo>
                  <a:lnTo>
                    <a:pt x="120266" y="1235965"/>
                  </a:lnTo>
                  <a:cubicBezTo>
                    <a:pt x="53657" y="1235965"/>
                    <a:pt x="0" y="1182308"/>
                    <a:pt x="0" y="1115699"/>
                  </a:cubicBezTo>
                  <a:lnTo>
                    <a:pt x="0" y="51807"/>
                  </a:lnTo>
                  <a:cubicBezTo>
                    <a:pt x="0" y="22203"/>
                    <a:pt x="24053" y="0"/>
                    <a:pt x="51807" y="0"/>
                  </a:cubicBezTo>
                  <a:lnTo>
                    <a:pt x="1036139" y="0"/>
                  </a:lnTo>
                  <a:cubicBezTo>
                    <a:pt x="1065743" y="0"/>
                    <a:pt x="1087946" y="24053"/>
                    <a:pt x="1087946" y="51807"/>
                  </a:cubicBezTo>
                  <a:lnTo>
                    <a:pt x="1087946" y="1115699"/>
                  </a:lnTo>
                  <a:cubicBezTo>
                    <a:pt x="1091646" y="1182308"/>
                    <a:pt x="1037989" y="1235965"/>
                    <a:pt x="971380" y="1235965"/>
                  </a:cubicBezTo>
                  <a:close/>
                </a:path>
              </a:pathLst>
            </a:custGeom>
            <a:solidFill>
              <a:schemeClr val="accent4">
                <a:lumMod val="60000"/>
                <a:lumOff val="40000"/>
              </a:schemeClr>
            </a:solidFill>
            <a:ln w="1847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098B12C-AF56-4B42-93AC-6A4BAF070C81}"/>
                </a:ext>
              </a:extLst>
            </p:cNvPr>
            <p:cNvSpPr/>
            <p:nvPr/>
          </p:nvSpPr>
          <p:spPr>
            <a:xfrm>
              <a:off x="4330552" y="4935954"/>
              <a:ext cx="1612005" cy="525220"/>
            </a:xfrm>
            <a:custGeom>
              <a:avLst/>
              <a:gdLst>
                <a:gd name="connsiteX0" fmla="*/ 55947 w 1612005"/>
                <a:gd name="connsiteY0" fmla="*/ 198994 h 525220"/>
                <a:gd name="connsiteX1" fmla="*/ 7841 w 1612005"/>
                <a:gd name="connsiteY1" fmla="*/ 112033 h 525220"/>
                <a:gd name="connsiteX2" fmla="*/ 303880 w 1612005"/>
                <a:gd name="connsiteY2" fmla="*/ 78728 h 525220"/>
                <a:gd name="connsiteX3" fmla="*/ 549963 w 1612005"/>
                <a:gd name="connsiteY3" fmla="*/ 163839 h 525220"/>
                <a:gd name="connsiteX4" fmla="*/ 598070 w 1612005"/>
                <a:gd name="connsiteY4" fmla="*/ 123134 h 525220"/>
                <a:gd name="connsiteX5" fmla="*/ 688732 w 1612005"/>
                <a:gd name="connsiteY5" fmla="*/ 45424 h 525220"/>
                <a:gd name="connsiteX6" fmla="*/ 1328918 w 1612005"/>
                <a:gd name="connsiteY6" fmla="*/ 1018 h 525220"/>
                <a:gd name="connsiteX7" fmla="*/ 1612005 w 1612005"/>
                <a:gd name="connsiteY7" fmla="*/ 99081 h 525220"/>
                <a:gd name="connsiteX8" fmla="*/ 1576851 w 1612005"/>
                <a:gd name="connsiteY8" fmla="*/ 478381 h 525220"/>
                <a:gd name="connsiteX9" fmla="*/ 1012525 w 1612005"/>
                <a:gd name="connsiteY9" fmla="*/ 524638 h 525220"/>
                <a:gd name="connsiteX10" fmla="*/ 823800 w 1612005"/>
                <a:gd name="connsiteY10" fmla="*/ 463580 h 525220"/>
                <a:gd name="connsiteX11" fmla="*/ 55947 w 1612005"/>
                <a:gd name="connsiteY11" fmla="*/ 198994 h 525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2005" h="525220">
                  <a:moveTo>
                    <a:pt x="55947" y="198994"/>
                  </a:moveTo>
                  <a:cubicBezTo>
                    <a:pt x="13391" y="184192"/>
                    <a:pt x="-14362" y="141636"/>
                    <a:pt x="7841" y="112033"/>
                  </a:cubicBezTo>
                  <a:cubicBezTo>
                    <a:pt x="120706" y="6568"/>
                    <a:pt x="168812" y="1018"/>
                    <a:pt x="303880" y="78728"/>
                  </a:cubicBezTo>
                  <a:cubicBezTo>
                    <a:pt x="379740" y="123134"/>
                    <a:pt x="472253" y="124984"/>
                    <a:pt x="549963" y="163839"/>
                  </a:cubicBezTo>
                  <a:cubicBezTo>
                    <a:pt x="583268" y="180492"/>
                    <a:pt x="594369" y="147187"/>
                    <a:pt x="598070" y="123134"/>
                  </a:cubicBezTo>
                  <a:cubicBezTo>
                    <a:pt x="607321" y="69477"/>
                    <a:pt x="642476" y="47274"/>
                    <a:pt x="688732" y="45424"/>
                  </a:cubicBezTo>
                  <a:cubicBezTo>
                    <a:pt x="901510" y="30622"/>
                    <a:pt x="1116139" y="19520"/>
                    <a:pt x="1328918" y="1018"/>
                  </a:cubicBezTo>
                  <a:cubicBezTo>
                    <a:pt x="1436232" y="-8234"/>
                    <a:pt x="1526894" y="47274"/>
                    <a:pt x="1612005" y="99081"/>
                  </a:cubicBezTo>
                  <a:cubicBezTo>
                    <a:pt x="1604605" y="228598"/>
                    <a:pt x="1595353" y="343313"/>
                    <a:pt x="1576851" y="478381"/>
                  </a:cubicBezTo>
                  <a:cubicBezTo>
                    <a:pt x="1388125" y="493183"/>
                    <a:pt x="1201250" y="509836"/>
                    <a:pt x="1012525" y="524638"/>
                  </a:cubicBezTo>
                  <a:cubicBezTo>
                    <a:pt x="942216" y="530188"/>
                    <a:pt x="897810" y="495034"/>
                    <a:pt x="823800" y="463580"/>
                  </a:cubicBezTo>
                  <a:cubicBezTo>
                    <a:pt x="662828" y="395120"/>
                    <a:pt x="118856" y="219347"/>
                    <a:pt x="55947" y="198994"/>
                  </a:cubicBezTo>
                  <a:close/>
                </a:path>
              </a:pathLst>
            </a:custGeom>
            <a:solidFill>
              <a:srgbClr val="EDC495"/>
            </a:solidFill>
            <a:ln w="1847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AA942F-2D57-4737-9885-D73559758F36}"/>
                </a:ext>
              </a:extLst>
            </p:cNvPr>
            <p:cNvSpPr/>
            <p:nvPr/>
          </p:nvSpPr>
          <p:spPr>
            <a:xfrm>
              <a:off x="5900001" y="4955474"/>
              <a:ext cx="629084" cy="558774"/>
            </a:xfrm>
            <a:custGeom>
              <a:avLst/>
              <a:gdLst>
                <a:gd name="connsiteX0" fmla="*/ 555074 w 629084"/>
                <a:gd name="connsiteY0" fmla="*/ 558775 h 558774"/>
                <a:gd name="connsiteX1" fmla="*/ 74010 w 629084"/>
                <a:gd name="connsiteY1" fmla="*/ 558775 h 558774"/>
                <a:gd name="connsiteX2" fmla="*/ 0 w 629084"/>
                <a:gd name="connsiteY2" fmla="*/ 484765 h 558774"/>
                <a:gd name="connsiteX3" fmla="*/ 37005 w 629084"/>
                <a:gd name="connsiteY3" fmla="*/ 74010 h 558774"/>
                <a:gd name="connsiteX4" fmla="*/ 111015 w 629084"/>
                <a:gd name="connsiteY4" fmla="*/ 0 h 558774"/>
                <a:gd name="connsiteX5" fmla="*/ 555074 w 629084"/>
                <a:gd name="connsiteY5" fmla="*/ 0 h 558774"/>
                <a:gd name="connsiteX6" fmla="*/ 629084 w 629084"/>
                <a:gd name="connsiteY6" fmla="*/ 74010 h 558774"/>
                <a:gd name="connsiteX7" fmla="*/ 629084 w 629084"/>
                <a:gd name="connsiteY7" fmla="*/ 484765 h 558774"/>
                <a:gd name="connsiteX8" fmla="*/ 555074 w 629084"/>
                <a:gd name="connsiteY8" fmla="*/ 558775 h 55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084" h="558774">
                  <a:moveTo>
                    <a:pt x="555074" y="558775"/>
                  </a:moveTo>
                  <a:lnTo>
                    <a:pt x="74010" y="558775"/>
                  </a:lnTo>
                  <a:cubicBezTo>
                    <a:pt x="33305" y="558775"/>
                    <a:pt x="0" y="525470"/>
                    <a:pt x="0" y="484765"/>
                  </a:cubicBezTo>
                  <a:lnTo>
                    <a:pt x="37005" y="74010"/>
                  </a:lnTo>
                  <a:cubicBezTo>
                    <a:pt x="37005" y="33304"/>
                    <a:pt x="70309" y="0"/>
                    <a:pt x="111015" y="0"/>
                  </a:cubicBezTo>
                  <a:lnTo>
                    <a:pt x="555074" y="0"/>
                  </a:lnTo>
                  <a:cubicBezTo>
                    <a:pt x="595780" y="0"/>
                    <a:pt x="629084" y="33304"/>
                    <a:pt x="629084" y="74010"/>
                  </a:cubicBezTo>
                  <a:lnTo>
                    <a:pt x="629084" y="484765"/>
                  </a:lnTo>
                  <a:cubicBezTo>
                    <a:pt x="627234" y="525470"/>
                    <a:pt x="595780" y="558775"/>
                    <a:pt x="555074" y="558775"/>
                  </a:cubicBezTo>
                  <a:close/>
                </a:path>
              </a:pathLst>
            </a:custGeom>
            <a:solidFill>
              <a:schemeClr val="accent2"/>
            </a:solidFill>
            <a:ln w="1847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86A9457-AD19-4C56-8BE0-865A160B4E6D}"/>
                </a:ext>
              </a:extLst>
            </p:cNvPr>
            <p:cNvSpPr/>
            <p:nvPr/>
          </p:nvSpPr>
          <p:spPr>
            <a:xfrm>
              <a:off x="3727811" y="4565072"/>
              <a:ext cx="603180" cy="310841"/>
            </a:xfrm>
            <a:custGeom>
              <a:avLst/>
              <a:gdLst>
                <a:gd name="connsiteX0" fmla="*/ 601330 w 603180"/>
                <a:gd name="connsiteY0" fmla="*/ 310842 h 310841"/>
                <a:gd name="connsiteX1" fmla="*/ 0 w 603180"/>
                <a:gd name="connsiteY1" fmla="*/ 310842 h 310841"/>
                <a:gd name="connsiteX2" fmla="*/ 0 w 603180"/>
                <a:gd name="connsiteY2" fmla="*/ 53657 h 310841"/>
                <a:gd name="connsiteX3" fmla="*/ 53657 w 603180"/>
                <a:gd name="connsiteY3" fmla="*/ 0 h 310841"/>
                <a:gd name="connsiteX4" fmla="*/ 549524 w 603180"/>
                <a:gd name="connsiteY4" fmla="*/ 0 h 310841"/>
                <a:gd name="connsiteX5" fmla="*/ 603181 w 603180"/>
                <a:gd name="connsiteY5" fmla="*/ 53657 h 310841"/>
                <a:gd name="connsiteX6" fmla="*/ 603181 w 603180"/>
                <a:gd name="connsiteY6" fmla="*/ 310842 h 31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180" h="310841">
                  <a:moveTo>
                    <a:pt x="601330" y="310842"/>
                  </a:moveTo>
                  <a:lnTo>
                    <a:pt x="0" y="310842"/>
                  </a:lnTo>
                  <a:lnTo>
                    <a:pt x="0" y="53657"/>
                  </a:lnTo>
                  <a:cubicBezTo>
                    <a:pt x="0" y="24053"/>
                    <a:pt x="24053" y="0"/>
                    <a:pt x="53657" y="0"/>
                  </a:cubicBezTo>
                  <a:lnTo>
                    <a:pt x="549524" y="0"/>
                  </a:lnTo>
                  <a:cubicBezTo>
                    <a:pt x="579128" y="0"/>
                    <a:pt x="603181" y="24053"/>
                    <a:pt x="603181" y="53657"/>
                  </a:cubicBezTo>
                  <a:lnTo>
                    <a:pt x="603181" y="310842"/>
                  </a:lnTo>
                  <a:close/>
                </a:path>
              </a:pathLst>
            </a:custGeom>
            <a:solidFill>
              <a:schemeClr val="accent3"/>
            </a:solidFill>
            <a:ln w="1847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731693E-A7CC-456D-BE29-27203EB370C6}"/>
                </a:ext>
              </a:extLst>
            </p:cNvPr>
            <p:cNvSpPr/>
            <p:nvPr/>
          </p:nvSpPr>
          <p:spPr>
            <a:xfrm>
              <a:off x="4621480" y="4370796"/>
              <a:ext cx="303440" cy="444059"/>
            </a:xfrm>
            <a:custGeom>
              <a:avLst/>
              <a:gdLst>
                <a:gd name="connsiteX0" fmla="*/ 303441 w 303440"/>
                <a:gd name="connsiteY0" fmla="*/ 292339 h 444059"/>
                <a:gd name="connsiteX1" fmla="*/ 151720 w 303440"/>
                <a:gd name="connsiteY1" fmla="*/ 444059 h 444059"/>
                <a:gd name="connsiteX2" fmla="*/ 0 w 303440"/>
                <a:gd name="connsiteY2" fmla="*/ 292339 h 444059"/>
                <a:gd name="connsiteX3" fmla="*/ 151720 w 303440"/>
                <a:gd name="connsiteY3" fmla="*/ 0 h 444059"/>
                <a:gd name="connsiteX4" fmla="*/ 303441 w 303440"/>
                <a:gd name="connsiteY4" fmla="*/ 292339 h 44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40" h="444059">
                  <a:moveTo>
                    <a:pt x="303441" y="292339"/>
                  </a:moveTo>
                  <a:cubicBezTo>
                    <a:pt x="303441" y="375600"/>
                    <a:pt x="234981" y="444059"/>
                    <a:pt x="151720" y="444059"/>
                  </a:cubicBezTo>
                  <a:cubicBezTo>
                    <a:pt x="68459" y="444059"/>
                    <a:pt x="0" y="375600"/>
                    <a:pt x="0" y="292339"/>
                  </a:cubicBezTo>
                  <a:cubicBezTo>
                    <a:pt x="0" y="209078"/>
                    <a:pt x="88812" y="79561"/>
                    <a:pt x="151720" y="0"/>
                  </a:cubicBezTo>
                  <a:cubicBezTo>
                    <a:pt x="227580" y="85111"/>
                    <a:pt x="303441" y="207228"/>
                    <a:pt x="303441" y="292339"/>
                  </a:cubicBezTo>
                  <a:close/>
                </a:path>
              </a:pathLst>
            </a:custGeom>
            <a:solidFill>
              <a:schemeClr val="accent4">
                <a:lumMod val="60000"/>
                <a:lumOff val="40000"/>
              </a:schemeClr>
            </a:solidFill>
            <a:ln w="1847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5B3A2A6-5DDD-40B3-9C6F-6A30D252D7D0}"/>
                </a:ext>
              </a:extLst>
            </p:cNvPr>
            <p:cNvSpPr/>
            <p:nvPr/>
          </p:nvSpPr>
          <p:spPr>
            <a:xfrm>
              <a:off x="4655435" y="4603927"/>
              <a:ext cx="98845" cy="162821"/>
            </a:xfrm>
            <a:custGeom>
              <a:avLst/>
              <a:gdLst>
                <a:gd name="connsiteX0" fmla="*/ 88162 w 98845"/>
                <a:gd name="connsiteY0" fmla="*/ 101764 h 162821"/>
                <a:gd name="connsiteX1" fmla="*/ 60408 w 98845"/>
                <a:gd name="connsiteY1" fmla="*/ 162822 h 162821"/>
                <a:gd name="connsiteX2" fmla="*/ 6751 w 98845"/>
                <a:gd name="connsiteY2" fmla="*/ 120266 h 162821"/>
                <a:gd name="connsiteX3" fmla="*/ 17852 w 98845"/>
                <a:gd name="connsiteY3" fmla="*/ 0 h 162821"/>
                <a:gd name="connsiteX4" fmla="*/ 88162 w 98845"/>
                <a:gd name="connsiteY4" fmla="*/ 101764 h 16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45" h="162821">
                  <a:moveTo>
                    <a:pt x="88162" y="101764"/>
                  </a:moveTo>
                  <a:cubicBezTo>
                    <a:pt x="114065" y="133218"/>
                    <a:pt x="88162" y="162822"/>
                    <a:pt x="60408" y="162822"/>
                  </a:cubicBezTo>
                  <a:cubicBezTo>
                    <a:pt x="32654" y="162822"/>
                    <a:pt x="16002" y="144319"/>
                    <a:pt x="6751" y="120266"/>
                  </a:cubicBezTo>
                  <a:cubicBezTo>
                    <a:pt x="-4351" y="90662"/>
                    <a:pt x="-2500" y="61058"/>
                    <a:pt x="17852" y="0"/>
                  </a:cubicBezTo>
                  <a:cubicBezTo>
                    <a:pt x="32654" y="68459"/>
                    <a:pt x="69659" y="79561"/>
                    <a:pt x="88162" y="101764"/>
                  </a:cubicBezTo>
                  <a:close/>
                </a:path>
              </a:pathLst>
            </a:custGeom>
            <a:solidFill>
              <a:schemeClr val="bg1"/>
            </a:solidFill>
            <a:ln w="18476"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A61E5322-2AE2-42D3-8B17-91D1447F9B6E}"/>
              </a:ext>
            </a:extLst>
          </p:cNvPr>
          <p:cNvGrpSpPr/>
          <p:nvPr/>
        </p:nvGrpSpPr>
        <p:grpSpPr>
          <a:xfrm>
            <a:off x="4117373" y="1223938"/>
            <a:ext cx="7085140" cy="707383"/>
            <a:chOff x="270024" y="1671303"/>
            <a:chExt cx="1773337" cy="592139"/>
          </a:xfrm>
        </p:grpSpPr>
        <p:sp>
          <p:nvSpPr>
            <p:cNvPr id="22" name="TextBox 21">
              <a:extLst>
                <a:ext uri="{FF2B5EF4-FFF2-40B4-BE49-F238E27FC236}">
                  <a16:creationId xmlns:a16="http://schemas.microsoft.com/office/drawing/2014/main" id="{E0BE04AE-C668-46C3-8652-54337193487D}"/>
                </a:ext>
              </a:extLst>
            </p:cNvPr>
            <p:cNvSpPr txBox="1"/>
            <p:nvPr/>
          </p:nvSpPr>
          <p:spPr>
            <a:xfrm>
              <a:off x="270025" y="1911471"/>
              <a:ext cx="1773336" cy="351971"/>
            </a:xfrm>
            <a:prstGeom prst="rect">
              <a:avLst/>
            </a:prstGeom>
            <a:noFill/>
          </p:spPr>
          <p:txBody>
            <a:bodyPr wrap="square" rtlCol="0">
              <a:spAutoFit/>
            </a:bodyPr>
            <a:lstStyle/>
            <a:p>
              <a:r>
                <a:rPr lang="en-US" altLang="ko-KR" sz="1400">
                  <a:cs typeface="Arial" pitchFamily="34" charset="0"/>
                </a:rPr>
                <a:t>Reclassified race to be more ethnocentrically inclusive</a:t>
              </a:r>
              <a:endParaRPr lang="ko-KR" altLang="en-US" sz="1400">
                <a:cs typeface="Arial" pitchFamily="34" charset="0"/>
              </a:endParaRPr>
            </a:p>
          </p:txBody>
        </p:sp>
        <p:sp>
          <p:nvSpPr>
            <p:cNvPr id="23" name="TextBox 22">
              <a:extLst>
                <a:ext uri="{FF2B5EF4-FFF2-40B4-BE49-F238E27FC236}">
                  <a16:creationId xmlns:a16="http://schemas.microsoft.com/office/drawing/2014/main" id="{F9904E0A-D147-4D8E-BE0D-C6665C5A78F1}"/>
                </a:ext>
              </a:extLst>
            </p:cNvPr>
            <p:cNvSpPr txBox="1"/>
            <p:nvPr/>
          </p:nvSpPr>
          <p:spPr>
            <a:xfrm>
              <a:off x="270024" y="1671303"/>
              <a:ext cx="1259484" cy="309162"/>
            </a:xfrm>
            <a:prstGeom prst="rect">
              <a:avLst/>
            </a:prstGeom>
            <a:noFill/>
          </p:spPr>
          <p:txBody>
            <a:bodyPr wrap="square" rtlCol="0">
              <a:spAutoFit/>
            </a:bodyPr>
            <a:lstStyle/>
            <a:p>
              <a:r>
                <a:rPr lang="en-US" altLang="ko-KR" b="1">
                  <a:cs typeface="Arial" pitchFamily="34" charset="0"/>
                </a:rPr>
                <a:t>Race/ Ethnicity</a:t>
              </a:r>
              <a:endParaRPr lang="ko-KR" altLang="en-US" b="1">
                <a:cs typeface="Arial" pitchFamily="34" charset="0"/>
              </a:endParaRPr>
            </a:p>
          </p:txBody>
        </p:sp>
      </p:grpSp>
      <p:grpSp>
        <p:nvGrpSpPr>
          <p:cNvPr id="24" name="Group 110">
            <a:extLst>
              <a:ext uri="{FF2B5EF4-FFF2-40B4-BE49-F238E27FC236}">
                <a16:creationId xmlns:a16="http://schemas.microsoft.com/office/drawing/2014/main" id="{72CA9C33-7C2D-4688-9E6D-4EDD59D7E06E}"/>
              </a:ext>
            </a:extLst>
          </p:cNvPr>
          <p:cNvGrpSpPr/>
          <p:nvPr/>
        </p:nvGrpSpPr>
        <p:grpSpPr>
          <a:xfrm>
            <a:off x="3500782" y="1206966"/>
            <a:ext cx="501857" cy="554554"/>
            <a:chOff x="4835382" y="73243"/>
            <a:chExt cx="2920830" cy="3227535"/>
          </a:xfrm>
          <a:solidFill>
            <a:schemeClr val="tx2">
              <a:lumMod val="75000"/>
            </a:schemeClr>
          </a:solidFill>
        </p:grpSpPr>
        <p:sp>
          <p:nvSpPr>
            <p:cNvPr id="25" name="Freeform 111">
              <a:extLst>
                <a:ext uri="{FF2B5EF4-FFF2-40B4-BE49-F238E27FC236}">
                  <a16:creationId xmlns:a16="http://schemas.microsoft.com/office/drawing/2014/main" id="{ACB94EFC-6650-4B78-846D-E3CBE8C77127}"/>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37">
              <a:extLst>
                <a:ext uri="{FF2B5EF4-FFF2-40B4-BE49-F238E27FC236}">
                  <a16:creationId xmlns:a16="http://schemas.microsoft.com/office/drawing/2014/main" id="{364D2401-3A1F-48F0-BD52-9D1741B64E96}"/>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27" name="Picture 26">
            <a:extLst>
              <a:ext uri="{FF2B5EF4-FFF2-40B4-BE49-F238E27FC236}">
                <a16:creationId xmlns:a16="http://schemas.microsoft.com/office/drawing/2014/main" id="{DDC28668-001D-4D42-B226-4D82B5B742A9}"/>
              </a:ext>
            </a:extLst>
          </p:cNvPr>
          <p:cNvPicPr>
            <a:picLocks noChangeAspect="1"/>
          </p:cNvPicPr>
          <p:nvPr/>
        </p:nvPicPr>
        <p:blipFill>
          <a:blip r:embed="rId3"/>
          <a:stretch>
            <a:fillRect/>
          </a:stretch>
        </p:blipFill>
        <p:spPr>
          <a:xfrm>
            <a:off x="3371612" y="1818665"/>
            <a:ext cx="8640633" cy="1518829"/>
          </a:xfrm>
          <a:prstGeom prst="rect">
            <a:avLst/>
          </a:prstGeom>
        </p:spPr>
      </p:pic>
      <p:sp>
        <p:nvSpPr>
          <p:cNvPr id="28" name="Block Arc 14">
            <a:extLst>
              <a:ext uri="{FF2B5EF4-FFF2-40B4-BE49-F238E27FC236}">
                <a16:creationId xmlns:a16="http://schemas.microsoft.com/office/drawing/2014/main" id="{A9BEC4DE-2C64-47F2-B79B-16ACD162ACC7}"/>
              </a:ext>
            </a:extLst>
          </p:cNvPr>
          <p:cNvSpPr/>
          <p:nvPr/>
        </p:nvSpPr>
        <p:spPr>
          <a:xfrm rot="16200000">
            <a:off x="4806402" y="3953657"/>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29" name="Group 28">
            <a:extLst>
              <a:ext uri="{FF2B5EF4-FFF2-40B4-BE49-F238E27FC236}">
                <a16:creationId xmlns:a16="http://schemas.microsoft.com/office/drawing/2014/main" id="{34BE02D9-F419-4BEB-A169-B75079AF8237}"/>
              </a:ext>
            </a:extLst>
          </p:cNvPr>
          <p:cNvGrpSpPr/>
          <p:nvPr/>
        </p:nvGrpSpPr>
        <p:grpSpPr>
          <a:xfrm>
            <a:off x="4601555" y="3540410"/>
            <a:ext cx="3344585" cy="2521809"/>
            <a:chOff x="-813408" y="1574099"/>
            <a:chExt cx="4243983" cy="1711462"/>
          </a:xfrm>
        </p:grpSpPr>
        <p:sp>
          <p:nvSpPr>
            <p:cNvPr id="30" name="TextBox 29">
              <a:extLst>
                <a:ext uri="{FF2B5EF4-FFF2-40B4-BE49-F238E27FC236}">
                  <a16:creationId xmlns:a16="http://schemas.microsoft.com/office/drawing/2014/main" id="{0FB695DE-8ED9-417E-B274-C0E61EC81532}"/>
                </a:ext>
              </a:extLst>
            </p:cNvPr>
            <p:cNvSpPr txBox="1"/>
            <p:nvPr/>
          </p:nvSpPr>
          <p:spPr>
            <a:xfrm>
              <a:off x="152315" y="1906973"/>
              <a:ext cx="1950515" cy="1378588"/>
            </a:xfrm>
            <a:prstGeom prst="rect">
              <a:avLst/>
            </a:prstGeom>
            <a:noFill/>
          </p:spPr>
          <p:txBody>
            <a:bodyPr wrap="square" rtlCol="0" anchor="t">
              <a:spAutoFit/>
            </a:bodyPr>
            <a:lstStyle/>
            <a:p>
              <a:pPr marL="285750" indent="-285750">
                <a:buFont typeface="Arial" panose="020B0604020202020204" pitchFamily="34" charset="0"/>
                <a:buChar char="•"/>
              </a:pPr>
              <a:r>
                <a:rPr lang="en-US" altLang="ko-KR" sz="1400">
                  <a:cs typeface="Arial"/>
                </a:rPr>
                <a:t>Survey response: IL 63.5% of respondents</a:t>
              </a:r>
            </a:p>
            <a:p>
              <a:endParaRPr lang="en-US" altLang="ko-KR" sz="1400">
                <a:cs typeface="Arial" pitchFamily="34" charset="0"/>
              </a:endParaRPr>
            </a:p>
            <a:p>
              <a:pPr marL="285750" indent="-285750">
                <a:buFont typeface="Arial" panose="020B0604020202020204" pitchFamily="34" charset="0"/>
                <a:buChar char="•"/>
              </a:pPr>
              <a:r>
                <a:rPr lang="en-US" altLang="ko-KR" sz="1400">
                  <a:cs typeface="Arial"/>
                </a:rPr>
                <a:t>Narrowed in on ZIP codes for Cook County: 228</a:t>
              </a:r>
              <a:endParaRPr lang="ko-KR" altLang="en-US" sz="1600">
                <a:cs typeface="Arial"/>
              </a:endParaRPr>
            </a:p>
          </p:txBody>
        </p:sp>
        <p:sp>
          <p:nvSpPr>
            <p:cNvPr id="31" name="TextBox 30">
              <a:extLst>
                <a:ext uri="{FF2B5EF4-FFF2-40B4-BE49-F238E27FC236}">
                  <a16:creationId xmlns:a16="http://schemas.microsoft.com/office/drawing/2014/main" id="{D1B78E00-D4B8-4E9A-B289-DD5A5DE26E0D}"/>
                </a:ext>
              </a:extLst>
            </p:cNvPr>
            <p:cNvSpPr txBox="1"/>
            <p:nvPr/>
          </p:nvSpPr>
          <p:spPr>
            <a:xfrm>
              <a:off x="-813408" y="1574099"/>
              <a:ext cx="4243983" cy="324718"/>
            </a:xfrm>
            <a:prstGeom prst="rect">
              <a:avLst/>
            </a:prstGeom>
            <a:noFill/>
          </p:spPr>
          <p:txBody>
            <a:bodyPr wrap="square" rtlCol="0">
              <a:spAutoFit/>
            </a:bodyPr>
            <a:lstStyle/>
            <a:p>
              <a:r>
                <a:rPr lang="en-US" altLang="ko-KR" b="1">
                  <a:cs typeface="Arial" pitchFamily="34" charset="0"/>
                </a:rPr>
                <a:t>Geographical Scope</a:t>
              </a:r>
              <a:endParaRPr lang="ko-KR" altLang="en-US" b="1">
                <a:cs typeface="Arial" pitchFamily="34" charset="0"/>
              </a:endParaRPr>
            </a:p>
          </p:txBody>
        </p:sp>
      </p:grpSp>
      <p:sp>
        <p:nvSpPr>
          <p:cNvPr id="32" name="Trapezoid 13">
            <a:extLst>
              <a:ext uri="{FF2B5EF4-FFF2-40B4-BE49-F238E27FC236}">
                <a16:creationId xmlns:a16="http://schemas.microsoft.com/office/drawing/2014/main" id="{6385D1B2-67F1-493A-A5BF-67D3F6C8159B}"/>
              </a:ext>
            </a:extLst>
          </p:cNvPr>
          <p:cNvSpPr/>
          <p:nvPr/>
        </p:nvSpPr>
        <p:spPr>
          <a:xfrm>
            <a:off x="177131" y="3523277"/>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33" name="Group 32">
            <a:extLst>
              <a:ext uri="{FF2B5EF4-FFF2-40B4-BE49-F238E27FC236}">
                <a16:creationId xmlns:a16="http://schemas.microsoft.com/office/drawing/2014/main" id="{C3630A1F-9D76-4337-9A9D-74ED443D0995}"/>
              </a:ext>
            </a:extLst>
          </p:cNvPr>
          <p:cNvGrpSpPr/>
          <p:nvPr/>
        </p:nvGrpSpPr>
        <p:grpSpPr>
          <a:xfrm>
            <a:off x="728839" y="3444068"/>
            <a:ext cx="4077378" cy="580941"/>
            <a:chOff x="270024" y="1671304"/>
            <a:chExt cx="4243985" cy="510765"/>
          </a:xfrm>
        </p:grpSpPr>
        <p:sp>
          <p:nvSpPr>
            <p:cNvPr id="34" name="TextBox 33">
              <a:extLst>
                <a:ext uri="{FF2B5EF4-FFF2-40B4-BE49-F238E27FC236}">
                  <a16:creationId xmlns:a16="http://schemas.microsoft.com/office/drawing/2014/main" id="{79E33133-A258-4F07-994F-6E1A5919A2A8}"/>
                </a:ext>
              </a:extLst>
            </p:cNvPr>
            <p:cNvSpPr txBox="1"/>
            <p:nvPr/>
          </p:nvSpPr>
          <p:spPr>
            <a:xfrm>
              <a:off x="270025" y="1911471"/>
              <a:ext cx="4243984" cy="270598"/>
            </a:xfrm>
            <a:prstGeom prst="rect">
              <a:avLst/>
            </a:prstGeom>
            <a:noFill/>
          </p:spPr>
          <p:txBody>
            <a:bodyPr wrap="square" rtlCol="0" anchor="t">
              <a:spAutoFit/>
            </a:bodyPr>
            <a:lstStyle/>
            <a:p>
              <a:r>
                <a:rPr lang="en-US" altLang="ko-KR" sz="1400">
                  <a:cs typeface="Arial"/>
                </a:rPr>
                <a:t>Spacing, special characters and formatting </a:t>
              </a:r>
            </a:p>
          </p:txBody>
        </p:sp>
        <p:sp>
          <p:nvSpPr>
            <p:cNvPr id="35" name="TextBox 34">
              <a:extLst>
                <a:ext uri="{FF2B5EF4-FFF2-40B4-BE49-F238E27FC236}">
                  <a16:creationId xmlns:a16="http://schemas.microsoft.com/office/drawing/2014/main" id="{06AA330B-78B6-4C04-9DF0-05099A352768}"/>
                </a:ext>
              </a:extLst>
            </p:cNvPr>
            <p:cNvSpPr txBox="1"/>
            <p:nvPr/>
          </p:nvSpPr>
          <p:spPr>
            <a:xfrm>
              <a:off x="270024" y="1671304"/>
              <a:ext cx="4243983" cy="324718"/>
            </a:xfrm>
            <a:prstGeom prst="rect">
              <a:avLst/>
            </a:prstGeom>
            <a:noFill/>
          </p:spPr>
          <p:txBody>
            <a:bodyPr wrap="square" rtlCol="0" anchor="t">
              <a:spAutoFit/>
            </a:bodyPr>
            <a:lstStyle/>
            <a:p>
              <a:r>
                <a:rPr lang="en-US" altLang="ko-KR" b="1">
                  <a:cs typeface="Arial"/>
                </a:rPr>
                <a:t>Web Scraping</a:t>
              </a:r>
              <a:endParaRPr lang="ko-KR" altLang="en-US" b="1">
                <a:cs typeface="Arial" pitchFamily="34" charset="0"/>
              </a:endParaRPr>
            </a:p>
          </p:txBody>
        </p:sp>
      </p:grpSp>
      <p:pic>
        <p:nvPicPr>
          <p:cNvPr id="3" name="Picture 2">
            <a:extLst>
              <a:ext uri="{FF2B5EF4-FFF2-40B4-BE49-F238E27FC236}">
                <a16:creationId xmlns:a16="http://schemas.microsoft.com/office/drawing/2014/main" id="{E7EED32F-01E3-450C-A4C4-F6F1E64DDC7F}"/>
              </a:ext>
            </a:extLst>
          </p:cNvPr>
          <p:cNvPicPr>
            <a:picLocks noChangeAspect="1"/>
          </p:cNvPicPr>
          <p:nvPr/>
        </p:nvPicPr>
        <p:blipFill>
          <a:blip r:embed="rId4"/>
          <a:stretch>
            <a:fillRect/>
          </a:stretch>
        </p:blipFill>
        <p:spPr>
          <a:xfrm>
            <a:off x="7058320" y="3614627"/>
            <a:ext cx="4953925" cy="3115460"/>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117F6311-95D5-4902-AC0A-007317709530}"/>
              </a:ext>
            </a:extLst>
          </p:cNvPr>
          <p:cNvPicPr>
            <a:picLocks noChangeAspect="1"/>
          </p:cNvPicPr>
          <p:nvPr/>
        </p:nvPicPr>
        <p:blipFill>
          <a:blip r:embed="rId5"/>
          <a:stretch>
            <a:fillRect/>
          </a:stretch>
        </p:blipFill>
        <p:spPr>
          <a:xfrm>
            <a:off x="352093" y="3969644"/>
            <a:ext cx="3647210" cy="2640052"/>
          </a:xfrm>
          <a:prstGeom prst="rect">
            <a:avLst/>
          </a:prstGeom>
        </p:spPr>
      </p:pic>
    </p:spTree>
    <p:extLst>
      <p:ext uri="{BB962C8B-B14F-4D97-AF65-F5344CB8AC3E}">
        <p14:creationId xmlns:p14="http://schemas.microsoft.com/office/powerpoint/2010/main" val="421049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1D633B-B9FB-4EBB-8AA1-ABDAF559A6B5}"/>
              </a:ext>
            </a:extLst>
          </p:cNvPr>
          <p:cNvSpPr>
            <a:spLocks noGrp="1"/>
          </p:cNvSpPr>
          <p:nvPr>
            <p:ph type="body" sz="quarter" idx="10"/>
          </p:nvPr>
        </p:nvSpPr>
        <p:spPr/>
        <p:txBody>
          <a:bodyPr/>
          <a:lstStyle/>
          <a:p>
            <a:r>
              <a:rPr lang="en-US" sz="4000"/>
              <a:t>Design Considerations for RDBMS</a:t>
            </a:r>
          </a:p>
        </p:txBody>
      </p:sp>
      <p:sp>
        <p:nvSpPr>
          <p:cNvPr id="3" name="TextBox 2">
            <a:extLst>
              <a:ext uri="{FF2B5EF4-FFF2-40B4-BE49-F238E27FC236}">
                <a16:creationId xmlns:a16="http://schemas.microsoft.com/office/drawing/2014/main" id="{7A85FDD9-074C-4C81-B429-89AFAE0E40C3}"/>
              </a:ext>
            </a:extLst>
          </p:cNvPr>
          <p:cNvSpPr txBox="1"/>
          <p:nvPr/>
        </p:nvSpPr>
        <p:spPr>
          <a:xfrm>
            <a:off x="1651075" y="1373700"/>
            <a:ext cx="9641941" cy="6155531"/>
          </a:xfrm>
          <a:prstGeom prst="rect">
            <a:avLst/>
          </a:prstGeom>
          <a:noFill/>
        </p:spPr>
        <p:txBody>
          <a:bodyPr wrap="square" rtlCol="0" anchor="t">
            <a:spAutoFit/>
          </a:bodyPr>
          <a:lstStyle/>
          <a:p>
            <a:r>
              <a:rPr lang="en-US" b="1" u="sng">
                <a:ea typeface="+mn-lt"/>
                <a:cs typeface="+mn-lt"/>
              </a:rPr>
              <a:t>Data Integrity </a:t>
            </a:r>
            <a:endParaRPr lang="en-US"/>
          </a:p>
          <a:p>
            <a:r>
              <a:rPr lang="en-US" sz="1400">
                <a:ea typeface="+mn-lt"/>
                <a:cs typeface="+mn-lt"/>
              </a:rPr>
              <a:t>•  Establish Unique Primary key for each entity/table </a:t>
            </a:r>
            <a:endParaRPr lang="en-US" sz="1400">
              <a:cs typeface="Arial"/>
            </a:endParaRPr>
          </a:p>
          <a:p>
            <a:r>
              <a:rPr lang="en-US" sz="1400">
                <a:ea typeface="+mn-lt"/>
                <a:cs typeface="+mn-lt"/>
              </a:rPr>
              <a:t>•  Define NULL explicitly for columns that are undefined</a:t>
            </a:r>
          </a:p>
          <a:p>
            <a:r>
              <a:rPr lang="en-US" sz="1400">
                <a:ea typeface="+mn-lt"/>
                <a:cs typeface="+mn-lt"/>
              </a:rPr>
              <a:t>•  Establish foreign key relationship and constraints(Not Null, Unique)</a:t>
            </a:r>
            <a:endParaRPr lang="en-US"/>
          </a:p>
          <a:p>
            <a:r>
              <a:rPr lang="en-US" sz="1400">
                <a:ea typeface="+mn-lt"/>
                <a:cs typeface="+mn-lt"/>
              </a:rPr>
              <a:t>•  Define Default values for missing attributes wherever applicable </a:t>
            </a:r>
            <a:endParaRPr lang="en-US" sz="1400">
              <a:cs typeface="Arial"/>
            </a:endParaRPr>
          </a:p>
          <a:p>
            <a:r>
              <a:rPr lang="en-US" sz="1600">
                <a:ea typeface="+mn-lt"/>
                <a:cs typeface="+mn-lt"/>
              </a:rPr>
              <a:t>      </a:t>
            </a:r>
            <a:r>
              <a:rPr lang="en-US" sz="1000">
                <a:ea typeface="+mn-lt"/>
                <a:cs typeface="+mn-lt"/>
              </a:rPr>
              <a:t>  ex; Default update timestamps to current timestamps, Default adeq_care_ind with value 'N' if not available. </a:t>
            </a:r>
          </a:p>
          <a:p>
            <a:endParaRPr lang="en-US"/>
          </a:p>
          <a:p>
            <a:r>
              <a:rPr lang="en-US" b="1" u="sng">
                <a:ea typeface="+mn-lt"/>
                <a:cs typeface="+mn-lt"/>
              </a:rPr>
              <a:t>Data Types/Indexing </a:t>
            </a:r>
            <a:endParaRPr lang="en-US"/>
          </a:p>
          <a:p>
            <a:r>
              <a:rPr lang="en-US" sz="1400">
                <a:ea typeface="+mn-lt"/>
                <a:cs typeface="+mn-lt"/>
              </a:rPr>
              <a:t>•  Choose Integer datatypes for Primary keys and numbers</a:t>
            </a:r>
            <a:endParaRPr lang="en-US" sz="1400">
              <a:cs typeface="Arial"/>
            </a:endParaRPr>
          </a:p>
          <a:p>
            <a:r>
              <a:rPr lang="en-US" sz="1400">
                <a:ea typeface="+mn-lt"/>
                <a:cs typeface="+mn-lt"/>
              </a:rPr>
              <a:t>•  Define Date attributes with datatypes Date or timestamp  </a:t>
            </a:r>
            <a:endParaRPr lang="en-US" sz="1400">
              <a:ea typeface="Arial Unicode MS"/>
              <a:cs typeface="+mn-lt"/>
            </a:endParaRPr>
          </a:p>
          <a:p>
            <a:r>
              <a:rPr lang="en-US" sz="1400">
                <a:ea typeface="+mn-lt"/>
                <a:cs typeface="+mn-lt"/>
              </a:rPr>
              <a:t>•  Follow standard naming convention for attributes</a:t>
            </a:r>
            <a:endParaRPr lang="en-US" sz="1400">
              <a:cs typeface="Arial"/>
            </a:endParaRPr>
          </a:p>
          <a:p>
            <a:r>
              <a:rPr lang="en-US" sz="1400">
                <a:ea typeface="+mn-lt"/>
                <a:cs typeface="+mn-lt"/>
              </a:rPr>
              <a:t>   </a:t>
            </a:r>
            <a:r>
              <a:rPr lang="en-US" sz="1000">
                <a:ea typeface="+mn-lt"/>
                <a:cs typeface="+mn-lt"/>
              </a:rPr>
              <a:t>    ex; suffix all primary keys with _id, Suffix index values with _idx</a:t>
            </a:r>
            <a:endParaRPr lang="en-US" sz="1000">
              <a:cs typeface="Arial"/>
            </a:endParaRPr>
          </a:p>
          <a:p>
            <a:r>
              <a:rPr lang="en-US" sz="1400">
                <a:ea typeface="+mn-lt"/>
                <a:cs typeface="+mn-lt"/>
              </a:rPr>
              <a:t>•  Create Index for frequently queried columns like date</a:t>
            </a:r>
          </a:p>
          <a:p>
            <a:r>
              <a:rPr lang="en-US" sz="1400">
                <a:ea typeface="+mn-lt"/>
                <a:cs typeface="+mn-lt"/>
              </a:rPr>
              <a:t>•  Partition the tables with date attributes by date</a:t>
            </a:r>
            <a:endParaRPr lang="en-US" sz="1400"/>
          </a:p>
          <a:p>
            <a:endParaRPr lang="en-US" sz="1400">
              <a:ea typeface="+mn-lt"/>
              <a:cs typeface="+mn-lt"/>
            </a:endParaRPr>
          </a:p>
          <a:p>
            <a:r>
              <a:rPr lang="en-US" b="1" u="sng">
                <a:ea typeface="+mn-lt"/>
                <a:cs typeface="+mn-lt"/>
              </a:rPr>
              <a:t>Database Modeling</a:t>
            </a:r>
            <a:endParaRPr lang="en-US"/>
          </a:p>
          <a:p>
            <a:r>
              <a:rPr lang="en-US" sz="1400">
                <a:ea typeface="+mn-lt"/>
                <a:cs typeface="+mn-lt"/>
              </a:rPr>
              <a:t>OLTP </a:t>
            </a:r>
            <a:endParaRPr lang="en-US" sz="1400">
              <a:cs typeface="Arial"/>
            </a:endParaRPr>
          </a:p>
          <a:p>
            <a:r>
              <a:rPr lang="en-US" sz="1400">
                <a:ea typeface="+mn-lt"/>
                <a:cs typeface="+mn-lt"/>
              </a:rPr>
              <a:t>•  Normalized Physical Entity-Relationship Model</a:t>
            </a:r>
            <a:endParaRPr lang="en-US" sz="1400">
              <a:ea typeface="Arial Unicode MS"/>
              <a:cs typeface="+mn-lt"/>
            </a:endParaRPr>
          </a:p>
          <a:p>
            <a:endParaRPr lang="en-US" sz="1400">
              <a:cs typeface="Arial"/>
            </a:endParaRPr>
          </a:p>
          <a:p>
            <a:r>
              <a:rPr lang="en-US" sz="1400">
                <a:ea typeface="+mn-lt"/>
                <a:cs typeface="+mn-lt"/>
              </a:rPr>
              <a:t>OLAP</a:t>
            </a:r>
            <a:endParaRPr lang="en-US" sz="1400">
              <a:cs typeface="Arial"/>
            </a:endParaRPr>
          </a:p>
          <a:p>
            <a:r>
              <a:rPr lang="en-US" sz="1400">
                <a:ea typeface="+mn-lt"/>
                <a:cs typeface="+mn-lt"/>
              </a:rPr>
              <a:t>•  Multi-dimensional Snowflake Model </a:t>
            </a:r>
            <a:endParaRPr lang="en-US" sz="1400">
              <a:cs typeface="Arial"/>
            </a:endParaRPr>
          </a:p>
          <a:p>
            <a:r>
              <a:rPr lang="en-US" sz="1400">
                <a:ea typeface="+mn-lt"/>
                <a:cs typeface="+mn-lt"/>
              </a:rPr>
              <a:t>•  Two facts tables representing different granularity.</a:t>
            </a:r>
            <a:endParaRPr lang="en-US" sz="1400"/>
          </a:p>
          <a:p>
            <a:endParaRPr lang="en-US">
              <a:cs typeface="Arial"/>
            </a:endParaRPr>
          </a:p>
          <a:p>
            <a:endParaRPr lang="en-US"/>
          </a:p>
          <a:p>
            <a:endParaRPr lang="en-US"/>
          </a:p>
        </p:txBody>
      </p:sp>
      <p:sp>
        <p:nvSpPr>
          <p:cNvPr id="5" name="Rectangle 16">
            <a:extLst>
              <a:ext uri="{FF2B5EF4-FFF2-40B4-BE49-F238E27FC236}">
                <a16:creationId xmlns:a16="http://schemas.microsoft.com/office/drawing/2014/main" id="{4FBBDD46-8E80-4F19-8BBE-8F386B1780C6}"/>
              </a:ext>
            </a:extLst>
          </p:cNvPr>
          <p:cNvSpPr/>
          <p:nvPr/>
        </p:nvSpPr>
        <p:spPr>
          <a:xfrm rot="2700000">
            <a:off x="1119277" y="1262576"/>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E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ectangle 16">
            <a:extLst>
              <a:ext uri="{FF2B5EF4-FFF2-40B4-BE49-F238E27FC236}">
                <a16:creationId xmlns:a16="http://schemas.microsoft.com/office/drawing/2014/main" id="{A1E13184-884E-4E33-9066-19FE73ED79F5}"/>
              </a:ext>
            </a:extLst>
          </p:cNvPr>
          <p:cNvSpPr/>
          <p:nvPr/>
        </p:nvSpPr>
        <p:spPr>
          <a:xfrm rot="2700000">
            <a:off x="1073374" y="469824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16">
            <a:extLst>
              <a:ext uri="{FF2B5EF4-FFF2-40B4-BE49-F238E27FC236}">
                <a16:creationId xmlns:a16="http://schemas.microsoft.com/office/drawing/2014/main" id="{E0CB05A5-265E-4FD5-97F5-0323E4BF8626}"/>
              </a:ext>
            </a:extLst>
          </p:cNvPr>
          <p:cNvSpPr/>
          <p:nvPr/>
        </p:nvSpPr>
        <p:spPr>
          <a:xfrm rot="2700000">
            <a:off x="1068043" y="2947027"/>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4" name="Picture 3">
            <a:extLst>
              <a:ext uri="{FF2B5EF4-FFF2-40B4-BE49-F238E27FC236}">
                <a16:creationId xmlns:a16="http://schemas.microsoft.com/office/drawing/2014/main" id="{93F4FF01-8082-4B92-BD9D-81BD54F1042C}"/>
              </a:ext>
            </a:extLst>
          </p:cNvPr>
          <p:cNvPicPr>
            <a:picLocks noChangeAspect="1"/>
          </p:cNvPicPr>
          <p:nvPr/>
        </p:nvPicPr>
        <p:blipFill rotWithShape="1">
          <a:blip r:embed="rId3"/>
          <a:srcRect l="2496" t="3273"/>
          <a:stretch/>
        </p:blipFill>
        <p:spPr>
          <a:xfrm>
            <a:off x="8629467" y="1550072"/>
            <a:ext cx="3323173" cy="1358512"/>
          </a:xfrm>
          <a:prstGeom prst="rect">
            <a:avLst/>
          </a:prstGeom>
        </p:spPr>
      </p:pic>
      <p:pic>
        <p:nvPicPr>
          <p:cNvPr id="6" name="Picture 7" descr="A picture containing drawing&#10;&#10;Description generated with very high confidence">
            <a:extLst>
              <a:ext uri="{FF2B5EF4-FFF2-40B4-BE49-F238E27FC236}">
                <a16:creationId xmlns:a16="http://schemas.microsoft.com/office/drawing/2014/main" id="{2A161472-13FD-4F59-A448-8CCC11AD4D4B}"/>
              </a:ext>
            </a:extLst>
          </p:cNvPr>
          <p:cNvPicPr>
            <a:picLocks noChangeAspect="1"/>
          </p:cNvPicPr>
          <p:nvPr/>
        </p:nvPicPr>
        <p:blipFill>
          <a:blip r:embed="rId4"/>
          <a:stretch>
            <a:fillRect/>
          </a:stretch>
        </p:blipFill>
        <p:spPr>
          <a:xfrm>
            <a:off x="9132130" y="3114047"/>
            <a:ext cx="1465636" cy="1401371"/>
          </a:xfrm>
          <a:prstGeom prst="rect">
            <a:avLst/>
          </a:prstGeom>
        </p:spPr>
      </p:pic>
    </p:spTree>
    <p:extLst>
      <p:ext uri="{BB962C8B-B14F-4D97-AF65-F5344CB8AC3E}">
        <p14:creationId xmlns:p14="http://schemas.microsoft.com/office/powerpoint/2010/main" val="3881948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1D633B-B9FB-4EBB-8AA1-ABDAF559A6B5}"/>
              </a:ext>
            </a:extLst>
          </p:cNvPr>
          <p:cNvSpPr>
            <a:spLocks noGrp="1"/>
          </p:cNvSpPr>
          <p:nvPr>
            <p:ph type="body" sz="quarter" idx="10"/>
          </p:nvPr>
        </p:nvSpPr>
        <p:spPr/>
        <p:txBody>
          <a:bodyPr/>
          <a:lstStyle/>
          <a:p>
            <a:r>
              <a:rPr lang="en-US">
                <a:cs typeface="Arial"/>
              </a:rPr>
              <a:t>EER Model</a:t>
            </a:r>
          </a:p>
        </p:txBody>
      </p:sp>
      <p:pic>
        <p:nvPicPr>
          <p:cNvPr id="4" name="Picture 3">
            <a:extLst>
              <a:ext uri="{FF2B5EF4-FFF2-40B4-BE49-F238E27FC236}">
                <a16:creationId xmlns:a16="http://schemas.microsoft.com/office/drawing/2014/main" id="{8D70C8EB-2E23-4129-9F1B-D6122DADF7C0}"/>
              </a:ext>
            </a:extLst>
          </p:cNvPr>
          <p:cNvPicPr>
            <a:picLocks noChangeAspect="1"/>
          </p:cNvPicPr>
          <p:nvPr/>
        </p:nvPicPr>
        <p:blipFill rotWithShape="1">
          <a:blip r:embed="rId3"/>
          <a:srcRect l="19369" t="-295"/>
          <a:stretch/>
        </p:blipFill>
        <p:spPr>
          <a:xfrm>
            <a:off x="1624354" y="1138844"/>
            <a:ext cx="8741022" cy="5719156"/>
          </a:xfrm>
          <a:prstGeom prst="rect">
            <a:avLst/>
          </a:prstGeom>
        </p:spPr>
      </p:pic>
    </p:spTree>
    <p:extLst>
      <p:ext uri="{BB962C8B-B14F-4D97-AF65-F5344CB8AC3E}">
        <p14:creationId xmlns:p14="http://schemas.microsoft.com/office/powerpoint/2010/main" val="2928408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1D633B-B9FB-4EBB-8AA1-ABDAF559A6B5}"/>
              </a:ext>
            </a:extLst>
          </p:cNvPr>
          <p:cNvSpPr>
            <a:spLocks noGrp="1"/>
          </p:cNvSpPr>
          <p:nvPr>
            <p:ph type="body" sz="quarter" idx="10"/>
          </p:nvPr>
        </p:nvSpPr>
        <p:spPr/>
        <p:txBody>
          <a:bodyPr/>
          <a:lstStyle/>
          <a:p>
            <a:r>
              <a:rPr lang="en-US"/>
              <a:t>Dimensional Model</a:t>
            </a:r>
          </a:p>
        </p:txBody>
      </p:sp>
      <p:pic>
        <p:nvPicPr>
          <p:cNvPr id="6" name="Picture 6" descr="A close up of text on a white background&#10;&#10;Description generated with high confidence">
            <a:extLst>
              <a:ext uri="{FF2B5EF4-FFF2-40B4-BE49-F238E27FC236}">
                <a16:creationId xmlns:a16="http://schemas.microsoft.com/office/drawing/2014/main" id="{AECD738C-1BE7-4184-A666-7D83533E24D8}"/>
              </a:ext>
            </a:extLst>
          </p:cNvPr>
          <p:cNvPicPr>
            <a:picLocks noChangeAspect="1"/>
          </p:cNvPicPr>
          <p:nvPr/>
        </p:nvPicPr>
        <p:blipFill>
          <a:blip r:embed="rId3"/>
          <a:stretch>
            <a:fillRect/>
          </a:stretch>
        </p:blipFill>
        <p:spPr>
          <a:xfrm>
            <a:off x="1501966" y="1152400"/>
            <a:ext cx="8976910" cy="5618165"/>
          </a:xfrm>
          <a:prstGeom prst="rect">
            <a:avLst/>
          </a:prstGeom>
        </p:spPr>
      </p:pic>
    </p:spTree>
    <p:extLst>
      <p:ext uri="{BB962C8B-B14F-4D97-AF65-F5344CB8AC3E}">
        <p14:creationId xmlns:p14="http://schemas.microsoft.com/office/powerpoint/2010/main" val="190423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00BF24-D3FD-4947-BAA2-66D9FEF03E6B}"/>
              </a:ext>
            </a:extLst>
          </p:cNvPr>
          <p:cNvSpPr>
            <a:spLocks noGrp="1"/>
          </p:cNvSpPr>
          <p:nvPr>
            <p:ph type="body" sz="quarter" idx="10"/>
          </p:nvPr>
        </p:nvSpPr>
        <p:spPr>
          <a:xfrm>
            <a:off x="1892292" y="217888"/>
            <a:ext cx="9001892" cy="724247"/>
          </a:xfrm>
        </p:spPr>
        <p:txBody>
          <a:bodyPr/>
          <a:lstStyle/>
          <a:p>
            <a:r>
              <a:rPr lang="en-US"/>
              <a:t>MongoDB</a:t>
            </a:r>
          </a:p>
        </p:txBody>
      </p:sp>
      <p:pic>
        <p:nvPicPr>
          <p:cNvPr id="5" name="Picture 4" descr="A close up of a logo&#10;&#10;Description automatically generated">
            <a:extLst>
              <a:ext uri="{FF2B5EF4-FFF2-40B4-BE49-F238E27FC236}">
                <a16:creationId xmlns:a16="http://schemas.microsoft.com/office/drawing/2014/main" id="{971441B0-17DB-401B-9E8D-486E3CB51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92292" cy="1310412"/>
          </a:xfrm>
          <a:prstGeom prst="rect">
            <a:avLst/>
          </a:prstGeom>
        </p:spPr>
      </p:pic>
      <p:sp>
        <p:nvSpPr>
          <p:cNvPr id="4" name="TextBox 3">
            <a:extLst>
              <a:ext uri="{FF2B5EF4-FFF2-40B4-BE49-F238E27FC236}">
                <a16:creationId xmlns:a16="http://schemas.microsoft.com/office/drawing/2014/main" id="{6C2B65CB-00CE-40E8-B70A-A09CFFD403D9}"/>
              </a:ext>
            </a:extLst>
          </p:cNvPr>
          <p:cNvSpPr txBox="1"/>
          <p:nvPr/>
        </p:nvSpPr>
        <p:spPr>
          <a:xfrm>
            <a:off x="310875" y="1450045"/>
            <a:ext cx="4950567" cy="4801314"/>
          </a:xfrm>
          <a:prstGeom prst="rect">
            <a:avLst/>
          </a:prstGeom>
          <a:noFill/>
        </p:spPr>
        <p:txBody>
          <a:bodyPr wrap="square" rtlCol="0" anchor="t">
            <a:spAutoFit/>
          </a:bodyPr>
          <a:lstStyle/>
          <a:p>
            <a:r>
              <a:rPr lang="en-US"/>
              <a:t>Document Database: </a:t>
            </a:r>
          </a:p>
          <a:p>
            <a:pPr marL="285750" indent="-285750">
              <a:buFont typeface="Arial" panose="020B0604020202020204" pitchFamily="34" charset="0"/>
              <a:buChar char="•"/>
            </a:pPr>
            <a:r>
              <a:rPr lang="en-US"/>
              <a:t>Disjoint data would benefit from the minimal constraints of simplified queries.</a:t>
            </a:r>
            <a:endParaRPr lang="en-US">
              <a:cs typeface="Arial"/>
            </a:endParaRPr>
          </a:p>
          <a:p>
            <a:pPr marL="285750" indent="-285750">
              <a:buFont typeface="Arial" panose="020B0604020202020204" pitchFamily="34" charset="0"/>
              <a:buChar char="•"/>
            </a:pPr>
            <a:r>
              <a:rPr lang="en-US"/>
              <a:t>More flexible data store for new datapoints. </a:t>
            </a:r>
            <a:endParaRPr lang="en-US">
              <a:cs typeface="Arial"/>
            </a:endParaRPr>
          </a:p>
          <a:p>
            <a:pPr marL="285750" indent="-285750">
              <a:buFont typeface="Arial" panose="020B0604020202020204" pitchFamily="34" charset="0"/>
              <a:buChar char="•"/>
            </a:pPr>
            <a:r>
              <a:rPr lang="en-US"/>
              <a:t>Collections (tables): </a:t>
            </a:r>
            <a:endParaRPr lang="en-US">
              <a:cs typeface="Arial"/>
            </a:endParaRPr>
          </a:p>
          <a:p>
            <a:pPr marL="742950" lvl="1" indent="-285750">
              <a:buFont typeface="Arial" panose="020B0604020202020204" pitchFamily="34" charset="0"/>
              <a:buChar char="•"/>
            </a:pPr>
            <a:r>
              <a:rPr lang="en-US"/>
              <a:t>Cases</a:t>
            </a:r>
            <a:endParaRPr lang="en-US">
              <a:cs typeface="Arial"/>
            </a:endParaRPr>
          </a:p>
          <a:p>
            <a:pPr marL="742950" lvl="1" indent="-285750">
              <a:buFont typeface="Arial" panose="020B0604020202020204" pitchFamily="34" charset="0"/>
              <a:buChar char="•"/>
            </a:pPr>
            <a:r>
              <a:rPr lang="en-US"/>
              <a:t>Survey</a:t>
            </a:r>
            <a:endParaRPr lang="en-US">
              <a:cs typeface="Arial"/>
            </a:endParaRPr>
          </a:p>
          <a:p>
            <a:pPr marL="742950" lvl="1" indent="-285750">
              <a:buFont typeface="Arial" panose="020B0604020202020204" pitchFamily="34" charset="0"/>
              <a:buChar char="•"/>
            </a:pPr>
            <a:r>
              <a:rPr lang="en-US"/>
              <a:t>News sources</a:t>
            </a:r>
            <a:endParaRPr lang="en-US">
              <a:ea typeface="Arial Unicode MS"/>
              <a:cs typeface="+mn-lt"/>
            </a:endParaRPr>
          </a:p>
          <a:p>
            <a:pPr marL="742950" lvl="1" indent="-285750">
              <a:buFont typeface="Arial" panose="020B0604020202020204" pitchFamily="34" charset="0"/>
              <a:buChar char="•"/>
            </a:pPr>
            <a:r>
              <a:rPr lang="en-US">
                <a:ea typeface="+mn-lt"/>
                <a:cs typeface="+mn-lt"/>
              </a:rPr>
              <a:t>Behavior</a:t>
            </a:r>
            <a:endParaRPr lang="en-US">
              <a:cs typeface="Arial"/>
            </a:endParaRPr>
          </a:p>
          <a:p>
            <a:pPr marL="742950" lvl="1" indent="-285750">
              <a:buFont typeface="Arial" panose="020B0604020202020204" pitchFamily="34" charset="0"/>
              <a:buChar char="•"/>
            </a:pPr>
            <a:endParaRPr lang="en-US">
              <a:cs typeface="Arial"/>
            </a:endParaRPr>
          </a:p>
          <a:p>
            <a:pPr marL="285750" indent="-285750">
              <a:buFont typeface="Arial" panose="020B0604020202020204" pitchFamily="34" charset="0"/>
              <a:buChar char="•"/>
            </a:pPr>
            <a:r>
              <a:rPr lang="en-US"/>
              <a:t>Document (row)—Ex. Cases:</a:t>
            </a:r>
            <a:endParaRPr lang="en-US">
              <a:cs typeface="Arial"/>
            </a:endParaRPr>
          </a:p>
          <a:p>
            <a:pPr marL="742950" lvl="1" indent="-285750">
              <a:buFont typeface="Arial" panose="020B0604020202020204" pitchFamily="34" charset="0"/>
              <a:buChar char="•"/>
            </a:pPr>
            <a:r>
              <a:rPr lang="en-US" err="1"/>
              <a:t>Zipcode</a:t>
            </a:r>
            <a:endParaRPr lang="en-US"/>
          </a:p>
          <a:p>
            <a:pPr marL="742950" lvl="1" indent="-285750">
              <a:buFont typeface="Arial" panose="020B0604020202020204" pitchFamily="34" charset="0"/>
              <a:buChar char="•"/>
            </a:pPr>
            <a:r>
              <a:rPr lang="en-US" err="1"/>
              <a:t>Covid</a:t>
            </a:r>
            <a:r>
              <a:rPr lang="en-US"/>
              <a:t> cases</a:t>
            </a:r>
            <a:endParaRPr lang="en-US">
              <a:cs typeface="Arial"/>
            </a:endParaRPr>
          </a:p>
          <a:p>
            <a:pPr marL="742950" lvl="1" indent="-285750">
              <a:buFont typeface="Arial" panose="020B0604020202020204" pitchFamily="34" charset="0"/>
              <a:buChar char="•"/>
            </a:pPr>
            <a:r>
              <a:rPr lang="en-US">
                <a:cs typeface="Arial"/>
              </a:rPr>
              <a:t>Demographic</a:t>
            </a:r>
            <a:endParaRPr lang="en-US"/>
          </a:p>
          <a:p>
            <a:pPr marL="742950" lvl="1" indent="-285750">
              <a:buFont typeface="Arial" panose="020B0604020202020204" pitchFamily="34" charset="0"/>
              <a:buChar char="•"/>
            </a:pPr>
            <a:r>
              <a:rPr lang="en-US"/>
              <a:t>Nursing homes</a:t>
            </a:r>
            <a:endParaRPr lang="en-US">
              <a:cs typeface="Arial"/>
            </a:endParaRPr>
          </a:p>
          <a:p>
            <a:pPr marL="742950" lvl="1" indent="-285750">
              <a:buFont typeface="Arial" panose="020B0604020202020204" pitchFamily="34" charset="0"/>
              <a:buChar char="•"/>
            </a:pPr>
            <a:endParaRPr lang="en-US">
              <a:cs typeface="Arial"/>
            </a:endParaRPr>
          </a:p>
          <a:p>
            <a:pPr lvl="1"/>
            <a:endParaRPr lang="en-US"/>
          </a:p>
        </p:txBody>
      </p:sp>
      <p:sp>
        <p:nvSpPr>
          <p:cNvPr id="3" name="TextBox 2">
            <a:extLst>
              <a:ext uri="{FF2B5EF4-FFF2-40B4-BE49-F238E27FC236}">
                <a16:creationId xmlns:a16="http://schemas.microsoft.com/office/drawing/2014/main" id="{8091169D-F10A-493E-AF21-2C33FB5EACF7}"/>
              </a:ext>
            </a:extLst>
          </p:cNvPr>
          <p:cNvSpPr txBox="1"/>
          <p:nvPr/>
        </p:nvSpPr>
        <p:spPr>
          <a:xfrm>
            <a:off x="4916643" y="3649073"/>
            <a:ext cx="2078182" cy="1169551"/>
          </a:xfrm>
          <a:prstGeom prst="rect">
            <a:avLst/>
          </a:prstGeom>
          <a:noFill/>
          <a:ln>
            <a:solidFill>
              <a:schemeClr val="tx1"/>
            </a:solidFill>
          </a:ln>
        </p:spPr>
        <p:txBody>
          <a:bodyPr wrap="square" rtlCol="0">
            <a:spAutoFit/>
          </a:bodyPr>
          <a:lstStyle/>
          <a:p>
            <a:pPr algn="ctr"/>
            <a:r>
              <a:rPr lang="en-US" sz="1400" b="1" err="1">
                <a:latin typeface="SimSun-ExtB" panose="02010609060101010101" pitchFamily="49" charset="-122"/>
                <a:ea typeface="SimSun-ExtB" panose="02010609060101010101" pitchFamily="49" charset="-122"/>
                <a:cs typeface="Microsoft GothicNeo Light" panose="020B0503020000020004" pitchFamily="34" charset="-127"/>
              </a:rPr>
              <a:t>Zipcode</a:t>
            </a:r>
            <a:r>
              <a:rPr lang="en-US" sz="1400" b="1">
                <a:latin typeface="SimSun-ExtB" panose="02010609060101010101" pitchFamily="49" charset="-122"/>
                <a:ea typeface="SimSun-ExtB" panose="02010609060101010101" pitchFamily="49" charset="-122"/>
                <a:cs typeface="Microsoft GothicNeo Light" panose="020B0503020000020004" pitchFamily="34" charset="-127"/>
              </a:rPr>
              <a:t> Document</a:t>
            </a:r>
          </a:p>
          <a:p>
            <a:r>
              <a:rPr lang="en-US" sz="1400">
                <a:latin typeface="SimSun-ExtB" panose="02010609060101010101" pitchFamily="49" charset="-122"/>
                <a:ea typeface="SimSun-ExtB" panose="02010609060101010101" pitchFamily="49" charset="-122"/>
                <a:cs typeface="Microsoft GothicNeo Light" panose="020B0503020000020004" pitchFamily="34" charset="-127"/>
              </a:rPr>
              <a:t>{</a:t>
            </a:r>
          </a:p>
          <a:p>
            <a:r>
              <a:rPr lang="en-US" sz="1400">
                <a:latin typeface="SimSun-ExtB" panose="02010609060101010101" pitchFamily="49" charset="-122"/>
                <a:ea typeface="SimSun-ExtB" panose="02010609060101010101" pitchFamily="49" charset="-122"/>
                <a:cs typeface="Microsoft GothicNeo Light" panose="020B0503020000020004" pitchFamily="34" charset="-127"/>
              </a:rPr>
              <a:t>    _id: &lt;ObjectID1&gt;,</a:t>
            </a:r>
          </a:p>
          <a:p>
            <a:r>
              <a:rPr lang="en-US" sz="1400">
                <a:latin typeface="SimSun-ExtB" panose="02010609060101010101" pitchFamily="49" charset="-122"/>
                <a:ea typeface="SimSun-ExtB" panose="02010609060101010101" pitchFamily="49" charset="-122"/>
                <a:cs typeface="Microsoft GothicNeo Light" panose="020B0503020000020004" pitchFamily="34" charset="-127"/>
              </a:rPr>
              <a:t>    name: ‘60428’</a:t>
            </a:r>
          </a:p>
          <a:p>
            <a:r>
              <a:rPr lang="en-US" sz="1400">
                <a:latin typeface="SimSun-ExtB" panose="02010609060101010101" pitchFamily="49" charset="-122"/>
                <a:ea typeface="SimSun-ExtB" panose="02010609060101010101" pitchFamily="49" charset="-122"/>
                <a:cs typeface="Microsoft GothicNeo Light" panose="020B0503020000020004" pitchFamily="34" charset="-127"/>
              </a:rPr>
              <a:t>} </a:t>
            </a:r>
          </a:p>
        </p:txBody>
      </p:sp>
      <p:sp>
        <p:nvSpPr>
          <p:cNvPr id="6" name="TextBox 5">
            <a:extLst>
              <a:ext uri="{FF2B5EF4-FFF2-40B4-BE49-F238E27FC236}">
                <a16:creationId xmlns:a16="http://schemas.microsoft.com/office/drawing/2014/main" id="{112F7D95-5430-4008-AA04-D2710BE2A91D}"/>
              </a:ext>
            </a:extLst>
          </p:cNvPr>
          <p:cNvSpPr txBox="1"/>
          <p:nvPr/>
        </p:nvSpPr>
        <p:spPr>
          <a:xfrm>
            <a:off x="8411377" y="1417348"/>
            <a:ext cx="2865121" cy="1600438"/>
          </a:xfrm>
          <a:prstGeom prst="rect">
            <a:avLst/>
          </a:prstGeom>
          <a:noFill/>
          <a:ln>
            <a:solidFill>
              <a:schemeClr val="tx1"/>
            </a:solidFill>
          </a:ln>
        </p:spPr>
        <p:txBody>
          <a:bodyPr wrap="square" rtlCol="0" anchor="t">
            <a:spAutoFit/>
          </a:bodyPr>
          <a:lstStyle/>
          <a:p>
            <a:pPr algn="ctr"/>
            <a:r>
              <a:rPr lang="en-US" sz="1400" b="1">
                <a:latin typeface="SimSun-ExtB"/>
                <a:ea typeface="SimSun-ExtB"/>
              </a:rPr>
              <a:t>COVID Case Document</a:t>
            </a:r>
            <a:endParaRPr lang="en-US" sz="1400" b="1">
              <a:latin typeface="SimSun-ExtB" panose="02010609060101010101" pitchFamily="49" charset="-122"/>
              <a:ea typeface="SimSun-ExtB" panose="02010609060101010101" pitchFamily="49" charset="-122"/>
            </a:endParaRPr>
          </a:p>
          <a:p>
            <a:r>
              <a:rPr lang="en-US" sz="1400">
                <a:latin typeface="SimSun-ExtB"/>
                <a:ea typeface="SimSun-ExtB"/>
              </a:rPr>
              <a:t>{</a:t>
            </a:r>
          </a:p>
          <a:p>
            <a:r>
              <a:rPr lang="en-US" sz="1400">
                <a:latin typeface="SimSun-ExtB"/>
                <a:ea typeface="SimSun-ExtB"/>
              </a:rPr>
              <a:t>   _id: &lt;ObjectID2&gt;,</a:t>
            </a:r>
          </a:p>
          <a:p>
            <a:r>
              <a:rPr lang="en-US" sz="1400">
                <a:latin typeface="SimSun-ExtB"/>
                <a:ea typeface="SimSun-ExtB"/>
              </a:rPr>
              <a:t>    </a:t>
            </a:r>
            <a:r>
              <a:rPr lang="en-US" sz="1400" err="1">
                <a:latin typeface="SimSun-ExtB"/>
                <a:ea typeface="SimSun-ExtB"/>
              </a:rPr>
              <a:t>zipcode</a:t>
            </a:r>
            <a:r>
              <a:rPr lang="en-US" sz="1400">
                <a:latin typeface="SimSun-ExtB"/>
                <a:ea typeface="SimSun-ExtB"/>
              </a:rPr>
              <a:t> _id: &lt;ObjectID1&gt;,</a:t>
            </a:r>
          </a:p>
          <a:p>
            <a:r>
              <a:rPr lang="en-US" sz="1400">
                <a:latin typeface="SimSun-ExtB"/>
                <a:ea typeface="SimSun-ExtB"/>
              </a:rPr>
              <a:t>    </a:t>
            </a:r>
            <a:r>
              <a:rPr lang="en-US" sz="1400" err="1">
                <a:latin typeface="SimSun-ExtB"/>
                <a:ea typeface="SimSun-ExtB"/>
              </a:rPr>
              <a:t>Total_cases</a:t>
            </a:r>
            <a:r>
              <a:rPr lang="en-US" sz="1400">
                <a:latin typeface="SimSun-ExtB"/>
                <a:ea typeface="SimSun-ExtB"/>
              </a:rPr>
              <a:t>: ‘12’, </a:t>
            </a:r>
            <a:endParaRPr lang="en-US" sz="1400">
              <a:latin typeface="SimSun-ExtB" panose="02010609060101010101" pitchFamily="49" charset="-122"/>
              <a:ea typeface="SimSun-ExtB" panose="02010609060101010101" pitchFamily="49" charset="-122"/>
            </a:endParaRPr>
          </a:p>
          <a:p>
            <a:r>
              <a:rPr lang="en-US" sz="1400">
                <a:latin typeface="SimSun-ExtB"/>
                <a:ea typeface="SimSun-ExtB"/>
              </a:rPr>
              <a:t>    </a:t>
            </a:r>
            <a:r>
              <a:rPr lang="en-US" sz="1400" err="1">
                <a:latin typeface="SimSun-ExtB"/>
                <a:ea typeface="SimSun-ExtB"/>
              </a:rPr>
              <a:t>Total_testdeaths</a:t>
            </a:r>
            <a:r>
              <a:rPr lang="en-US" sz="1400">
                <a:latin typeface="SimSun-ExtB"/>
                <a:ea typeface="SimSun-ExtB"/>
              </a:rPr>
              <a:t>: ‘8’ </a:t>
            </a:r>
            <a:endParaRPr lang="en-US" sz="1400">
              <a:latin typeface="SimSun-ExtB" panose="02010609060101010101" pitchFamily="49" charset="-122"/>
              <a:ea typeface="SimSun-ExtB" panose="02010609060101010101" pitchFamily="49" charset="-122"/>
            </a:endParaRPr>
          </a:p>
          <a:p>
            <a:r>
              <a:rPr lang="en-US" sz="1400">
                <a:latin typeface="SimSun-ExtB"/>
                <a:ea typeface="SimSun-ExtB"/>
              </a:rPr>
              <a:t>} </a:t>
            </a:r>
            <a:endParaRPr lang="en-US" sz="1400">
              <a:latin typeface="SimSun-ExtB" panose="02010609060101010101" pitchFamily="49" charset="-122"/>
              <a:ea typeface="SimSun-ExtB" panose="02010609060101010101" pitchFamily="49" charset="-122"/>
            </a:endParaRPr>
          </a:p>
        </p:txBody>
      </p:sp>
      <p:sp>
        <p:nvSpPr>
          <p:cNvPr id="7" name="TextBox 6">
            <a:extLst>
              <a:ext uri="{FF2B5EF4-FFF2-40B4-BE49-F238E27FC236}">
                <a16:creationId xmlns:a16="http://schemas.microsoft.com/office/drawing/2014/main" id="{16E1C3ED-AF46-48DD-A550-55C19EC3ED02}"/>
              </a:ext>
            </a:extLst>
          </p:cNvPr>
          <p:cNvSpPr txBox="1"/>
          <p:nvPr/>
        </p:nvSpPr>
        <p:spPr>
          <a:xfrm>
            <a:off x="7943160" y="4693837"/>
            <a:ext cx="4136968" cy="1815882"/>
          </a:xfrm>
          <a:prstGeom prst="rect">
            <a:avLst/>
          </a:prstGeom>
          <a:noFill/>
          <a:ln>
            <a:solidFill>
              <a:schemeClr val="tx1"/>
            </a:solidFill>
          </a:ln>
        </p:spPr>
        <p:txBody>
          <a:bodyPr wrap="square" rtlCol="0" anchor="t">
            <a:spAutoFit/>
          </a:bodyPr>
          <a:lstStyle/>
          <a:p>
            <a:pPr algn="ctr"/>
            <a:r>
              <a:rPr lang="en-US" sz="1400" b="1">
                <a:latin typeface="SimSun-ExtB"/>
                <a:ea typeface="SimSun-ExtB"/>
              </a:rPr>
              <a:t>Nursing Document</a:t>
            </a:r>
          </a:p>
          <a:p>
            <a:r>
              <a:rPr lang="en-US" sz="1400">
                <a:latin typeface="SimSun-ExtB"/>
                <a:ea typeface="SimSun-ExtB"/>
              </a:rPr>
              <a:t>{</a:t>
            </a:r>
          </a:p>
          <a:p>
            <a:r>
              <a:rPr lang="en-US" sz="1400">
                <a:latin typeface="SimSun-ExtB"/>
                <a:ea typeface="SimSun-ExtB"/>
              </a:rPr>
              <a:t>   _id: &lt;ObjectID3&gt;,</a:t>
            </a:r>
          </a:p>
          <a:p>
            <a:r>
              <a:rPr lang="en-US" sz="1400">
                <a:latin typeface="SimSun-ExtB"/>
                <a:ea typeface="SimSun-ExtB"/>
              </a:rPr>
              <a:t>    </a:t>
            </a:r>
            <a:r>
              <a:rPr lang="en-US" sz="1400" err="1">
                <a:latin typeface="SimSun-ExtB"/>
                <a:ea typeface="SimSun-ExtB"/>
              </a:rPr>
              <a:t>zipcode</a:t>
            </a:r>
            <a:r>
              <a:rPr lang="en-US" sz="1400">
                <a:latin typeface="SimSun-ExtB"/>
                <a:ea typeface="SimSun-ExtB"/>
              </a:rPr>
              <a:t> _id: &lt;ObjectID1&gt;,</a:t>
            </a:r>
          </a:p>
          <a:p>
            <a:r>
              <a:rPr lang="en-US" sz="1400">
                <a:latin typeface="SimSun-ExtB"/>
                <a:ea typeface="SimSun-ExtB"/>
              </a:rPr>
              <a:t>    name: ‘David Webb, Jr. Senior Living   </a:t>
            </a:r>
            <a:endParaRPr lang="en-US" sz="1400">
              <a:latin typeface="SimSun-ExtB" panose="02010609060101010101" pitchFamily="49" charset="-122"/>
              <a:ea typeface="SimSun-ExtB" panose="02010609060101010101" pitchFamily="49" charset="-122"/>
            </a:endParaRPr>
          </a:p>
          <a:p>
            <a:r>
              <a:rPr lang="en-US" sz="1400">
                <a:latin typeface="SimSun-ExtB"/>
                <a:ea typeface="SimSun-ExtB"/>
              </a:rPr>
              <a:t>          Complex’</a:t>
            </a:r>
          </a:p>
          <a:p>
            <a:r>
              <a:rPr lang="en-US" sz="1400">
                <a:latin typeface="SimSun-ExtB"/>
                <a:ea typeface="SimSun-ExtB"/>
              </a:rPr>
              <a:t>    address: ‘16427 South Dixie High way’ </a:t>
            </a:r>
            <a:endParaRPr lang="en-US" sz="1400">
              <a:latin typeface="SimSun-ExtB" panose="02010609060101010101" pitchFamily="49" charset="-122"/>
              <a:ea typeface="SimSun-ExtB" panose="02010609060101010101" pitchFamily="49" charset="-122"/>
            </a:endParaRPr>
          </a:p>
          <a:p>
            <a:r>
              <a:rPr lang="en-US" sz="1400">
                <a:latin typeface="SimSun-ExtB"/>
                <a:ea typeface="SimSun-ExtB"/>
              </a:rPr>
              <a:t>} </a:t>
            </a:r>
            <a:endParaRPr lang="en-US" sz="1400">
              <a:latin typeface="SimSun-ExtB" panose="02010609060101010101" pitchFamily="49" charset="-122"/>
              <a:ea typeface="SimSun-ExtB" panose="02010609060101010101" pitchFamily="49" charset="-122"/>
            </a:endParaRPr>
          </a:p>
        </p:txBody>
      </p:sp>
      <p:cxnSp>
        <p:nvCxnSpPr>
          <p:cNvPr id="10" name="Straight Arrow Connector 9">
            <a:extLst>
              <a:ext uri="{FF2B5EF4-FFF2-40B4-BE49-F238E27FC236}">
                <a16:creationId xmlns:a16="http://schemas.microsoft.com/office/drawing/2014/main" id="{6A5B5FDE-D456-41EC-A5A3-C02D0327C967}"/>
              </a:ext>
            </a:extLst>
          </p:cNvPr>
          <p:cNvCxnSpPr>
            <a:cxnSpLocks/>
          </p:cNvCxnSpPr>
          <p:nvPr/>
        </p:nvCxnSpPr>
        <p:spPr>
          <a:xfrm flipV="1">
            <a:off x="6830457" y="2263471"/>
            <a:ext cx="1975424" cy="2007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74472B1-6DBF-4E94-8DA9-6632038F864D}"/>
              </a:ext>
            </a:extLst>
          </p:cNvPr>
          <p:cNvCxnSpPr>
            <a:cxnSpLocks/>
          </p:cNvCxnSpPr>
          <p:nvPr/>
        </p:nvCxnSpPr>
        <p:spPr>
          <a:xfrm>
            <a:off x="6720288" y="4316476"/>
            <a:ext cx="1828533" cy="12143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8" descr="A screen shot of a social media post&#10;&#10;Description generated with very high confidence">
            <a:extLst>
              <a:ext uri="{FF2B5EF4-FFF2-40B4-BE49-F238E27FC236}">
                <a16:creationId xmlns:a16="http://schemas.microsoft.com/office/drawing/2014/main" id="{8F1F69B6-8810-4C11-84CE-54E25FFC4595}"/>
              </a:ext>
            </a:extLst>
          </p:cNvPr>
          <p:cNvPicPr>
            <a:picLocks noChangeAspect="1"/>
          </p:cNvPicPr>
          <p:nvPr/>
        </p:nvPicPr>
        <p:blipFill>
          <a:blip r:embed="rId4"/>
          <a:stretch>
            <a:fillRect/>
          </a:stretch>
        </p:blipFill>
        <p:spPr>
          <a:xfrm>
            <a:off x="8479316" y="3179363"/>
            <a:ext cx="2743200" cy="1380624"/>
          </a:xfrm>
          <a:prstGeom prst="rect">
            <a:avLst/>
          </a:prstGeom>
        </p:spPr>
      </p:pic>
      <p:cxnSp>
        <p:nvCxnSpPr>
          <p:cNvPr id="11" name="Straight Arrow Connector 10">
            <a:extLst>
              <a:ext uri="{FF2B5EF4-FFF2-40B4-BE49-F238E27FC236}">
                <a16:creationId xmlns:a16="http://schemas.microsoft.com/office/drawing/2014/main" id="{8CA89AF5-D792-40D9-94D2-8F3C71279B73}"/>
              </a:ext>
            </a:extLst>
          </p:cNvPr>
          <p:cNvCxnSpPr>
            <a:cxnSpLocks/>
          </p:cNvCxnSpPr>
          <p:nvPr/>
        </p:nvCxnSpPr>
        <p:spPr>
          <a:xfrm flipV="1">
            <a:off x="6848817" y="4016987"/>
            <a:ext cx="2370195" cy="263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92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72F99F-4DC8-42CC-AC85-ED9674AF3419}"/>
              </a:ext>
            </a:extLst>
          </p:cNvPr>
          <p:cNvSpPr>
            <a:spLocks noGrp="1"/>
          </p:cNvSpPr>
          <p:nvPr>
            <p:ph type="body" sz="quarter" idx="10"/>
          </p:nvPr>
        </p:nvSpPr>
        <p:spPr/>
        <p:txBody>
          <a:bodyPr/>
          <a:lstStyle/>
          <a:p>
            <a:r>
              <a:rPr lang="en-US">
                <a:cs typeface="Arial"/>
              </a:rPr>
              <a:t>MongoDB - Collections</a:t>
            </a:r>
            <a:endParaRPr lang="en-US"/>
          </a:p>
        </p:txBody>
      </p:sp>
      <p:pic>
        <p:nvPicPr>
          <p:cNvPr id="5" name="Picture 5" descr="A screen shot of a computer&#10;&#10;Description generated with very high confidence">
            <a:extLst>
              <a:ext uri="{FF2B5EF4-FFF2-40B4-BE49-F238E27FC236}">
                <a16:creationId xmlns:a16="http://schemas.microsoft.com/office/drawing/2014/main" id="{3D2D8E59-7FE4-4049-A910-184AA3B7795C}"/>
              </a:ext>
            </a:extLst>
          </p:cNvPr>
          <p:cNvPicPr>
            <a:picLocks noChangeAspect="1"/>
          </p:cNvPicPr>
          <p:nvPr/>
        </p:nvPicPr>
        <p:blipFill>
          <a:blip r:embed="rId2"/>
          <a:stretch>
            <a:fillRect/>
          </a:stretch>
        </p:blipFill>
        <p:spPr>
          <a:xfrm>
            <a:off x="372737" y="1170260"/>
            <a:ext cx="4891489" cy="159801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E1FE152D-CDDD-4534-916C-2D1A796C1D14}"/>
              </a:ext>
            </a:extLst>
          </p:cNvPr>
          <p:cNvPicPr>
            <a:picLocks noChangeAspect="1"/>
          </p:cNvPicPr>
          <p:nvPr/>
        </p:nvPicPr>
        <p:blipFill>
          <a:blip r:embed="rId3"/>
          <a:stretch>
            <a:fillRect/>
          </a:stretch>
        </p:blipFill>
        <p:spPr>
          <a:xfrm>
            <a:off x="400279" y="3557543"/>
            <a:ext cx="5304622" cy="2634838"/>
          </a:xfrm>
          <a:prstGeom prst="rect">
            <a:avLst/>
          </a:prstGeom>
        </p:spPr>
      </p:pic>
      <p:pic>
        <p:nvPicPr>
          <p:cNvPr id="7" name="Picture 7" descr="A screenshot of a cell phone&#10;&#10;Description generated with high confidence">
            <a:extLst>
              <a:ext uri="{FF2B5EF4-FFF2-40B4-BE49-F238E27FC236}">
                <a16:creationId xmlns:a16="http://schemas.microsoft.com/office/drawing/2014/main" id="{F4193E59-D940-4CEA-AD22-E67481829E19}"/>
              </a:ext>
            </a:extLst>
          </p:cNvPr>
          <p:cNvPicPr>
            <a:picLocks noChangeAspect="1"/>
          </p:cNvPicPr>
          <p:nvPr/>
        </p:nvPicPr>
        <p:blipFill>
          <a:blip r:embed="rId4"/>
          <a:stretch>
            <a:fillRect/>
          </a:stretch>
        </p:blipFill>
        <p:spPr>
          <a:xfrm>
            <a:off x="5844448" y="1946545"/>
            <a:ext cx="5837102" cy="4268573"/>
          </a:xfrm>
          <a:prstGeom prst="rect">
            <a:avLst/>
          </a:prstGeom>
        </p:spPr>
      </p:pic>
      <p:sp>
        <p:nvSpPr>
          <p:cNvPr id="3" name="TextBox 2">
            <a:extLst>
              <a:ext uri="{FF2B5EF4-FFF2-40B4-BE49-F238E27FC236}">
                <a16:creationId xmlns:a16="http://schemas.microsoft.com/office/drawing/2014/main" id="{CF12E0C1-D801-4B19-A3EA-038070950692}"/>
              </a:ext>
            </a:extLst>
          </p:cNvPr>
          <p:cNvSpPr txBox="1"/>
          <p:nvPr/>
        </p:nvSpPr>
        <p:spPr>
          <a:xfrm>
            <a:off x="5972978" y="135507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Cases Collection:</a:t>
            </a:r>
          </a:p>
        </p:txBody>
      </p:sp>
      <p:sp>
        <p:nvSpPr>
          <p:cNvPr id="8" name="TextBox 7">
            <a:extLst>
              <a:ext uri="{FF2B5EF4-FFF2-40B4-BE49-F238E27FC236}">
                <a16:creationId xmlns:a16="http://schemas.microsoft.com/office/drawing/2014/main" id="{F3C9A61F-EBCA-4A43-9507-FC26A6A0E94B}"/>
              </a:ext>
            </a:extLst>
          </p:cNvPr>
          <p:cNvSpPr txBox="1"/>
          <p:nvPr/>
        </p:nvSpPr>
        <p:spPr>
          <a:xfrm>
            <a:off x="565532" y="29892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Survey Collection:</a:t>
            </a:r>
          </a:p>
        </p:txBody>
      </p:sp>
    </p:spTree>
    <p:extLst>
      <p:ext uri="{BB962C8B-B14F-4D97-AF65-F5344CB8AC3E}">
        <p14:creationId xmlns:p14="http://schemas.microsoft.com/office/powerpoint/2010/main" val="222614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00BF24-D3FD-4947-BAA2-66D9FEF03E6B}"/>
              </a:ext>
            </a:extLst>
          </p:cNvPr>
          <p:cNvSpPr>
            <a:spLocks noGrp="1"/>
          </p:cNvSpPr>
          <p:nvPr>
            <p:ph type="body" sz="quarter" idx="10"/>
          </p:nvPr>
        </p:nvSpPr>
        <p:spPr>
          <a:xfrm>
            <a:off x="1665171" y="208231"/>
            <a:ext cx="8027469" cy="775260"/>
          </a:xfrm>
        </p:spPr>
        <p:txBody>
          <a:bodyPr/>
          <a:lstStyle/>
          <a:p>
            <a:r>
              <a:rPr lang="en-US"/>
              <a:t>Neo4J</a:t>
            </a:r>
          </a:p>
        </p:txBody>
      </p:sp>
      <p:pic>
        <p:nvPicPr>
          <p:cNvPr id="5" name="Picture 4" descr="A picture containing drawing, room&#10;&#10;Description automatically generated">
            <a:extLst>
              <a:ext uri="{FF2B5EF4-FFF2-40B4-BE49-F238E27FC236}">
                <a16:creationId xmlns:a16="http://schemas.microsoft.com/office/drawing/2014/main" id="{E7EF8C8F-6014-4B4A-B56B-29D3E3A63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7377"/>
            <a:ext cx="1477318" cy="1477318"/>
          </a:xfrm>
          <a:prstGeom prst="rect">
            <a:avLst/>
          </a:prstGeom>
        </p:spPr>
      </p:pic>
      <p:pic>
        <p:nvPicPr>
          <p:cNvPr id="7" name="Picture 6">
            <a:extLst>
              <a:ext uri="{FF2B5EF4-FFF2-40B4-BE49-F238E27FC236}">
                <a16:creationId xmlns:a16="http://schemas.microsoft.com/office/drawing/2014/main" id="{2269C5DD-7636-41D7-BD3C-4606AF6BD17C}"/>
              </a:ext>
            </a:extLst>
          </p:cNvPr>
          <p:cNvPicPr>
            <a:picLocks noChangeAspect="1"/>
          </p:cNvPicPr>
          <p:nvPr/>
        </p:nvPicPr>
        <p:blipFill>
          <a:blip r:embed="rId4"/>
          <a:stretch>
            <a:fillRect/>
          </a:stretch>
        </p:blipFill>
        <p:spPr>
          <a:xfrm>
            <a:off x="7348836" y="1838503"/>
            <a:ext cx="4283671" cy="2267826"/>
          </a:xfrm>
          <a:prstGeom prst="rect">
            <a:avLst/>
          </a:prstGeom>
        </p:spPr>
      </p:pic>
      <p:sp>
        <p:nvSpPr>
          <p:cNvPr id="13" name="TextBox 12">
            <a:extLst>
              <a:ext uri="{FF2B5EF4-FFF2-40B4-BE49-F238E27FC236}">
                <a16:creationId xmlns:a16="http://schemas.microsoft.com/office/drawing/2014/main" id="{FDE89E6D-B686-4843-9B08-E7062ACEF2DC}"/>
              </a:ext>
            </a:extLst>
          </p:cNvPr>
          <p:cNvSpPr txBox="1"/>
          <p:nvPr/>
        </p:nvSpPr>
        <p:spPr>
          <a:xfrm>
            <a:off x="419144" y="1651403"/>
            <a:ext cx="6045031" cy="3139321"/>
          </a:xfrm>
          <a:prstGeom prst="rect">
            <a:avLst/>
          </a:prstGeom>
          <a:noFill/>
        </p:spPr>
        <p:txBody>
          <a:bodyPr wrap="square" rtlCol="0">
            <a:spAutoFit/>
          </a:bodyPr>
          <a:lstStyle/>
          <a:p>
            <a:r>
              <a:rPr lang="en-US"/>
              <a:t>Graph Database: </a:t>
            </a:r>
          </a:p>
          <a:p>
            <a:pPr marL="285750" indent="-285750">
              <a:buFont typeface="Arial" panose="020B0604020202020204" pitchFamily="34" charset="0"/>
              <a:buChar char="•"/>
            </a:pPr>
            <a:r>
              <a:rPr lang="en-US"/>
              <a:t>Schema free nature help recognize new relationships. </a:t>
            </a:r>
          </a:p>
          <a:p>
            <a:pPr marL="285750" indent="-285750">
              <a:buFont typeface="Arial" panose="020B0604020202020204" pitchFamily="34" charset="0"/>
              <a:buChar char="•"/>
            </a:pPr>
            <a:r>
              <a:rPr lang="en-US"/>
              <a:t>Data access: beneficial as time-based data continues to grow (naturally additive) </a:t>
            </a:r>
          </a:p>
          <a:p>
            <a:pPr marL="285750" indent="-285750">
              <a:buFont typeface="Arial" panose="020B0604020202020204" pitchFamily="34" charset="0"/>
              <a:buChar char="•"/>
            </a:pPr>
            <a:r>
              <a:rPr lang="en-US"/>
              <a:t>Nodes: COVID-19 cases, location</a:t>
            </a:r>
          </a:p>
          <a:p>
            <a:pPr marL="742950" lvl="1" indent="-285750">
              <a:buFont typeface="Arial" panose="020B0604020202020204" pitchFamily="34" charset="0"/>
              <a:buChar char="•"/>
            </a:pPr>
            <a:r>
              <a:rPr lang="en-US"/>
              <a:t>Use labels related to: deaths and tests</a:t>
            </a:r>
          </a:p>
          <a:p>
            <a:pPr marL="285750" indent="-285750">
              <a:buFont typeface="Arial" panose="020B0604020202020204" pitchFamily="34" charset="0"/>
              <a:buChar char="•"/>
            </a:pPr>
            <a:r>
              <a:rPr lang="en-US"/>
              <a:t>Relationship: distance </a:t>
            </a:r>
          </a:p>
          <a:p>
            <a:pPr marL="742950" lvl="1" indent="-285750">
              <a:buFont typeface="Arial" panose="020B0604020202020204" pitchFamily="34" charset="0"/>
              <a:buChar char="•"/>
            </a:pPr>
            <a:r>
              <a:rPr lang="en-US"/>
              <a:t>Identify clusters or growing clusters over time. </a:t>
            </a:r>
          </a:p>
          <a:p>
            <a:endParaRPr lang="en-US"/>
          </a:p>
          <a:p>
            <a:pPr marL="285750" indent="-285750">
              <a:buFont typeface="Arial" panose="020B0604020202020204" pitchFamily="34" charset="0"/>
              <a:buChar char="•"/>
            </a:pPr>
            <a:r>
              <a:rPr lang="en-US"/>
              <a:t>Transactional information provided by </a:t>
            </a:r>
            <a:r>
              <a:rPr lang="en-US" err="1"/>
              <a:t>SafeGraph’s</a:t>
            </a:r>
            <a:r>
              <a:rPr lang="en-US"/>
              <a:t>  social distancing phone data.  </a:t>
            </a:r>
          </a:p>
        </p:txBody>
      </p:sp>
      <p:grpSp>
        <p:nvGrpSpPr>
          <p:cNvPr id="17" name="Group 16">
            <a:extLst>
              <a:ext uri="{FF2B5EF4-FFF2-40B4-BE49-F238E27FC236}">
                <a16:creationId xmlns:a16="http://schemas.microsoft.com/office/drawing/2014/main" id="{FB39F296-B7A3-4FA6-A11E-430E9C06C90F}"/>
              </a:ext>
            </a:extLst>
          </p:cNvPr>
          <p:cNvGrpSpPr/>
          <p:nvPr/>
        </p:nvGrpSpPr>
        <p:grpSpPr>
          <a:xfrm>
            <a:off x="2320522" y="5016773"/>
            <a:ext cx="1677834" cy="1632996"/>
            <a:chOff x="4791060" y="1957708"/>
            <a:chExt cx="2614664" cy="2544791"/>
          </a:xfrm>
        </p:grpSpPr>
        <p:sp>
          <p:nvSpPr>
            <p:cNvPr id="18" name="Freeform: Shape 17">
              <a:extLst>
                <a:ext uri="{FF2B5EF4-FFF2-40B4-BE49-F238E27FC236}">
                  <a16:creationId xmlns:a16="http://schemas.microsoft.com/office/drawing/2014/main" id="{CA0678A6-AE18-4EFD-BE57-DC8D4F721701}"/>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2A31908-4A05-4EAF-BBB0-DD08C6623D51}"/>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12B79512-DF96-4313-99AA-9EDA84E3B72C}"/>
              </a:ext>
            </a:extLst>
          </p:cNvPr>
          <p:cNvGrpSpPr/>
          <p:nvPr/>
        </p:nvGrpSpPr>
        <p:grpSpPr>
          <a:xfrm>
            <a:off x="7577448" y="4961341"/>
            <a:ext cx="1677834" cy="1632996"/>
            <a:chOff x="4791060" y="1957708"/>
            <a:chExt cx="2614664" cy="2544791"/>
          </a:xfrm>
        </p:grpSpPr>
        <p:sp>
          <p:nvSpPr>
            <p:cNvPr id="21" name="Freeform: Shape 20">
              <a:extLst>
                <a:ext uri="{FF2B5EF4-FFF2-40B4-BE49-F238E27FC236}">
                  <a16:creationId xmlns:a16="http://schemas.microsoft.com/office/drawing/2014/main" id="{A137440D-920A-4705-8C80-1B36C0583029}"/>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8AFD1F9-4487-4B2C-A3D0-6C3354AB6A36}"/>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75000"/>
              </a:schemeClr>
            </a:solidFill>
            <a:ln w="9525" cap="flat">
              <a:noFill/>
              <a:prstDash val="solid"/>
              <a:miter/>
            </a:ln>
          </p:spPr>
          <p:txBody>
            <a:bodyPr rtlCol="0" anchor="ctr"/>
            <a:lstStyle/>
            <a:p>
              <a:endParaRPr lang="en-US"/>
            </a:p>
          </p:txBody>
        </p:sp>
      </p:grpSp>
      <p:sp>
        <p:nvSpPr>
          <p:cNvPr id="24" name="Arrow: Left 23">
            <a:extLst>
              <a:ext uri="{FF2B5EF4-FFF2-40B4-BE49-F238E27FC236}">
                <a16:creationId xmlns:a16="http://schemas.microsoft.com/office/drawing/2014/main" id="{2F942167-F2C7-4468-AEA6-19A15A8873EE}"/>
              </a:ext>
            </a:extLst>
          </p:cNvPr>
          <p:cNvSpPr/>
          <p:nvPr/>
        </p:nvSpPr>
        <p:spPr>
          <a:xfrm flipH="1">
            <a:off x="4282933" y="5488683"/>
            <a:ext cx="607356" cy="486848"/>
          </a:xfrm>
          <a:prstGeom prst="leftArrow">
            <a:avLst>
              <a:gd name="adj1" fmla="val 38974"/>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D857B59-5825-4591-A387-9E785A691E37}"/>
              </a:ext>
            </a:extLst>
          </p:cNvPr>
          <p:cNvSpPr txBox="1"/>
          <p:nvPr/>
        </p:nvSpPr>
        <p:spPr>
          <a:xfrm>
            <a:off x="2781106" y="5477757"/>
            <a:ext cx="756666" cy="600164"/>
          </a:xfrm>
          <a:prstGeom prst="rect">
            <a:avLst/>
          </a:prstGeom>
          <a:noFill/>
        </p:spPr>
        <p:txBody>
          <a:bodyPr wrap="square" lIns="108000" rIns="108000" rtlCol="0">
            <a:spAutoFit/>
          </a:bodyPr>
          <a:lstStyle/>
          <a:p>
            <a:pPr algn="ctr"/>
            <a:r>
              <a:rPr lang="en-US" altLang="ko-KR" sz="1100" b="1">
                <a:solidFill>
                  <a:schemeClr val="bg1"/>
                </a:solidFill>
                <a:cs typeface="Arial" pitchFamily="34" charset="0"/>
              </a:rPr>
              <a:t>Count of Devices</a:t>
            </a:r>
            <a:endParaRPr lang="ko-KR" altLang="en-US" sz="1100" b="1">
              <a:solidFill>
                <a:schemeClr val="bg1"/>
              </a:solidFill>
              <a:cs typeface="Arial" pitchFamily="34" charset="0"/>
            </a:endParaRPr>
          </a:p>
        </p:txBody>
      </p:sp>
      <p:sp>
        <p:nvSpPr>
          <p:cNvPr id="26" name="TextBox 25">
            <a:extLst>
              <a:ext uri="{FF2B5EF4-FFF2-40B4-BE49-F238E27FC236}">
                <a16:creationId xmlns:a16="http://schemas.microsoft.com/office/drawing/2014/main" id="{1A659A5F-0348-4D77-8CF8-13AC1F8806AD}"/>
              </a:ext>
            </a:extLst>
          </p:cNvPr>
          <p:cNvSpPr txBox="1"/>
          <p:nvPr/>
        </p:nvSpPr>
        <p:spPr>
          <a:xfrm>
            <a:off x="7918289" y="5593036"/>
            <a:ext cx="996151" cy="307777"/>
          </a:xfrm>
          <a:prstGeom prst="rect">
            <a:avLst/>
          </a:prstGeom>
          <a:noFill/>
        </p:spPr>
        <p:txBody>
          <a:bodyPr wrap="square" lIns="108000" rIns="108000" rtlCol="0">
            <a:spAutoFit/>
          </a:bodyPr>
          <a:lstStyle/>
          <a:p>
            <a:pPr algn="ctr"/>
            <a:r>
              <a:rPr lang="en-US" altLang="ko-KR" sz="1400" b="1" err="1">
                <a:solidFill>
                  <a:schemeClr val="bg1"/>
                </a:solidFill>
                <a:cs typeface="Arial" pitchFamily="34" charset="0"/>
              </a:rPr>
              <a:t>Zipcode</a:t>
            </a:r>
            <a:endParaRPr lang="ko-KR" altLang="en-US" sz="1400" b="1">
              <a:solidFill>
                <a:schemeClr val="bg1"/>
              </a:solidFill>
              <a:cs typeface="Arial" pitchFamily="34" charset="0"/>
            </a:endParaRPr>
          </a:p>
        </p:txBody>
      </p:sp>
      <p:sp>
        <p:nvSpPr>
          <p:cNvPr id="27" name="Rectangle 26">
            <a:extLst>
              <a:ext uri="{FF2B5EF4-FFF2-40B4-BE49-F238E27FC236}">
                <a16:creationId xmlns:a16="http://schemas.microsoft.com/office/drawing/2014/main" id="{78AAB30A-1041-408F-99A7-8D95171BF82F}"/>
              </a:ext>
            </a:extLst>
          </p:cNvPr>
          <p:cNvSpPr/>
          <p:nvPr/>
        </p:nvSpPr>
        <p:spPr>
          <a:xfrm>
            <a:off x="5174866" y="5562259"/>
            <a:ext cx="1146468" cy="369332"/>
          </a:xfrm>
          <a:prstGeom prst="rect">
            <a:avLst/>
          </a:prstGeom>
          <a:solidFill>
            <a:schemeClr val="accent3"/>
          </a:solidFill>
        </p:spPr>
        <p:txBody>
          <a:bodyPr wrap="none">
            <a:spAutoFit/>
          </a:bodyPr>
          <a:lstStyle/>
          <a:p>
            <a:r>
              <a:rPr lang="en-US" b="1">
                <a:solidFill>
                  <a:schemeClr val="bg1"/>
                </a:solidFill>
              </a:rPr>
              <a:t>Distance</a:t>
            </a:r>
          </a:p>
        </p:txBody>
      </p:sp>
      <p:sp>
        <p:nvSpPr>
          <p:cNvPr id="28" name="Arrow: Left 27">
            <a:extLst>
              <a:ext uri="{FF2B5EF4-FFF2-40B4-BE49-F238E27FC236}">
                <a16:creationId xmlns:a16="http://schemas.microsoft.com/office/drawing/2014/main" id="{4130790A-1796-450E-98A7-977E08B6F2EC}"/>
              </a:ext>
            </a:extLst>
          </p:cNvPr>
          <p:cNvSpPr/>
          <p:nvPr/>
        </p:nvSpPr>
        <p:spPr>
          <a:xfrm flipH="1">
            <a:off x="6675034" y="5488683"/>
            <a:ext cx="607356" cy="486848"/>
          </a:xfrm>
          <a:prstGeom prst="leftArrow">
            <a:avLst>
              <a:gd name="adj1" fmla="val 38974"/>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319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EDA84B-80E6-4A69-A49B-E34BE53330AA}"/>
              </a:ext>
            </a:extLst>
          </p:cNvPr>
          <p:cNvSpPr>
            <a:spLocks noGrp="1"/>
          </p:cNvSpPr>
          <p:nvPr>
            <p:ph type="body" sz="quarter" idx="4294967295"/>
          </p:nvPr>
        </p:nvSpPr>
        <p:spPr>
          <a:xfrm>
            <a:off x="569167" y="258763"/>
            <a:ext cx="11213258" cy="725487"/>
          </a:xfrm>
          <a:prstGeom prst="rect">
            <a:avLst/>
          </a:prstGeom>
        </p:spPr>
        <p:txBody>
          <a:bodyPr anchor="ctr"/>
          <a:lstStyle/>
          <a:p>
            <a:pPr marL="0" indent="0">
              <a:buNone/>
            </a:pPr>
            <a:r>
              <a:rPr lang="en-US" sz="5400">
                <a:solidFill>
                  <a:schemeClr val="bg1"/>
                </a:solidFill>
                <a:latin typeface="+mj-lt"/>
              </a:rPr>
              <a:t>Team 1</a:t>
            </a:r>
          </a:p>
        </p:txBody>
      </p:sp>
      <p:sp>
        <p:nvSpPr>
          <p:cNvPr id="14" name="직사각형 5">
            <a:extLst>
              <a:ext uri="{FF2B5EF4-FFF2-40B4-BE49-F238E27FC236}">
                <a16:creationId xmlns:a16="http://schemas.microsoft.com/office/drawing/2014/main" id="{C5292FFB-092C-4A5F-9494-FCBF355B8BEA}"/>
              </a:ext>
            </a:extLst>
          </p:cNvPr>
          <p:cNvSpPr/>
          <p:nvPr/>
        </p:nvSpPr>
        <p:spPr>
          <a:xfrm>
            <a:off x="1347022" y="4731853"/>
            <a:ext cx="1867819" cy="923330"/>
          </a:xfrm>
          <a:prstGeom prst="rect">
            <a:avLst/>
          </a:prstGeom>
        </p:spPr>
        <p:txBody>
          <a:bodyPr wrap="none">
            <a:spAutoFit/>
          </a:bodyPr>
          <a:lstStyle/>
          <a:p>
            <a:r>
              <a:rPr lang="en-US" altLang="ko-KR" sz="2000"/>
              <a:t>Karlos Dodson</a:t>
            </a:r>
          </a:p>
          <a:p>
            <a:endParaRPr lang="en-US" altLang="ko-KR" sz="600"/>
          </a:p>
          <a:p>
            <a:r>
              <a:rPr lang="en-US" altLang="ko-KR" sz="1400"/>
              <a:t>Part-Time Student</a:t>
            </a:r>
          </a:p>
          <a:p>
            <a:r>
              <a:rPr lang="en-US" altLang="ko-KR" sz="1400"/>
              <a:t>3</a:t>
            </a:r>
            <a:r>
              <a:rPr lang="en-US" altLang="ko-KR" sz="1400" baseline="30000"/>
              <a:t>rd</a:t>
            </a:r>
            <a:r>
              <a:rPr lang="en-US" altLang="ko-KR" sz="1400"/>
              <a:t> Quarter</a:t>
            </a:r>
            <a:endParaRPr lang="ko-KR" altLang="en-US" sz="1400"/>
          </a:p>
        </p:txBody>
      </p:sp>
      <p:pic>
        <p:nvPicPr>
          <p:cNvPr id="2" name="Picture Placeholder 1">
            <a:extLst>
              <a:ext uri="{FF2B5EF4-FFF2-40B4-BE49-F238E27FC236}">
                <a16:creationId xmlns:a16="http://schemas.microsoft.com/office/drawing/2014/main" id="{17471CF6-6A50-485C-8257-EAC8DD3D6B79}"/>
              </a:ext>
            </a:extLst>
          </p:cNvPr>
          <p:cNvPicPr>
            <a:picLocks noGrp="1" noChangeAspect="1"/>
          </p:cNvPicPr>
          <p:nvPr>
            <p:ph type="pic" sz="quarter" idx="10"/>
          </p:nvPr>
        </p:nvPicPr>
        <p:blipFill>
          <a:blip r:embed="rId2"/>
          <a:srcRect l="8396" r="8396"/>
          <a:stretch>
            <a:fillRect/>
          </a:stretch>
        </p:blipFill>
        <p:spPr>
          <a:xfrm>
            <a:off x="924139" y="1756884"/>
            <a:ext cx="2400000" cy="2664000"/>
          </a:xfrm>
          <a:prstGeom prst="rect">
            <a:avLst/>
          </a:prstGeom>
        </p:spPr>
      </p:pic>
      <p:sp>
        <p:nvSpPr>
          <p:cNvPr id="5" name="Rectangle 4">
            <a:extLst>
              <a:ext uri="{FF2B5EF4-FFF2-40B4-BE49-F238E27FC236}">
                <a16:creationId xmlns:a16="http://schemas.microsoft.com/office/drawing/2014/main" id="{974C787F-5E15-48CB-B2CA-9876865EF102}"/>
              </a:ext>
            </a:extLst>
          </p:cNvPr>
          <p:cNvSpPr/>
          <p:nvPr/>
        </p:nvSpPr>
        <p:spPr>
          <a:xfrm>
            <a:off x="3542726" y="1677166"/>
            <a:ext cx="2608673" cy="2743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C378341-B065-426B-AD21-9A907AFAD1DA}"/>
              </a:ext>
            </a:extLst>
          </p:cNvPr>
          <p:cNvSpPr/>
          <p:nvPr/>
        </p:nvSpPr>
        <p:spPr>
          <a:xfrm>
            <a:off x="6255942" y="1677166"/>
            <a:ext cx="2553928" cy="2784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F035A8-5B42-497C-B7FA-9D97844D672F}"/>
              </a:ext>
            </a:extLst>
          </p:cNvPr>
          <p:cNvSpPr/>
          <p:nvPr/>
        </p:nvSpPr>
        <p:spPr>
          <a:xfrm>
            <a:off x="8914413" y="1656746"/>
            <a:ext cx="2608673" cy="27845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B063A0-C6C1-41F7-A3B0-66AB597D05F9}"/>
              </a:ext>
            </a:extLst>
          </p:cNvPr>
          <p:cNvPicPr>
            <a:picLocks noChangeAspect="1"/>
          </p:cNvPicPr>
          <p:nvPr/>
        </p:nvPicPr>
        <p:blipFill rotWithShape="1">
          <a:blip r:embed="rId3"/>
          <a:srcRect l="21814" t="1368" r="3406" b="-1632"/>
          <a:stretch/>
        </p:blipFill>
        <p:spPr>
          <a:xfrm>
            <a:off x="3656744" y="1797538"/>
            <a:ext cx="2400000" cy="2664000"/>
          </a:xfrm>
          <a:prstGeom prst="rect">
            <a:avLst/>
          </a:prstGeom>
        </p:spPr>
      </p:pic>
      <p:sp>
        <p:nvSpPr>
          <p:cNvPr id="18" name="직사각형 5">
            <a:extLst>
              <a:ext uri="{FF2B5EF4-FFF2-40B4-BE49-F238E27FC236}">
                <a16:creationId xmlns:a16="http://schemas.microsoft.com/office/drawing/2014/main" id="{B70140A6-0BF1-454D-93B3-37FC85262233}"/>
              </a:ext>
            </a:extLst>
          </p:cNvPr>
          <p:cNvSpPr/>
          <p:nvPr/>
        </p:nvSpPr>
        <p:spPr>
          <a:xfrm>
            <a:off x="4058285" y="4741763"/>
            <a:ext cx="1737976" cy="923330"/>
          </a:xfrm>
          <a:prstGeom prst="rect">
            <a:avLst/>
          </a:prstGeom>
        </p:spPr>
        <p:txBody>
          <a:bodyPr wrap="none">
            <a:spAutoFit/>
          </a:bodyPr>
          <a:lstStyle/>
          <a:p>
            <a:r>
              <a:rPr lang="en-US" altLang="ko-KR" sz="2000"/>
              <a:t>Cristal Garcia</a:t>
            </a:r>
          </a:p>
          <a:p>
            <a:endParaRPr lang="en-US" altLang="ko-KR" sz="600"/>
          </a:p>
          <a:p>
            <a:r>
              <a:rPr lang="en-US" altLang="ko-KR" sz="1400"/>
              <a:t>Part-Time Student</a:t>
            </a:r>
          </a:p>
          <a:p>
            <a:r>
              <a:rPr lang="en-US" altLang="ko-KR" sz="1400"/>
              <a:t>3</a:t>
            </a:r>
            <a:r>
              <a:rPr lang="en-US" altLang="ko-KR" sz="1400" baseline="30000"/>
              <a:t>rd</a:t>
            </a:r>
            <a:r>
              <a:rPr lang="en-US" altLang="ko-KR" sz="1400"/>
              <a:t> Quarter</a:t>
            </a:r>
            <a:endParaRPr lang="ko-KR" altLang="en-US" sz="1400"/>
          </a:p>
        </p:txBody>
      </p:sp>
      <p:sp>
        <p:nvSpPr>
          <p:cNvPr id="19" name="직사각형 5">
            <a:extLst>
              <a:ext uri="{FF2B5EF4-FFF2-40B4-BE49-F238E27FC236}">
                <a16:creationId xmlns:a16="http://schemas.microsoft.com/office/drawing/2014/main" id="{84FBFFC9-9540-4DF7-AB9F-4CD05B59CDC4}"/>
              </a:ext>
            </a:extLst>
          </p:cNvPr>
          <p:cNvSpPr/>
          <p:nvPr/>
        </p:nvSpPr>
        <p:spPr>
          <a:xfrm>
            <a:off x="6255942" y="4751477"/>
            <a:ext cx="2552302" cy="923330"/>
          </a:xfrm>
          <a:prstGeom prst="rect">
            <a:avLst/>
          </a:prstGeom>
        </p:spPr>
        <p:txBody>
          <a:bodyPr wrap="none">
            <a:spAutoFit/>
          </a:bodyPr>
          <a:lstStyle/>
          <a:p>
            <a:r>
              <a:rPr lang="en-US" altLang="ko-KR" sz="2000"/>
              <a:t>Surendiran Rangaraj</a:t>
            </a:r>
          </a:p>
          <a:p>
            <a:endParaRPr lang="en-US" altLang="ko-KR" sz="600"/>
          </a:p>
          <a:p>
            <a:r>
              <a:rPr lang="en-US" altLang="ko-KR" sz="1400"/>
              <a:t>Part-Time Student</a:t>
            </a:r>
          </a:p>
          <a:p>
            <a:r>
              <a:rPr lang="en-US" altLang="ko-KR" sz="1400"/>
              <a:t>1</a:t>
            </a:r>
            <a:r>
              <a:rPr lang="en-US" altLang="ko-KR" sz="1400" baseline="30000"/>
              <a:t>st</a:t>
            </a:r>
            <a:r>
              <a:rPr lang="en-US" altLang="ko-KR" sz="1400"/>
              <a:t> Quarter</a:t>
            </a:r>
            <a:endParaRPr lang="ko-KR" altLang="en-US" sz="1400"/>
          </a:p>
        </p:txBody>
      </p:sp>
      <p:sp>
        <p:nvSpPr>
          <p:cNvPr id="20" name="직사각형 5">
            <a:extLst>
              <a:ext uri="{FF2B5EF4-FFF2-40B4-BE49-F238E27FC236}">
                <a16:creationId xmlns:a16="http://schemas.microsoft.com/office/drawing/2014/main" id="{D23C732B-3B82-4827-9F96-A408CD5CA4E2}"/>
              </a:ext>
            </a:extLst>
          </p:cNvPr>
          <p:cNvSpPr/>
          <p:nvPr/>
        </p:nvSpPr>
        <p:spPr>
          <a:xfrm>
            <a:off x="9403590" y="4751477"/>
            <a:ext cx="1630318" cy="923330"/>
          </a:xfrm>
          <a:prstGeom prst="rect">
            <a:avLst/>
          </a:prstGeom>
        </p:spPr>
        <p:txBody>
          <a:bodyPr wrap="none">
            <a:spAutoFit/>
          </a:bodyPr>
          <a:lstStyle/>
          <a:p>
            <a:r>
              <a:rPr lang="en-US" altLang="ko-KR" sz="2000"/>
              <a:t>Laura Tociu</a:t>
            </a:r>
          </a:p>
          <a:p>
            <a:endParaRPr lang="en-US" altLang="ko-KR" sz="600"/>
          </a:p>
          <a:p>
            <a:r>
              <a:rPr lang="en-US" altLang="ko-KR" sz="1400"/>
              <a:t>Part-Time Student</a:t>
            </a:r>
          </a:p>
          <a:p>
            <a:r>
              <a:rPr lang="en-US" altLang="ko-KR" sz="1400"/>
              <a:t>2nd Quarter</a:t>
            </a:r>
            <a:endParaRPr lang="ko-KR" altLang="en-US" sz="1400"/>
          </a:p>
        </p:txBody>
      </p:sp>
      <p:pic>
        <p:nvPicPr>
          <p:cNvPr id="4" name="Picture 3">
            <a:extLst>
              <a:ext uri="{FF2B5EF4-FFF2-40B4-BE49-F238E27FC236}">
                <a16:creationId xmlns:a16="http://schemas.microsoft.com/office/drawing/2014/main" id="{9FE5F0DF-34CF-4E60-B1DB-665CB0BCE064}"/>
              </a:ext>
            </a:extLst>
          </p:cNvPr>
          <p:cNvPicPr>
            <a:picLocks noChangeAspect="1"/>
          </p:cNvPicPr>
          <p:nvPr/>
        </p:nvPicPr>
        <p:blipFill rotWithShape="1">
          <a:blip r:embed="rId4"/>
          <a:srcRect l="3400" t="1519"/>
          <a:stretch/>
        </p:blipFill>
        <p:spPr>
          <a:xfrm>
            <a:off x="9009068" y="1757669"/>
            <a:ext cx="2419907" cy="2623548"/>
          </a:xfrm>
          <a:prstGeom prst="rect">
            <a:avLst/>
          </a:prstGeom>
        </p:spPr>
      </p:pic>
      <p:pic>
        <p:nvPicPr>
          <p:cNvPr id="6" name="Picture 5">
            <a:extLst>
              <a:ext uri="{FF2B5EF4-FFF2-40B4-BE49-F238E27FC236}">
                <a16:creationId xmlns:a16="http://schemas.microsoft.com/office/drawing/2014/main" id="{8D5E38B4-0202-4D8D-B3F3-E7E2AD5227D5}"/>
              </a:ext>
            </a:extLst>
          </p:cNvPr>
          <p:cNvPicPr>
            <a:picLocks noChangeAspect="1"/>
          </p:cNvPicPr>
          <p:nvPr/>
        </p:nvPicPr>
        <p:blipFill rotWithShape="1">
          <a:blip r:embed="rId5"/>
          <a:srcRect l="5752" t="752" r="6376"/>
          <a:stretch/>
        </p:blipFill>
        <p:spPr>
          <a:xfrm>
            <a:off x="6393845" y="1802613"/>
            <a:ext cx="2309440" cy="2644129"/>
          </a:xfrm>
          <a:prstGeom prst="rect">
            <a:avLst/>
          </a:prstGeom>
        </p:spPr>
      </p:pic>
    </p:spTree>
    <p:extLst>
      <p:ext uri="{BB962C8B-B14F-4D97-AF65-F5344CB8AC3E}">
        <p14:creationId xmlns:p14="http://schemas.microsoft.com/office/powerpoint/2010/main" val="769775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DE5ACF-A36B-455B-8AD8-3AEE05703063}"/>
              </a:ext>
            </a:extLst>
          </p:cNvPr>
          <p:cNvPicPr>
            <a:picLocks noChangeAspect="1"/>
          </p:cNvPicPr>
          <p:nvPr/>
        </p:nvPicPr>
        <p:blipFill>
          <a:blip r:embed="rId2"/>
          <a:stretch>
            <a:fillRect/>
          </a:stretch>
        </p:blipFill>
        <p:spPr>
          <a:xfrm>
            <a:off x="2455768" y="0"/>
            <a:ext cx="9734150" cy="3196485"/>
          </a:xfrm>
          <a:prstGeom prst="rect">
            <a:avLst/>
          </a:prstGeom>
        </p:spPr>
      </p:pic>
      <p:pic>
        <p:nvPicPr>
          <p:cNvPr id="3" name="Picture 2">
            <a:extLst>
              <a:ext uri="{FF2B5EF4-FFF2-40B4-BE49-F238E27FC236}">
                <a16:creationId xmlns:a16="http://schemas.microsoft.com/office/drawing/2014/main" id="{102F19F5-CA2E-46CA-A976-CF2A92E8B597}"/>
              </a:ext>
            </a:extLst>
          </p:cNvPr>
          <p:cNvPicPr>
            <a:picLocks noChangeAspect="1"/>
          </p:cNvPicPr>
          <p:nvPr/>
        </p:nvPicPr>
        <p:blipFill>
          <a:blip r:embed="rId3"/>
          <a:stretch>
            <a:fillRect/>
          </a:stretch>
        </p:blipFill>
        <p:spPr>
          <a:xfrm>
            <a:off x="2455767" y="3147639"/>
            <a:ext cx="9734151" cy="3679463"/>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C495F7D4-7031-4111-99DC-F7136F99E596}"/>
              </a:ext>
            </a:extLst>
          </p:cNvPr>
          <p:cNvPicPr>
            <a:picLocks noChangeAspect="1"/>
          </p:cNvPicPr>
          <p:nvPr/>
        </p:nvPicPr>
        <p:blipFill>
          <a:blip r:embed="rId4"/>
          <a:stretch>
            <a:fillRect/>
          </a:stretch>
        </p:blipFill>
        <p:spPr>
          <a:xfrm>
            <a:off x="2668" y="-2576"/>
            <a:ext cx="2451008" cy="6823419"/>
          </a:xfrm>
          <a:prstGeom prst="rect">
            <a:avLst/>
          </a:prstGeom>
        </p:spPr>
      </p:pic>
    </p:spTree>
    <p:extLst>
      <p:ext uri="{BB962C8B-B14F-4D97-AF65-F5344CB8AC3E}">
        <p14:creationId xmlns:p14="http://schemas.microsoft.com/office/powerpoint/2010/main" val="1932237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83">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87">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extBox 1">
            <a:extLst>
              <a:ext uri="{FF2B5EF4-FFF2-40B4-BE49-F238E27FC236}">
                <a16:creationId xmlns:a16="http://schemas.microsoft.com/office/drawing/2014/main" id="{29E2714A-BE29-4E83-A155-D5802C472B0A}"/>
              </a:ext>
            </a:extLst>
          </p:cNvPr>
          <p:cNvSpPr txBox="1"/>
          <p:nvPr/>
        </p:nvSpPr>
        <p:spPr>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ko-KR" sz="5600">
                <a:solidFill>
                  <a:srgbClr val="FFFFFF"/>
                </a:solidFill>
                <a:latin typeface="+mj-lt"/>
                <a:ea typeface="+mj-ea"/>
                <a:cs typeface="+mj-cs"/>
              </a:rPr>
              <a:t>Insights</a:t>
            </a:r>
            <a:endParaRPr lang="en-US" altLang="ko-KR" sz="5600" kern="1200">
              <a:solidFill>
                <a:srgbClr val="FFFFFF"/>
              </a:solidFill>
              <a:latin typeface="+mj-lt"/>
              <a:ea typeface="+mj-ea"/>
              <a:cs typeface="+mj-cs"/>
            </a:endParaRPr>
          </a:p>
        </p:txBody>
      </p:sp>
    </p:spTree>
    <p:extLst>
      <p:ext uri="{BB962C8B-B14F-4D97-AF65-F5344CB8AC3E}">
        <p14:creationId xmlns:p14="http://schemas.microsoft.com/office/powerpoint/2010/main" val="190396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screenshot of a cell phone&#10;&#10;Description generated with high confidence">
            <a:extLst>
              <a:ext uri="{FF2B5EF4-FFF2-40B4-BE49-F238E27FC236}">
                <a16:creationId xmlns:a16="http://schemas.microsoft.com/office/drawing/2014/main" id="{9A574CE2-4DE9-4E0F-9E64-9B0D6ADE09E7}"/>
              </a:ext>
            </a:extLst>
          </p:cNvPr>
          <p:cNvPicPr>
            <a:picLocks noChangeAspect="1"/>
          </p:cNvPicPr>
          <p:nvPr/>
        </p:nvPicPr>
        <p:blipFill>
          <a:blip r:embed="rId2"/>
          <a:stretch>
            <a:fillRect/>
          </a:stretch>
        </p:blipFill>
        <p:spPr>
          <a:xfrm>
            <a:off x="575241" y="1911578"/>
            <a:ext cx="3120272" cy="4223782"/>
          </a:xfrm>
          <a:prstGeom prst="rect">
            <a:avLst/>
          </a:prstGeom>
        </p:spPr>
      </p:pic>
      <p:pic>
        <p:nvPicPr>
          <p:cNvPr id="3" name="Picture 4" descr="A close up of text on a white background&#10;&#10;Description generated with high confidence">
            <a:extLst>
              <a:ext uri="{FF2B5EF4-FFF2-40B4-BE49-F238E27FC236}">
                <a16:creationId xmlns:a16="http://schemas.microsoft.com/office/drawing/2014/main" id="{A6C5DE81-06D5-48E3-A047-80B1475BDCF5}"/>
              </a:ext>
            </a:extLst>
          </p:cNvPr>
          <p:cNvPicPr>
            <a:picLocks noChangeAspect="1"/>
          </p:cNvPicPr>
          <p:nvPr/>
        </p:nvPicPr>
        <p:blipFill>
          <a:blip r:embed="rId3"/>
          <a:stretch>
            <a:fillRect/>
          </a:stretch>
        </p:blipFill>
        <p:spPr>
          <a:xfrm>
            <a:off x="7505308" y="2120969"/>
            <a:ext cx="4188643" cy="4014371"/>
          </a:xfrm>
          <a:prstGeom prst="rect">
            <a:avLst/>
          </a:prstGeom>
        </p:spPr>
      </p:pic>
      <p:sp>
        <p:nvSpPr>
          <p:cNvPr id="10" name="Text Placeholder 1">
            <a:extLst>
              <a:ext uri="{FF2B5EF4-FFF2-40B4-BE49-F238E27FC236}">
                <a16:creationId xmlns:a16="http://schemas.microsoft.com/office/drawing/2014/main" id="{5EEEE62D-B805-428B-B1B4-8BF0FBFE6245}"/>
              </a:ext>
            </a:extLst>
          </p:cNvPr>
          <p:cNvSpPr>
            <a:spLocks noGrp="1"/>
          </p:cNvSpPr>
          <p:nvPr>
            <p:ph type="body" sz="quarter" idx="1"/>
          </p:nvPr>
        </p:nvSpPr>
        <p:spPr>
          <a:xfrm>
            <a:off x="524434" y="259242"/>
            <a:ext cx="11372293" cy="724249"/>
          </a:xfrm>
        </p:spPr>
        <p:txBody>
          <a:bodyPr>
            <a:normAutofit/>
          </a:bodyPr>
          <a:lstStyle/>
          <a:p>
            <a:r>
              <a:rPr lang="en-US" sz="3200">
                <a:cs typeface="Arial"/>
              </a:rPr>
              <a:t>Timeline of </a:t>
            </a:r>
            <a:r>
              <a:rPr lang="en-US" sz="3200" err="1">
                <a:cs typeface="Arial"/>
              </a:rPr>
              <a:t>Covid</a:t>
            </a:r>
            <a:r>
              <a:rPr lang="en-US" sz="3200">
                <a:cs typeface="Arial"/>
              </a:rPr>
              <a:t> Awareness (</a:t>
            </a:r>
            <a:r>
              <a:rPr lang="en-US" sz="3200" err="1">
                <a:cs typeface="Arial"/>
              </a:rPr>
              <a:t>Awakeness</a:t>
            </a:r>
            <a:r>
              <a:rPr lang="en-US" sz="3200">
                <a:cs typeface="Arial"/>
              </a:rPr>
              <a:t>?)</a:t>
            </a:r>
          </a:p>
        </p:txBody>
      </p:sp>
      <p:sp>
        <p:nvSpPr>
          <p:cNvPr id="12" name="TextBox 11">
            <a:extLst>
              <a:ext uri="{FF2B5EF4-FFF2-40B4-BE49-F238E27FC236}">
                <a16:creationId xmlns:a16="http://schemas.microsoft.com/office/drawing/2014/main" id="{6805D6E0-C06F-4698-A4A8-80060B0ED489}"/>
              </a:ext>
            </a:extLst>
          </p:cNvPr>
          <p:cNvSpPr txBox="1"/>
          <p:nvPr/>
        </p:nvSpPr>
        <p:spPr>
          <a:xfrm>
            <a:off x="4315905" y="3200400"/>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What were the important </a:t>
            </a:r>
          </a:p>
          <a:p>
            <a:r>
              <a:rPr lang="en-US">
                <a:cs typeface="Arial"/>
              </a:rPr>
              <a:t>milestones in people waking up to </a:t>
            </a:r>
            <a:r>
              <a:rPr lang="en-US" err="1">
                <a:cs typeface="Arial"/>
              </a:rPr>
              <a:t>Covid</a:t>
            </a:r>
            <a:r>
              <a:rPr lang="en-US">
                <a:cs typeface="Arial"/>
              </a:rPr>
              <a:t>?</a:t>
            </a:r>
          </a:p>
        </p:txBody>
      </p:sp>
    </p:spTree>
    <p:extLst>
      <p:ext uri="{BB962C8B-B14F-4D97-AF65-F5344CB8AC3E}">
        <p14:creationId xmlns:p14="http://schemas.microsoft.com/office/powerpoint/2010/main" val="180476419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screen shot of a computer&#10;&#10;Description generated with very high confidence">
            <a:extLst>
              <a:ext uri="{FF2B5EF4-FFF2-40B4-BE49-F238E27FC236}">
                <a16:creationId xmlns:a16="http://schemas.microsoft.com/office/drawing/2014/main" id="{71094D15-2228-410E-B57B-AD7DA5598770}"/>
              </a:ext>
            </a:extLst>
          </p:cNvPr>
          <p:cNvPicPr>
            <a:picLocks noChangeAspect="1"/>
          </p:cNvPicPr>
          <p:nvPr/>
        </p:nvPicPr>
        <p:blipFill rotWithShape="1">
          <a:blip r:embed="rId2"/>
          <a:srcRect l="768" t="32485" r="1207" b="26223"/>
          <a:stretch/>
        </p:blipFill>
        <p:spPr>
          <a:xfrm>
            <a:off x="1557759" y="3833567"/>
            <a:ext cx="9075894" cy="2126426"/>
          </a:xfrm>
          <a:prstGeom prst="rect">
            <a:avLst/>
          </a:prstGeom>
        </p:spPr>
      </p:pic>
      <p:sp>
        <p:nvSpPr>
          <p:cNvPr id="16" name="Text Placeholder 1">
            <a:extLst>
              <a:ext uri="{FF2B5EF4-FFF2-40B4-BE49-F238E27FC236}">
                <a16:creationId xmlns:a16="http://schemas.microsoft.com/office/drawing/2014/main" id="{9A4C9EEE-B061-431D-BC89-530973107F17}"/>
              </a:ext>
            </a:extLst>
          </p:cNvPr>
          <p:cNvSpPr>
            <a:spLocks noGrp="1"/>
          </p:cNvSpPr>
          <p:nvPr>
            <p:ph type="body" sz="quarter" idx="1"/>
          </p:nvPr>
        </p:nvSpPr>
        <p:spPr>
          <a:xfrm>
            <a:off x="524434" y="259242"/>
            <a:ext cx="11372293" cy="724249"/>
          </a:xfrm>
        </p:spPr>
        <p:txBody>
          <a:bodyPr>
            <a:normAutofit/>
          </a:bodyPr>
          <a:lstStyle/>
          <a:p>
            <a:r>
              <a:rPr lang="en-US" sz="3200">
                <a:cs typeface="Arial"/>
              </a:rPr>
              <a:t>Timeline of </a:t>
            </a:r>
            <a:r>
              <a:rPr lang="en-US" sz="3200" err="1">
                <a:cs typeface="Arial"/>
              </a:rPr>
              <a:t>Covid</a:t>
            </a:r>
            <a:r>
              <a:rPr lang="en-US" sz="3200">
                <a:cs typeface="Arial"/>
              </a:rPr>
              <a:t> Awareness (</a:t>
            </a:r>
            <a:r>
              <a:rPr lang="en-US" sz="3200" err="1">
                <a:cs typeface="Arial"/>
              </a:rPr>
              <a:t>Awakeness</a:t>
            </a:r>
            <a:r>
              <a:rPr lang="en-US" sz="3200">
                <a:cs typeface="Arial"/>
              </a:rPr>
              <a:t>?)</a:t>
            </a:r>
          </a:p>
        </p:txBody>
      </p:sp>
      <p:sp>
        <p:nvSpPr>
          <p:cNvPr id="2" name="TextBox 1">
            <a:extLst>
              <a:ext uri="{FF2B5EF4-FFF2-40B4-BE49-F238E27FC236}">
                <a16:creationId xmlns:a16="http://schemas.microsoft.com/office/drawing/2014/main" id="{7A804226-502A-4498-A3BA-9B05C9867DA1}"/>
              </a:ext>
            </a:extLst>
          </p:cNvPr>
          <p:cNvSpPr txBox="1"/>
          <p:nvPr/>
        </p:nvSpPr>
        <p:spPr>
          <a:xfrm>
            <a:off x="848139" y="1583635"/>
            <a:ext cx="1110532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timeline suggests 4 periods of 10 days that may be interesting to study:</a:t>
            </a:r>
          </a:p>
          <a:p>
            <a:endParaRPr lang="en-US">
              <a:cs typeface="Arial"/>
            </a:endParaRPr>
          </a:p>
          <a:p>
            <a:r>
              <a:rPr lang="en-US">
                <a:cs typeface="Arial"/>
              </a:rPr>
              <a:t>Last 10 days of February – baseline of "normal life"</a:t>
            </a:r>
          </a:p>
          <a:p>
            <a:r>
              <a:rPr lang="en-US">
                <a:cs typeface="Arial"/>
              </a:rPr>
              <a:t>First 10 days of March – media picked up on </a:t>
            </a:r>
            <a:r>
              <a:rPr lang="en-US" err="1">
                <a:cs typeface="Arial"/>
              </a:rPr>
              <a:t>Covid</a:t>
            </a:r>
            <a:r>
              <a:rPr lang="en-US">
                <a:cs typeface="Arial"/>
              </a:rPr>
              <a:t>; some people became cautious and moved less (?)</a:t>
            </a:r>
          </a:p>
          <a:p>
            <a:r>
              <a:rPr lang="en-US">
                <a:cs typeface="Arial"/>
              </a:rPr>
              <a:t>Middle 10 days of March – WHO has declared pandemic, mobility started going down</a:t>
            </a:r>
          </a:p>
          <a:p>
            <a:r>
              <a:rPr lang="en-US">
                <a:cs typeface="Arial"/>
              </a:rPr>
              <a:t>Last 10 days of March – State-mandated Stay-at-home order, mobility decreased substantially</a:t>
            </a:r>
          </a:p>
        </p:txBody>
      </p:sp>
    </p:spTree>
    <p:extLst>
      <p:ext uri="{BB962C8B-B14F-4D97-AF65-F5344CB8AC3E}">
        <p14:creationId xmlns:p14="http://schemas.microsoft.com/office/powerpoint/2010/main" val="50851061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B0E549-4348-4B3F-B02B-0442AB1F2443}"/>
              </a:ext>
            </a:extLst>
          </p:cNvPr>
          <p:cNvSpPr>
            <a:spLocks noGrp="1"/>
          </p:cNvSpPr>
          <p:nvPr>
            <p:ph type="body" sz="quarter" idx="1"/>
          </p:nvPr>
        </p:nvSpPr>
        <p:spPr>
          <a:xfrm>
            <a:off x="540145" y="78562"/>
            <a:ext cx="11372293" cy="999197"/>
          </a:xfrm>
        </p:spPr>
        <p:txBody>
          <a:bodyPr>
            <a:normAutofit fontScale="92500" lnSpcReduction="10000"/>
          </a:bodyPr>
          <a:lstStyle/>
          <a:p>
            <a:r>
              <a:rPr lang="en-US" sz="3200">
                <a:cs typeface="Arial"/>
              </a:rPr>
              <a:t>Staying home increased and </a:t>
            </a:r>
            <a:r>
              <a:rPr lang="en-US" sz="3200">
                <a:ea typeface="Arial Unicode MS"/>
                <a:cs typeface="+mn-lt"/>
              </a:rPr>
              <a:t>g</a:t>
            </a:r>
            <a:r>
              <a:rPr lang="en-US" sz="3200">
                <a:ea typeface="+mn-lt"/>
                <a:cs typeface="+mn-lt"/>
              </a:rPr>
              <a:t>oing to work decreased </a:t>
            </a:r>
            <a:endParaRPr lang="en-US">
              <a:ea typeface="+mn-lt"/>
              <a:cs typeface="+mn-lt"/>
            </a:endParaRPr>
          </a:p>
          <a:p>
            <a:r>
              <a:rPr lang="en-US" sz="3200">
                <a:cs typeface="Arial"/>
              </a:rPr>
              <a:t> between March 10-20 in Cook county, UNIFORMLY</a:t>
            </a:r>
          </a:p>
        </p:txBody>
      </p:sp>
      <p:pic>
        <p:nvPicPr>
          <p:cNvPr id="3" name="Picture 3" descr="A close up of a map&#10;&#10;Description generated with very high confidence">
            <a:extLst>
              <a:ext uri="{FF2B5EF4-FFF2-40B4-BE49-F238E27FC236}">
                <a16:creationId xmlns:a16="http://schemas.microsoft.com/office/drawing/2014/main" id="{2E7F6E77-7F8B-48CE-B2E5-0FD716F9E96B}"/>
              </a:ext>
            </a:extLst>
          </p:cNvPr>
          <p:cNvPicPr>
            <a:picLocks noChangeAspect="1"/>
          </p:cNvPicPr>
          <p:nvPr/>
        </p:nvPicPr>
        <p:blipFill>
          <a:blip r:embed="rId2"/>
          <a:stretch>
            <a:fillRect/>
          </a:stretch>
        </p:blipFill>
        <p:spPr>
          <a:xfrm>
            <a:off x="1740557" y="3614171"/>
            <a:ext cx="8302904" cy="3245451"/>
          </a:xfrm>
          <a:prstGeom prst="rect">
            <a:avLst/>
          </a:prstGeom>
        </p:spPr>
      </p:pic>
      <p:pic>
        <p:nvPicPr>
          <p:cNvPr id="4" name="Picture 4" descr="A picture containing text, map&#10;&#10;Description generated with very high confidence">
            <a:extLst>
              <a:ext uri="{FF2B5EF4-FFF2-40B4-BE49-F238E27FC236}">
                <a16:creationId xmlns:a16="http://schemas.microsoft.com/office/drawing/2014/main" id="{B6005C3A-523F-4BB2-A6DB-1CC6AD5CADCD}"/>
              </a:ext>
            </a:extLst>
          </p:cNvPr>
          <p:cNvPicPr>
            <a:picLocks noChangeAspect="1"/>
          </p:cNvPicPr>
          <p:nvPr/>
        </p:nvPicPr>
        <p:blipFill rotWithShape="1">
          <a:blip r:embed="rId3"/>
          <a:srcRect r="-105" b="10459"/>
          <a:stretch/>
        </p:blipFill>
        <p:spPr>
          <a:xfrm>
            <a:off x="2014195" y="1262737"/>
            <a:ext cx="7865100" cy="2895339"/>
          </a:xfrm>
          <a:prstGeom prst="rect">
            <a:avLst/>
          </a:prstGeom>
        </p:spPr>
      </p:pic>
    </p:spTree>
    <p:extLst>
      <p:ext uri="{BB962C8B-B14F-4D97-AF65-F5344CB8AC3E}">
        <p14:creationId xmlns:p14="http://schemas.microsoft.com/office/powerpoint/2010/main" val="139913782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9A4C9EEE-B061-431D-BC89-530973107F17}"/>
              </a:ext>
            </a:extLst>
          </p:cNvPr>
          <p:cNvSpPr>
            <a:spLocks noGrp="1"/>
          </p:cNvSpPr>
          <p:nvPr>
            <p:ph type="body" sz="quarter" idx="1"/>
          </p:nvPr>
        </p:nvSpPr>
        <p:spPr>
          <a:xfrm>
            <a:off x="5961" y="54995"/>
            <a:ext cx="12283550" cy="1101321"/>
          </a:xfrm>
        </p:spPr>
        <p:txBody>
          <a:bodyPr>
            <a:normAutofit/>
          </a:bodyPr>
          <a:lstStyle/>
          <a:p>
            <a:r>
              <a:rPr lang="en-US" sz="3200">
                <a:cs typeface="Arial"/>
              </a:rPr>
              <a:t>Stay-at-home Behavior Versus Infection Rates Appears </a:t>
            </a:r>
          </a:p>
          <a:p>
            <a:r>
              <a:rPr lang="en-US" sz="3200">
                <a:cs typeface="Arial"/>
              </a:rPr>
              <a:t>Noisy and Uncorrelated.  </a:t>
            </a:r>
          </a:p>
        </p:txBody>
      </p:sp>
      <p:pic>
        <p:nvPicPr>
          <p:cNvPr id="4" name="Picture 4" descr="A close up of a map&#10;&#10;Description generated with very high confidence">
            <a:extLst>
              <a:ext uri="{FF2B5EF4-FFF2-40B4-BE49-F238E27FC236}">
                <a16:creationId xmlns:a16="http://schemas.microsoft.com/office/drawing/2014/main" id="{23449911-55E1-4664-82B9-CC03EC0CF393}"/>
              </a:ext>
            </a:extLst>
          </p:cNvPr>
          <p:cNvPicPr>
            <a:picLocks noChangeAspect="1"/>
          </p:cNvPicPr>
          <p:nvPr/>
        </p:nvPicPr>
        <p:blipFill>
          <a:blip r:embed="rId2"/>
          <a:stretch>
            <a:fillRect/>
          </a:stretch>
        </p:blipFill>
        <p:spPr>
          <a:xfrm>
            <a:off x="670876" y="1343901"/>
            <a:ext cx="7048106" cy="5340693"/>
          </a:xfrm>
          <a:prstGeom prst="rect">
            <a:avLst/>
          </a:prstGeom>
        </p:spPr>
      </p:pic>
      <p:sp>
        <p:nvSpPr>
          <p:cNvPr id="5" name="TextBox 4">
            <a:extLst>
              <a:ext uri="{FF2B5EF4-FFF2-40B4-BE49-F238E27FC236}">
                <a16:creationId xmlns:a16="http://schemas.microsoft.com/office/drawing/2014/main" id="{EA9A76DB-A360-4B34-8837-4EC441F1B28B}"/>
              </a:ext>
            </a:extLst>
          </p:cNvPr>
          <p:cNvSpPr txBox="1"/>
          <p:nvPr/>
        </p:nvSpPr>
        <p:spPr>
          <a:xfrm>
            <a:off x="7858813" y="3278957"/>
            <a:ext cx="44871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Period March 10 – March 20 Has Slight Negative Correlation</a:t>
            </a:r>
          </a:p>
          <a:p>
            <a:pPr algn="l"/>
            <a:endParaRPr lang="en-US">
              <a:cs typeface="Arial"/>
            </a:endParaRPr>
          </a:p>
        </p:txBody>
      </p:sp>
    </p:spTree>
    <p:extLst>
      <p:ext uri="{BB962C8B-B14F-4D97-AF65-F5344CB8AC3E}">
        <p14:creationId xmlns:p14="http://schemas.microsoft.com/office/powerpoint/2010/main" val="323062459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1A530F-2655-4E10-B70B-EF60AE356853}"/>
              </a:ext>
            </a:extLst>
          </p:cNvPr>
          <p:cNvSpPr>
            <a:spLocks noGrp="1"/>
          </p:cNvSpPr>
          <p:nvPr>
            <p:ph type="body" sz="quarter" idx="10"/>
          </p:nvPr>
        </p:nvSpPr>
        <p:spPr/>
        <p:txBody>
          <a:bodyPr/>
          <a:lstStyle/>
          <a:p>
            <a:r>
              <a:rPr lang="en-US" sz="3600"/>
              <a:t>Survey Questions</a:t>
            </a:r>
          </a:p>
        </p:txBody>
      </p:sp>
      <p:pic>
        <p:nvPicPr>
          <p:cNvPr id="4" name="Picture 3">
            <a:extLst>
              <a:ext uri="{FF2B5EF4-FFF2-40B4-BE49-F238E27FC236}">
                <a16:creationId xmlns:a16="http://schemas.microsoft.com/office/drawing/2014/main" id="{5D26D1D8-2FDB-40F8-B193-501B45170064}"/>
              </a:ext>
            </a:extLst>
          </p:cNvPr>
          <p:cNvPicPr>
            <a:picLocks noChangeAspect="1"/>
          </p:cNvPicPr>
          <p:nvPr/>
        </p:nvPicPr>
        <p:blipFill>
          <a:blip r:embed="rId2"/>
          <a:stretch>
            <a:fillRect/>
          </a:stretch>
        </p:blipFill>
        <p:spPr>
          <a:xfrm>
            <a:off x="524434" y="1171172"/>
            <a:ext cx="2290613" cy="3066742"/>
          </a:xfrm>
          <a:prstGeom prst="rect">
            <a:avLst/>
          </a:prstGeom>
        </p:spPr>
      </p:pic>
      <p:pic>
        <p:nvPicPr>
          <p:cNvPr id="5" name="Picture 4">
            <a:extLst>
              <a:ext uri="{FF2B5EF4-FFF2-40B4-BE49-F238E27FC236}">
                <a16:creationId xmlns:a16="http://schemas.microsoft.com/office/drawing/2014/main" id="{1C71C640-24A3-4468-8577-6403D4B3EE5B}"/>
              </a:ext>
            </a:extLst>
          </p:cNvPr>
          <p:cNvPicPr>
            <a:picLocks noChangeAspect="1"/>
          </p:cNvPicPr>
          <p:nvPr/>
        </p:nvPicPr>
        <p:blipFill>
          <a:blip r:embed="rId3"/>
          <a:stretch>
            <a:fillRect/>
          </a:stretch>
        </p:blipFill>
        <p:spPr>
          <a:xfrm>
            <a:off x="524435" y="4237914"/>
            <a:ext cx="2290613" cy="2620085"/>
          </a:xfrm>
          <a:prstGeom prst="rect">
            <a:avLst/>
          </a:prstGeom>
        </p:spPr>
      </p:pic>
      <p:pic>
        <p:nvPicPr>
          <p:cNvPr id="6" name="Picture 5">
            <a:extLst>
              <a:ext uri="{FF2B5EF4-FFF2-40B4-BE49-F238E27FC236}">
                <a16:creationId xmlns:a16="http://schemas.microsoft.com/office/drawing/2014/main" id="{F5DB3A16-5908-4652-B8A9-3FD07122F903}"/>
              </a:ext>
            </a:extLst>
          </p:cNvPr>
          <p:cNvPicPr>
            <a:picLocks noChangeAspect="1"/>
          </p:cNvPicPr>
          <p:nvPr/>
        </p:nvPicPr>
        <p:blipFill>
          <a:blip r:embed="rId4"/>
          <a:stretch>
            <a:fillRect/>
          </a:stretch>
        </p:blipFill>
        <p:spPr>
          <a:xfrm>
            <a:off x="3235720" y="1171172"/>
            <a:ext cx="2117513" cy="2936933"/>
          </a:xfrm>
          <a:prstGeom prst="rect">
            <a:avLst/>
          </a:prstGeom>
        </p:spPr>
      </p:pic>
      <p:pic>
        <p:nvPicPr>
          <p:cNvPr id="7" name="Picture 6">
            <a:extLst>
              <a:ext uri="{FF2B5EF4-FFF2-40B4-BE49-F238E27FC236}">
                <a16:creationId xmlns:a16="http://schemas.microsoft.com/office/drawing/2014/main" id="{EC41F696-8E5D-4FF2-937C-DB48939A5C74}"/>
              </a:ext>
            </a:extLst>
          </p:cNvPr>
          <p:cNvPicPr>
            <a:picLocks noChangeAspect="1"/>
          </p:cNvPicPr>
          <p:nvPr/>
        </p:nvPicPr>
        <p:blipFill>
          <a:blip r:embed="rId5"/>
          <a:stretch>
            <a:fillRect/>
          </a:stretch>
        </p:blipFill>
        <p:spPr>
          <a:xfrm>
            <a:off x="3235718" y="4113492"/>
            <a:ext cx="2117515" cy="2744507"/>
          </a:xfrm>
          <a:prstGeom prst="rect">
            <a:avLst/>
          </a:prstGeom>
        </p:spPr>
      </p:pic>
      <p:pic>
        <p:nvPicPr>
          <p:cNvPr id="8" name="Picture 7">
            <a:extLst>
              <a:ext uri="{FF2B5EF4-FFF2-40B4-BE49-F238E27FC236}">
                <a16:creationId xmlns:a16="http://schemas.microsoft.com/office/drawing/2014/main" id="{37F7F278-DFC6-4EAB-B038-4EA752768C93}"/>
              </a:ext>
            </a:extLst>
          </p:cNvPr>
          <p:cNvPicPr>
            <a:picLocks noChangeAspect="1"/>
          </p:cNvPicPr>
          <p:nvPr/>
        </p:nvPicPr>
        <p:blipFill>
          <a:blip r:embed="rId6"/>
          <a:stretch>
            <a:fillRect/>
          </a:stretch>
        </p:blipFill>
        <p:spPr>
          <a:xfrm>
            <a:off x="5996251" y="1172058"/>
            <a:ext cx="2511747" cy="2649798"/>
          </a:xfrm>
          <a:prstGeom prst="rect">
            <a:avLst/>
          </a:prstGeom>
        </p:spPr>
      </p:pic>
      <p:pic>
        <p:nvPicPr>
          <p:cNvPr id="9" name="Picture 8">
            <a:extLst>
              <a:ext uri="{FF2B5EF4-FFF2-40B4-BE49-F238E27FC236}">
                <a16:creationId xmlns:a16="http://schemas.microsoft.com/office/drawing/2014/main" id="{9E604704-709F-46AA-9B20-1F9AEF758558}"/>
              </a:ext>
            </a:extLst>
          </p:cNvPr>
          <p:cNvPicPr>
            <a:picLocks noChangeAspect="1"/>
          </p:cNvPicPr>
          <p:nvPr/>
        </p:nvPicPr>
        <p:blipFill>
          <a:blip r:embed="rId7"/>
          <a:stretch>
            <a:fillRect/>
          </a:stretch>
        </p:blipFill>
        <p:spPr>
          <a:xfrm>
            <a:off x="5996251" y="3794474"/>
            <a:ext cx="2511747" cy="3063527"/>
          </a:xfrm>
          <a:prstGeom prst="rect">
            <a:avLst/>
          </a:prstGeom>
        </p:spPr>
      </p:pic>
      <p:pic>
        <p:nvPicPr>
          <p:cNvPr id="10" name="Picture 9">
            <a:extLst>
              <a:ext uri="{FF2B5EF4-FFF2-40B4-BE49-F238E27FC236}">
                <a16:creationId xmlns:a16="http://schemas.microsoft.com/office/drawing/2014/main" id="{7A20C634-3CAE-4653-8084-8D324E1F2C65}"/>
              </a:ext>
            </a:extLst>
          </p:cNvPr>
          <p:cNvPicPr>
            <a:picLocks noChangeAspect="1"/>
          </p:cNvPicPr>
          <p:nvPr/>
        </p:nvPicPr>
        <p:blipFill>
          <a:blip r:embed="rId8"/>
          <a:stretch>
            <a:fillRect/>
          </a:stretch>
        </p:blipFill>
        <p:spPr>
          <a:xfrm>
            <a:off x="9151016" y="1171172"/>
            <a:ext cx="2266949" cy="626846"/>
          </a:xfrm>
          <a:prstGeom prst="rect">
            <a:avLst/>
          </a:prstGeom>
        </p:spPr>
      </p:pic>
      <p:pic>
        <p:nvPicPr>
          <p:cNvPr id="11" name="Picture 10">
            <a:extLst>
              <a:ext uri="{FF2B5EF4-FFF2-40B4-BE49-F238E27FC236}">
                <a16:creationId xmlns:a16="http://schemas.microsoft.com/office/drawing/2014/main" id="{9A233815-5BDD-4D65-80BB-AB4331672EA9}"/>
              </a:ext>
            </a:extLst>
          </p:cNvPr>
          <p:cNvPicPr>
            <a:picLocks noChangeAspect="1"/>
          </p:cNvPicPr>
          <p:nvPr/>
        </p:nvPicPr>
        <p:blipFill>
          <a:blip r:embed="rId9"/>
          <a:stretch>
            <a:fillRect/>
          </a:stretch>
        </p:blipFill>
        <p:spPr>
          <a:xfrm>
            <a:off x="9132136" y="1798018"/>
            <a:ext cx="2313271" cy="809380"/>
          </a:xfrm>
          <a:prstGeom prst="rect">
            <a:avLst/>
          </a:prstGeom>
        </p:spPr>
      </p:pic>
      <p:pic>
        <p:nvPicPr>
          <p:cNvPr id="12" name="Picture 11">
            <a:extLst>
              <a:ext uri="{FF2B5EF4-FFF2-40B4-BE49-F238E27FC236}">
                <a16:creationId xmlns:a16="http://schemas.microsoft.com/office/drawing/2014/main" id="{DD1CAABF-A2D6-4265-9BF9-BF3A7BE8D6F9}"/>
              </a:ext>
            </a:extLst>
          </p:cNvPr>
          <p:cNvPicPr>
            <a:picLocks noChangeAspect="1"/>
          </p:cNvPicPr>
          <p:nvPr/>
        </p:nvPicPr>
        <p:blipFill>
          <a:blip r:embed="rId10"/>
          <a:stretch>
            <a:fillRect/>
          </a:stretch>
        </p:blipFill>
        <p:spPr>
          <a:xfrm>
            <a:off x="9132136" y="2607398"/>
            <a:ext cx="2317287" cy="959667"/>
          </a:xfrm>
          <a:prstGeom prst="rect">
            <a:avLst/>
          </a:prstGeom>
        </p:spPr>
      </p:pic>
      <p:sp>
        <p:nvSpPr>
          <p:cNvPr id="2" name="TextBox 1">
            <a:extLst>
              <a:ext uri="{FF2B5EF4-FFF2-40B4-BE49-F238E27FC236}">
                <a16:creationId xmlns:a16="http://schemas.microsoft.com/office/drawing/2014/main" id="{CED3E83D-64A8-47CB-A91B-A126CCC484DD}"/>
              </a:ext>
            </a:extLst>
          </p:cNvPr>
          <p:cNvSpPr txBox="1"/>
          <p:nvPr/>
        </p:nvSpPr>
        <p:spPr>
          <a:xfrm>
            <a:off x="9286444" y="4016008"/>
            <a:ext cx="2610282" cy="1754326"/>
          </a:xfrm>
          <a:prstGeom prst="rect">
            <a:avLst/>
          </a:prstGeom>
          <a:noFill/>
        </p:spPr>
        <p:txBody>
          <a:bodyPr wrap="square" rtlCol="0">
            <a:spAutoFit/>
          </a:bodyPr>
          <a:lstStyle/>
          <a:p>
            <a:r>
              <a:rPr lang="en-US"/>
              <a:t>Summary: 455 responses from 19 different states. 289 responses from IL (219 from Cook County). </a:t>
            </a:r>
          </a:p>
          <a:p>
            <a:endParaRPr lang="en-US"/>
          </a:p>
        </p:txBody>
      </p:sp>
    </p:spTree>
    <p:extLst>
      <p:ext uri="{BB962C8B-B14F-4D97-AF65-F5344CB8AC3E}">
        <p14:creationId xmlns:p14="http://schemas.microsoft.com/office/powerpoint/2010/main" val="250350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2A263-B457-49D0-ACBE-1145B18E9A09}"/>
              </a:ext>
            </a:extLst>
          </p:cNvPr>
          <p:cNvSpPr>
            <a:spLocks noGrp="1"/>
          </p:cNvSpPr>
          <p:nvPr>
            <p:ph type="body" sz="quarter" idx="10"/>
          </p:nvPr>
        </p:nvSpPr>
        <p:spPr/>
        <p:txBody>
          <a:bodyPr/>
          <a:lstStyle/>
          <a:p>
            <a:r>
              <a:rPr lang="en-US">
                <a:cs typeface="Arial"/>
              </a:rPr>
              <a:t>Survey Insights</a:t>
            </a:r>
          </a:p>
        </p:txBody>
      </p:sp>
      <p:pic>
        <p:nvPicPr>
          <p:cNvPr id="4" name="Picture 3">
            <a:extLst>
              <a:ext uri="{FF2B5EF4-FFF2-40B4-BE49-F238E27FC236}">
                <a16:creationId xmlns:a16="http://schemas.microsoft.com/office/drawing/2014/main" id="{C98B15E6-1244-45FC-B831-6EA52590BD75}"/>
              </a:ext>
            </a:extLst>
          </p:cNvPr>
          <p:cNvPicPr>
            <a:picLocks noChangeAspect="1"/>
          </p:cNvPicPr>
          <p:nvPr/>
        </p:nvPicPr>
        <p:blipFill>
          <a:blip r:embed="rId2"/>
          <a:stretch>
            <a:fillRect/>
          </a:stretch>
        </p:blipFill>
        <p:spPr>
          <a:xfrm>
            <a:off x="0" y="1159329"/>
            <a:ext cx="12192000" cy="5697426"/>
          </a:xfrm>
          <a:prstGeom prst="rect">
            <a:avLst/>
          </a:prstGeom>
        </p:spPr>
      </p:pic>
      <p:pic>
        <p:nvPicPr>
          <p:cNvPr id="5" name="Picture 4">
            <a:extLst>
              <a:ext uri="{FF2B5EF4-FFF2-40B4-BE49-F238E27FC236}">
                <a16:creationId xmlns:a16="http://schemas.microsoft.com/office/drawing/2014/main" id="{B847A587-3D82-4CB3-B771-04ED2EBCFBF1}"/>
              </a:ext>
            </a:extLst>
          </p:cNvPr>
          <p:cNvPicPr>
            <a:picLocks noChangeAspect="1"/>
          </p:cNvPicPr>
          <p:nvPr/>
        </p:nvPicPr>
        <p:blipFill>
          <a:blip r:embed="rId3"/>
          <a:stretch>
            <a:fillRect/>
          </a:stretch>
        </p:blipFill>
        <p:spPr>
          <a:xfrm>
            <a:off x="10598260" y="1258349"/>
            <a:ext cx="1446823" cy="1008969"/>
          </a:xfrm>
          <a:prstGeom prst="rect">
            <a:avLst/>
          </a:prstGeom>
        </p:spPr>
      </p:pic>
      <p:sp>
        <p:nvSpPr>
          <p:cNvPr id="6" name="Rectangle 5">
            <a:extLst>
              <a:ext uri="{FF2B5EF4-FFF2-40B4-BE49-F238E27FC236}">
                <a16:creationId xmlns:a16="http://schemas.microsoft.com/office/drawing/2014/main" id="{0BFD3014-C224-40CE-9111-DF07EA90347F}"/>
              </a:ext>
            </a:extLst>
          </p:cNvPr>
          <p:cNvSpPr/>
          <p:nvPr/>
        </p:nvSpPr>
        <p:spPr>
          <a:xfrm>
            <a:off x="98808" y="1792652"/>
            <a:ext cx="12045107" cy="14964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426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A screenshot of a cell phone&#10;&#10;Description generated with high confidence">
            <a:extLst>
              <a:ext uri="{FF2B5EF4-FFF2-40B4-BE49-F238E27FC236}">
                <a16:creationId xmlns:a16="http://schemas.microsoft.com/office/drawing/2014/main" id="{A32A816C-DBD9-4E96-B78F-83C248314BE3}"/>
              </a:ext>
            </a:extLst>
          </p:cNvPr>
          <p:cNvPicPr>
            <a:picLocks noChangeAspect="1"/>
          </p:cNvPicPr>
          <p:nvPr/>
        </p:nvPicPr>
        <p:blipFill>
          <a:blip r:embed="rId2"/>
          <a:stretch>
            <a:fillRect/>
          </a:stretch>
        </p:blipFill>
        <p:spPr>
          <a:xfrm>
            <a:off x="3870594" y="3467347"/>
            <a:ext cx="8104741" cy="3210004"/>
          </a:xfrm>
          <a:prstGeom prst="rect">
            <a:avLst/>
          </a:prstGeom>
        </p:spPr>
      </p:pic>
      <p:pic>
        <p:nvPicPr>
          <p:cNvPr id="76" name="Picture 75">
            <a:extLst>
              <a:ext uri="{FF2B5EF4-FFF2-40B4-BE49-F238E27FC236}">
                <a16:creationId xmlns:a16="http://schemas.microsoft.com/office/drawing/2014/main" id="{88F5B6F2-E87D-424B-9942-2B9091673943}"/>
              </a:ext>
            </a:extLst>
          </p:cNvPr>
          <p:cNvPicPr>
            <a:picLocks noChangeAspect="1"/>
          </p:cNvPicPr>
          <p:nvPr/>
        </p:nvPicPr>
        <p:blipFill rotWithShape="1">
          <a:blip r:embed="rId3"/>
          <a:srcRect l="1807" t="1408" r="1227" b="1"/>
          <a:stretch/>
        </p:blipFill>
        <p:spPr>
          <a:xfrm>
            <a:off x="7703726" y="0"/>
            <a:ext cx="4460910" cy="2537720"/>
          </a:xfrm>
          <a:prstGeom prst="rect">
            <a:avLst/>
          </a:prstGeom>
        </p:spPr>
      </p:pic>
      <p:pic>
        <p:nvPicPr>
          <p:cNvPr id="7" name="Picture 6">
            <a:extLst>
              <a:ext uri="{FF2B5EF4-FFF2-40B4-BE49-F238E27FC236}">
                <a16:creationId xmlns:a16="http://schemas.microsoft.com/office/drawing/2014/main" id="{4319459E-E37E-4735-8E6B-A40900FEB1C4}"/>
              </a:ext>
            </a:extLst>
          </p:cNvPr>
          <p:cNvPicPr>
            <a:picLocks noChangeAspect="1"/>
          </p:cNvPicPr>
          <p:nvPr/>
        </p:nvPicPr>
        <p:blipFill>
          <a:blip r:embed="rId4"/>
          <a:stretch>
            <a:fillRect/>
          </a:stretch>
        </p:blipFill>
        <p:spPr>
          <a:xfrm>
            <a:off x="10723072" y="3555687"/>
            <a:ext cx="1188662" cy="581530"/>
          </a:xfrm>
          <a:prstGeom prst="rect">
            <a:avLst/>
          </a:prstGeom>
        </p:spPr>
      </p:pic>
      <p:sp>
        <p:nvSpPr>
          <p:cNvPr id="8" name="Rectangle 7">
            <a:extLst>
              <a:ext uri="{FF2B5EF4-FFF2-40B4-BE49-F238E27FC236}">
                <a16:creationId xmlns:a16="http://schemas.microsoft.com/office/drawing/2014/main" id="{92808A5D-99C1-4B71-84C8-43617DEF3D2E}"/>
              </a:ext>
            </a:extLst>
          </p:cNvPr>
          <p:cNvSpPr/>
          <p:nvPr/>
        </p:nvSpPr>
        <p:spPr>
          <a:xfrm>
            <a:off x="9193150" y="1648975"/>
            <a:ext cx="2455111" cy="657702"/>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9608DB-C595-435E-84ED-DF9CC1B2FFDC}"/>
              </a:ext>
            </a:extLst>
          </p:cNvPr>
          <p:cNvSpPr/>
          <p:nvPr/>
        </p:nvSpPr>
        <p:spPr>
          <a:xfrm>
            <a:off x="3836177" y="3495626"/>
            <a:ext cx="8156400" cy="3203148"/>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F028DD2D-A4C4-4BFF-B84A-3DA0C1E33751}"/>
              </a:ext>
            </a:extLst>
          </p:cNvPr>
          <p:cNvPicPr>
            <a:picLocks noChangeAspect="1"/>
          </p:cNvPicPr>
          <p:nvPr/>
        </p:nvPicPr>
        <p:blipFill>
          <a:blip r:embed="rId5"/>
          <a:stretch>
            <a:fillRect/>
          </a:stretch>
        </p:blipFill>
        <p:spPr>
          <a:xfrm>
            <a:off x="11210810" y="20689"/>
            <a:ext cx="974561" cy="459347"/>
          </a:xfrm>
          <a:prstGeom prst="rect">
            <a:avLst/>
          </a:prstGeom>
        </p:spPr>
      </p:pic>
      <p:pic>
        <p:nvPicPr>
          <p:cNvPr id="27" name="Picture 26">
            <a:extLst>
              <a:ext uri="{FF2B5EF4-FFF2-40B4-BE49-F238E27FC236}">
                <a16:creationId xmlns:a16="http://schemas.microsoft.com/office/drawing/2014/main" id="{24E34F06-BD6E-4C6B-87BC-A73614D46558}"/>
              </a:ext>
            </a:extLst>
          </p:cNvPr>
          <p:cNvPicPr>
            <a:picLocks noChangeAspect="1"/>
          </p:cNvPicPr>
          <p:nvPr/>
        </p:nvPicPr>
        <p:blipFill>
          <a:blip r:embed="rId6"/>
          <a:stretch>
            <a:fillRect/>
          </a:stretch>
        </p:blipFill>
        <p:spPr>
          <a:xfrm>
            <a:off x="97560" y="4856589"/>
            <a:ext cx="2655672" cy="591338"/>
          </a:xfrm>
          <a:prstGeom prst="rect">
            <a:avLst/>
          </a:prstGeom>
        </p:spPr>
      </p:pic>
      <p:sp>
        <p:nvSpPr>
          <p:cNvPr id="28" name="Rectangle 27">
            <a:extLst>
              <a:ext uri="{FF2B5EF4-FFF2-40B4-BE49-F238E27FC236}">
                <a16:creationId xmlns:a16="http://schemas.microsoft.com/office/drawing/2014/main" id="{A3C47BDD-7F87-475D-871C-3D5FAE9FD867}"/>
              </a:ext>
            </a:extLst>
          </p:cNvPr>
          <p:cNvSpPr/>
          <p:nvPr/>
        </p:nvSpPr>
        <p:spPr>
          <a:xfrm>
            <a:off x="6628" y="5447927"/>
            <a:ext cx="3054341" cy="461665"/>
          </a:xfrm>
          <a:prstGeom prst="rect">
            <a:avLst/>
          </a:prstGeom>
        </p:spPr>
        <p:txBody>
          <a:bodyPr wrap="square">
            <a:spAutoFit/>
          </a:bodyPr>
          <a:lstStyle/>
          <a:p>
            <a:r>
              <a:rPr lang="en-US" sz="800">
                <a:hlinkClick r:id="rId7"/>
              </a:rPr>
              <a:t>https://www.wbez.org/stories/how-many-chicago-latinos-have-died-from-covid-19-there-are-no-up-to-date-numbers/8835a044-05bd-4503-985a-3bb11cf45df7</a:t>
            </a:r>
            <a:endParaRPr lang="en-US" sz="800"/>
          </a:p>
        </p:txBody>
      </p:sp>
      <p:pic>
        <p:nvPicPr>
          <p:cNvPr id="67" name="Picture 66">
            <a:extLst>
              <a:ext uri="{FF2B5EF4-FFF2-40B4-BE49-F238E27FC236}">
                <a16:creationId xmlns:a16="http://schemas.microsoft.com/office/drawing/2014/main" id="{6BD727D1-AA3A-4F97-92D3-DA886BBB5769}"/>
              </a:ext>
            </a:extLst>
          </p:cNvPr>
          <p:cNvPicPr>
            <a:picLocks noChangeAspect="1"/>
          </p:cNvPicPr>
          <p:nvPr/>
        </p:nvPicPr>
        <p:blipFill>
          <a:blip r:embed="rId8"/>
          <a:stretch>
            <a:fillRect/>
          </a:stretch>
        </p:blipFill>
        <p:spPr>
          <a:xfrm>
            <a:off x="97560" y="3600033"/>
            <a:ext cx="2952682" cy="619098"/>
          </a:xfrm>
          <a:prstGeom prst="rect">
            <a:avLst/>
          </a:prstGeom>
        </p:spPr>
      </p:pic>
      <p:sp>
        <p:nvSpPr>
          <p:cNvPr id="68" name="Rectangle 67">
            <a:extLst>
              <a:ext uri="{FF2B5EF4-FFF2-40B4-BE49-F238E27FC236}">
                <a16:creationId xmlns:a16="http://schemas.microsoft.com/office/drawing/2014/main" id="{48DE1E34-E003-4F7B-BF3D-8431A62C4711}"/>
              </a:ext>
            </a:extLst>
          </p:cNvPr>
          <p:cNvSpPr/>
          <p:nvPr/>
        </p:nvSpPr>
        <p:spPr>
          <a:xfrm>
            <a:off x="23205" y="4228311"/>
            <a:ext cx="3165010" cy="461665"/>
          </a:xfrm>
          <a:prstGeom prst="rect">
            <a:avLst/>
          </a:prstGeom>
        </p:spPr>
        <p:txBody>
          <a:bodyPr wrap="square">
            <a:spAutoFit/>
          </a:bodyPr>
          <a:lstStyle/>
          <a:p>
            <a:r>
              <a:rPr lang="en-US" sz="800">
                <a:hlinkClick r:id="rId9"/>
              </a:rPr>
              <a:t>https://www.npr.org/sections/coronavirus-live-updates/2020/04/08/830030932/cdc-hospital-data-point-to-racial-disparity-in-covid-19-cases</a:t>
            </a:r>
            <a:endParaRPr lang="en-US" sz="800"/>
          </a:p>
        </p:txBody>
      </p:sp>
      <p:pic>
        <p:nvPicPr>
          <p:cNvPr id="74" name="Picture 73">
            <a:extLst>
              <a:ext uri="{FF2B5EF4-FFF2-40B4-BE49-F238E27FC236}">
                <a16:creationId xmlns:a16="http://schemas.microsoft.com/office/drawing/2014/main" id="{E70B6597-0A8C-4CE8-A803-C1CF7D05C3BD}"/>
              </a:ext>
            </a:extLst>
          </p:cNvPr>
          <p:cNvPicPr>
            <a:picLocks noChangeAspect="1"/>
          </p:cNvPicPr>
          <p:nvPr/>
        </p:nvPicPr>
        <p:blipFill>
          <a:blip r:embed="rId10"/>
          <a:stretch>
            <a:fillRect/>
          </a:stretch>
        </p:blipFill>
        <p:spPr>
          <a:xfrm>
            <a:off x="3294" y="57487"/>
            <a:ext cx="4460910" cy="2480893"/>
          </a:xfrm>
          <a:prstGeom prst="rect">
            <a:avLst/>
          </a:prstGeom>
        </p:spPr>
      </p:pic>
      <p:pic>
        <p:nvPicPr>
          <p:cNvPr id="75" name="Picture 74">
            <a:extLst>
              <a:ext uri="{FF2B5EF4-FFF2-40B4-BE49-F238E27FC236}">
                <a16:creationId xmlns:a16="http://schemas.microsoft.com/office/drawing/2014/main" id="{4108ACE4-3AFA-4FB5-8F94-A914E12BB2E2}"/>
              </a:ext>
            </a:extLst>
          </p:cNvPr>
          <p:cNvPicPr>
            <a:picLocks noChangeAspect="1"/>
          </p:cNvPicPr>
          <p:nvPr/>
        </p:nvPicPr>
        <p:blipFill>
          <a:blip r:embed="rId11"/>
          <a:stretch>
            <a:fillRect/>
          </a:stretch>
        </p:blipFill>
        <p:spPr>
          <a:xfrm>
            <a:off x="3375461" y="57486"/>
            <a:ext cx="950628" cy="463281"/>
          </a:xfrm>
          <a:prstGeom prst="rect">
            <a:avLst/>
          </a:prstGeom>
        </p:spPr>
      </p:pic>
      <p:pic>
        <p:nvPicPr>
          <p:cNvPr id="86" name="Picture 85">
            <a:extLst>
              <a:ext uri="{FF2B5EF4-FFF2-40B4-BE49-F238E27FC236}">
                <a16:creationId xmlns:a16="http://schemas.microsoft.com/office/drawing/2014/main" id="{58F079BB-2CFD-46A3-B463-A3507A71A738}"/>
              </a:ext>
            </a:extLst>
          </p:cNvPr>
          <p:cNvPicPr>
            <a:picLocks noChangeAspect="1"/>
          </p:cNvPicPr>
          <p:nvPr/>
        </p:nvPicPr>
        <p:blipFill>
          <a:blip r:embed="rId12"/>
          <a:stretch>
            <a:fillRect/>
          </a:stretch>
        </p:blipFill>
        <p:spPr>
          <a:xfrm>
            <a:off x="66820" y="6066231"/>
            <a:ext cx="2753873" cy="314900"/>
          </a:xfrm>
          <a:prstGeom prst="rect">
            <a:avLst/>
          </a:prstGeom>
        </p:spPr>
      </p:pic>
      <p:sp>
        <p:nvSpPr>
          <p:cNvPr id="87" name="TextBox 86">
            <a:extLst>
              <a:ext uri="{FF2B5EF4-FFF2-40B4-BE49-F238E27FC236}">
                <a16:creationId xmlns:a16="http://schemas.microsoft.com/office/drawing/2014/main" id="{BD1A43C1-57BC-4466-9C18-766CE4FBBE67}"/>
              </a:ext>
            </a:extLst>
          </p:cNvPr>
          <p:cNvSpPr txBox="1"/>
          <p:nvPr/>
        </p:nvSpPr>
        <p:spPr>
          <a:xfrm>
            <a:off x="0" y="6305135"/>
            <a:ext cx="2749967" cy="338554"/>
          </a:xfrm>
          <a:prstGeom prst="rect">
            <a:avLst/>
          </a:prstGeom>
          <a:noFill/>
        </p:spPr>
        <p:txBody>
          <a:bodyPr wrap="square" rtlCol="0">
            <a:spAutoFit/>
          </a:bodyPr>
          <a:lstStyle/>
          <a:p>
            <a:r>
              <a:rPr lang="en-US" sz="800">
                <a:hlinkClick r:id="rId13"/>
              </a:rPr>
              <a:t>https://medicareadvocacy.org/medicare-info/health-care-disparities/</a:t>
            </a:r>
            <a:endParaRPr lang="en-US" sz="800"/>
          </a:p>
        </p:txBody>
      </p:sp>
      <p:graphicFrame>
        <p:nvGraphicFramePr>
          <p:cNvPr id="2" name="Table 2">
            <a:extLst>
              <a:ext uri="{FF2B5EF4-FFF2-40B4-BE49-F238E27FC236}">
                <a16:creationId xmlns:a16="http://schemas.microsoft.com/office/drawing/2014/main" id="{3FABF5BD-9CBF-49A3-BF33-C99F6FCF567B}"/>
              </a:ext>
            </a:extLst>
          </p:cNvPr>
          <p:cNvGraphicFramePr>
            <a:graphicFrameLocks noGrp="1"/>
          </p:cNvGraphicFramePr>
          <p:nvPr>
            <p:extLst>
              <p:ext uri="{D42A27DB-BD31-4B8C-83A1-F6EECF244321}">
                <p14:modId xmlns:p14="http://schemas.microsoft.com/office/powerpoint/2010/main" val="2856405198"/>
              </p:ext>
            </p:extLst>
          </p:nvPr>
        </p:nvGraphicFramePr>
        <p:xfrm>
          <a:off x="4645789" y="507422"/>
          <a:ext cx="2776188" cy="1950720"/>
        </p:xfrm>
        <a:graphic>
          <a:graphicData uri="http://schemas.openxmlformats.org/drawingml/2006/table">
            <a:tbl>
              <a:tblPr firstRow="1" bandRow="1">
                <a:tableStyleId>{5C22544A-7EE6-4342-B048-85BDC9FD1C3A}</a:tableStyleId>
              </a:tblPr>
              <a:tblGrid>
                <a:gridCol w="715894">
                  <a:extLst>
                    <a:ext uri="{9D8B030D-6E8A-4147-A177-3AD203B41FA5}">
                      <a16:colId xmlns:a16="http://schemas.microsoft.com/office/drawing/2014/main" val="548645788"/>
                    </a:ext>
                  </a:extLst>
                </a:gridCol>
                <a:gridCol w="506861">
                  <a:extLst>
                    <a:ext uri="{9D8B030D-6E8A-4147-A177-3AD203B41FA5}">
                      <a16:colId xmlns:a16="http://schemas.microsoft.com/office/drawing/2014/main" val="3034103016"/>
                    </a:ext>
                  </a:extLst>
                </a:gridCol>
                <a:gridCol w="667685">
                  <a:extLst>
                    <a:ext uri="{9D8B030D-6E8A-4147-A177-3AD203B41FA5}">
                      <a16:colId xmlns:a16="http://schemas.microsoft.com/office/drawing/2014/main" val="806892569"/>
                    </a:ext>
                  </a:extLst>
                </a:gridCol>
                <a:gridCol w="885748">
                  <a:extLst>
                    <a:ext uri="{9D8B030D-6E8A-4147-A177-3AD203B41FA5}">
                      <a16:colId xmlns:a16="http://schemas.microsoft.com/office/drawing/2014/main" val="3402288013"/>
                    </a:ext>
                  </a:extLst>
                </a:gridCol>
              </a:tblGrid>
              <a:tr h="347606">
                <a:tc>
                  <a:txBody>
                    <a:bodyPr/>
                    <a:lstStyle/>
                    <a:p>
                      <a:r>
                        <a:rPr lang="en-US" sz="1000"/>
                        <a:t>Respondents by Race</a:t>
                      </a:r>
                    </a:p>
                  </a:txBody>
                  <a:tcPr/>
                </a:tc>
                <a:tc>
                  <a:txBody>
                    <a:bodyPr/>
                    <a:lstStyle/>
                    <a:p>
                      <a:r>
                        <a:rPr lang="en-US" sz="1000"/>
                        <a:t>C-19 Test</a:t>
                      </a:r>
                    </a:p>
                  </a:txBody>
                  <a:tcPr/>
                </a:tc>
                <a:tc>
                  <a:txBody>
                    <a:bodyPr/>
                    <a:lstStyle/>
                    <a:p>
                      <a:r>
                        <a:rPr lang="en-US" sz="1000"/>
                        <a:t>Hospital Visits</a:t>
                      </a:r>
                    </a:p>
                  </a:txBody>
                  <a:tcPr/>
                </a:tc>
                <a:tc>
                  <a:txBody>
                    <a:bodyPr/>
                    <a:lstStyle/>
                    <a:p>
                      <a:r>
                        <a:rPr lang="en-US" sz="1000"/>
                        <a:t>Bad Hospital Experience</a:t>
                      </a:r>
                    </a:p>
                  </a:txBody>
                  <a:tcPr/>
                </a:tc>
                <a:extLst>
                  <a:ext uri="{0D108BD9-81ED-4DB2-BD59-A6C34878D82A}">
                    <a16:rowId xmlns:a16="http://schemas.microsoft.com/office/drawing/2014/main" val="471262113"/>
                  </a:ext>
                </a:extLst>
              </a:tr>
              <a:tr h="347606">
                <a:tc>
                  <a:txBody>
                    <a:bodyPr/>
                    <a:lstStyle/>
                    <a:p>
                      <a:r>
                        <a:rPr lang="en-US" sz="900"/>
                        <a:t>White</a:t>
                      </a:r>
                    </a:p>
                    <a:p>
                      <a:r>
                        <a:rPr lang="en-US" sz="800"/>
                        <a:t>N=50 </a:t>
                      </a:r>
                    </a:p>
                  </a:txBody>
                  <a:tcPr/>
                </a:tc>
                <a:tc>
                  <a:txBody>
                    <a:bodyPr/>
                    <a:lstStyle/>
                    <a:p>
                      <a:r>
                        <a:rPr lang="en-US" sz="900"/>
                        <a:t>12%</a:t>
                      </a:r>
                    </a:p>
                  </a:txBody>
                  <a:tcPr/>
                </a:tc>
                <a:tc>
                  <a:txBody>
                    <a:bodyPr/>
                    <a:lstStyle/>
                    <a:p>
                      <a:r>
                        <a:rPr lang="en-US" sz="900"/>
                        <a:t>18%</a:t>
                      </a:r>
                    </a:p>
                  </a:txBody>
                  <a:tcPr/>
                </a:tc>
                <a:tc>
                  <a:txBody>
                    <a:bodyPr/>
                    <a:lstStyle/>
                    <a:p>
                      <a:r>
                        <a:rPr lang="en-US" sz="900"/>
                        <a:t>11%</a:t>
                      </a:r>
                    </a:p>
                  </a:txBody>
                  <a:tcPr/>
                </a:tc>
                <a:extLst>
                  <a:ext uri="{0D108BD9-81ED-4DB2-BD59-A6C34878D82A}">
                    <a16:rowId xmlns:a16="http://schemas.microsoft.com/office/drawing/2014/main" val="792752246"/>
                  </a:ext>
                </a:extLst>
              </a:tr>
              <a:tr h="347606">
                <a:tc>
                  <a:txBody>
                    <a:bodyPr/>
                    <a:lstStyle/>
                    <a:p>
                      <a:r>
                        <a:rPr lang="en-US" sz="900"/>
                        <a:t>Latinx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N=89</a:t>
                      </a:r>
                    </a:p>
                  </a:txBody>
                  <a:tcPr/>
                </a:tc>
                <a:tc>
                  <a:txBody>
                    <a:bodyPr/>
                    <a:lstStyle/>
                    <a:p>
                      <a:r>
                        <a:rPr lang="en-US" sz="900"/>
                        <a:t>10%</a:t>
                      </a:r>
                    </a:p>
                  </a:txBody>
                  <a:tcPr/>
                </a:tc>
                <a:tc>
                  <a:txBody>
                    <a:bodyPr/>
                    <a:lstStyle/>
                    <a:p>
                      <a:r>
                        <a:rPr lang="en-US" sz="900"/>
                        <a:t>20%</a:t>
                      </a:r>
                    </a:p>
                  </a:txBody>
                  <a:tcPr/>
                </a:tc>
                <a:tc>
                  <a:txBody>
                    <a:bodyPr/>
                    <a:lstStyle/>
                    <a:p>
                      <a:r>
                        <a:rPr lang="en-US" sz="900"/>
                        <a:t>22%</a:t>
                      </a:r>
                    </a:p>
                  </a:txBody>
                  <a:tcPr/>
                </a:tc>
                <a:extLst>
                  <a:ext uri="{0D108BD9-81ED-4DB2-BD59-A6C34878D82A}">
                    <a16:rowId xmlns:a16="http://schemas.microsoft.com/office/drawing/2014/main" val="474984313"/>
                  </a:ext>
                </a:extLst>
              </a:tr>
              <a:tr h="347606">
                <a:tc>
                  <a:txBody>
                    <a:bodyPr/>
                    <a:lstStyle/>
                    <a:p>
                      <a:r>
                        <a:rPr lang="en-US" sz="900"/>
                        <a:t>Black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a:t>N=55</a:t>
                      </a:r>
                    </a:p>
                  </a:txBody>
                  <a:tcPr/>
                </a:tc>
                <a:tc>
                  <a:txBody>
                    <a:bodyPr/>
                    <a:lstStyle/>
                    <a:p>
                      <a:r>
                        <a:rPr lang="en-US" sz="900"/>
                        <a:t>4%</a:t>
                      </a:r>
                    </a:p>
                  </a:txBody>
                  <a:tcPr/>
                </a:tc>
                <a:tc>
                  <a:txBody>
                    <a:bodyPr/>
                    <a:lstStyle/>
                    <a:p>
                      <a:r>
                        <a:rPr lang="en-US" sz="900"/>
                        <a:t>15%</a:t>
                      </a:r>
                    </a:p>
                  </a:txBody>
                  <a:tcPr/>
                </a:tc>
                <a:tc>
                  <a:txBody>
                    <a:bodyPr/>
                    <a:lstStyle/>
                    <a:p>
                      <a:r>
                        <a:rPr lang="en-US" sz="900"/>
                        <a:t>13%</a:t>
                      </a:r>
                    </a:p>
                  </a:txBody>
                  <a:tcPr/>
                </a:tc>
                <a:extLst>
                  <a:ext uri="{0D108BD9-81ED-4DB2-BD59-A6C34878D82A}">
                    <a16:rowId xmlns:a16="http://schemas.microsoft.com/office/drawing/2014/main" val="2890039860"/>
                  </a:ext>
                </a:extLst>
              </a:tr>
              <a:tr h="347606">
                <a:tc>
                  <a:txBody>
                    <a:bodyPr/>
                    <a:lstStyle/>
                    <a:p>
                      <a:r>
                        <a:rPr lang="en-US" sz="900"/>
                        <a:t>Asian</a:t>
                      </a:r>
                    </a:p>
                    <a:p>
                      <a:r>
                        <a:rPr lang="en-US" sz="800"/>
                        <a:t>N=24</a:t>
                      </a:r>
                    </a:p>
                  </a:txBody>
                  <a:tcPr/>
                </a:tc>
                <a:tc>
                  <a:txBody>
                    <a:bodyPr/>
                    <a:lstStyle/>
                    <a:p>
                      <a:r>
                        <a:rPr lang="en-US" sz="900"/>
                        <a:t>8%</a:t>
                      </a:r>
                    </a:p>
                  </a:txBody>
                  <a:tcPr/>
                </a:tc>
                <a:tc>
                  <a:txBody>
                    <a:bodyPr/>
                    <a:lstStyle/>
                    <a:p>
                      <a:r>
                        <a:rPr lang="en-US" sz="900"/>
                        <a:t>13%</a:t>
                      </a:r>
                    </a:p>
                  </a:txBody>
                  <a:tcPr/>
                </a:tc>
                <a:tc>
                  <a:txBody>
                    <a:bodyPr/>
                    <a:lstStyle/>
                    <a:p>
                      <a:r>
                        <a:rPr lang="en-US" sz="900"/>
                        <a:t>0%</a:t>
                      </a:r>
                    </a:p>
                  </a:txBody>
                  <a:tcPr/>
                </a:tc>
                <a:extLst>
                  <a:ext uri="{0D108BD9-81ED-4DB2-BD59-A6C34878D82A}">
                    <a16:rowId xmlns:a16="http://schemas.microsoft.com/office/drawing/2014/main" val="3942848938"/>
                  </a:ext>
                </a:extLst>
              </a:tr>
            </a:tbl>
          </a:graphicData>
        </a:graphic>
      </p:graphicFrame>
      <p:sp>
        <p:nvSpPr>
          <p:cNvPr id="3" name="Rectangle 2">
            <a:extLst>
              <a:ext uri="{FF2B5EF4-FFF2-40B4-BE49-F238E27FC236}">
                <a16:creationId xmlns:a16="http://schemas.microsoft.com/office/drawing/2014/main" id="{5728744D-64CD-41B8-A077-56583903A700}"/>
              </a:ext>
            </a:extLst>
          </p:cNvPr>
          <p:cNvSpPr/>
          <p:nvPr/>
        </p:nvSpPr>
        <p:spPr>
          <a:xfrm>
            <a:off x="8402197" y="1805848"/>
            <a:ext cx="3727373" cy="19279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3EA9184-13AA-4E57-9FE1-182C1A847D19}"/>
              </a:ext>
            </a:extLst>
          </p:cNvPr>
          <p:cNvSpPr/>
          <p:nvPr/>
        </p:nvSpPr>
        <p:spPr>
          <a:xfrm>
            <a:off x="5840774" y="1383535"/>
            <a:ext cx="651832" cy="3305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BB8981-79A1-458A-AC80-D0F912665C32}"/>
              </a:ext>
            </a:extLst>
          </p:cNvPr>
          <p:cNvSpPr/>
          <p:nvPr/>
        </p:nvSpPr>
        <p:spPr>
          <a:xfrm>
            <a:off x="5326653" y="1053028"/>
            <a:ext cx="514122" cy="33050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4CA7EC5-F817-44EB-A6EF-FF59714D631E}"/>
              </a:ext>
            </a:extLst>
          </p:cNvPr>
          <p:cNvSpPr/>
          <p:nvPr/>
        </p:nvSpPr>
        <p:spPr>
          <a:xfrm>
            <a:off x="717931" y="1649777"/>
            <a:ext cx="3598844" cy="19279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8CCA22E7-40FB-4716-AC28-9DE1A7A5ABAA}"/>
              </a:ext>
            </a:extLst>
          </p:cNvPr>
          <p:cNvSpPr/>
          <p:nvPr/>
        </p:nvSpPr>
        <p:spPr>
          <a:xfrm>
            <a:off x="10206494" y="2325834"/>
            <a:ext cx="293783" cy="1138409"/>
          </a:xfrm>
          <a:prstGeom prst="down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F637F1B-08EE-4AD5-902C-365200A323E1}"/>
              </a:ext>
            </a:extLst>
          </p:cNvPr>
          <p:cNvSpPr/>
          <p:nvPr/>
        </p:nvSpPr>
        <p:spPr>
          <a:xfrm>
            <a:off x="5124678" y="5799462"/>
            <a:ext cx="3754915" cy="394770"/>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281418B-FC84-4A7E-9696-EB96040B75AC}"/>
              </a:ext>
            </a:extLst>
          </p:cNvPr>
          <p:cNvSpPr/>
          <p:nvPr/>
        </p:nvSpPr>
        <p:spPr>
          <a:xfrm>
            <a:off x="6520148" y="1383534"/>
            <a:ext cx="862988" cy="679373"/>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9F99714-99BF-468A-A5F6-29675F40EDC9}"/>
              </a:ext>
            </a:extLst>
          </p:cNvPr>
          <p:cNvSpPr txBox="1"/>
          <p:nvPr/>
        </p:nvSpPr>
        <p:spPr>
          <a:xfrm>
            <a:off x="4605051" y="253387"/>
            <a:ext cx="27431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lumMod val="50000"/>
                  </a:schemeClr>
                </a:solidFill>
                <a:cs typeface="Arial"/>
              </a:rPr>
              <a:t>Population Distribution by Race</a:t>
            </a:r>
            <a:endParaRPr lang="en-US">
              <a:solidFill>
                <a:schemeClr val="bg1">
                  <a:lumMod val="50000"/>
                </a:schemeClr>
              </a:solidFill>
              <a:cs typeface="Arial"/>
            </a:endParaRPr>
          </a:p>
        </p:txBody>
      </p:sp>
    </p:spTree>
    <p:extLst>
      <p:ext uri="{BB962C8B-B14F-4D97-AF65-F5344CB8AC3E}">
        <p14:creationId xmlns:p14="http://schemas.microsoft.com/office/powerpoint/2010/main" val="3594634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2A263-B457-49D0-ACBE-1145B18E9A09}"/>
              </a:ext>
            </a:extLst>
          </p:cNvPr>
          <p:cNvSpPr>
            <a:spLocks noGrp="1"/>
          </p:cNvSpPr>
          <p:nvPr>
            <p:ph type="body" sz="quarter" idx="10"/>
          </p:nvPr>
        </p:nvSpPr>
        <p:spPr/>
        <p:txBody>
          <a:bodyPr/>
          <a:lstStyle/>
          <a:p>
            <a:r>
              <a:rPr lang="en-US">
                <a:cs typeface="Arial"/>
              </a:rPr>
              <a:t>Nursing Home Insights</a:t>
            </a:r>
            <a:endParaRPr lang="en-US"/>
          </a:p>
        </p:txBody>
      </p:sp>
      <p:sp>
        <p:nvSpPr>
          <p:cNvPr id="6" name="TextBox 5">
            <a:extLst>
              <a:ext uri="{FF2B5EF4-FFF2-40B4-BE49-F238E27FC236}">
                <a16:creationId xmlns:a16="http://schemas.microsoft.com/office/drawing/2014/main" id="{A0802B5A-5561-4C3B-8538-A21FA37A0E0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4" descr="A close up of a map&#10;&#10;Description generated with very high confidence">
            <a:extLst>
              <a:ext uri="{FF2B5EF4-FFF2-40B4-BE49-F238E27FC236}">
                <a16:creationId xmlns:a16="http://schemas.microsoft.com/office/drawing/2014/main" id="{C1EB8148-BF93-487D-8CA8-6B25C729EED4}"/>
              </a:ext>
            </a:extLst>
          </p:cNvPr>
          <p:cNvPicPr>
            <a:picLocks noChangeAspect="1"/>
          </p:cNvPicPr>
          <p:nvPr/>
        </p:nvPicPr>
        <p:blipFill rotWithShape="1">
          <a:blip r:embed="rId3"/>
          <a:srcRect l="25243" t="2371" r="9951" b="-1186"/>
          <a:stretch/>
        </p:blipFill>
        <p:spPr>
          <a:xfrm>
            <a:off x="6046" y="1631537"/>
            <a:ext cx="4753809" cy="4440780"/>
          </a:xfrm>
          <a:prstGeom prst="rect">
            <a:avLst/>
          </a:prstGeom>
        </p:spPr>
      </p:pic>
      <p:sp>
        <p:nvSpPr>
          <p:cNvPr id="8" name="Rectangle 7">
            <a:extLst>
              <a:ext uri="{FF2B5EF4-FFF2-40B4-BE49-F238E27FC236}">
                <a16:creationId xmlns:a16="http://schemas.microsoft.com/office/drawing/2014/main" id="{C41D52C5-9090-4888-A711-2F59CFF2F2CF}"/>
              </a:ext>
            </a:extLst>
          </p:cNvPr>
          <p:cNvSpPr/>
          <p:nvPr/>
        </p:nvSpPr>
        <p:spPr>
          <a:xfrm>
            <a:off x="3807230" y="5394161"/>
            <a:ext cx="840155" cy="3321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A screenshot of a cell phone&#10;&#10;Description generated with very high confidence">
            <a:extLst>
              <a:ext uri="{FF2B5EF4-FFF2-40B4-BE49-F238E27FC236}">
                <a16:creationId xmlns:a16="http://schemas.microsoft.com/office/drawing/2014/main" id="{F7BC1B58-6155-42B8-A990-F4AFD4544E60}"/>
              </a:ext>
            </a:extLst>
          </p:cNvPr>
          <p:cNvPicPr>
            <a:picLocks noChangeAspect="1"/>
          </p:cNvPicPr>
          <p:nvPr/>
        </p:nvPicPr>
        <p:blipFill>
          <a:blip r:embed="rId4"/>
          <a:stretch>
            <a:fillRect/>
          </a:stretch>
        </p:blipFill>
        <p:spPr>
          <a:xfrm>
            <a:off x="4728885" y="1748505"/>
            <a:ext cx="7416760" cy="4114367"/>
          </a:xfrm>
          <a:prstGeom prst="rect">
            <a:avLst/>
          </a:prstGeom>
        </p:spPr>
      </p:pic>
      <p:sp>
        <p:nvSpPr>
          <p:cNvPr id="12" name="TextBox 11">
            <a:extLst>
              <a:ext uri="{FF2B5EF4-FFF2-40B4-BE49-F238E27FC236}">
                <a16:creationId xmlns:a16="http://schemas.microsoft.com/office/drawing/2014/main" id="{2031E197-0349-4BAB-8E78-1EDAF1A4BDF9}"/>
              </a:ext>
            </a:extLst>
          </p:cNvPr>
          <p:cNvSpPr txBox="1"/>
          <p:nvPr/>
        </p:nvSpPr>
        <p:spPr>
          <a:xfrm>
            <a:off x="-54965" y="1251161"/>
            <a:ext cx="46970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Illinois Department of Public Health</a:t>
            </a:r>
          </a:p>
        </p:txBody>
      </p:sp>
      <p:sp>
        <p:nvSpPr>
          <p:cNvPr id="14" name="TextBox 13">
            <a:extLst>
              <a:ext uri="{FF2B5EF4-FFF2-40B4-BE49-F238E27FC236}">
                <a16:creationId xmlns:a16="http://schemas.microsoft.com/office/drawing/2014/main" id="{A0AD6933-6230-4078-ADC9-E94E3F786F7E}"/>
              </a:ext>
            </a:extLst>
          </p:cNvPr>
          <p:cNvSpPr txBox="1"/>
          <p:nvPr/>
        </p:nvSpPr>
        <p:spPr>
          <a:xfrm>
            <a:off x="5509994" y="1261483"/>
            <a:ext cx="5976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Cook County Medical Examiner</a:t>
            </a:r>
          </a:p>
        </p:txBody>
      </p:sp>
    </p:spTree>
    <p:extLst>
      <p:ext uri="{BB962C8B-B14F-4D97-AF65-F5344CB8AC3E}">
        <p14:creationId xmlns:p14="http://schemas.microsoft.com/office/powerpoint/2010/main" val="2863801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E650A5BA-0D75-436C-9755-689F0321DCEB}"/>
              </a:ext>
            </a:extLst>
          </p:cNvPr>
          <p:cNvSpPr/>
          <p:nvPr/>
        </p:nvSpPr>
        <p:spPr>
          <a:xfrm>
            <a:off x="4364736" y="599327"/>
            <a:ext cx="7827265" cy="1056227"/>
          </a:xfrm>
          <a:custGeom>
            <a:avLst/>
            <a:gdLst>
              <a:gd name="connsiteX0" fmla="*/ 445031 w 7827265"/>
              <a:gd name="connsiteY0" fmla="*/ 0 h 1056227"/>
              <a:gd name="connsiteX1" fmla="*/ 7827265 w 7827265"/>
              <a:gd name="connsiteY1" fmla="*/ 0 h 1056227"/>
              <a:gd name="connsiteX2" fmla="*/ 7827265 w 7827265"/>
              <a:gd name="connsiteY2" fmla="*/ 1056227 h 1056227"/>
              <a:gd name="connsiteX3" fmla="*/ 0 w 7827265"/>
              <a:gd name="connsiteY3" fmla="*/ 1056227 h 1056227"/>
            </a:gdLst>
            <a:ahLst/>
            <a:cxnLst>
              <a:cxn ang="0">
                <a:pos x="connsiteX0" y="connsiteY0"/>
              </a:cxn>
              <a:cxn ang="0">
                <a:pos x="connsiteX1" y="connsiteY1"/>
              </a:cxn>
              <a:cxn ang="0">
                <a:pos x="connsiteX2" y="connsiteY2"/>
              </a:cxn>
              <a:cxn ang="0">
                <a:pos x="connsiteX3" y="connsiteY3"/>
              </a:cxn>
            </a:cxnLst>
            <a:rect l="l" t="t" r="r" b="b"/>
            <a:pathLst>
              <a:path w="7827265" h="1056227">
                <a:moveTo>
                  <a:pt x="445031" y="0"/>
                </a:moveTo>
                <a:lnTo>
                  <a:pt x="7827265" y="0"/>
                </a:lnTo>
                <a:lnTo>
                  <a:pt x="7827265" y="1056227"/>
                </a:lnTo>
                <a:lnTo>
                  <a:pt x="0" y="105622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9AC83A9-E230-4F70-82D6-EF52AE0F3E6A}"/>
              </a:ext>
            </a:extLst>
          </p:cNvPr>
          <p:cNvSpPr txBox="1"/>
          <p:nvPr/>
        </p:nvSpPr>
        <p:spPr>
          <a:xfrm>
            <a:off x="5053336" y="665775"/>
            <a:ext cx="6754147" cy="923330"/>
          </a:xfrm>
          <a:prstGeom prst="rect">
            <a:avLst/>
          </a:prstGeom>
          <a:noFill/>
        </p:spPr>
        <p:txBody>
          <a:bodyPr wrap="square" rtlCol="0" anchor="ctr">
            <a:spAutoFit/>
          </a:bodyPr>
          <a:lstStyle/>
          <a:p>
            <a:r>
              <a:rPr lang="en-US" altLang="ko-KR" sz="5400">
                <a:solidFill>
                  <a:schemeClr val="bg1"/>
                </a:solidFill>
                <a:cs typeface="Arial" pitchFamily="34" charset="0"/>
              </a:rPr>
              <a:t>Executive Summary</a:t>
            </a:r>
            <a:endParaRPr lang="ko-KR" altLang="en-US" sz="5400">
              <a:solidFill>
                <a:schemeClr val="bg1"/>
              </a:solidFill>
              <a:cs typeface="Arial" pitchFamily="34" charset="0"/>
            </a:endParaRPr>
          </a:p>
        </p:txBody>
      </p:sp>
      <p:sp>
        <p:nvSpPr>
          <p:cNvPr id="2" name="Rectangle 1">
            <a:extLst>
              <a:ext uri="{FF2B5EF4-FFF2-40B4-BE49-F238E27FC236}">
                <a16:creationId xmlns:a16="http://schemas.microsoft.com/office/drawing/2014/main" id="{B97BF5CD-E4D4-45D3-9E6F-76528838381D}"/>
              </a:ext>
            </a:extLst>
          </p:cNvPr>
          <p:cNvSpPr/>
          <p:nvPr/>
        </p:nvSpPr>
        <p:spPr>
          <a:xfrm>
            <a:off x="4254403" y="1944908"/>
            <a:ext cx="7827265" cy="4247317"/>
          </a:xfrm>
          <a:prstGeom prst="rect">
            <a:avLst/>
          </a:prstGeom>
        </p:spPr>
        <p:txBody>
          <a:bodyPr wrap="square" anchor="t">
            <a:spAutoFit/>
          </a:bodyPr>
          <a:lstStyle/>
          <a:p>
            <a:r>
              <a:rPr lang="en-US"/>
              <a:t>The world is facing a global pandemic where real-time developments and the breadth of the data available have put to the test current practices. </a:t>
            </a:r>
          </a:p>
          <a:p>
            <a:endParaRPr lang="en-US"/>
          </a:p>
          <a:p>
            <a:r>
              <a:rPr lang="en-US"/>
              <a:t>To address this, we conducted a mixed methods approach where we utilized local data (survey), public data (news web scrape and behavioral data), and governmental data (IDPH, Cook County, CMS, and Census data) to see if we can uncover trends related to behavior, cases, deaths, and testing specific to COVID-19. </a:t>
            </a:r>
            <a:endParaRPr lang="en-US">
              <a:cs typeface="Arial"/>
            </a:endParaRPr>
          </a:p>
          <a:p>
            <a:endParaRPr lang="en-US"/>
          </a:p>
          <a:p>
            <a:r>
              <a:rPr lang="en-US"/>
              <a:t>Through our investigations we found that due to different levels of granularity in date and location, it was difficult to use a Relational Database. Therefore we recommend when dealing with recent and ever-evolving data researchers design: </a:t>
            </a:r>
            <a:endParaRPr lang="en-US">
              <a:cs typeface="Arial"/>
            </a:endParaRPr>
          </a:p>
          <a:p>
            <a:pPr marL="285750" indent="-285750">
              <a:buFont typeface="Arial"/>
              <a:buChar char="•"/>
            </a:pPr>
            <a:r>
              <a:rPr lang="en-US"/>
              <a:t>NoSQL databases </a:t>
            </a:r>
            <a:endParaRPr lang="en-US">
              <a:cs typeface="Arial"/>
            </a:endParaRPr>
          </a:p>
          <a:p>
            <a:pPr marL="285750" indent="-285750">
              <a:buFont typeface="Arial"/>
              <a:buChar char="•"/>
            </a:pPr>
            <a:r>
              <a:rPr lang="en-US"/>
              <a:t>Uniform/standardized federal data collection guidelines</a:t>
            </a:r>
            <a:endParaRPr lang="en-US">
              <a:cs typeface="Arial"/>
            </a:endParaRPr>
          </a:p>
        </p:txBody>
      </p:sp>
    </p:spTree>
    <p:extLst>
      <p:ext uri="{BB962C8B-B14F-4D97-AF65-F5344CB8AC3E}">
        <p14:creationId xmlns:p14="http://schemas.microsoft.com/office/powerpoint/2010/main" val="899384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DA3AE1-A028-47BC-B0FE-2E26C484165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A close up of a map&#10;&#10;Description generated with high confidence">
            <a:extLst>
              <a:ext uri="{FF2B5EF4-FFF2-40B4-BE49-F238E27FC236}">
                <a16:creationId xmlns:a16="http://schemas.microsoft.com/office/drawing/2014/main" id="{90285599-530D-4DBD-ADDC-1C3C0347A0C1}"/>
              </a:ext>
            </a:extLst>
          </p:cNvPr>
          <p:cNvPicPr>
            <a:picLocks noChangeAspect="1"/>
          </p:cNvPicPr>
          <p:nvPr/>
        </p:nvPicPr>
        <p:blipFill>
          <a:blip r:embed="rId3"/>
          <a:stretch>
            <a:fillRect/>
          </a:stretch>
        </p:blipFill>
        <p:spPr>
          <a:xfrm>
            <a:off x="44938" y="-30944"/>
            <a:ext cx="11838353" cy="6851501"/>
          </a:xfrm>
          <a:prstGeom prst="rect">
            <a:avLst/>
          </a:prstGeom>
        </p:spPr>
      </p:pic>
    </p:spTree>
    <p:extLst>
      <p:ext uri="{BB962C8B-B14F-4D97-AF65-F5344CB8AC3E}">
        <p14:creationId xmlns:p14="http://schemas.microsoft.com/office/powerpoint/2010/main" val="3670487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close up of a map&#10;&#10;Description generated with high confidence">
            <a:extLst>
              <a:ext uri="{FF2B5EF4-FFF2-40B4-BE49-F238E27FC236}">
                <a16:creationId xmlns:a16="http://schemas.microsoft.com/office/drawing/2014/main" id="{5C47B7F0-263A-4BBF-87C8-02DDD99A4658}"/>
              </a:ext>
            </a:extLst>
          </p:cNvPr>
          <p:cNvPicPr>
            <a:picLocks noChangeAspect="1"/>
          </p:cNvPicPr>
          <p:nvPr/>
        </p:nvPicPr>
        <p:blipFill>
          <a:blip r:embed="rId3"/>
          <a:stretch>
            <a:fillRect/>
          </a:stretch>
        </p:blipFill>
        <p:spPr>
          <a:xfrm>
            <a:off x="-66710" y="441"/>
            <a:ext cx="12326815" cy="6657545"/>
          </a:xfrm>
          <a:prstGeom prst="rect">
            <a:avLst/>
          </a:prstGeom>
        </p:spPr>
      </p:pic>
    </p:spTree>
    <p:extLst>
      <p:ext uri="{BB962C8B-B14F-4D97-AF65-F5344CB8AC3E}">
        <p14:creationId xmlns:p14="http://schemas.microsoft.com/office/powerpoint/2010/main" val="1990502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 picture containing pencil&#10;&#10;Description generated with very high confidence">
            <a:extLst>
              <a:ext uri="{FF2B5EF4-FFF2-40B4-BE49-F238E27FC236}">
                <a16:creationId xmlns:a16="http://schemas.microsoft.com/office/drawing/2014/main" id="{9563EE71-4512-44A8-974C-4101352C7653}"/>
              </a:ext>
            </a:extLst>
          </p:cNvPr>
          <p:cNvPicPr>
            <a:picLocks noChangeAspect="1"/>
          </p:cNvPicPr>
          <p:nvPr/>
        </p:nvPicPr>
        <p:blipFill>
          <a:blip r:embed="rId3"/>
          <a:stretch>
            <a:fillRect/>
          </a:stretch>
        </p:blipFill>
        <p:spPr>
          <a:xfrm>
            <a:off x="353684" y="147738"/>
            <a:ext cx="11791346" cy="6639201"/>
          </a:xfrm>
          <a:prstGeom prst="rect">
            <a:avLst/>
          </a:prstGeom>
        </p:spPr>
      </p:pic>
    </p:spTree>
    <p:extLst>
      <p:ext uri="{BB962C8B-B14F-4D97-AF65-F5344CB8AC3E}">
        <p14:creationId xmlns:p14="http://schemas.microsoft.com/office/powerpoint/2010/main" val="697987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4696F887-E12B-4C61-B911-B3B1753F7D9A}"/>
              </a:ext>
            </a:extLst>
          </p:cNvPr>
          <p:cNvPicPr>
            <a:picLocks noChangeAspect="1"/>
          </p:cNvPicPr>
          <p:nvPr/>
        </p:nvPicPr>
        <p:blipFill>
          <a:blip r:embed="rId3"/>
          <a:stretch>
            <a:fillRect/>
          </a:stretch>
        </p:blipFill>
        <p:spPr>
          <a:xfrm>
            <a:off x="-3907" y="126456"/>
            <a:ext cx="11916505" cy="6634396"/>
          </a:xfrm>
          <a:prstGeom prst="rect">
            <a:avLst/>
          </a:prstGeom>
        </p:spPr>
      </p:pic>
    </p:spTree>
    <p:extLst>
      <p:ext uri="{BB962C8B-B14F-4D97-AF65-F5344CB8AC3E}">
        <p14:creationId xmlns:p14="http://schemas.microsoft.com/office/powerpoint/2010/main" val="248047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83">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87">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extBox 1">
            <a:extLst>
              <a:ext uri="{FF2B5EF4-FFF2-40B4-BE49-F238E27FC236}">
                <a16:creationId xmlns:a16="http://schemas.microsoft.com/office/drawing/2014/main" id="{29E2714A-BE29-4E83-A155-D5802C472B0A}"/>
              </a:ext>
            </a:extLst>
          </p:cNvPr>
          <p:cNvSpPr txBox="1"/>
          <p:nvPr/>
        </p:nvSpPr>
        <p:spPr>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ko-KR" sz="5600" kern="1200">
                <a:solidFill>
                  <a:srgbClr val="FFFFFF"/>
                </a:solidFill>
                <a:latin typeface="+mj-lt"/>
                <a:ea typeface="+mj-ea"/>
                <a:cs typeface="+mj-cs"/>
              </a:rPr>
              <a:t>Conclusion</a:t>
            </a:r>
          </a:p>
        </p:txBody>
      </p:sp>
    </p:spTree>
    <p:extLst>
      <p:ext uri="{BB962C8B-B14F-4D97-AF65-F5344CB8AC3E}">
        <p14:creationId xmlns:p14="http://schemas.microsoft.com/office/powerpoint/2010/main" val="2160901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7E2DC58-6E26-4B66-B827-FC677E0CBDA4}"/>
              </a:ext>
            </a:extLst>
          </p:cNvPr>
          <p:cNvSpPr txBox="1"/>
          <p:nvPr/>
        </p:nvSpPr>
        <p:spPr>
          <a:xfrm>
            <a:off x="464366" y="1183402"/>
            <a:ext cx="11260232" cy="3693319"/>
          </a:xfrm>
          <a:prstGeom prst="rect">
            <a:avLst/>
          </a:prstGeom>
          <a:noFill/>
        </p:spPr>
        <p:txBody>
          <a:bodyPr wrap="square" rtlCol="0" anchor="t">
            <a:spAutoFit/>
          </a:bodyPr>
          <a:lstStyle/>
          <a:p>
            <a:endParaRPr lang="en-US">
              <a:cs typeface="Arial"/>
            </a:endParaRPr>
          </a:p>
          <a:p>
            <a:r>
              <a:rPr lang="en-US"/>
              <a:t>News Polarity Analysis and Social Distancing:</a:t>
            </a:r>
            <a:endParaRPr lang="en-US">
              <a:cs typeface="Arial"/>
            </a:endParaRPr>
          </a:p>
          <a:p>
            <a:pPr marL="285750" indent="-285750">
              <a:buFont typeface="Arial"/>
              <a:buChar char="•"/>
            </a:pPr>
            <a:r>
              <a:rPr lang="en-US">
                <a:cs typeface="Arial"/>
              </a:rPr>
              <a:t>News picked up Covid-19 reporting early on but did not seem to influence people's behavior</a:t>
            </a:r>
          </a:p>
          <a:p>
            <a:pPr marL="285750" indent="-285750">
              <a:buFont typeface="Arial"/>
              <a:buChar char="•"/>
            </a:pPr>
            <a:r>
              <a:rPr lang="en-US">
                <a:cs typeface="Arial"/>
              </a:rPr>
              <a:t>Social Distancing began heavily and continued uniformly after WHO declared a pandemic. </a:t>
            </a:r>
          </a:p>
          <a:p>
            <a:endParaRPr lang="en-US"/>
          </a:p>
          <a:p>
            <a:r>
              <a:rPr lang="en-US"/>
              <a:t>Survey: </a:t>
            </a:r>
          </a:p>
          <a:p>
            <a:pPr marL="285750" indent="-285750">
              <a:buFont typeface="Arial"/>
              <a:buChar char="•"/>
            </a:pPr>
            <a:r>
              <a:rPr lang="en-US"/>
              <a:t>Carefully consideration of ethnic-related data is essential to make sure we capture and address historical disparities related to health care early on; especially during time sensitive emergencies. </a:t>
            </a:r>
            <a:endParaRPr lang="en-US">
              <a:cs typeface="Arial"/>
            </a:endParaRPr>
          </a:p>
          <a:p>
            <a:endParaRPr lang="en-US">
              <a:cs typeface="Arial"/>
            </a:endParaRPr>
          </a:p>
          <a:p>
            <a:r>
              <a:rPr lang="en-US"/>
              <a:t>COVID - Data Collection: </a:t>
            </a:r>
          </a:p>
          <a:p>
            <a:pPr marL="285750" indent="-285750">
              <a:buFont typeface="Arial"/>
              <a:buChar char="•"/>
            </a:pPr>
            <a:r>
              <a:rPr lang="en-US"/>
              <a:t>In order to get comprehensive COVID data for analysis CDC should incorporate medical examiner data from all US counties and get comprehensive facility data detail. A dashboard could easily be created to report daily details for quick responses to the spread of COVID.</a:t>
            </a:r>
            <a:endParaRPr lang="en-US">
              <a:cs typeface="Arial"/>
            </a:endParaRPr>
          </a:p>
        </p:txBody>
      </p:sp>
      <p:sp>
        <p:nvSpPr>
          <p:cNvPr id="5" name="Text Placeholder 4">
            <a:extLst>
              <a:ext uri="{FF2B5EF4-FFF2-40B4-BE49-F238E27FC236}">
                <a16:creationId xmlns:a16="http://schemas.microsoft.com/office/drawing/2014/main" id="{06EF5168-AFE6-4A34-8796-9C4514170B2D}"/>
              </a:ext>
            </a:extLst>
          </p:cNvPr>
          <p:cNvSpPr>
            <a:spLocks noGrp="1"/>
          </p:cNvSpPr>
          <p:nvPr>
            <p:ph type="body" sz="quarter" idx="10"/>
          </p:nvPr>
        </p:nvSpPr>
        <p:spPr/>
        <p:txBody>
          <a:bodyPr/>
          <a:lstStyle/>
          <a:p>
            <a:r>
              <a:rPr lang="en-US">
                <a:cs typeface="Arial"/>
              </a:rPr>
              <a:t>Conclusion</a:t>
            </a:r>
            <a:endParaRPr lang="en-US"/>
          </a:p>
        </p:txBody>
      </p:sp>
      <p:pic>
        <p:nvPicPr>
          <p:cNvPr id="7" name="Picture 7" descr="A close up of a logo&#10;&#10;Description generated with high confidence">
            <a:extLst>
              <a:ext uri="{FF2B5EF4-FFF2-40B4-BE49-F238E27FC236}">
                <a16:creationId xmlns:a16="http://schemas.microsoft.com/office/drawing/2014/main" id="{9D83676A-8FA3-4B61-A171-2E9E639B33EE}"/>
              </a:ext>
            </a:extLst>
          </p:cNvPr>
          <p:cNvPicPr>
            <a:picLocks noChangeAspect="1"/>
          </p:cNvPicPr>
          <p:nvPr/>
        </p:nvPicPr>
        <p:blipFill>
          <a:blip r:embed="rId3"/>
          <a:stretch>
            <a:fillRect/>
          </a:stretch>
        </p:blipFill>
        <p:spPr>
          <a:xfrm>
            <a:off x="14689" y="5097996"/>
            <a:ext cx="12162618" cy="1812393"/>
          </a:xfrm>
          <a:prstGeom prst="rect">
            <a:avLst/>
          </a:prstGeom>
        </p:spPr>
      </p:pic>
    </p:spTree>
    <p:extLst>
      <p:ext uri="{BB962C8B-B14F-4D97-AF65-F5344CB8AC3E}">
        <p14:creationId xmlns:p14="http://schemas.microsoft.com/office/powerpoint/2010/main" val="3954724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30753A7-F01C-45F1-90AB-B02B9A0DDA5C}"/>
              </a:ext>
            </a:extLst>
          </p:cNvPr>
          <p:cNvCxnSpPr>
            <a:cxnSpLocks/>
          </p:cNvCxnSpPr>
          <p:nvPr/>
        </p:nvCxnSpPr>
        <p:spPr>
          <a:xfrm flipH="1">
            <a:off x="5786171" y="1654615"/>
            <a:ext cx="36722" cy="4629563"/>
          </a:xfrm>
          <a:prstGeom prst="straightConnector1">
            <a:avLst/>
          </a:prstGeom>
          <a:ln w="25400">
            <a:solidFill>
              <a:schemeClr val="bg1">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5E782D1-267B-4590-B4BB-D8D068214108}"/>
              </a:ext>
            </a:extLst>
          </p:cNvPr>
          <p:cNvGrpSpPr/>
          <p:nvPr/>
        </p:nvGrpSpPr>
        <p:grpSpPr>
          <a:xfrm>
            <a:off x="6459651" y="4199814"/>
            <a:ext cx="529517" cy="413139"/>
            <a:chOff x="4791060" y="1957708"/>
            <a:chExt cx="2614664" cy="2544791"/>
          </a:xfrm>
        </p:grpSpPr>
        <p:sp>
          <p:nvSpPr>
            <p:cNvPr id="16" name="Freeform: Shape 15">
              <a:extLst>
                <a:ext uri="{FF2B5EF4-FFF2-40B4-BE49-F238E27FC236}">
                  <a16:creationId xmlns:a16="http://schemas.microsoft.com/office/drawing/2014/main" id="{3B260F5C-53D5-450D-894D-4BEF22AE4FA0}"/>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A8769F0-5E15-47E8-ACE0-127D1577EAC4}"/>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50000"/>
              </a:schemeClr>
            </a:solidFill>
            <a:ln w="9525"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C2DA1053-6C60-47DF-8B3F-4756CA4AC55F}"/>
              </a:ext>
            </a:extLst>
          </p:cNvPr>
          <p:cNvSpPr txBox="1"/>
          <p:nvPr/>
        </p:nvSpPr>
        <p:spPr>
          <a:xfrm>
            <a:off x="7353048" y="4049242"/>
            <a:ext cx="4174995" cy="738664"/>
          </a:xfrm>
          <a:prstGeom prst="rect">
            <a:avLst/>
          </a:prstGeom>
          <a:noFill/>
        </p:spPr>
        <p:txBody>
          <a:bodyPr wrap="square" rtlCol="0" anchor="t">
            <a:spAutoFit/>
          </a:bodyPr>
          <a:lstStyle/>
          <a:p>
            <a:r>
              <a:rPr lang="en-US" sz="1400">
                <a:cs typeface="Arial"/>
              </a:rPr>
              <a:t>Research occupation specific to essential workers and difference between COVID-19 deaths and co-morbidity deaths.</a:t>
            </a:r>
            <a:endParaRPr lang="en-US"/>
          </a:p>
        </p:txBody>
      </p:sp>
      <p:sp>
        <p:nvSpPr>
          <p:cNvPr id="29" name="TextBox 28">
            <a:extLst>
              <a:ext uri="{FF2B5EF4-FFF2-40B4-BE49-F238E27FC236}">
                <a16:creationId xmlns:a16="http://schemas.microsoft.com/office/drawing/2014/main" id="{98322A3A-3C8F-46D5-A4F7-30818D5EE910}"/>
              </a:ext>
            </a:extLst>
          </p:cNvPr>
          <p:cNvSpPr txBox="1"/>
          <p:nvPr/>
        </p:nvSpPr>
        <p:spPr>
          <a:xfrm>
            <a:off x="1453805" y="3089403"/>
            <a:ext cx="3945477" cy="307777"/>
          </a:xfrm>
          <a:prstGeom prst="rect">
            <a:avLst/>
          </a:prstGeom>
          <a:noFill/>
        </p:spPr>
        <p:txBody>
          <a:bodyPr wrap="square" rtlCol="0" anchor="t">
            <a:spAutoFit/>
          </a:bodyPr>
          <a:lstStyle/>
          <a:p>
            <a:r>
              <a:rPr lang="en-US" sz="1400">
                <a:cs typeface="Arial"/>
              </a:rPr>
              <a:t>Federal government data not standardized. </a:t>
            </a:r>
          </a:p>
        </p:txBody>
      </p:sp>
      <p:sp>
        <p:nvSpPr>
          <p:cNvPr id="36" name="TextBox 35">
            <a:extLst>
              <a:ext uri="{FF2B5EF4-FFF2-40B4-BE49-F238E27FC236}">
                <a16:creationId xmlns:a16="http://schemas.microsoft.com/office/drawing/2014/main" id="{EB171496-8D27-4198-A806-3CABD616B77B}"/>
              </a:ext>
            </a:extLst>
          </p:cNvPr>
          <p:cNvSpPr txBox="1"/>
          <p:nvPr/>
        </p:nvSpPr>
        <p:spPr>
          <a:xfrm>
            <a:off x="1527250" y="1781435"/>
            <a:ext cx="3945477" cy="1169551"/>
          </a:xfrm>
          <a:prstGeom prst="rect">
            <a:avLst/>
          </a:prstGeom>
          <a:noFill/>
        </p:spPr>
        <p:txBody>
          <a:bodyPr wrap="square" rtlCol="0" anchor="t">
            <a:spAutoFit/>
          </a:bodyPr>
          <a:lstStyle/>
          <a:p>
            <a:r>
              <a:rPr lang="en-US" sz="1400">
                <a:cs typeface="Arial"/>
              </a:rPr>
              <a:t>Survey: </a:t>
            </a:r>
          </a:p>
          <a:p>
            <a:pPr marL="285750" indent="-285750">
              <a:buFont typeface="Arial"/>
              <a:buChar char="•"/>
            </a:pPr>
            <a:r>
              <a:rPr lang="en-US" sz="1400">
                <a:cs typeface="Arial"/>
              </a:rPr>
              <a:t>Adjust questions </a:t>
            </a:r>
          </a:p>
          <a:p>
            <a:pPr marL="285750" indent="-285750">
              <a:buFont typeface="Arial"/>
              <a:buChar char="•"/>
            </a:pPr>
            <a:r>
              <a:rPr lang="en-US" sz="1400">
                <a:cs typeface="Arial"/>
              </a:rPr>
              <a:t>Distribute to wider audience within Cook county that reflects ethnic distribution of population.</a:t>
            </a:r>
          </a:p>
        </p:txBody>
      </p:sp>
      <p:sp>
        <p:nvSpPr>
          <p:cNvPr id="37" name="Freeform: Shape 36">
            <a:extLst>
              <a:ext uri="{FF2B5EF4-FFF2-40B4-BE49-F238E27FC236}">
                <a16:creationId xmlns:a16="http://schemas.microsoft.com/office/drawing/2014/main" id="{303CA592-D246-4CE2-BA8D-6EEFA45AF943}"/>
              </a:ext>
            </a:extLst>
          </p:cNvPr>
          <p:cNvSpPr/>
          <p:nvPr/>
        </p:nvSpPr>
        <p:spPr>
          <a:xfrm>
            <a:off x="654777" y="1924030"/>
            <a:ext cx="509776" cy="37950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sp>
        <p:nvSpPr>
          <p:cNvPr id="38" name="TextBox 37">
            <a:extLst>
              <a:ext uri="{FF2B5EF4-FFF2-40B4-BE49-F238E27FC236}">
                <a16:creationId xmlns:a16="http://schemas.microsoft.com/office/drawing/2014/main" id="{25D6CBBD-6155-40CD-AFA1-099B6A4F14FD}"/>
              </a:ext>
            </a:extLst>
          </p:cNvPr>
          <p:cNvSpPr txBox="1"/>
          <p:nvPr/>
        </p:nvSpPr>
        <p:spPr>
          <a:xfrm>
            <a:off x="1407899" y="3640242"/>
            <a:ext cx="3945477" cy="523220"/>
          </a:xfrm>
          <a:prstGeom prst="rect">
            <a:avLst/>
          </a:prstGeom>
          <a:noFill/>
        </p:spPr>
        <p:txBody>
          <a:bodyPr wrap="square" rtlCol="0" anchor="t">
            <a:spAutoFit/>
          </a:bodyPr>
          <a:lstStyle/>
          <a:p>
            <a:r>
              <a:rPr lang="en-US" sz="1400"/>
              <a:t>Normalize and validate data against different data sources more. </a:t>
            </a:r>
            <a:endParaRPr lang="en-US" sz="1400">
              <a:cs typeface="Arial"/>
            </a:endParaRPr>
          </a:p>
        </p:txBody>
      </p:sp>
      <p:sp>
        <p:nvSpPr>
          <p:cNvPr id="10" name="Text Placeholder 9">
            <a:extLst>
              <a:ext uri="{FF2B5EF4-FFF2-40B4-BE49-F238E27FC236}">
                <a16:creationId xmlns:a16="http://schemas.microsoft.com/office/drawing/2014/main" id="{998982C7-C64D-4479-ACAE-C9C9E6D998F4}"/>
              </a:ext>
            </a:extLst>
          </p:cNvPr>
          <p:cNvSpPr>
            <a:spLocks noGrp="1"/>
          </p:cNvSpPr>
          <p:nvPr>
            <p:ph type="body" sz="quarter" idx="10"/>
          </p:nvPr>
        </p:nvSpPr>
        <p:spPr>
          <a:xfrm>
            <a:off x="534020" y="57960"/>
            <a:ext cx="11372291" cy="724247"/>
          </a:xfrm>
        </p:spPr>
        <p:txBody>
          <a:bodyPr/>
          <a:lstStyle/>
          <a:p>
            <a:r>
              <a:rPr lang="en-US" sz="4000">
                <a:cs typeface="Arial"/>
              </a:rPr>
              <a:t>Lessons Learned            Recommendations</a:t>
            </a:r>
            <a:endParaRPr lang="en-US" sz="4000"/>
          </a:p>
        </p:txBody>
      </p:sp>
      <p:grpSp>
        <p:nvGrpSpPr>
          <p:cNvPr id="24" name="Group 23">
            <a:extLst>
              <a:ext uri="{FF2B5EF4-FFF2-40B4-BE49-F238E27FC236}">
                <a16:creationId xmlns:a16="http://schemas.microsoft.com/office/drawing/2014/main" id="{BEB83BBA-5974-473B-BF60-1BA77225A197}"/>
              </a:ext>
            </a:extLst>
          </p:cNvPr>
          <p:cNvGrpSpPr/>
          <p:nvPr/>
        </p:nvGrpSpPr>
        <p:grpSpPr>
          <a:xfrm>
            <a:off x="6459650" y="1849549"/>
            <a:ext cx="529517" cy="413139"/>
            <a:chOff x="4791060" y="1957708"/>
            <a:chExt cx="2614664" cy="2544791"/>
          </a:xfrm>
        </p:grpSpPr>
        <p:sp>
          <p:nvSpPr>
            <p:cNvPr id="25" name="Freeform: Shape 24">
              <a:extLst>
                <a:ext uri="{FF2B5EF4-FFF2-40B4-BE49-F238E27FC236}">
                  <a16:creationId xmlns:a16="http://schemas.microsoft.com/office/drawing/2014/main" id="{F568C120-8D1F-4DE4-843C-FA92D5C1A209}"/>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1D143F2-ECD2-4FF0-92C4-70B3458751CE}"/>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50000"/>
              </a:schemeClr>
            </a:solidFill>
            <a:ln w="9525"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7F267EEA-977E-4227-9F50-96FF39A7056E}"/>
              </a:ext>
            </a:extLst>
          </p:cNvPr>
          <p:cNvSpPr txBox="1"/>
          <p:nvPr/>
        </p:nvSpPr>
        <p:spPr>
          <a:xfrm>
            <a:off x="7343866" y="1781603"/>
            <a:ext cx="4174995" cy="523220"/>
          </a:xfrm>
          <a:prstGeom prst="rect">
            <a:avLst/>
          </a:prstGeom>
          <a:noFill/>
        </p:spPr>
        <p:txBody>
          <a:bodyPr wrap="square" rtlCol="0" anchor="t">
            <a:spAutoFit/>
          </a:bodyPr>
          <a:lstStyle/>
          <a:p>
            <a:r>
              <a:rPr lang="en-US" sz="1400">
                <a:cs typeface="Arial"/>
              </a:rPr>
              <a:t>NoSQL Database would suit recent and ever-evolving data better. </a:t>
            </a:r>
          </a:p>
        </p:txBody>
      </p:sp>
      <p:grpSp>
        <p:nvGrpSpPr>
          <p:cNvPr id="28" name="Group 27">
            <a:extLst>
              <a:ext uri="{FF2B5EF4-FFF2-40B4-BE49-F238E27FC236}">
                <a16:creationId xmlns:a16="http://schemas.microsoft.com/office/drawing/2014/main" id="{874C2B5F-314F-4F8E-B065-6481F8BF056D}"/>
              </a:ext>
            </a:extLst>
          </p:cNvPr>
          <p:cNvGrpSpPr/>
          <p:nvPr/>
        </p:nvGrpSpPr>
        <p:grpSpPr>
          <a:xfrm>
            <a:off x="6468830" y="2473838"/>
            <a:ext cx="529517" cy="413139"/>
            <a:chOff x="4791060" y="1957708"/>
            <a:chExt cx="2614664" cy="2544791"/>
          </a:xfrm>
        </p:grpSpPr>
        <p:sp>
          <p:nvSpPr>
            <p:cNvPr id="31" name="Freeform: Shape 30">
              <a:extLst>
                <a:ext uri="{FF2B5EF4-FFF2-40B4-BE49-F238E27FC236}">
                  <a16:creationId xmlns:a16="http://schemas.microsoft.com/office/drawing/2014/main" id="{E42443EC-4D0D-4CB2-BF4F-50A312FDEBFC}"/>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D187FEF-FA61-433D-ABF8-D6F0E5C7AE63}"/>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50000"/>
              </a:schemeClr>
            </a:solidFill>
            <a:ln w="9525" cap="flat">
              <a:noFill/>
              <a:prstDash val="solid"/>
              <a:miter/>
            </a:ln>
          </p:spPr>
          <p:txBody>
            <a:bodyPr rtlCol="0" anchor="ctr"/>
            <a:lstStyle/>
            <a:p>
              <a:endParaRPr lang="en-US"/>
            </a:p>
          </p:txBody>
        </p:sp>
      </p:grpSp>
      <p:sp>
        <p:nvSpPr>
          <p:cNvPr id="33" name="TextBox 32">
            <a:extLst>
              <a:ext uri="{FF2B5EF4-FFF2-40B4-BE49-F238E27FC236}">
                <a16:creationId xmlns:a16="http://schemas.microsoft.com/office/drawing/2014/main" id="{941A7CAA-50C1-457E-B455-30F0BD310988}"/>
              </a:ext>
            </a:extLst>
          </p:cNvPr>
          <p:cNvSpPr txBox="1"/>
          <p:nvPr/>
        </p:nvSpPr>
        <p:spPr>
          <a:xfrm>
            <a:off x="7353046" y="2405892"/>
            <a:ext cx="4174995" cy="954107"/>
          </a:xfrm>
          <a:prstGeom prst="rect">
            <a:avLst/>
          </a:prstGeom>
          <a:noFill/>
        </p:spPr>
        <p:txBody>
          <a:bodyPr wrap="square" rtlCol="0" anchor="t">
            <a:spAutoFit/>
          </a:bodyPr>
          <a:lstStyle/>
          <a:p>
            <a:r>
              <a:rPr lang="en-US" sz="1400">
                <a:ea typeface="+mn-lt"/>
                <a:cs typeface="+mn-lt"/>
              </a:rPr>
              <a:t>Uniform/standardized federal data collection guidelines should be implemented; specially to capture disproportionate effects on groups early on. </a:t>
            </a:r>
            <a:endParaRPr lang="en-US"/>
          </a:p>
        </p:txBody>
      </p:sp>
      <p:grpSp>
        <p:nvGrpSpPr>
          <p:cNvPr id="34" name="Group 33">
            <a:extLst>
              <a:ext uri="{FF2B5EF4-FFF2-40B4-BE49-F238E27FC236}">
                <a16:creationId xmlns:a16="http://schemas.microsoft.com/office/drawing/2014/main" id="{7E0C1F0B-C2FD-4BF2-9C35-BBFB41FEED72}"/>
              </a:ext>
            </a:extLst>
          </p:cNvPr>
          <p:cNvGrpSpPr/>
          <p:nvPr/>
        </p:nvGrpSpPr>
        <p:grpSpPr>
          <a:xfrm>
            <a:off x="6459649" y="3492898"/>
            <a:ext cx="529517" cy="413139"/>
            <a:chOff x="4791060" y="1957708"/>
            <a:chExt cx="2614664" cy="2544791"/>
          </a:xfrm>
        </p:grpSpPr>
        <p:sp>
          <p:nvSpPr>
            <p:cNvPr id="49" name="Freeform: Shape 48">
              <a:extLst>
                <a:ext uri="{FF2B5EF4-FFF2-40B4-BE49-F238E27FC236}">
                  <a16:creationId xmlns:a16="http://schemas.microsoft.com/office/drawing/2014/main" id="{4412425B-DF20-402E-9A55-DA320717EE7C}"/>
                </a:ext>
              </a:extLst>
            </p:cNvPr>
            <p:cNvSpPr/>
            <p:nvPr/>
          </p:nvSpPr>
          <p:spPr>
            <a:xfrm>
              <a:off x="4791060" y="1957708"/>
              <a:ext cx="2614664" cy="2544791"/>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6AF234D-648F-4738-8A9F-6BA1D1FAEF7F}"/>
                </a:ext>
              </a:extLst>
            </p:cNvPr>
            <p:cNvSpPr/>
            <p:nvPr/>
          </p:nvSpPr>
          <p:spPr>
            <a:xfrm>
              <a:off x="5468780" y="2511197"/>
              <a:ext cx="1277778" cy="1278335"/>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50000"/>
              </a:schemeClr>
            </a:solidFill>
            <a:ln w="9525" cap="flat">
              <a:noFill/>
              <a:prstDash val="solid"/>
              <a:miter/>
            </a:ln>
          </p:spPr>
          <p:txBody>
            <a:bodyPr rtlCol="0" anchor="ctr"/>
            <a:lstStyle/>
            <a:p>
              <a:endParaRPr lang="en-US"/>
            </a:p>
          </p:txBody>
        </p:sp>
      </p:grpSp>
      <p:sp>
        <p:nvSpPr>
          <p:cNvPr id="51" name="TextBox 50">
            <a:extLst>
              <a:ext uri="{FF2B5EF4-FFF2-40B4-BE49-F238E27FC236}">
                <a16:creationId xmlns:a16="http://schemas.microsoft.com/office/drawing/2014/main" id="{D702CEE9-48AB-4B50-8D76-B17AB57166F3}"/>
              </a:ext>
            </a:extLst>
          </p:cNvPr>
          <p:cNvSpPr txBox="1"/>
          <p:nvPr/>
        </p:nvSpPr>
        <p:spPr>
          <a:xfrm>
            <a:off x="7307142" y="3544301"/>
            <a:ext cx="4174995" cy="307777"/>
          </a:xfrm>
          <a:prstGeom prst="rect">
            <a:avLst/>
          </a:prstGeom>
          <a:noFill/>
        </p:spPr>
        <p:txBody>
          <a:bodyPr wrap="square" rtlCol="0" anchor="t">
            <a:spAutoFit/>
          </a:bodyPr>
          <a:lstStyle/>
          <a:p>
            <a:r>
              <a:rPr lang="en-US" sz="1400">
                <a:cs typeface="Arial"/>
              </a:rPr>
              <a:t>Web scrape data daily to capture data timeline.</a:t>
            </a:r>
          </a:p>
        </p:txBody>
      </p:sp>
      <p:sp>
        <p:nvSpPr>
          <p:cNvPr id="54" name="Freeform: Shape 53">
            <a:extLst>
              <a:ext uri="{FF2B5EF4-FFF2-40B4-BE49-F238E27FC236}">
                <a16:creationId xmlns:a16="http://schemas.microsoft.com/office/drawing/2014/main" id="{B9271E11-22CC-4F8A-86BC-C556B54CFDFB}"/>
              </a:ext>
            </a:extLst>
          </p:cNvPr>
          <p:cNvSpPr/>
          <p:nvPr/>
        </p:nvSpPr>
        <p:spPr>
          <a:xfrm>
            <a:off x="654776" y="3053258"/>
            <a:ext cx="509776" cy="37950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64086D40-C69B-4ADD-ACAE-C7975430CC97}"/>
              </a:ext>
            </a:extLst>
          </p:cNvPr>
          <p:cNvSpPr/>
          <p:nvPr/>
        </p:nvSpPr>
        <p:spPr>
          <a:xfrm>
            <a:off x="654777" y="3668368"/>
            <a:ext cx="509776" cy="37950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cs typeface="Arial"/>
            </a:endParaRPr>
          </a:p>
        </p:txBody>
      </p:sp>
      <p:sp>
        <p:nvSpPr>
          <p:cNvPr id="2" name="TextBox 1">
            <a:extLst>
              <a:ext uri="{FF2B5EF4-FFF2-40B4-BE49-F238E27FC236}">
                <a16:creationId xmlns:a16="http://schemas.microsoft.com/office/drawing/2014/main" id="{6652EDB7-9B54-446D-8EC8-05CED2684093}"/>
              </a:ext>
            </a:extLst>
          </p:cNvPr>
          <p:cNvSpPr txBox="1"/>
          <p:nvPr/>
        </p:nvSpPr>
        <p:spPr>
          <a:xfrm>
            <a:off x="1345096" y="4499113"/>
            <a:ext cx="440634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Arial Unicode MS"/>
                <a:cs typeface="+mn-lt"/>
              </a:rPr>
              <a:t>Using Python try/except for big data sets makes it hard to distinguish researcher error from missing/anomalous data</a:t>
            </a:r>
            <a:endParaRPr lang="en-US" sz="1400">
              <a:cs typeface="Arial"/>
            </a:endParaRPr>
          </a:p>
        </p:txBody>
      </p:sp>
      <p:sp>
        <p:nvSpPr>
          <p:cNvPr id="30" name="Freeform: Shape 29">
            <a:extLst>
              <a:ext uri="{FF2B5EF4-FFF2-40B4-BE49-F238E27FC236}">
                <a16:creationId xmlns:a16="http://schemas.microsoft.com/office/drawing/2014/main" id="{37A121B7-AD3D-425C-B74D-D0FF26F00908}"/>
              </a:ext>
            </a:extLst>
          </p:cNvPr>
          <p:cNvSpPr/>
          <p:nvPr/>
        </p:nvSpPr>
        <p:spPr>
          <a:xfrm>
            <a:off x="654776" y="4768297"/>
            <a:ext cx="509776" cy="37950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p>
            <a:endParaRPr lang="en-US">
              <a:cs typeface="Arial"/>
            </a:endParaRPr>
          </a:p>
        </p:txBody>
      </p:sp>
      <p:sp>
        <p:nvSpPr>
          <p:cNvPr id="35" name="TextBox 1">
            <a:extLst>
              <a:ext uri="{FF2B5EF4-FFF2-40B4-BE49-F238E27FC236}">
                <a16:creationId xmlns:a16="http://schemas.microsoft.com/office/drawing/2014/main" id="{8DA88035-5ADF-4536-987E-3439686656F1}"/>
              </a:ext>
            </a:extLst>
          </p:cNvPr>
          <p:cNvSpPr txBox="1"/>
          <p:nvPr/>
        </p:nvSpPr>
        <p:spPr>
          <a:xfrm>
            <a:off x="1345096" y="4499113"/>
            <a:ext cx="440634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ea typeface="Arial Unicode MS"/>
                <a:cs typeface="+mn-lt"/>
              </a:rPr>
              <a:t>Using Python try/except for big data sets makes it hard to distinguish researcher error from missing/anomalous data</a:t>
            </a:r>
            <a:endParaRPr lang="en-US" sz="1400">
              <a:cs typeface="Arial"/>
            </a:endParaRPr>
          </a:p>
        </p:txBody>
      </p:sp>
      <p:sp>
        <p:nvSpPr>
          <p:cNvPr id="39" name="Freeform: Shape 38">
            <a:extLst>
              <a:ext uri="{FF2B5EF4-FFF2-40B4-BE49-F238E27FC236}">
                <a16:creationId xmlns:a16="http://schemas.microsoft.com/office/drawing/2014/main" id="{E5BC5469-15B3-4DFC-B8ED-38E82C6EFFA8}"/>
              </a:ext>
            </a:extLst>
          </p:cNvPr>
          <p:cNvSpPr/>
          <p:nvPr/>
        </p:nvSpPr>
        <p:spPr>
          <a:xfrm>
            <a:off x="654776" y="4768297"/>
            <a:ext cx="509776" cy="37950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2"/>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cs typeface="Arial"/>
            </a:endParaRPr>
          </a:p>
        </p:txBody>
      </p:sp>
      <p:sp>
        <p:nvSpPr>
          <p:cNvPr id="40" name="TextBox 1">
            <a:extLst>
              <a:ext uri="{FF2B5EF4-FFF2-40B4-BE49-F238E27FC236}">
                <a16:creationId xmlns:a16="http://schemas.microsoft.com/office/drawing/2014/main" id="{6CABD6E7-1EF1-4BE2-B361-7B3A1BB82B72}"/>
              </a:ext>
            </a:extLst>
          </p:cNvPr>
          <p:cNvSpPr txBox="1"/>
          <p:nvPr/>
        </p:nvSpPr>
        <p:spPr>
          <a:xfrm>
            <a:off x="7341704" y="5174973"/>
            <a:ext cx="4419599"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cs typeface="Arial"/>
              </a:rPr>
              <a:t>Develop data checks to perform before running the cleaning code. Only run the cleaning code on data that is known to be valid.</a:t>
            </a:r>
          </a:p>
        </p:txBody>
      </p:sp>
      <p:grpSp>
        <p:nvGrpSpPr>
          <p:cNvPr id="43" name="Group 42">
            <a:extLst>
              <a:ext uri="{FF2B5EF4-FFF2-40B4-BE49-F238E27FC236}">
                <a16:creationId xmlns:a16="http://schemas.microsoft.com/office/drawing/2014/main" id="{F49027FD-786C-4CCC-95E0-C6FD88458FB1}"/>
              </a:ext>
            </a:extLst>
          </p:cNvPr>
          <p:cNvGrpSpPr/>
          <p:nvPr/>
        </p:nvGrpSpPr>
        <p:grpSpPr>
          <a:xfrm>
            <a:off x="6525911" y="5233483"/>
            <a:ext cx="529517" cy="413139"/>
            <a:chOff x="4398438" y="7426835"/>
            <a:chExt cx="2614664" cy="2544790"/>
          </a:xfrm>
        </p:grpSpPr>
        <p:sp>
          <p:nvSpPr>
            <p:cNvPr id="44" name="Freeform: Shape 43">
              <a:extLst>
                <a:ext uri="{FF2B5EF4-FFF2-40B4-BE49-F238E27FC236}">
                  <a16:creationId xmlns:a16="http://schemas.microsoft.com/office/drawing/2014/main" id="{076B9B70-6C4A-4A20-BCA3-B46605103FB1}"/>
                </a:ext>
              </a:extLst>
            </p:cNvPr>
            <p:cNvSpPr/>
            <p:nvPr/>
          </p:nvSpPr>
          <p:spPr>
            <a:xfrm>
              <a:off x="4398438" y="7426835"/>
              <a:ext cx="2614664" cy="2544790"/>
            </a:xfrm>
            <a:custGeom>
              <a:avLst/>
              <a:gdLst>
                <a:gd name="connsiteX0" fmla="*/ 2526997 w 2614664"/>
                <a:gd name="connsiteY0" fmla="*/ 1556472 h 2544791"/>
                <a:gd name="connsiteX1" fmla="*/ 2354594 w 2614664"/>
                <a:gd name="connsiteY1" fmla="*/ 1579332 h 2544791"/>
                <a:gd name="connsiteX2" fmla="*/ 2294587 w 2614664"/>
                <a:gd name="connsiteY2" fmla="*/ 1542184 h 2544791"/>
                <a:gd name="connsiteX3" fmla="*/ 1981214 w 2614664"/>
                <a:gd name="connsiteY3" fmla="*/ 1332634 h 2544791"/>
                <a:gd name="connsiteX4" fmla="*/ 1971689 w 2614664"/>
                <a:gd name="connsiteY4" fmla="*/ 1289772 h 2544791"/>
                <a:gd name="connsiteX5" fmla="*/ 1954544 w 2614664"/>
                <a:gd name="connsiteY5" fmla="*/ 1022119 h 2544791"/>
                <a:gd name="connsiteX6" fmla="*/ 1953592 w 2614664"/>
                <a:gd name="connsiteY6" fmla="*/ 985924 h 2544791"/>
                <a:gd name="connsiteX7" fmla="*/ 2126947 w 2614664"/>
                <a:gd name="connsiteY7" fmla="*/ 931632 h 2544791"/>
                <a:gd name="connsiteX8" fmla="*/ 2157427 w 2614664"/>
                <a:gd name="connsiteY8" fmla="*/ 960207 h 2544791"/>
                <a:gd name="connsiteX9" fmla="*/ 2351737 w 2614664"/>
                <a:gd name="connsiteY9" fmla="*/ 997354 h 2544791"/>
                <a:gd name="connsiteX10" fmla="*/ 2426984 w 2614664"/>
                <a:gd name="connsiteY10" fmla="*/ 814474 h 2544791"/>
                <a:gd name="connsiteX11" fmla="*/ 2267917 w 2614664"/>
                <a:gd name="connsiteY11" fmla="*/ 703984 h 2544791"/>
                <a:gd name="connsiteX12" fmla="*/ 2124089 w 2614664"/>
                <a:gd name="connsiteY12" fmla="*/ 838287 h 2544791"/>
                <a:gd name="connsiteX13" fmla="*/ 2097419 w 2614664"/>
                <a:gd name="connsiteY13" fmla="*/ 884007 h 2544791"/>
                <a:gd name="connsiteX14" fmla="*/ 2097419 w 2614664"/>
                <a:gd name="connsiteY14" fmla="*/ 884007 h 2544791"/>
                <a:gd name="connsiteX15" fmla="*/ 2029792 w 2614664"/>
                <a:gd name="connsiteY15" fmla="*/ 902104 h 2544791"/>
                <a:gd name="connsiteX16" fmla="*/ 1917397 w 2614664"/>
                <a:gd name="connsiteY16" fmla="*/ 925917 h 2544791"/>
                <a:gd name="connsiteX17" fmla="*/ 1917397 w 2614664"/>
                <a:gd name="connsiteY17" fmla="*/ 925917 h 2544791"/>
                <a:gd name="connsiteX18" fmla="*/ 1706894 w 2614664"/>
                <a:gd name="connsiteY18" fmla="*/ 663027 h 2544791"/>
                <a:gd name="connsiteX19" fmla="*/ 1669747 w 2614664"/>
                <a:gd name="connsiteY19" fmla="*/ 627784 h 2544791"/>
                <a:gd name="connsiteX20" fmla="*/ 1879297 w 2614664"/>
                <a:gd name="connsiteY20" fmla="*/ 304887 h 2544791"/>
                <a:gd name="connsiteX21" fmla="*/ 1916444 w 2614664"/>
                <a:gd name="connsiteY21" fmla="*/ 309649 h 2544791"/>
                <a:gd name="connsiteX22" fmla="*/ 2093609 w 2614664"/>
                <a:gd name="connsiteY22" fmla="*/ 212494 h 2544791"/>
                <a:gd name="connsiteX23" fmla="*/ 2027887 w 2614664"/>
                <a:gd name="connsiteY23" fmla="*/ 21994 h 2544791"/>
                <a:gd name="connsiteX24" fmla="*/ 1832624 w 2614664"/>
                <a:gd name="connsiteY24" fmla="*/ 51522 h 2544791"/>
                <a:gd name="connsiteX25" fmla="*/ 1829767 w 2614664"/>
                <a:gd name="connsiteY25" fmla="*/ 255357 h 2544791"/>
                <a:gd name="connsiteX26" fmla="*/ 1810717 w 2614664"/>
                <a:gd name="connsiteY26" fmla="*/ 306792 h 2544791"/>
                <a:gd name="connsiteX27" fmla="*/ 1620217 w 2614664"/>
                <a:gd name="connsiteY27" fmla="*/ 606829 h 2544791"/>
                <a:gd name="connsiteX28" fmla="*/ 1307797 w 2614664"/>
                <a:gd name="connsiteY28" fmla="*/ 535392 h 2544791"/>
                <a:gd name="connsiteX29" fmla="*/ 1251599 w 2614664"/>
                <a:gd name="connsiteY29" fmla="*/ 520152 h 2544791"/>
                <a:gd name="connsiteX30" fmla="*/ 1283032 w 2614664"/>
                <a:gd name="connsiteY30" fmla="*/ 447762 h 2544791"/>
                <a:gd name="connsiteX31" fmla="*/ 1363042 w 2614664"/>
                <a:gd name="connsiteY31" fmla="*/ 322032 h 2544791"/>
                <a:gd name="connsiteX32" fmla="*/ 1238264 w 2614664"/>
                <a:gd name="connsiteY32" fmla="*/ 160107 h 2544791"/>
                <a:gd name="connsiteX33" fmla="*/ 1059194 w 2614664"/>
                <a:gd name="connsiteY33" fmla="*/ 265834 h 2544791"/>
                <a:gd name="connsiteX34" fmla="*/ 1149682 w 2614664"/>
                <a:gd name="connsiteY34" fmla="*/ 455382 h 2544791"/>
                <a:gd name="connsiteX35" fmla="*/ 1191592 w 2614664"/>
                <a:gd name="connsiteY35" fmla="*/ 523962 h 2544791"/>
                <a:gd name="connsiteX36" fmla="*/ 1144919 w 2614664"/>
                <a:gd name="connsiteY36" fmla="*/ 558252 h 2544791"/>
                <a:gd name="connsiteX37" fmla="*/ 901079 w 2614664"/>
                <a:gd name="connsiteY37" fmla="*/ 682077 h 2544791"/>
                <a:gd name="connsiteX38" fmla="*/ 901079 w 2614664"/>
                <a:gd name="connsiteY38" fmla="*/ 682077 h 2544791"/>
                <a:gd name="connsiteX39" fmla="*/ 685814 w 2614664"/>
                <a:gd name="connsiteY39" fmla="*/ 312507 h 2544791"/>
                <a:gd name="connsiteX40" fmla="*/ 677242 w 2614664"/>
                <a:gd name="connsiteY40" fmla="*/ 281074 h 2544791"/>
                <a:gd name="connsiteX41" fmla="*/ 674384 w 2614664"/>
                <a:gd name="connsiteY41" fmla="*/ 53427 h 2544791"/>
                <a:gd name="connsiteX42" fmla="*/ 450547 w 2614664"/>
                <a:gd name="connsiteY42" fmla="*/ 69619 h 2544791"/>
                <a:gd name="connsiteX43" fmla="*/ 472454 w 2614664"/>
                <a:gd name="connsiteY43" fmla="*/ 290599 h 2544791"/>
                <a:gd name="connsiteX44" fmla="*/ 621044 w 2614664"/>
                <a:gd name="connsiteY44" fmla="*/ 320127 h 2544791"/>
                <a:gd name="connsiteX45" fmla="*/ 832499 w 2614664"/>
                <a:gd name="connsiteY45" fmla="*/ 681124 h 2544791"/>
                <a:gd name="connsiteX46" fmla="*/ 848692 w 2614664"/>
                <a:gd name="connsiteY46" fmla="*/ 728749 h 2544791"/>
                <a:gd name="connsiteX47" fmla="*/ 848692 w 2614664"/>
                <a:gd name="connsiteY47" fmla="*/ 728749 h 2544791"/>
                <a:gd name="connsiteX48" fmla="*/ 688672 w 2614664"/>
                <a:gd name="connsiteY48" fmla="*/ 986877 h 2544791"/>
                <a:gd name="connsiteX49" fmla="*/ 524842 w 2614664"/>
                <a:gd name="connsiteY49" fmla="*/ 894484 h 2544791"/>
                <a:gd name="connsiteX50" fmla="*/ 518174 w 2614664"/>
                <a:gd name="connsiteY50" fmla="*/ 850669 h 2544791"/>
                <a:gd name="connsiteX51" fmla="*/ 500077 w 2614664"/>
                <a:gd name="connsiteY51" fmla="*/ 744942 h 2544791"/>
                <a:gd name="connsiteX52" fmla="*/ 281954 w 2614664"/>
                <a:gd name="connsiteY52" fmla="*/ 690649 h 2544791"/>
                <a:gd name="connsiteX53" fmla="*/ 239092 w 2614664"/>
                <a:gd name="connsiteY53" fmla="*/ 915439 h 2544791"/>
                <a:gd name="connsiteX54" fmla="*/ 468644 w 2614664"/>
                <a:gd name="connsiteY54" fmla="*/ 937347 h 2544791"/>
                <a:gd name="connsiteX55" fmla="*/ 667717 w 2614664"/>
                <a:gd name="connsiteY55" fmla="*/ 1055457 h 2544791"/>
                <a:gd name="connsiteX56" fmla="*/ 667717 w 2614664"/>
                <a:gd name="connsiteY56" fmla="*/ 1055457 h 2544791"/>
                <a:gd name="connsiteX57" fmla="*/ 667717 w 2614664"/>
                <a:gd name="connsiteY57" fmla="*/ 1055457 h 2544791"/>
                <a:gd name="connsiteX58" fmla="*/ 662002 w 2614664"/>
                <a:gd name="connsiteY58" fmla="*/ 1301202 h 2544791"/>
                <a:gd name="connsiteX59" fmla="*/ 621044 w 2614664"/>
                <a:gd name="connsiteY59" fmla="*/ 1322157 h 2544791"/>
                <a:gd name="connsiteX60" fmla="*/ 307672 w 2614664"/>
                <a:gd name="connsiteY60" fmla="*/ 1342159 h 2544791"/>
                <a:gd name="connsiteX61" fmla="*/ 307672 w 2614664"/>
                <a:gd name="connsiteY61" fmla="*/ 1342159 h 2544791"/>
                <a:gd name="connsiteX62" fmla="*/ 307672 w 2614664"/>
                <a:gd name="connsiteY62" fmla="*/ 1342159 h 2544791"/>
                <a:gd name="connsiteX63" fmla="*/ 298147 w 2614664"/>
                <a:gd name="connsiteY63" fmla="*/ 1320252 h 2544791"/>
                <a:gd name="connsiteX64" fmla="*/ 119077 w 2614664"/>
                <a:gd name="connsiteY64" fmla="*/ 1229764 h 2544791"/>
                <a:gd name="connsiteX65" fmla="*/ 14 w 2614664"/>
                <a:gd name="connsiteY65" fmla="*/ 1385974 h 2544791"/>
                <a:gd name="connsiteX66" fmla="*/ 122887 w 2614664"/>
                <a:gd name="connsiteY66" fmla="*/ 1534564 h 2544791"/>
                <a:gd name="connsiteX67" fmla="*/ 298147 w 2614664"/>
                <a:gd name="connsiteY67" fmla="*/ 1438362 h 2544791"/>
                <a:gd name="connsiteX68" fmla="*/ 354344 w 2614664"/>
                <a:gd name="connsiteY68" fmla="*/ 1400262 h 2544791"/>
                <a:gd name="connsiteX69" fmla="*/ 401969 w 2614664"/>
                <a:gd name="connsiteY69" fmla="*/ 1395499 h 2544791"/>
                <a:gd name="connsiteX70" fmla="*/ 627712 w 2614664"/>
                <a:gd name="connsiteY70" fmla="*/ 1382164 h 2544791"/>
                <a:gd name="connsiteX71" fmla="*/ 661049 w 2614664"/>
                <a:gd name="connsiteY71" fmla="*/ 1378354 h 2544791"/>
                <a:gd name="connsiteX72" fmla="*/ 690577 w 2614664"/>
                <a:gd name="connsiteY72" fmla="*/ 1417407 h 2544791"/>
                <a:gd name="connsiteX73" fmla="*/ 778207 w 2614664"/>
                <a:gd name="connsiteY73" fmla="*/ 1585999 h 2544791"/>
                <a:gd name="connsiteX74" fmla="*/ 778207 w 2614664"/>
                <a:gd name="connsiteY74" fmla="*/ 1720302 h 2544791"/>
                <a:gd name="connsiteX75" fmla="*/ 687719 w 2614664"/>
                <a:gd name="connsiteY75" fmla="*/ 1762212 h 2544791"/>
                <a:gd name="connsiteX76" fmla="*/ 528652 w 2614664"/>
                <a:gd name="connsiteY76" fmla="*/ 1857462 h 2544791"/>
                <a:gd name="connsiteX77" fmla="*/ 580087 w 2614664"/>
                <a:gd name="connsiteY77" fmla="*/ 2040342 h 2544791"/>
                <a:gd name="connsiteX78" fmla="*/ 766777 w 2614664"/>
                <a:gd name="connsiteY78" fmla="*/ 2040342 h 2544791"/>
                <a:gd name="connsiteX79" fmla="*/ 816307 w 2614664"/>
                <a:gd name="connsiteY79" fmla="*/ 1858414 h 2544791"/>
                <a:gd name="connsiteX80" fmla="*/ 830594 w 2614664"/>
                <a:gd name="connsiteY80" fmla="*/ 1746019 h 2544791"/>
                <a:gd name="connsiteX81" fmla="*/ 852502 w 2614664"/>
                <a:gd name="connsiteY81" fmla="*/ 1714587 h 2544791"/>
                <a:gd name="connsiteX82" fmla="*/ 896317 w 2614664"/>
                <a:gd name="connsiteY82" fmla="*/ 1709824 h 2544791"/>
                <a:gd name="connsiteX83" fmla="*/ 1135394 w 2614664"/>
                <a:gd name="connsiteY83" fmla="*/ 1834602 h 2544791"/>
                <a:gd name="connsiteX84" fmla="*/ 1163969 w 2614664"/>
                <a:gd name="connsiteY84" fmla="*/ 1861272 h 2544791"/>
                <a:gd name="connsiteX85" fmla="*/ 1160159 w 2614664"/>
                <a:gd name="connsiteY85" fmla="*/ 1885084 h 2544791"/>
                <a:gd name="connsiteX86" fmla="*/ 1119202 w 2614664"/>
                <a:gd name="connsiteY86" fmla="*/ 2216554 h 2544791"/>
                <a:gd name="connsiteX87" fmla="*/ 1081102 w 2614664"/>
                <a:gd name="connsiteY87" fmla="*/ 2238462 h 2544791"/>
                <a:gd name="connsiteX88" fmla="*/ 999187 w 2614664"/>
                <a:gd name="connsiteY88" fmla="*/ 2292754 h 2544791"/>
                <a:gd name="connsiteX89" fmla="*/ 1035382 w 2614664"/>
                <a:gd name="connsiteY89" fmla="*/ 2518497 h 2544791"/>
                <a:gd name="connsiteX90" fmla="*/ 1258267 w 2614664"/>
                <a:gd name="connsiteY90" fmla="*/ 2466109 h 2544791"/>
                <a:gd name="connsiteX91" fmla="*/ 1176352 w 2614664"/>
                <a:gd name="connsiteY91" fmla="*/ 2243224 h 2544791"/>
                <a:gd name="connsiteX92" fmla="*/ 1223024 w 2614664"/>
                <a:gd name="connsiteY92" fmla="*/ 1853652 h 2544791"/>
                <a:gd name="connsiteX93" fmla="*/ 1584974 w 2614664"/>
                <a:gd name="connsiteY93" fmla="*/ 1801264 h 2544791"/>
                <a:gd name="connsiteX94" fmla="*/ 1584974 w 2614664"/>
                <a:gd name="connsiteY94" fmla="*/ 1801264 h 2544791"/>
                <a:gd name="connsiteX95" fmla="*/ 1584974 w 2614664"/>
                <a:gd name="connsiteY95" fmla="*/ 1801264 h 2544791"/>
                <a:gd name="connsiteX96" fmla="*/ 1805954 w 2614664"/>
                <a:gd name="connsiteY96" fmla="*/ 2062249 h 2544791"/>
                <a:gd name="connsiteX97" fmla="*/ 1790714 w 2614664"/>
                <a:gd name="connsiteY97" fmla="*/ 2086062 h 2544791"/>
                <a:gd name="connsiteX98" fmla="*/ 1825004 w 2614664"/>
                <a:gd name="connsiteY98" fmla="*/ 2276562 h 2544791"/>
                <a:gd name="connsiteX99" fmla="*/ 2018362 w 2614664"/>
                <a:gd name="connsiteY99" fmla="*/ 2286087 h 2544791"/>
                <a:gd name="connsiteX100" fmla="*/ 2072654 w 2614664"/>
                <a:gd name="connsiteY100" fmla="*/ 2100349 h 2544791"/>
                <a:gd name="connsiteX101" fmla="*/ 1904062 w 2614664"/>
                <a:gd name="connsiteY101" fmla="*/ 2005099 h 2544791"/>
                <a:gd name="connsiteX102" fmla="*/ 1848817 w 2614664"/>
                <a:gd name="connsiteY102" fmla="*/ 2015577 h 2544791"/>
                <a:gd name="connsiteX103" fmla="*/ 1810717 w 2614664"/>
                <a:gd name="connsiteY103" fmla="*/ 1966999 h 2544791"/>
                <a:gd name="connsiteX104" fmla="*/ 1650697 w 2614664"/>
                <a:gd name="connsiteY104" fmla="*/ 1766974 h 2544791"/>
                <a:gd name="connsiteX105" fmla="*/ 1946924 w 2614664"/>
                <a:gd name="connsiteY105" fmla="*/ 1391689 h 2544791"/>
                <a:gd name="connsiteX106" fmla="*/ 1946924 w 2614664"/>
                <a:gd name="connsiteY106" fmla="*/ 1391689 h 2544791"/>
                <a:gd name="connsiteX107" fmla="*/ 1996454 w 2614664"/>
                <a:gd name="connsiteY107" fmla="*/ 1408834 h 2544791"/>
                <a:gd name="connsiteX108" fmla="*/ 2308874 w 2614664"/>
                <a:gd name="connsiteY108" fmla="*/ 1622194 h 2544791"/>
                <a:gd name="connsiteX109" fmla="*/ 2308874 w 2614664"/>
                <a:gd name="connsiteY109" fmla="*/ 1622194 h 2544791"/>
                <a:gd name="connsiteX110" fmla="*/ 2304112 w 2614664"/>
                <a:gd name="connsiteY110" fmla="*/ 1682202 h 2544791"/>
                <a:gd name="connsiteX111" fmla="*/ 2456512 w 2614664"/>
                <a:gd name="connsiteY111" fmla="*/ 1851747 h 2544791"/>
                <a:gd name="connsiteX112" fmla="*/ 2614627 w 2614664"/>
                <a:gd name="connsiteY112" fmla="*/ 1691727 h 2544791"/>
                <a:gd name="connsiteX113" fmla="*/ 2526997 w 2614664"/>
                <a:gd name="connsiteY113" fmla="*/ 1556472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2614664" h="2544791">
                  <a:moveTo>
                    <a:pt x="2526997" y="1556472"/>
                  </a:moveTo>
                  <a:cubicBezTo>
                    <a:pt x="2465084" y="1526944"/>
                    <a:pt x="2406982" y="1536469"/>
                    <a:pt x="2354594" y="1579332"/>
                  </a:cubicBezTo>
                  <a:cubicBezTo>
                    <a:pt x="2334592" y="1566949"/>
                    <a:pt x="2314589" y="1554567"/>
                    <a:pt x="2294587" y="1542184"/>
                  </a:cubicBezTo>
                  <a:cubicBezTo>
                    <a:pt x="2189812" y="1472652"/>
                    <a:pt x="2091704" y="1394547"/>
                    <a:pt x="1981214" y="1332634"/>
                  </a:cubicBezTo>
                  <a:cubicBezTo>
                    <a:pt x="1965022" y="1321204"/>
                    <a:pt x="1969784" y="1305012"/>
                    <a:pt x="1971689" y="1289772"/>
                  </a:cubicBezTo>
                  <a:cubicBezTo>
                    <a:pt x="1982167" y="1199284"/>
                    <a:pt x="1978357" y="1109749"/>
                    <a:pt x="1954544" y="1022119"/>
                  </a:cubicBezTo>
                  <a:cubicBezTo>
                    <a:pt x="1951687" y="1010689"/>
                    <a:pt x="1943114" y="998307"/>
                    <a:pt x="1953592" y="985924"/>
                  </a:cubicBezTo>
                  <a:cubicBezTo>
                    <a:pt x="2012647" y="971637"/>
                    <a:pt x="2070749" y="955444"/>
                    <a:pt x="2126947" y="931632"/>
                  </a:cubicBezTo>
                  <a:cubicBezTo>
                    <a:pt x="2142187" y="935442"/>
                    <a:pt x="2147902" y="949729"/>
                    <a:pt x="2157427" y="960207"/>
                  </a:cubicBezTo>
                  <a:cubicBezTo>
                    <a:pt x="2208862" y="1018309"/>
                    <a:pt x="2285062" y="1032597"/>
                    <a:pt x="2351737" y="997354"/>
                  </a:cubicBezTo>
                  <a:cubicBezTo>
                    <a:pt x="2416507" y="962112"/>
                    <a:pt x="2447939" y="886864"/>
                    <a:pt x="2426984" y="814474"/>
                  </a:cubicBezTo>
                  <a:cubicBezTo>
                    <a:pt x="2406982" y="745894"/>
                    <a:pt x="2338402" y="698269"/>
                    <a:pt x="2267917" y="703984"/>
                  </a:cubicBezTo>
                  <a:cubicBezTo>
                    <a:pt x="2193622" y="708747"/>
                    <a:pt x="2136472" y="762087"/>
                    <a:pt x="2124089" y="838287"/>
                  </a:cubicBezTo>
                  <a:cubicBezTo>
                    <a:pt x="2121232" y="857337"/>
                    <a:pt x="2121232" y="877339"/>
                    <a:pt x="2097419" y="884007"/>
                  </a:cubicBezTo>
                  <a:lnTo>
                    <a:pt x="2097419" y="884007"/>
                  </a:lnTo>
                  <a:cubicBezTo>
                    <a:pt x="2074559" y="889722"/>
                    <a:pt x="2052652" y="897342"/>
                    <a:pt x="2029792" y="902104"/>
                  </a:cubicBezTo>
                  <a:cubicBezTo>
                    <a:pt x="1991692" y="909724"/>
                    <a:pt x="1958354" y="936394"/>
                    <a:pt x="1917397" y="925917"/>
                  </a:cubicBezTo>
                  <a:cubicBezTo>
                    <a:pt x="1917397" y="925917"/>
                    <a:pt x="1917397" y="925917"/>
                    <a:pt x="1917397" y="925917"/>
                  </a:cubicBezTo>
                  <a:cubicBezTo>
                    <a:pt x="1873582" y="817332"/>
                    <a:pt x="1799287" y="732559"/>
                    <a:pt x="1706894" y="663027"/>
                  </a:cubicBezTo>
                  <a:cubicBezTo>
                    <a:pt x="1693559" y="652549"/>
                    <a:pt x="1674509" y="647787"/>
                    <a:pt x="1669747" y="627784"/>
                  </a:cubicBezTo>
                  <a:cubicBezTo>
                    <a:pt x="1744994" y="523962"/>
                    <a:pt x="1814527" y="416329"/>
                    <a:pt x="1879297" y="304887"/>
                  </a:cubicBezTo>
                  <a:cubicBezTo>
                    <a:pt x="1891679" y="306792"/>
                    <a:pt x="1904062" y="307744"/>
                    <a:pt x="1916444" y="309649"/>
                  </a:cubicBezTo>
                  <a:cubicBezTo>
                    <a:pt x="1994549" y="322032"/>
                    <a:pt x="2065987" y="282979"/>
                    <a:pt x="2093609" y="212494"/>
                  </a:cubicBezTo>
                  <a:cubicBezTo>
                    <a:pt x="2121232" y="141057"/>
                    <a:pt x="2092657" y="61047"/>
                    <a:pt x="2027887" y="21994"/>
                  </a:cubicBezTo>
                  <a:cubicBezTo>
                    <a:pt x="1963117" y="-16106"/>
                    <a:pt x="1882154" y="-3723"/>
                    <a:pt x="1832624" y="51522"/>
                  </a:cubicBezTo>
                  <a:cubicBezTo>
                    <a:pt x="1780237" y="109624"/>
                    <a:pt x="1779284" y="189634"/>
                    <a:pt x="1829767" y="255357"/>
                  </a:cubicBezTo>
                  <a:cubicBezTo>
                    <a:pt x="1836434" y="277264"/>
                    <a:pt x="1820242" y="290599"/>
                    <a:pt x="1810717" y="306792"/>
                  </a:cubicBezTo>
                  <a:cubicBezTo>
                    <a:pt x="1747852" y="406804"/>
                    <a:pt x="1684034" y="506817"/>
                    <a:pt x="1620217" y="606829"/>
                  </a:cubicBezTo>
                  <a:cubicBezTo>
                    <a:pt x="1521157" y="562062"/>
                    <a:pt x="1417334" y="534439"/>
                    <a:pt x="1307797" y="535392"/>
                  </a:cubicBezTo>
                  <a:cubicBezTo>
                    <a:pt x="1288747" y="535392"/>
                    <a:pt x="1260172" y="553489"/>
                    <a:pt x="1251599" y="520152"/>
                  </a:cubicBezTo>
                  <a:cubicBezTo>
                    <a:pt x="1243979" y="490624"/>
                    <a:pt x="1244932" y="463954"/>
                    <a:pt x="1283032" y="447762"/>
                  </a:cubicBezTo>
                  <a:cubicBezTo>
                    <a:pt x="1334467" y="424902"/>
                    <a:pt x="1359232" y="378229"/>
                    <a:pt x="1363042" y="322032"/>
                  </a:cubicBezTo>
                  <a:cubicBezTo>
                    <a:pt x="1367804" y="243927"/>
                    <a:pt x="1313512" y="174394"/>
                    <a:pt x="1238264" y="160107"/>
                  </a:cubicBezTo>
                  <a:cubicBezTo>
                    <a:pt x="1158254" y="144867"/>
                    <a:pt x="1083007" y="189634"/>
                    <a:pt x="1059194" y="265834"/>
                  </a:cubicBezTo>
                  <a:cubicBezTo>
                    <a:pt x="1034429" y="343939"/>
                    <a:pt x="1070624" y="427759"/>
                    <a:pt x="1149682" y="455382"/>
                  </a:cubicBezTo>
                  <a:cubicBezTo>
                    <a:pt x="1189687" y="469669"/>
                    <a:pt x="1189687" y="493482"/>
                    <a:pt x="1191592" y="523962"/>
                  </a:cubicBezTo>
                  <a:cubicBezTo>
                    <a:pt x="1193497" y="559204"/>
                    <a:pt x="1163017" y="553489"/>
                    <a:pt x="1144919" y="558252"/>
                  </a:cubicBezTo>
                  <a:cubicBezTo>
                    <a:pt x="1055384" y="583017"/>
                    <a:pt x="973469" y="623022"/>
                    <a:pt x="901079" y="682077"/>
                  </a:cubicBezTo>
                  <a:lnTo>
                    <a:pt x="901079" y="682077"/>
                  </a:lnTo>
                  <a:cubicBezTo>
                    <a:pt x="829642" y="557299"/>
                    <a:pt x="757252" y="434427"/>
                    <a:pt x="685814" y="312507"/>
                  </a:cubicBezTo>
                  <a:cubicBezTo>
                    <a:pt x="680099" y="302982"/>
                    <a:pt x="675337" y="293457"/>
                    <a:pt x="677242" y="281074"/>
                  </a:cubicBezTo>
                  <a:cubicBezTo>
                    <a:pt x="742964" y="209637"/>
                    <a:pt x="742012" y="114387"/>
                    <a:pt x="674384" y="53427"/>
                  </a:cubicBezTo>
                  <a:cubicBezTo>
                    <a:pt x="609614" y="-5628"/>
                    <a:pt x="505792" y="1992"/>
                    <a:pt x="450547" y="69619"/>
                  </a:cubicBezTo>
                  <a:cubicBezTo>
                    <a:pt x="395302" y="136294"/>
                    <a:pt x="404827" y="235354"/>
                    <a:pt x="472454" y="290599"/>
                  </a:cubicBezTo>
                  <a:cubicBezTo>
                    <a:pt x="516269" y="326794"/>
                    <a:pt x="566752" y="330604"/>
                    <a:pt x="621044" y="320127"/>
                  </a:cubicBezTo>
                  <a:cubicBezTo>
                    <a:pt x="691529" y="440142"/>
                    <a:pt x="762014" y="561109"/>
                    <a:pt x="832499" y="681124"/>
                  </a:cubicBezTo>
                  <a:cubicBezTo>
                    <a:pt x="841072" y="695412"/>
                    <a:pt x="855359" y="708747"/>
                    <a:pt x="848692" y="728749"/>
                  </a:cubicBezTo>
                  <a:cubicBezTo>
                    <a:pt x="848692" y="728749"/>
                    <a:pt x="848692" y="728749"/>
                    <a:pt x="848692" y="728749"/>
                  </a:cubicBezTo>
                  <a:cubicBezTo>
                    <a:pt x="772492" y="800187"/>
                    <a:pt x="720104" y="886864"/>
                    <a:pt x="688672" y="986877"/>
                  </a:cubicBezTo>
                  <a:cubicBezTo>
                    <a:pt x="626759" y="969732"/>
                    <a:pt x="581992" y="920202"/>
                    <a:pt x="524842" y="894484"/>
                  </a:cubicBezTo>
                  <a:cubicBezTo>
                    <a:pt x="507697" y="882102"/>
                    <a:pt x="516269" y="865909"/>
                    <a:pt x="518174" y="850669"/>
                  </a:cubicBezTo>
                  <a:cubicBezTo>
                    <a:pt x="522937" y="813522"/>
                    <a:pt x="519127" y="778279"/>
                    <a:pt x="500077" y="744942"/>
                  </a:cubicBezTo>
                  <a:cubicBezTo>
                    <a:pt x="456262" y="668742"/>
                    <a:pt x="356249" y="643977"/>
                    <a:pt x="281954" y="690649"/>
                  </a:cubicBezTo>
                  <a:cubicBezTo>
                    <a:pt x="205754" y="738274"/>
                    <a:pt x="186704" y="843049"/>
                    <a:pt x="239092" y="915439"/>
                  </a:cubicBezTo>
                  <a:cubicBezTo>
                    <a:pt x="293384" y="989734"/>
                    <a:pt x="392444" y="999259"/>
                    <a:pt x="468644" y="937347"/>
                  </a:cubicBezTo>
                  <a:cubicBezTo>
                    <a:pt x="542939" y="964017"/>
                    <a:pt x="600089" y="1017357"/>
                    <a:pt x="667717" y="1055457"/>
                  </a:cubicBezTo>
                  <a:cubicBezTo>
                    <a:pt x="667717" y="1055457"/>
                    <a:pt x="667717" y="1055457"/>
                    <a:pt x="667717" y="1055457"/>
                  </a:cubicBezTo>
                  <a:cubicBezTo>
                    <a:pt x="667717" y="1055457"/>
                    <a:pt x="667717" y="1055457"/>
                    <a:pt x="667717" y="1055457"/>
                  </a:cubicBezTo>
                  <a:cubicBezTo>
                    <a:pt x="650572" y="1137372"/>
                    <a:pt x="646762" y="1218334"/>
                    <a:pt x="662002" y="1301202"/>
                  </a:cubicBezTo>
                  <a:cubicBezTo>
                    <a:pt x="658192" y="1326919"/>
                    <a:pt x="636284" y="1321204"/>
                    <a:pt x="621044" y="1322157"/>
                  </a:cubicBezTo>
                  <a:cubicBezTo>
                    <a:pt x="516269" y="1328824"/>
                    <a:pt x="412447" y="1335492"/>
                    <a:pt x="307672" y="1342159"/>
                  </a:cubicBezTo>
                  <a:cubicBezTo>
                    <a:pt x="307672" y="1342159"/>
                    <a:pt x="307672" y="1342159"/>
                    <a:pt x="307672" y="1342159"/>
                  </a:cubicBezTo>
                  <a:cubicBezTo>
                    <a:pt x="307672" y="1342159"/>
                    <a:pt x="307672" y="1342159"/>
                    <a:pt x="307672" y="1342159"/>
                  </a:cubicBezTo>
                  <a:cubicBezTo>
                    <a:pt x="304814" y="1334539"/>
                    <a:pt x="301957" y="1326919"/>
                    <a:pt x="298147" y="1320252"/>
                  </a:cubicBezTo>
                  <a:cubicBezTo>
                    <a:pt x="264809" y="1248814"/>
                    <a:pt x="192419" y="1211667"/>
                    <a:pt x="119077" y="1229764"/>
                  </a:cubicBezTo>
                  <a:cubicBezTo>
                    <a:pt x="45734" y="1247862"/>
                    <a:pt x="-938" y="1308822"/>
                    <a:pt x="14" y="1385974"/>
                  </a:cubicBezTo>
                  <a:cubicBezTo>
                    <a:pt x="967" y="1459317"/>
                    <a:pt x="50497" y="1519324"/>
                    <a:pt x="122887" y="1534564"/>
                  </a:cubicBezTo>
                  <a:cubicBezTo>
                    <a:pt x="196229" y="1549804"/>
                    <a:pt x="270524" y="1512657"/>
                    <a:pt x="298147" y="1438362"/>
                  </a:cubicBezTo>
                  <a:cubicBezTo>
                    <a:pt x="309577" y="1407882"/>
                    <a:pt x="327674" y="1401214"/>
                    <a:pt x="354344" y="1400262"/>
                  </a:cubicBezTo>
                  <a:cubicBezTo>
                    <a:pt x="370537" y="1400262"/>
                    <a:pt x="385777" y="1397404"/>
                    <a:pt x="401969" y="1395499"/>
                  </a:cubicBezTo>
                  <a:cubicBezTo>
                    <a:pt x="477217" y="1393594"/>
                    <a:pt x="552464" y="1390737"/>
                    <a:pt x="627712" y="1382164"/>
                  </a:cubicBezTo>
                  <a:cubicBezTo>
                    <a:pt x="639142" y="1383117"/>
                    <a:pt x="650572" y="1384069"/>
                    <a:pt x="661049" y="1378354"/>
                  </a:cubicBezTo>
                  <a:cubicBezTo>
                    <a:pt x="683909" y="1382164"/>
                    <a:pt x="684862" y="1401214"/>
                    <a:pt x="690577" y="1417407"/>
                  </a:cubicBezTo>
                  <a:cubicBezTo>
                    <a:pt x="712484" y="1477414"/>
                    <a:pt x="741059" y="1533612"/>
                    <a:pt x="778207" y="1585999"/>
                  </a:cubicBezTo>
                  <a:cubicBezTo>
                    <a:pt x="825832" y="1650769"/>
                    <a:pt x="823927" y="1649817"/>
                    <a:pt x="778207" y="1720302"/>
                  </a:cubicBezTo>
                  <a:cubicBezTo>
                    <a:pt x="755347" y="1755544"/>
                    <a:pt x="735344" y="1772689"/>
                    <a:pt x="687719" y="1762212"/>
                  </a:cubicBezTo>
                  <a:cubicBezTo>
                    <a:pt x="621044" y="1747924"/>
                    <a:pt x="554369" y="1793644"/>
                    <a:pt x="528652" y="1857462"/>
                  </a:cubicBezTo>
                  <a:cubicBezTo>
                    <a:pt x="502934" y="1923184"/>
                    <a:pt x="523889" y="1998432"/>
                    <a:pt x="580087" y="2040342"/>
                  </a:cubicBezTo>
                  <a:cubicBezTo>
                    <a:pt x="635332" y="2081299"/>
                    <a:pt x="711532" y="2081299"/>
                    <a:pt x="766777" y="2040342"/>
                  </a:cubicBezTo>
                  <a:cubicBezTo>
                    <a:pt x="823927" y="1998432"/>
                    <a:pt x="851549" y="1919374"/>
                    <a:pt x="816307" y="1858414"/>
                  </a:cubicBezTo>
                  <a:cubicBezTo>
                    <a:pt x="787732" y="1809837"/>
                    <a:pt x="802019" y="1780309"/>
                    <a:pt x="830594" y="1746019"/>
                  </a:cubicBezTo>
                  <a:cubicBezTo>
                    <a:pt x="839167" y="1736494"/>
                    <a:pt x="845834" y="1726017"/>
                    <a:pt x="852502" y="1714587"/>
                  </a:cubicBezTo>
                  <a:cubicBezTo>
                    <a:pt x="864884" y="1691727"/>
                    <a:pt x="877267" y="1693632"/>
                    <a:pt x="896317" y="1709824"/>
                  </a:cubicBezTo>
                  <a:cubicBezTo>
                    <a:pt x="966802" y="1767927"/>
                    <a:pt x="1046812" y="1809837"/>
                    <a:pt x="1135394" y="1834602"/>
                  </a:cubicBezTo>
                  <a:cubicBezTo>
                    <a:pt x="1149682" y="1838412"/>
                    <a:pt x="1163017" y="1842222"/>
                    <a:pt x="1163969" y="1861272"/>
                  </a:cubicBezTo>
                  <a:cubicBezTo>
                    <a:pt x="1161112" y="1868892"/>
                    <a:pt x="1158254" y="1878417"/>
                    <a:pt x="1160159" y="1885084"/>
                  </a:cubicBezTo>
                  <a:cubicBezTo>
                    <a:pt x="1142062" y="1994622"/>
                    <a:pt x="1129679" y="2105112"/>
                    <a:pt x="1119202" y="2216554"/>
                  </a:cubicBezTo>
                  <a:cubicBezTo>
                    <a:pt x="1114439" y="2237509"/>
                    <a:pt x="1095389" y="2234652"/>
                    <a:pt x="1081102" y="2238462"/>
                  </a:cubicBezTo>
                  <a:cubicBezTo>
                    <a:pt x="1048717" y="2248939"/>
                    <a:pt x="1021094" y="2266084"/>
                    <a:pt x="999187" y="2292754"/>
                  </a:cubicBezTo>
                  <a:cubicBezTo>
                    <a:pt x="943942" y="2365144"/>
                    <a:pt x="960134" y="2468014"/>
                    <a:pt x="1035382" y="2518497"/>
                  </a:cubicBezTo>
                  <a:cubicBezTo>
                    <a:pt x="1110629" y="2568979"/>
                    <a:pt x="1213499" y="2544214"/>
                    <a:pt x="1258267" y="2466109"/>
                  </a:cubicBezTo>
                  <a:cubicBezTo>
                    <a:pt x="1305892" y="2382289"/>
                    <a:pt x="1270649" y="2286087"/>
                    <a:pt x="1176352" y="2243224"/>
                  </a:cubicBezTo>
                  <a:cubicBezTo>
                    <a:pt x="1191592" y="2113684"/>
                    <a:pt x="1207784" y="1983192"/>
                    <a:pt x="1223024" y="1853652"/>
                  </a:cubicBezTo>
                  <a:cubicBezTo>
                    <a:pt x="1347802" y="1867939"/>
                    <a:pt x="1469722" y="1854604"/>
                    <a:pt x="1584974" y="1801264"/>
                  </a:cubicBezTo>
                  <a:cubicBezTo>
                    <a:pt x="1584974" y="1801264"/>
                    <a:pt x="1584974" y="1801264"/>
                    <a:pt x="1584974" y="1801264"/>
                  </a:cubicBezTo>
                  <a:cubicBezTo>
                    <a:pt x="1584974" y="1801264"/>
                    <a:pt x="1584974" y="1801264"/>
                    <a:pt x="1584974" y="1801264"/>
                  </a:cubicBezTo>
                  <a:cubicBezTo>
                    <a:pt x="1666889" y="1881274"/>
                    <a:pt x="1737374" y="1970809"/>
                    <a:pt x="1805954" y="2062249"/>
                  </a:cubicBezTo>
                  <a:cubicBezTo>
                    <a:pt x="1801192" y="2069869"/>
                    <a:pt x="1794524" y="2077489"/>
                    <a:pt x="1790714" y="2086062"/>
                  </a:cubicBezTo>
                  <a:cubicBezTo>
                    <a:pt x="1757377" y="2151784"/>
                    <a:pt x="1771664" y="2228937"/>
                    <a:pt x="1825004" y="2276562"/>
                  </a:cubicBezTo>
                  <a:cubicBezTo>
                    <a:pt x="1879297" y="2324187"/>
                    <a:pt x="1960259" y="2327997"/>
                    <a:pt x="2018362" y="2286087"/>
                  </a:cubicBezTo>
                  <a:cubicBezTo>
                    <a:pt x="2077417" y="2244177"/>
                    <a:pt x="2099324" y="2167024"/>
                    <a:pt x="2072654" y="2100349"/>
                  </a:cubicBezTo>
                  <a:cubicBezTo>
                    <a:pt x="2045984" y="2033674"/>
                    <a:pt x="1979309" y="1994622"/>
                    <a:pt x="1904062" y="2005099"/>
                  </a:cubicBezTo>
                  <a:cubicBezTo>
                    <a:pt x="1885012" y="2007957"/>
                    <a:pt x="1866914" y="2011767"/>
                    <a:pt x="1848817" y="2015577"/>
                  </a:cubicBezTo>
                  <a:cubicBezTo>
                    <a:pt x="1836434" y="1999384"/>
                    <a:pt x="1823099" y="1983192"/>
                    <a:pt x="1810717" y="1966999"/>
                  </a:cubicBezTo>
                  <a:cubicBezTo>
                    <a:pt x="1758329" y="1899372"/>
                    <a:pt x="1696417" y="1840317"/>
                    <a:pt x="1650697" y="1766974"/>
                  </a:cubicBezTo>
                  <a:cubicBezTo>
                    <a:pt x="1797382" y="1679344"/>
                    <a:pt x="1899299" y="1556472"/>
                    <a:pt x="1946924" y="1391689"/>
                  </a:cubicBezTo>
                  <a:cubicBezTo>
                    <a:pt x="1946924" y="1391689"/>
                    <a:pt x="1946924" y="1391689"/>
                    <a:pt x="1946924" y="1391689"/>
                  </a:cubicBezTo>
                  <a:cubicBezTo>
                    <a:pt x="1969784" y="1379307"/>
                    <a:pt x="1982167" y="1399309"/>
                    <a:pt x="1996454" y="1408834"/>
                  </a:cubicBezTo>
                  <a:cubicBezTo>
                    <a:pt x="2101229" y="1479319"/>
                    <a:pt x="2205052" y="1550757"/>
                    <a:pt x="2308874" y="1622194"/>
                  </a:cubicBezTo>
                  <a:lnTo>
                    <a:pt x="2308874" y="1622194"/>
                  </a:lnTo>
                  <a:cubicBezTo>
                    <a:pt x="2319352" y="1643149"/>
                    <a:pt x="2305064" y="1662199"/>
                    <a:pt x="2304112" y="1682202"/>
                  </a:cubicBezTo>
                  <a:cubicBezTo>
                    <a:pt x="2297444" y="1773642"/>
                    <a:pt x="2366024" y="1850794"/>
                    <a:pt x="2456512" y="1851747"/>
                  </a:cubicBezTo>
                  <a:cubicBezTo>
                    <a:pt x="2545095" y="1852699"/>
                    <a:pt x="2616532" y="1781262"/>
                    <a:pt x="2614627" y="1691727"/>
                  </a:cubicBezTo>
                  <a:cubicBezTo>
                    <a:pt x="2612722" y="1629814"/>
                    <a:pt x="2583195" y="1583142"/>
                    <a:pt x="2526997" y="1556472"/>
                  </a:cubicBezTo>
                  <a:close/>
                </a:path>
              </a:pathLst>
            </a:custGeom>
            <a:solidFill>
              <a:schemeClr val="accent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D41E730-1CA3-4A4E-8429-E6AA414746C7}"/>
                </a:ext>
              </a:extLst>
            </p:cNvPr>
            <p:cNvSpPr/>
            <p:nvPr/>
          </p:nvSpPr>
          <p:spPr>
            <a:xfrm>
              <a:off x="5076160" y="7817061"/>
              <a:ext cx="1277777" cy="1278336"/>
            </a:xfrm>
            <a:custGeom>
              <a:avLst/>
              <a:gdLst>
                <a:gd name="connsiteX0" fmla="*/ 535780 w 1277778"/>
                <a:gd name="connsiteY0" fmla="*/ 935355 h 1278335"/>
                <a:gd name="connsiteX1" fmla="*/ 645317 w 1277778"/>
                <a:gd name="connsiteY1" fmla="*/ 1044892 h 1278335"/>
                <a:gd name="connsiteX2" fmla="*/ 534827 w 1277778"/>
                <a:gd name="connsiteY2" fmla="*/ 1152525 h 1278335"/>
                <a:gd name="connsiteX3" fmla="*/ 428147 w 1277778"/>
                <a:gd name="connsiteY3" fmla="*/ 1043940 h 1278335"/>
                <a:gd name="connsiteX4" fmla="*/ 535780 w 1277778"/>
                <a:gd name="connsiteY4" fmla="*/ 935355 h 1278335"/>
                <a:gd name="connsiteX5" fmla="*/ 534828 w 1277778"/>
                <a:gd name="connsiteY5" fmla="*/ 920115 h 1278335"/>
                <a:gd name="connsiteX6" fmla="*/ 403382 w 1277778"/>
                <a:gd name="connsiteY6" fmla="*/ 1049655 h 1278335"/>
                <a:gd name="connsiteX7" fmla="*/ 535780 w 1277778"/>
                <a:gd name="connsiteY7" fmla="*/ 1183005 h 1278335"/>
                <a:gd name="connsiteX8" fmla="*/ 666273 w 1277778"/>
                <a:gd name="connsiteY8" fmla="*/ 1052513 h 1278335"/>
                <a:gd name="connsiteX9" fmla="*/ 534828 w 1277778"/>
                <a:gd name="connsiteY9" fmla="*/ 920115 h 1278335"/>
                <a:gd name="connsiteX10" fmla="*/ 792954 w 1277778"/>
                <a:gd name="connsiteY10" fmla="*/ 710565 h 1278335"/>
                <a:gd name="connsiteX11" fmla="*/ 841532 w 1277778"/>
                <a:gd name="connsiteY11" fmla="*/ 757237 h 1278335"/>
                <a:gd name="connsiteX12" fmla="*/ 795812 w 1277778"/>
                <a:gd name="connsiteY12" fmla="*/ 805815 h 1278335"/>
                <a:gd name="connsiteX13" fmla="*/ 747234 w 1277778"/>
                <a:gd name="connsiteY13" fmla="*/ 755332 h 1278335"/>
                <a:gd name="connsiteX14" fmla="*/ 792954 w 1277778"/>
                <a:gd name="connsiteY14" fmla="*/ 710565 h 1278335"/>
                <a:gd name="connsiteX15" fmla="*/ 794860 w 1277778"/>
                <a:gd name="connsiteY15" fmla="*/ 693420 h 1278335"/>
                <a:gd name="connsiteX16" fmla="*/ 725328 w 1277778"/>
                <a:gd name="connsiteY16" fmla="*/ 762952 h 1278335"/>
                <a:gd name="connsiteX17" fmla="*/ 794860 w 1277778"/>
                <a:gd name="connsiteY17" fmla="*/ 832485 h 1278335"/>
                <a:gd name="connsiteX18" fmla="*/ 864392 w 1277778"/>
                <a:gd name="connsiteY18" fmla="*/ 762952 h 1278335"/>
                <a:gd name="connsiteX19" fmla="*/ 794860 w 1277778"/>
                <a:gd name="connsiteY19" fmla="*/ 693420 h 1278335"/>
                <a:gd name="connsiteX20" fmla="*/ 231932 w 1277778"/>
                <a:gd name="connsiteY20" fmla="*/ 630555 h 1278335"/>
                <a:gd name="connsiteX21" fmla="*/ 303369 w 1277778"/>
                <a:gd name="connsiteY21" fmla="*/ 704850 h 1278335"/>
                <a:gd name="connsiteX22" fmla="*/ 233837 w 1277778"/>
                <a:gd name="connsiteY22" fmla="*/ 779145 h 1278335"/>
                <a:gd name="connsiteX23" fmla="*/ 160494 w 1277778"/>
                <a:gd name="connsiteY23" fmla="*/ 707708 h 1278335"/>
                <a:gd name="connsiteX24" fmla="*/ 231932 w 1277778"/>
                <a:gd name="connsiteY24" fmla="*/ 630555 h 1278335"/>
                <a:gd name="connsiteX25" fmla="*/ 232885 w 1277778"/>
                <a:gd name="connsiteY25" fmla="*/ 616268 h 1278335"/>
                <a:gd name="connsiteX26" fmla="*/ 136682 w 1277778"/>
                <a:gd name="connsiteY26" fmla="*/ 708660 h 1278335"/>
                <a:gd name="connsiteX27" fmla="*/ 233837 w 1277778"/>
                <a:gd name="connsiteY27" fmla="*/ 804863 h 1278335"/>
                <a:gd name="connsiteX28" fmla="*/ 330040 w 1277778"/>
                <a:gd name="connsiteY28" fmla="*/ 712470 h 1278335"/>
                <a:gd name="connsiteX29" fmla="*/ 232885 w 1277778"/>
                <a:gd name="connsiteY29" fmla="*/ 616268 h 1278335"/>
                <a:gd name="connsiteX30" fmla="*/ 1138712 w 1277778"/>
                <a:gd name="connsiteY30" fmla="*/ 510540 h 1278335"/>
                <a:gd name="connsiteX31" fmla="*/ 1190147 w 1277778"/>
                <a:gd name="connsiteY31" fmla="*/ 565785 h 1278335"/>
                <a:gd name="connsiteX32" fmla="*/ 1135854 w 1277778"/>
                <a:gd name="connsiteY32" fmla="*/ 619125 h 1278335"/>
                <a:gd name="connsiteX33" fmla="*/ 1081562 w 1277778"/>
                <a:gd name="connsiteY33" fmla="*/ 567690 h 1278335"/>
                <a:gd name="connsiteX34" fmla="*/ 1138712 w 1277778"/>
                <a:gd name="connsiteY34" fmla="*/ 510540 h 1278335"/>
                <a:gd name="connsiteX35" fmla="*/ 1136808 w 1277778"/>
                <a:gd name="connsiteY35" fmla="*/ 492443 h 1278335"/>
                <a:gd name="connsiteX36" fmla="*/ 1058703 w 1277778"/>
                <a:gd name="connsiteY36" fmla="*/ 565785 h 1278335"/>
                <a:gd name="connsiteX37" fmla="*/ 1136808 w 1277778"/>
                <a:gd name="connsiteY37" fmla="*/ 650558 h 1278335"/>
                <a:gd name="connsiteX38" fmla="*/ 1215865 w 1277778"/>
                <a:gd name="connsiteY38" fmla="*/ 570548 h 1278335"/>
                <a:gd name="connsiteX39" fmla="*/ 1136808 w 1277778"/>
                <a:gd name="connsiteY39" fmla="*/ 492443 h 1278335"/>
                <a:gd name="connsiteX40" fmla="*/ 279557 w 1277778"/>
                <a:gd name="connsiteY40" fmla="*/ 281940 h 1278335"/>
                <a:gd name="connsiteX41" fmla="*/ 338612 w 1277778"/>
                <a:gd name="connsiteY41" fmla="*/ 340043 h 1278335"/>
                <a:gd name="connsiteX42" fmla="*/ 277652 w 1277778"/>
                <a:gd name="connsiteY42" fmla="*/ 403860 h 1278335"/>
                <a:gd name="connsiteX43" fmla="*/ 219550 w 1277778"/>
                <a:gd name="connsiteY43" fmla="*/ 340995 h 1278335"/>
                <a:gd name="connsiteX44" fmla="*/ 279557 w 1277778"/>
                <a:gd name="connsiteY44" fmla="*/ 281940 h 1278335"/>
                <a:gd name="connsiteX45" fmla="*/ 276700 w 1277778"/>
                <a:gd name="connsiteY45" fmla="*/ 263843 h 1278335"/>
                <a:gd name="connsiteX46" fmla="*/ 193832 w 1277778"/>
                <a:gd name="connsiteY46" fmla="*/ 349568 h 1278335"/>
                <a:gd name="connsiteX47" fmla="*/ 279557 w 1277778"/>
                <a:gd name="connsiteY47" fmla="*/ 432435 h 1278335"/>
                <a:gd name="connsiteX48" fmla="*/ 360520 w 1277778"/>
                <a:gd name="connsiteY48" fmla="*/ 348615 h 1278335"/>
                <a:gd name="connsiteX49" fmla="*/ 276700 w 1277778"/>
                <a:gd name="connsiteY49" fmla="*/ 263843 h 1278335"/>
                <a:gd name="connsiteX50" fmla="*/ 628172 w 1277778"/>
                <a:gd name="connsiteY50" fmla="*/ 191453 h 1278335"/>
                <a:gd name="connsiteX51" fmla="*/ 751997 w 1277778"/>
                <a:gd name="connsiteY51" fmla="*/ 320993 h 1278335"/>
                <a:gd name="connsiteX52" fmla="*/ 622457 w 1277778"/>
                <a:gd name="connsiteY52" fmla="*/ 445770 h 1278335"/>
                <a:gd name="connsiteX53" fmla="*/ 504347 w 1277778"/>
                <a:gd name="connsiteY53" fmla="*/ 315278 h 1278335"/>
                <a:gd name="connsiteX54" fmla="*/ 628172 w 1277778"/>
                <a:gd name="connsiteY54" fmla="*/ 191453 h 1278335"/>
                <a:gd name="connsiteX55" fmla="*/ 626267 w 1277778"/>
                <a:gd name="connsiteY55" fmla="*/ 177165 h 1278335"/>
                <a:gd name="connsiteX56" fmla="*/ 478630 w 1277778"/>
                <a:gd name="connsiteY56" fmla="*/ 325755 h 1278335"/>
                <a:gd name="connsiteX57" fmla="*/ 630078 w 1277778"/>
                <a:gd name="connsiteY57" fmla="*/ 471488 h 1278335"/>
                <a:gd name="connsiteX58" fmla="*/ 777715 w 1277778"/>
                <a:gd name="connsiteY58" fmla="*/ 321945 h 1278335"/>
                <a:gd name="connsiteX59" fmla="*/ 626267 w 1277778"/>
                <a:gd name="connsiteY59" fmla="*/ 177165 h 1278335"/>
                <a:gd name="connsiteX60" fmla="*/ 639603 w 1277778"/>
                <a:gd name="connsiteY60" fmla="*/ 0 h 1278335"/>
                <a:gd name="connsiteX61" fmla="*/ 1277778 w 1277778"/>
                <a:gd name="connsiteY61" fmla="*/ 638175 h 1278335"/>
                <a:gd name="connsiteX62" fmla="*/ 635792 w 1277778"/>
                <a:gd name="connsiteY62" fmla="*/ 1278255 h 1278335"/>
                <a:gd name="connsiteX63" fmla="*/ 475 w 1277778"/>
                <a:gd name="connsiteY63" fmla="*/ 639128 h 1278335"/>
                <a:gd name="connsiteX64" fmla="*/ 639603 w 1277778"/>
                <a:gd name="connsiteY64" fmla="*/ 0 h 1278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77778" h="1278335">
                  <a:moveTo>
                    <a:pt x="535780" y="935355"/>
                  </a:moveTo>
                  <a:cubicBezTo>
                    <a:pt x="592929" y="936307"/>
                    <a:pt x="646270" y="988695"/>
                    <a:pt x="645317" y="1044892"/>
                  </a:cubicBezTo>
                  <a:cubicBezTo>
                    <a:pt x="643412" y="1106805"/>
                    <a:pt x="596740" y="1151572"/>
                    <a:pt x="534827" y="1152525"/>
                  </a:cubicBezTo>
                  <a:cubicBezTo>
                    <a:pt x="473867" y="1153477"/>
                    <a:pt x="428147" y="1107757"/>
                    <a:pt x="428147" y="1043940"/>
                  </a:cubicBezTo>
                  <a:cubicBezTo>
                    <a:pt x="428147" y="982980"/>
                    <a:pt x="475772" y="934402"/>
                    <a:pt x="535780" y="935355"/>
                  </a:cubicBezTo>
                  <a:close/>
                  <a:moveTo>
                    <a:pt x="534828" y="920115"/>
                  </a:moveTo>
                  <a:cubicBezTo>
                    <a:pt x="463390" y="920115"/>
                    <a:pt x="405287" y="978218"/>
                    <a:pt x="403382" y="1049655"/>
                  </a:cubicBezTo>
                  <a:cubicBezTo>
                    <a:pt x="401478" y="1119188"/>
                    <a:pt x="466247" y="1183958"/>
                    <a:pt x="535780" y="1183005"/>
                  </a:cubicBezTo>
                  <a:cubicBezTo>
                    <a:pt x="607217" y="1182053"/>
                    <a:pt x="665320" y="1123950"/>
                    <a:pt x="666273" y="1052513"/>
                  </a:cubicBezTo>
                  <a:cubicBezTo>
                    <a:pt x="666273" y="977265"/>
                    <a:pt x="610075" y="920115"/>
                    <a:pt x="534828" y="920115"/>
                  </a:cubicBezTo>
                  <a:close/>
                  <a:moveTo>
                    <a:pt x="792954" y="710565"/>
                  </a:moveTo>
                  <a:cubicBezTo>
                    <a:pt x="822482" y="709612"/>
                    <a:pt x="841532" y="727710"/>
                    <a:pt x="841532" y="757237"/>
                  </a:cubicBezTo>
                  <a:cubicBezTo>
                    <a:pt x="842484" y="786765"/>
                    <a:pt x="822482" y="802005"/>
                    <a:pt x="795812" y="805815"/>
                  </a:cubicBezTo>
                  <a:cubicBezTo>
                    <a:pt x="765332" y="801052"/>
                    <a:pt x="746282" y="785812"/>
                    <a:pt x="747234" y="755332"/>
                  </a:cubicBezTo>
                  <a:cubicBezTo>
                    <a:pt x="748187" y="728662"/>
                    <a:pt x="765332" y="710565"/>
                    <a:pt x="792954" y="710565"/>
                  </a:cubicBezTo>
                  <a:close/>
                  <a:moveTo>
                    <a:pt x="794860" y="693420"/>
                  </a:moveTo>
                  <a:cubicBezTo>
                    <a:pt x="756760" y="693420"/>
                    <a:pt x="725328" y="725805"/>
                    <a:pt x="725328" y="762952"/>
                  </a:cubicBezTo>
                  <a:cubicBezTo>
                    <a:pt x="725328" y="801052"/>
                    <a:pt x="757712" y="832485"/>
                    <a:pt x="794860" y="832485"/>
                  </a:cubicBezTo>
                  <a:cubicBezTo>
                    <a:pt x="832008" y="832485"/>
                    <a:pt x="864392" y="800100"/>
                    <a:pt x="864392" y="762952"/>
                  </a:cubicBezTo>
                  <a:cubicBezTo>
                    <a:pt x="864392" y="724852"/>
                    <a:pt x="832008" y="693420"/>
                    <a:pt x="794860" y="693420"/>
                  </a:cubicBezTo>
                  <a:close/>
                  <a:moveTo>
                    <a:pt x="231932" y="630555"/>
                  </a:moveTo>
                  <a:cubicBezTo>
                    <a:pt x="272889" y="631507"/>
                    <a:pt x="303369" y="663893"/>
                    <a:pt x="303369" y="704850"/>
                  </a:cubicBezTo>
                  <a:cubicBezTo>
                    <a:pt x="303369" y="745808"/>
                    <a:pt x="272889" y="778193"/>
                    <a:pt x="233837" y="779145"/>
                  </a:cubicBezTo>
                  <a:cubicBezTo>
                    <a:pt x="194784" y="780097"/>
                    <a:pt x="162399" y="748665"/>
                    <a:pt x="160494" y="707708"/>
                  </a:cubicBezTo>
                  <a:cubicBezTo>
                    <a:pt x="159542" y="664845"/>
                    <a:pt x="190974" y="630555"/>
                    <a:pt x="231932" y="630555"/>
                  </a:cubicBezTo>
                  <a:close/>
                  <a:moveTo>
                    <a:pt x="232885" y="616268"/>
                  </a:moveTo>
                  <a:cubicBezTo>
                    <a:pt x="182403" y="616268"/>
                    <a:pt x="137635" y="659130"/>
                    <a:pt x="136682" y="708660"/>
                  </a:cubicBezTo>
                  <a:cubicBezTo>
                    <a:pt x="135730" y="759143"/>
                    <a:pt x="182403" y="804863"/>
                    <a:pt x="233837" y="804863"/>
                  </a:cubicBezTo>
                  <a:cubicBezTo>
                    <a:pt x="283368" y="804863"/>
                    <a:pt x="328135" y="761048"/>
                    <a:pt x="330040" y="712470"/>
                  </a:cubicBezTo>
                  <a:cubicBezTo>
                    <a:pt x="330993" y="661988"/>
                    <a:pt x="285272" y="616268"/>
                    <a:pt x="232885" y="616268"/>
                  </a:cubicBezTo>
                  <a:close/>
                  <a:moveTo>
                    <a:pt x="1138712" y="510540"/>
                  </a:moveTo>
                  <a:cubicBezTo>
                    <a:pt x="1172050" y="510540"/>
                    <a:pt x="1190147" y="532447"/>
                    <a:pt x="1190147" y="565785"/>
                  </a:cubicBezTo>
                  <a:cubicBezTo>
                    <a:pt x="1189195" y="601028"/>
                    <a:pt x="1170145" y="618172"/>
                    <a:pt x="1135854" y="619125"/>
                  </a:cubicBezTo>
                  <a:cubicBezTo>
                    <a:pt x="1104422" y="617220"/>
                    <a:pt x="1081562" y="601028"/>
                    <a:pt x="1081562" y="567690"/>
                  </a:cubicBezTo>
                  <a:cubicBezTo>
                    <a:pt x="1081562" y="533400"/>
                    <a:pt x="1104422" y="510540"/>
                    <a:pt x="1138712" y="510540"/>
                  </a:cubicBezTo>
                  <a:close/>
                  <a:moveTo>
                    <a:pt x="1136808" y="492443"/>
                  </a:moveTo>
                  <a:cubicBezTo>
                    <a:pt x="1094898" y="492443"/>
                    <a:pt x="1060608" y="524828"/>
                    <a:pt x="1058703" y="565785"/>
                  </a:cubicBezTo>
                  <a:cubicBezTo>
                    <a:pt x="1056798" y="608648"/>
                    <a:pt x="1094898" y="650558"/>
                    <a:pt x="1136808" y="650558"/>
                  </a:cubicBezTo>
                  <a:cubicBezTo>
                    <a:pt x="1176813" y="651510"/>
                    <a:pt x="1213960" y="613410"/>
                    <a:pt x="1215865" y="570548"/>
                  </a:cubicBezTo>
                  <a:cubicBezTo>
                    <a:pt x="1216817" y="530543"/>
                    <a:pt x="1178717" y="492443"/>
                    <a:pt x="1136808" y="492443"/>
                  </a:cubicBezTo>
                  <a:close/>
                  <a:moveTo>
                    <a:pt x="279557" y="281940"/>
                  </a:moveTo>
                  <a:cubicBezTo>
                    <a:pt x="315752" y="284798"/>
                    <a:pt x="333850" y="308610"/>
                    <a:pt x="338612" y="340043"/>
                  </a:cubicBezTo>
                  <a:cubicBezTo>
                    <a:pt x="338612" y="376238"/>
                    <a:pt x="309085" y="406718"/>
                    <a:pt x="277652" y="403860"/>
                  </a:cubicBezTo>
                  <a:cubicBezTo>
                    <a:pt x="241457" y="401003"/>
                    <a:pt x="220502" y="378143"/>
                    <a:pt x="219550" y="340995"/>
                  </a:cubicBezTo>
                  <a:cubicBezTo>
                    <a:pt x="218597" y="306705"/>
                    <a:pt x="246220" y="279083"/>
                    <a:pt x="279557" y="281940"/>
                  </a:cubicBezTo>
                  <a:close/>
                  <a:moveTo>
                    <a:pt x="276700" y="263843"/>
                  </a:moveTo>
                  <a:cubicBezTo>
                    <a:pt x="230980" y="263843"/>
                    <a:pt x="192880" y="302895"/>
                    <a:pt x="193832" y="349568"/>
                  </a:cubicBezTo>
                  <a:cubicBezTo>
                    <a:pt x="193832" y="395288"/>
                    <a:pt x="232885" y="432435"/>
                    <a:pt x="279557" y="432435"/>
                  </a:cubicBezTo>
                  <a:cubicBezTo>
                    <a:pt x="321468" y="431483"/>
                    <a:pt x="359568" y="393383"/>
                    <a:pt x="360520" y="348615"/>
                  </a:cubicBezTo>
                  <a:cubicBezTo>
                    <a:pt x="360520" y="303847"/>
                    <a:pt x="322420" y="263843"/>
                    <a:pt x="276700" y="263843"/>
                  </a:cubicBezTo>
                  <a:close/>
                  <a:moveTo>
                    <a:pt x="628172" y="191453"/>
                  </a:moveTo>
                  <a:cubicBezTo>
                    <a:pt x="698657" y="192405"/>
                    <a:pt x="752950" y="248603"/>
                    <a:pt x="751997" y="320993"/>
                  </a:cubicBezTo>
                  <a:cubicBezTo>
                    <a:pt x="751045" y="392430"/>
                    <a:pt x="694847" y="446723"/>
                    <a:pt x="622457" y="445770"/>
                  </a:cubicBezTo>
                  <a:cubicBezTo>
                    <a:pt x="554830" y="444818"/>
                    <a:pt x="502442" y="386716"/>
                    <a:pt x="504347" y="315278"/>
                  </a:cubicBezTo>
                  <a:cubicBezTo>
                    <a:pt x="506252" y="244793"/>
                    <a:pt x="559592" y="191453"/>
                    <a:pt x="628172" y="191453"/>
                  </a:cubicBezTo>
                  <a:close/>
                  <a:moveTo>
                    <a:pt x="626267" y="177165"/>
                  </a:moveTo>
                  <a:cubicBezTo>
                    <a:pt x="544353" y="178118"/>
                    <a:pt x="476725" y="245745"/>
                    <a:pt x="478630" y="325755"/>
                  </a:cubicBezTo>
                  <a:cubicBezTo>
                    <a:pt x="480535" y="406718"/>
                    <a:pt x="549115" y="472440"/>
                    <a:pt x="630078" y="471488"/>
                  </a:cubicBezTo>
                  <a:cubicBezTo>
                    <a:pt x="711040" y="471488"/>
                    <a:pt x="777715" y="402908"/>
                    <a:pt x="777715" y="321945"/>
                  </a:cubicBezTo>
                  <a:cubicBezTo>
                    <a:pt x="777715" y="241935"/>
                    <a:pt x="709135" y="176213"/>
                    <a:pt x="626267" y="177165"/>
                  </a:cubicBezTo>
                  <a:close/>
                  <a:moveTo>
                    <a:pt x="639603" y="0"/>
                  </a:moveTo>
                  <a:cubicBezTo>
                    <a:pt x="993933" y="0"/>
                    <a:pt x="1277778" y="283845"/>
                    <a:pt x="1277778" y="638175"/>
                  </a:cubicBezTo>
                  <a:cubicBezTo>
                    <a:pt x="1277778" y="995363"/>
                    <a:pt x="994885" y="1272540"/>
                    <a:pt x="635792" y="1278255"/>
                  </a:cubicBezTo>
                  <a:cubicBezTo>
                    <a:pt x="295750" y="1283970"/>
                    <a:pt x="-13813" y="982980"/>
                    <a:pt x="475" y="639128"/>
                  </a:cubicBezTo>
                  <a:cubicBezTo>
                    <a:pt x="475" y="279083"/>
                    <a:pt x="279557" y="0"/>
                    <a:pt x="639603" y="0"/>
                  </a:cubicBezTo>
                  <a:close/>
                </a:path>
              </a:pathLst>
            </a:custGeom>
            <a:solidFill>
              <a:schemeClr val="accent1">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35932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978213-1D99-4007-9097-35FB954C234C}"/>
              </a:ext>
            </a:extLst>
          </p:cNvPr>
          <p:cNvSpPr>
            <a:spLocks noGrp="1"/>
          </p:cNvSpPr>
          <p:nvPr>
            <p:ph type="body" sz="quarter" idx="10"/>
          </p:nvPr>
        </p:nvSpPr>
        <p:spPr/>
        <p:txBody>
          <a:bodyPr/>
          <a:lstStyle/>
          <a:p>
            <a:pPr algn="l"/>
            <a:r>
              <a:rPr lang="en-US"/>
              <a:t>References</a:t>
            </a:r>
          </a:p>
        </p:txBody>
      </p:sp>
      <p:sp>
        <p:nvSpPr>
          <p:cNvPr id="3" name="TextBox 2">
            <a:extLst>
              <a:ext uri="{FF2B5EF4-FFF2-40B4-BE49-F238E27FC236}">
                <a16:creationId xmlns:a16="http://schemas.microsoft.com/office/drawing/2014/main" id="{C19E34C3-85F1-4D0D-B5D0-85C5FA42547F}"/>
              </a:ext>
            </a:extLst>
          </p:cNvPr>
          <p:cNvSpPr txBox="1"/>
          <p:nvPr/>
        </p:nvSpPr>
        <p:spPr>
          <a:xfrm>
            <a:off x="851026" y="1457608"/>
            <a:ext cx="10465806" cy="3693319"/>
          </a:xfrm>
          <a:prstGeom prst="rect">
            <a:avLst/>
          </a:prstGeom>
          <a:noFill/>
        </p:spPr>
        <p:txBody>
          <a:bodyPr wrap="square" rtlCol="0" anchor="t">
            <a:spAutoFit/>
          </a:bodyPr>
          <a:lstStyle/>
          <a:p>
            <a:r>
              <a:rPr lang="en-US"/>
              <a:t>Census data provided by </a:t>
            </a:r>
            <a:r>
              <a:rPr lang="en-US" err="1"/>
              <a:t>ZipCityMaps</a:t>
            </a:r>
            <a:r>
              <a:rPr lang="en-US"/>
              <a:t> : </a:t>
            </a:r>
            <a:r>
              <a:rPr lang="en-US">
                <a:hlinkClick r:id="rId2"/>
              </a:rPr>
              <a:t>https://www.zip-codes.com/county/il-cook.asp</a:t>
            </a:r>
            <a:endParaRPr lang="en-US"/>
          </a:p>
          <a:p>
            <a:endParaRPr lang="en-US"/>
          </a:p>
          <a:p>
            <a:r>
              <a:rPr lang="en-US"/>
              <a:t>IDPH data provided by WBEZ: </a:t>
            </a:r>
            <a:r>
              <a:rPr lang="en-US">
                <a:hlinkClick r:id="rId3"/>
              </a:rPr>
              <a:t>https://www.wbez.org/stories/map-find-the-number-of-covid-19-cases-in-illinois-by-zip-code/90ca85cd-bdf4-423a-a7bc-924fcee9d0f3</a:t>
            </a:r>
            <a:endParaRPr lang="en-US"/>
          </a:p>
          <a:p>
            <a:endParaRPr lang="en-US"/>
          </a:p>
          <a:p>
            <a:r>
              <a:rPr lang="en-US"/>
              <a:t>Measuring New Sentiment (Federal Reserve Bank of SF): </a:t>
            </a:r>
            <a:r>
              <a:rPr lang="en-US">
                <a:hlinkClick r:id="rId4"/>
              </a:rPr>
              <a:t>https://www.frbsf.org/economic-research/files/wp2017-01.pdf</a:t>
            </a:r>
            <a:endParaRPr lang="en-US"/>
          </a:p>
          <a:p>
            <a:endParaRPr lang="en-US"/>
          </a:p>
          <a:p>
            <a:r>
              <a:rPr lang="en-US" err="1"/>
              <a:t>SafeGraphSocialDistancingMetrics</a:t>
            </a:r>
            <a:r>
              <a:rPr lang="en-US"/>
              <a:t>: </a:t>
            </a:r>
            <a:r>
              <a:rPr lang="en-US">
                <a:hlinkClick r:id="rId5"/>
              </a:rPr>
              <a:t>https://docs.safegraph.com/docs/social-distancing-metrics</a:t>
            </a:r>
            <a:endParaRPr lang="en-US"/>
          </a:p>
          <a:p>
            <a:endParaRPr lang="en-US"/>
          </a:p>
          <a:p>
            <a:r>
              <a:rPr lang="en-US" err="1"/>
              <a:t>DataWorld</a:t>
            </a:r>
            <a:r>
              <a:rPr lang="en-US"/>
              <a:t> (County-</a:t>
            </a:r>
            <a:r>
              <a:rPr lang="en-US" err="1"/>
              <a:t>Zipcode</a:t>
            </a:r>
            <a:r>
              <a:rPr lang="en-US"/>
              <a:t>): </a:t>
            </a:r>
            <a:r>
              <a:rPr lang="en-US">
                <a:hlinkClick r:id="rId6"/>
              </a:rPr>
              <a:t>https://data.world/niccolley/us-zipcode-to-county-state</a:t>
            </a:r>
            <a:endParaRPr lang="en-US"/>
          </a:p>
          <a:p>
            <a:endParaRPr lang="en-US"/>
          </a:p>
          <a:p>
            <a:r>
              <a:rPr lang="en-US"/>
              <a:t>Survey Questions: see slide 26. </a:t>
            </a:r>
          </a:p>
        </p:txBody>
      </p:sp>
    </p:spTree>
    <p:extLst>
      <p:ext uri="{BB962C8B-B14F-4D97-AF65-F5344CB8AC3E}">
        <p14:creationId xmlns:p14="http://schemas.microsoft.com/office/powerpoint/2010/main" val="269381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4CF4E26-F943-4611-BEB6-5B7E72A47967}"/>
              </a:ext>
            </a:extLst>
          </p:cNvPr>
          <p:cNvSpPr/>
          <p:nvPr/>
        </p:nvSpPr>
        <p:spPr>
          <a:xfrm>
            <a:off x="0" y="4080127"/>
            <a:ext cx="12192000" cy="27778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9EAAE6B5-F2BB-4F61-99D3-DE0A373F583B}"/>
              </a:ext>
            </a:extLst>
          </p:cNvPr>
          <p:cNvSpPr/>
          <p:nvPr/>
        </p:nvSpPr>
        <p:spPr>
          <a:xfrm>
            <a:off x="4523047" y="1716258"/>
            <a:ext cx="3145906" cy="2434916"/>
          </a:xfrm>
          <a:custGeom>
            <a:avLst/>
            <a:gdLst>
              <a:gd name="connsiteX0" fmla="*/ 944140 w 1178350"/>
              <a:gd name="connsiteY0" fmla="*/ 641170 h 913221"/>
              <a:gd name="connsiteX1" fmla="*/ 944140 w 1178350"/>
              <a:gd name="connsiteY1" fmla="*/ 856219 h 913221"/>
              <a:gd name="connsiteX2" fmla="*/ 889936 w 1178350"/>
              <a:gd name="connsiteY2" fmla="*/ 912780 h 913221"/>
              <a:gd name="connsiteX3" fmla="*/ 724967 w 1178350"/>
              <a:gd name="connsiteY3" fmla="*/ 913369 h 913221"/>
              <a:gd name="connsiteX4" fmla="*/ 696097 w 1178350"/>
              <a:gd name="connsiteY4" fmla="*/ 883910 h 913221"/>
              <a:gd name="connsiteX5" fmla="*/ 696687 w 1178350"/>
              <a:gd name="connsiteY5" fmla="*/ 736616 h 913221"/>
              <a:gd name="connsiteX6" fmla="*/ 661336 w 1178350"/>
              <a:gd name="connsiteY6" fmla="*/ 699498 h 913221"/>
              <a:gd name="connsiteX7" fmla="*/ 519934 w 1178350"/>
              <a:gd name="connsiteY7" fmla="*/ 699498 h 913221"/>
              <a:gd name="connsiteX8" fmla="*/ 484584 w 1178350"/>
              <a:gd name="connsiteY8" fmla="*/ 736616 h 913221"/>
              <a:gd name="connsiteX9" fmla="*/ 485173 w 1178350"/>
              <a:gd name="connsiteY9" fmla="*/ 883910 h 913221"/>
              <a:gd name="connsiteX10" fmla="*/ 455714 w 1178350"/>
              <a:gd name="connsiteY10" fmla="*/ 912780 h 913221"/>
              <a:gd name="connsiteX11" fmla="*/ 293691 w 1178350"/>
              <a:gd name="connsiteY11" fmla="*/ 912191 h 913221"/>
              <a:gd name="connsiteX12" fmla="*/ 237130 w 1178350"/>
              <a:gd name="connsiteY12" fmla="*/ 855040 h 913221"/>
              <a:gd name="connsiteX13" fmla="*/ 236541 w 1178350"/>
              <a:gd name="connsiteY13" fmla="*/ 421997 h 913221"/>
              <a:gd name="connsiteX14" fmla="*/ 230649 w 1178350"/>
              <a:gd name="connsiteY14" fmla="*/ 395484 h 913221"/>
              <a:gd name="connsiteX15" fmla="*/ 208260 w 1178350"/>
              <a:gd name="connsiteY15" fmla="*/ 407267 h 913221"/>
              <a:gd name="connsiteX16" fmla="*/ 110457 w 1178350"/>
              <a:gd name="connsiteY16" fmla="*/ 477968 h 913221"/>
              <a:gd name="connsiteX17" fmla="*/ 58021 w 1178350"/>
              <a:gd name="connsiteY17" fmla="*/ 493876 h 913221"/>
              <a:gd name="connsiteX18" fmla="*/ 2638 w 1178350"/>
              <a:gd name="connsiteY18" fmla="*/ 452634 h 913221"/>
              <a:gd name="connsiteX19" fmla="*/ 25616 w 1178350"/>
              <a:gd name="connsiteY19" fmla="*/ 390770 h 913221"/>
              <a:gd name="connsiteX20" fmla="*/ 211795 w 1178350"/>
              <a:gd name="connsiteY20" fmla="*/ 256439 h 913221"/>
              <a:gd name="connsiteX21" fmla="*/ 532307 w 1178350"/>
              <a:gd name="connsiteY21" fmla="*/ 26071 h 913221"/>
              <a:gd name="connsiteX22" fmla="*/ 648963 w 1178350"/>
              <a:gd name="connsiteY22" fmla="*/ 26071 h 913221"/>
              <a:gd name="connsiteX23" fmla="*/ 770923 w 1178350"/>
              <a:gd name="connsiteY23" fmla="*/ 113858 h 913221"/>
              <a:gd name="connsiteX24" fmla="*/ 798025 w 1178350"/>
              <a:gd name="connsiteY24" fmla="*/ 102075 h 913221"/>
              <a:gd name="connsiteX25" fmla="*/ 851051 w 1178350"/>
              <a:gd name="connsiteY25" fmla="*/ 50816 h 913221"/>
              <a:gd name="connsiteX26" fmla="*/ 904076 w 1178350"/>
              <a:gd name="connsiteY26" fmla="*/ 50816 h 913221"/>
              <a:gd name="connsiteX27" fmla="*/ 944140 w 1178350"/>
              <a:gd name="connsiteY27" fmla="*/ 90880 h 913221"/>
              <a:gd name="connsiteX28" fmla="*/ 943551 w 1178350"/>
              <a:gd name="connsiteY28" fmla="*/ 199878 h 913221"/>
              <a:gd name="connsiteX29" fmla="*/ 976545 w 1178350"/>
              <a:gd name="connsiteY29" fmla="*/ 262330 h 913221"/>
              <a:gd name="connsiteX30" fmla="*/ 1144460 w 1178350"/>
              <a:gd name="connsiteY30" fmla="*/ 381933 h 913221"/>
              <a:gd name="connsiteX31" fmla="*/ 1179810 w 1178350"/>
              <a:gd name="connsiteY31" fmla="*/ 429656 h 913221"/>
              <a:gd name="connsiteX32" fmla="*/ 1155065 w 1178350"/>
              <a:gd name="connsiteY32" fmla="*/ 482682 h 913221"/>
              <a:gd name="connsiteX33" fmla="*/ 1079651 w 1178350"/>
              <a:gd name="connsiteY33" fmla="*/ 482682 h 913221"/>
              <a:gd name="connsiteX34" fmla="*/ 978902 w 1178350"/>
              <a:gd name="connsiteY34" fmla="*/ 411392 h 913221"/>
              <a:gd name="connsiteX35" fmla="*/ 949443 w 1178350"/>
              <a:gd name="connsiteY35" fmla="*/ 395484 h 913221"/>
              <a:gd name="connsiteX36" fmla="*/ 944140 w 1178350"/>
              <a:gd name="connsiteY36" fmla="*/ 427888 h 913221"/>
              <a:gd name="connsiteX37" fmla="*/ 944140 w 1178350"/>
              <a:gd name="connsiteY37" fmla="*/ 641170 h 913221"/>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661336 w 1180071"/>
              <a:gd name="connsiteY6" fmla="*/ 699498 h 925763"/>
              <a:gd name="connsiteX7" fmla="*/ 519934 w 1180071"/>
              <a:gd name="connsiteY7" fmla="*/ 699498 h 925763"/>
              <a:gd name="connsiteX8" fmla="*/ 484584 w 1180071"/>
              <a:gd name="connsiteY8" fmla="*/ 736616 h 925763"/>
              <a:gd name="connsiteX9" fmla="*/ 455714 w 1180071"/>
              <a:gd name="connsiteY9" fmla="*/ 912780 h 925763"/>
              <a:gd name="connsiteX10" fmla="*/ 293691 w 1180071"/>
              <a:gd name="connsiteY10" fmla="*/ 912191 h 925763"/>
              <a:gd name="connsiteX11" fmla="*/ 237130 w 1180071"/>
              <a:gd name="connsiteY11" fmla="*/ 855040 h 925763"/>
              <a:gd name="connsiteX12" fmla="*/ 236541 w 1180071"/>
              <a:gd name="connsiteY12" fmla="*/ 421997 h 925763"/>
              <a:gd name="connsiteX13" fmla="*/ 230649 w 1180071"/>
              <a:gd name="connsiteY13" fmla="*/ 395484 h 925763"/>
              <a:gd name="connsiteX14" fmla="*/ 208260 w 1180071"/>
              <a:gd name="connsiteY14" fmla="*/ 407267 h 925763"/>
              <a:gd name="connsiteX15" fmla="*/ 110457 w 1180071"/>
              <a:gd name="connsiteY15" fmla="*/ 477968 h 925763"/>
              <a:gd name="connsiteX16" fmla="*/ 58021 w 1180071"/>
              <a:gd name="connsiteY16" fmla="*/ 493876 h 925763"/>
              <a:gd name="connsiteX17" fmla="*/ 2638 w 1180071"/>
              <a:gd name="connsiteY17" fmla="*/ 452634 h 925763"/>
              <a:gd name="connsiteX18" fmla="*/ 25616 w 1180071"/>
              <a:gd name="connsiteY18" fmla="*/ 390770 h 925763"/>
              <a:gd name="connsiteX19" fmla="*/ 211795 w 1180071"/>
              <a:gd name="connsiteY19" fmla="*/ 256439 h 925763"/>
              <a:gd name="connsiteX20" fmla="*/ 532307 w 1180071"/>
              <a:gd name="connsiteY20" fmla="*/ 26071 h 925763"/>
              <a:gd name="connsiteX21" fmla="*/ 648963 w 1180071"/>
              <a:gd name="connsiteY21" fmla="*/ 26071 h 925763"/>
              <a:gd name="connsiteX22" fmla="*/ 770923 w 1180071"/>
              <a:gd name="connsiteY22" fmla="*/ 113858 h 925763"/>
              <a:gd name="connsiteX23" fmla="*/ 798025 w 1180071"/>
              <a:gd name="connsiteY23" fmla="*/ 102075 h 925763"/>
              <a:gd name="connsiteX24" fmla="*/ 851051 w 1180071"/>
              <a:gd name="connsiteY24" fmla="*/ 50816 h 925763"/>
              <a:gd name="connsiteX25" fmla="*/ 904076 w 1180071"/>
              <a:gd name="connsiteY25" fmla="*/ 50816 h 925763"/>
              <a:gd name="connsiteX26" fmla="*/ 944140 w 1180071"/>
              <a:gd name="connsiteY26" fmla="*/ 90880 h 925763"/>
              <a:gd name="connsiteX27" fmla="*/ 943551 w 1180071"/>
              <a:gd name="connsiteY27" fmla="*/ 199878 h 925763"/>
              <a:gd name="connsiteX28" fmla="*/ 976545 w 1180071"/>
              <a:gd name="connsiteY28" fmla="*/ 262330 h 925763"/>
              <a:gd name="connsiteX29" fmla="*/ 1144460 w 1180071"/>
              <a:gd name="connsiteY29" fmla="*/ 381933 h 925763"/>
              <a:gd name="connsiteX30" fmla="*/ 1179810 w 1180071"/>
              <a:gd name="connsiteY30" fmla="*/ 429656 h 925763"/>
              <a:gd name="connsiteX31" fmla="*/ 1155065 w 1180071"/>
              <a:gd name="connsiteY31" fmla="*/ 482682 h 925763"/>
              <a:gd name="connsiteX32" fmla="*/ 1079651 w 1180071"/>
              <a:gd name="connsiteY32" fmla="*/ 482682 h 925763"/>
              <a:gd name="connsiteX33" fmla="*/ 978902 w 1180071"/>
              <a:gd name="connsiteY33" fmla="*/ 411392 h 925763"/>
              <a:gd name="connsiteX34" fmla="*/ 949443 w 1180071"/>
              <a:gd name="connsiteY34" fmla="*/ 395484 h 925763"/>
              <a:gd name="connsiteX35" fmla="*/ 944140 w 1180071"/>
              <a:gd name="connsiteY35" fmla="*/ 427888 h 925763"/>
              <a:gd name="connsiteX36" fmla="*/ 944140 w 1180071"/>
              <a:gd name="connsiteY36" fmla="*/ 641170 h 92576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519934 w 1180071"/>
              <a:gd name="connsiteY7" fmla="*/ 699498 h 928513"/>
              <a:gd name="connsiteX8" fmla="*/ 455714 w 1180071"/>
              <a:gd name="connsiteY8" fmla="*/ 912780 h 928513"/>
              <a:gd name="connsiteX9" fmla="*/ 293691 w 1180071"/>
              <a:gd name="connsiteY9" fmla="*/ 912191 h 928513"/>
              <a:gd name="connsiteX10" fmla="*/ 237130 w 1180071"/>
              <a:gd name="connsiteY10" fmla="*/ 855040 h 928513"/>
              <a:gd name="connsiteX11" fmla="*/ 236541 w 1180071"/>
              <a:gd name="connsiteY11" fmla="*/ 421997 h 928513"/>
              <a:gd name="connsiteX12" fmla="*/ 230649 w 1180071"/>
              <a:gd name="connsiteY12" fmla="*/ 395484 h 928513"/>
              <a:gd name="connsiteX13" fmla="*/ 208260 w 1180071"/>
              <a:gd name="connsiteY13" fmla="*/ 407267 h 928513"/>
              <a:gd name="connsiteX14" fmla="*/ 110457 w 1180071"/>
              <a:gd name="connsiteY14" fmla="*/ 477968 h 928513"/>
              <a:gd name="connsiteX15" fmla="*/ 58021 w 1180071"/>
              <a:gd name="connsiteY15" fmla="*/ 493876 h 928513"/>
              <a:gd name="connsiteX16" fmla="*/ 2638 w 1180071"/>
              <a:gd name="connsiteY16" fmla="*/ 452634 h 928513"/>
              <a:gd name="connsiteX17" fmla="*/ 25616 w 1180071"/>
              <a:gd name="connsiteY17" fmla="*/ 390770 h 928513"/>
              <a:gd name="connsiteX18" fmla="*/ 211795 w 1180071"/>
              <a:gd name="connsiteY18" fmla="*/ 256439 h 928513"/>
              <a:gd name="connsiteX19" fmla="*/ 532307 w 1180071"/>
              <a:gd name="connsiteY19" fmla="*/ 26071 h 928513"/>
              <a:gd name="connsiteX20" fmla="*/ 648963 w 1180071"/>
              <a:gd name="connsiteY20" fmla="*/ 26071 h 928513"/>
              <a:gd name="connsiteX21" fmla="*/ 770923 w 1180071"/>
              <a:gd name="connsiteY21" fmla="*/ 113858 h 928513"/>
              <a:gd name="connsiteX22" fmla="*/ 798025 w 1180071"/>
              <a:gd name="connsiteY22" fmla="*/ 102075 h 928513"/>
              <a:gd name="connsiteX23" fmla="*/ 851051 w 1180071"/>
              <a:gd name="connsiteY23" fmla="*/ 50816 h 928513"/>
              <a:gd name="connsiteX24" fmla="*/ 904076 w 1180071"/>
              <a:gd name="connsiteY24" fmla="*/ 50816 h 928513"/>
              <a:gd name="connsiteX25" fmla="*/ 944140 w 1180071"/>
              <a:gd name="connsiteY25" fmla="*/ 90880 h 928513"/>
              <a:gd name="connsiteX26" fmla="*/ 943551 w 1180071"/>
              <a:gd name="connsiteY26" fmla="*/ 199878 h 928513"/>
              <a:gd name="connsiteX27" fmla="*/ 976545 w 1180071"/>
              <a:gd name="connsiteY27" fmla="*/ 262330 h 928513"/>
              <a:gd name="connsiteX28" fmla="*/ 1144460 w 1180071"/>
              <a:gd name="connsiteY28" fmla="*/ 381933 h 928513"/>
              <a:gd name="connsiteX29" fmla="*/ 1179810 w 1180071"/>
              <a:gd name="connsiteY29" fmla="*/ 429656 h 928513"/>
              <a:gd name="connsiteX30" fmla="*/ 1155065 w 1180071"/>
              <a:gd name="connsiteY30" fmla="*/ 482682 h 928513"/>
              <a:gd name="connsiteX31" fmla="*/ 1079651 w 1180071"/>
              <a:gd name="connsiteY31" fmla="*/ 482682 h 928513"/>
              <a:gd name="connsiteX32" fmla="*/ 978902 w 1180071"/>
              <a:gd name="connsiteY32" fmla="*/ 411392 h 928513"/>
              <a:gd name="connsiteX33" fmla="*/ 949443 w 1180071"/>
              <a:gd name="connsiteY33" fmla="*/ 395484 h 928513"/>
              <a:gd name="connsiteX34" fmla="*/ 944140 w 1180071"/>
              <a:gd name="connsiteY34" fmla="*/ 427888 h 928513"/>
              <a:gd name="connsiteX35" fmla="*/ 944140 w 1180071"/>
              <a:gd name="connsiteY35" fmla="*/ 641170 h 92851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455714 w 1180071"/>
              <a:gd name="connsiteY7" fmla="*/ 912780 h 928513"/>
              <a:gd name="connsiteX8" fmla="*/ 293691 w 1180071"/>
              <a:gd name="connsiteY8" fmla="*/ 912191 h 928513"/>
              <a:gd name="connsiteX9" fmla="*/ 237130 w 1180071"/>
              <a:gd name="connsiteY9" fmla="*/ 855040 h 928513"/>
              <a:gd name="connsiteX10" fmla="*/ 236541 w 1180071"/>
              <a:gd name="connsiteY10" fmla="*/ 421997 h 928513"/>
              <a:gd name="connsiteX11" fmla="*/ 230649 w 1180071"/>
              <a:gd name="connsiteY11" fmla="*/ 395484 h 928513"/>
              <a:gd name="connsiteX12" fmla="*/ 208260 w 1180071"/>
              <a:gd name="connsiteY12" fmla="*/ 407267 h 928513"/>
              <a:gd name="connsiteX13" fmla="*/ 110457 w 1180071"/>
              <a:gd name="connsiteY13" fmla="*/ 477968 h 928513"/>
              <a:gd name="connsiteX14" fmla="*/ 58021 w 1180071"/>
              <a:gd name="connsiteY14" fmla="*/ 493876 h 928513"/>
              <a:gd name="connsiteX15" fmla="*/ 2638 w 1180071"/>
              <a:gd name="connsiteY15" fmla="*/ 452634 h 928513"/>
              <a:gd name="connsiteX16" fmla="*/ 25616 w 1180071"/>
              <a:gd name="connsiteY16" fmla="*/ 390770 h 928513"/>
              <a:gd name="connsiteX17" fmla="*/ 211795 w 1180071"/>
              <a:gd name="connsiteY17" fmla="*/ 256439 h 928513"/>
              <a:gd name="connsiteX18" fmla="*/ 532307 w 1180071"/>
              <a:gd name="connsiteY18" fmla="*/ 26071 h 928513"/>
              <a:gd name="connsiteX19" fmla="*/ 648963 w 1180071"/>
              <a:gd name="connsiteY19" fmla="*/ 26071 h 928513"/>
              <a:gd name="connsiteX20" fmla="*/ 770923 w 1180071"/>
              <a:gd name="connsiteY20" fmla="*/ 113858 h 928513"/>
              <a:gd name="connsiteX21" fmla="*/ 798025 w 1180071"/>
              <a:gd name="connsiteY21" fmla="*/ 102075 h 928513"/>
              <a:gd name="connsiteX22" fmla="*/ 851051 w 1180071"/>
              <a:gd name="connsiteY22" fmla="*/ 50816 h 928513"/>
              <a:gd name="connsiteX23" fmla="*/ 904076 w 1180071"/>
              <a:gd name="connsiteY23" fmla="*/ 50816 h 928513"/>
              <a:gd name="connsiteX24" fmla="*/ 944140 w 1180071"/>
              <a:gd name="connsiteY24" fmla="*/ 90880 h 928513"/>
              <a:gd name="connsiteX25" fmla="*/ 943551 w 1180071"/>
              <a:gd name="connsiteY25" fmla="*/ 199878 h 928513"/>
              <a:gd name="connsiteX26" fmla="*/ 976545 w 1180071"/>
              <a:gd name="connsiteY26" fmla="*/ 262330 h 928513"/>
              <a:gd name="connsiteX27" fmla="*/ 1144460 w 1180071"/>
              <a:gd name="connsiteY27" fmla="*/ 381933 h 928513"/>
              <a:gd name="connsiteX28" fmla="*/ 1179810 w 1180071"/>
              <a:gd name="connsiteY28" fmla="*/ 429656 h 928513"/>
              <a:gd name="connsiteX29" fmla="*/ 1155065 w 1180071"/>
              <a:gd name="connsiteY29" fmla="*/ 482682 h 928513"/>
              <a:gd name="connsiteX30" fmla="*/ 1079651 w 1180071"/>
              <a:gd name="connsiteY30" fmla="*/ 482682 h 928513"/>
              <a:gd name="connsiteX31" fmla="*/ 978902 w 1180071"/>
              <a:gd name="connsiteY31" fmla="*/ 411392 h 928513"/>
              <a:gd name="connsiteX32" fmla="*/ 949443 w 1180071"/>
              <a:gd name="connsiteY32" fmla="*/ 395484 h 928513"/>
              <a:gd name="connsiteX33" fmla="*/ 944140 w 1180071"/>
              <a:gd name="connsiteY33" fmla="*/ 427888 h 928513"/>
              <a:gd name="connsiteX34" fmla="*/ 944140 w 1180071"/>
              <a:gd name="connsiteY34" fmla="*/ 641170 h 928513"/>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455714 w 1180071"/>
              <a:gd name="connsiteY6" fmla="*/ 912780 h 925763"/>
              <a:gd name="connsiteX7" fmla="*/ 293691 w 1180071"/>
              <a:gd name="connsiteY7" fmla="*/ 912191 h 925763"/>
              <a:gd name="connsiteX8" fmla="*/ 237130 w 1180071"/>
              <a:gd name="connsiteY8" fmla="*/ 855040 h 925763"/>
              <a:gd name="connsiteX9" fmla="*/ 236541 w 1180071"/>
              <a:gd name="connsiteY9" fmla="*/ 421997 h 925763"/>
              <a:gd name="connsiteX10" fmla="*/ 230649 w 1180071"/>
              <a:gd name="connsiteY10" fmla="*/ 395484 h 925763"/>
              <a:gd name="connsiteX11" fmla="*/ 208260 w 1180071"/>
              <a:gd name="connsiteY11" fmla="*/ 407267 h 925763"/>
              <a:gd name="connsiteX12" fmla="*/ 110457 w 1180071"/>
              <a:gd name="connsiteY12" fmla="*/ 477968 h 925763"/>
              <a:gd name="connsiteX13" fmla="*/ 58021 w 1180071"/>
              <a:gd name="connsiteY13" fmla="*/ 493876 h 925763"/>
              <a:gd name="connsiteX14" fmla="*/ 2638 w 1180071"/>
              <a:gd name="connsiteY14" fmla="*/ 452634 h 925763"/>
              <a:gd name="connsiteX15" fmla="*/ 25616 w 1180071"/>
              <a:gd name="connsiteY15" fmla="*/ 390770 h 925763"/>
              <a:gd name="connsiteX16" fmla="*/ 211795 w 1180071"/>
              <a:gd name="connsiteY16" fmla="*/ 256439 h 925763"/>
              <a:gd name="connsiteX17" fmla="*/ 532307 w 1180071"/>
              <a:gd name="connsiteY17" fmla="*/ 26071 h 925763"/>
              <a:gd name="connsiteX18" fmla="*/ 648963 w 1180071"/>
              <a:gd name="connsiteY18" fmla="*/ 26071 h 925763"/>
              <a:gd name="connsiteX19" fmla="*/ 770923 w 1180071"/>
              <a:gd name="connsiteY19" fmla="*/ 113858 h 925763"/>
              <a:gd name="connsiteX20" fmla="*/ 798025 w 1180071"/>
              <a:gd name="connsiteY20" fmla="*/ 102075 h 925763"/>
              <a:gd name="connsiteX21" fmla="*/ 851051 w 1180071"/>
              <a:gd name="connsiteY21" fmla="*/ 50816 h 925763"/>
              <a:gd name="connsiteX22" fmla="*/ 904076 w 1180071"/>
              <a:gd name="connsiteY22" fmla="*/ 50816 h 925763"/>
              <a:gd name="connsiteX23" fmla="*/ 944140 w 1180071"/>
              <a:gd name="connsiteY23" fmla="*/ 90880 h 925763"/>
              <a:gd name="connsiteX24" fmla="*/ 943551 w 1180071"/>
              <a:gd name="connsiteY24" fmla="*/ 199878 h 925763"/>
              <a:gd name="connsiteX25" fmla="*/ 976545 w 1180071"/>
              <a:gd name="connsiteY25" fmla="*/ 262330 h 925763"/>
              <a:gd name="connsiteX26" fmla="*/ 1144460 w 1180071"/>
              <a:gd name="connsiteY26" fmla="*/ 381933 h 925763"/>
              <a:gd name="connsiteX27" fmla="*/ 1179810 w 1180071"/>
              <a:gd name="connsiteY27" fmla="*/ 429656 h 925763"/>
              <a:gd name="connsiteX28" fmla="*/ 1155065 w 1180071"/>
              <a:gd name="connsiteY28" fmla="*/ 482682 h 925763"/>
              <a:gd name="connsiteX29" fmla="*/ 1079651 w 1180071"/>
              <a:gd name="connsiteY29" fmla="*/ 482682 h 925763"/>
              <a:gd name="connsiteX30" fmla="*/ 978902 w 1180071"/>
              <a:gd name="connsiteY30" fmla="*/ 411392 h 925763"/>
              <a:gd name="connsiteX31" fmla="*/ 949443 w 1180071"/>
              <a:gd name="connsiteY31" fmla="*/ 395484 h 925763"/>
              <a:gd name="connsiteX32" fmla="*/ 944140 w 1180071"/>
              <a:gd name="connsiteY32" fmla="*/ 427888 h 925763"/>
              <a:gd name="connsiteX33" fmla="*/ 944140 w 1180071"/>
              <a:gd name="connsiteY33" fmla="*/ 641170 h 925763"/>
              <a:gd name="connsiteX0" fmla="*/ 944140 w 1180071"/>
              <a:gd name="connsiteY0" fmla="*/ 641170 h 914853"/>
              <a:gd name="connsiteX1" fmla="*/ 944140 w 1180071"/>
              <a:gd name="connsiteY1" fmla="*/ 856219 h 914853"/>
              <a:gd name="connsiteX2" fmla="*/ 889936 w 1180071"/>
              <a:gd name="connsiteY2" fmla="*/ 912780 h 914853"/>
              <a:gd name="connsiteX3" fmla="*/ 724967 w 1180071"/>
              <a:gd name="connsiteY3" fmla="*/ 913369 h 914853"/>
              <a:gd name="connsiteX4" fmla="*/ 696097 w 1180071"/>
              <a:gd name="connsiteY4" fmla="*/ 883910 h 914853"/>
              <a:gd name="connsiteX5" fmla="*/ 455714 w 1180071"/>
              <a:gd name="connsiteY5" fmla="*/ 912780 h 914853"/>
              <a:gd name="connsiteX6" fmla="*/ 293691 w 1180071"/>
              <a:gd name="connsiteY6" fmla="*/ 912191 h 914853"/>
              <a:gd name="connsiteX7" fmla="*/ 237130 w 1180071"/>
              <a:gd name="connsiteY7" fmla="*/ 855040 h 914853"/>
              <a:gd name="connsiteX8" fmla="*/ 236541 w 1180071"/>
              <a:gd name="connsiteY8" fmla="*/ 421997 h 914853"/>
              <a:gd name="connsiteX9" fmla="*/ 230649 w 1180071"/>
              <a:gd name="connsiteY9" fmla="*/ 395484 h 914853"/>
              <a:gd name="connsiteX10" fmla="*/ 208260 w 1180071"/>
              <a:gd name="connsiteY10" fmla="*/ 407267 h 914853"/>
              <a:gd name="connsiteX11" fmla="*/ 110457 w 1180071"/>
              <a:gd name="connsiteY11" fmla="*/ 477968 h 914853"/>
              <a:gd name="connsiteX12" fmla="*/ 58021 w 1180071"/>
              <a:gd name="connsiteY12" fmla="*/ 493876 h 914853"/>
              <a:gd name="connsiteX13" fmla="*/ 2638 w 1180071"/>
              <a:gd name="connsiteY13" fmla="*/ 452634 h 914853"/>
              <a:gd name="connsiteX14" fmla="*/ 25616 w 1180071"/>
              <a:gd name="connsiteY14" fmla="*/ 390770 h 914853"/>
              <a:gd name="connsiteX15" fmla="*/ 211795 w 1180071"/>
              <a:gd name="connsiteY15" fmla="*/ 256439 h 914853"/>
              <a:gd name="connsiteX16" fmla="*/ 532307 w 1180071"/>
              <a:gd name="connsiteY16" fmla="*/ 26071 h 914853"/>
              <a:gd name="connsiteX17" fmla="*/ 648963 w 1180071"/>
              <a:gd name="connsiteY17" fmla="*/ 26071 h 914853"/>
              <a:gd name="connsiteX18" fmla="*/ 770923 w 1180071"/>
              <a:gd name="connsiteY18" fmla="*/ 113858 h 914853"/>
              <a:gd name="connsiteX19" fmla="*/ 798025 w 1180071"/>
              <a:gd name="connsiteY19" fmla="*/ 102075 h 914853"/>
              <a:gd name="connsiteX20" fmla="*/ 851051 w 1180071"/>
              <a:gd name="connsiteY20" fmla="*/ 50816 h 914853"/>
              <a:gd name="connsiteX21" fmla="*/ 904076 w 1180071"/>
              <a:gd name="connsiteY21" fmla="*/ 50816 h 914853"/>
              <a:gd name="connsiteX22" fmla="*/ 944140 w 1180071"/>
              <a:gd name="connsiteY22" fmla="*/ 90880 h 914853"/>
              <a:gd name="connsiteX23" fmla="*/ 943551 w 1180071"/>
              <a:gd name="connsiteY23" fmla="*/ 199878 h 914853"/>
              <a:gd name="connsiteX24" fmla="*/ 976545 w 1180071"/>
              <a:gd name="connsiteY24" fmla="*/ 262330 h 914853"/>
              <a:gd name="connsiteX25" fmla="*/ 1144460 w 1180071"/>
              <a:gd name="connsiteY25" fmla="*/ 381933 h 914853"/>
              <a:gd name="connsiteX26" fmla="*/ 1179810 w 1180071"/>
              <a:gd name="connsiteY26" fmla="*/ 429656 h 914853"/>
              <a:gd name="connsiteX27" fmla="*/ 1155065 w 1180071"/>
              <a:gd name="connsiteY27" fmla="*/ 482682 h 914853"/>
              <a:gd name="connsiteX28" fmla="*/ 1079651 w 1180071"/>
              <a:gd name="connsiteY28" fmla="*/ 482682 h 914853"/>
              <a:gd name="connsiteX29" fmla="*/ 978902 w 1180071"/>
              <a:gd name="connsiteY29" fmla="*/ 411392 h 914853"/>
              <a:gd name="connsiteX30" fmla="*/ 949443 w 1180071"/>
              <a:gd name="connsiteY30" fmla="*/ 395484 h 914853"/>
              <a:gd name="connsiteX31" fmla="*/ 944140 w 1180071"/>
              <a:gd name="connsiteY31" fmla="*/ 427888 h 914853"/>
              <a:gd name="connsiteX32" fmla="*/ 944140 w 1180071"/>
              <a:gd name="connsiteY32" fmla="*/ 641170 h 914853"/>
              <a:gd name="connsiteX0" fmla="*/ 944140 w 1180071"/>
              <a:gd name="connsiteY0" fmla="*/ 641170 h 913369"/>
              <a:gd name="connsiteX1" fmla="*/ 944140 w 1180071"/>
              <a:gd name="connsiteY1" fmla="*/ 856219 h 913369"/>
              <a:gd name="connsiteX2" fmla="*/ 889936 w 1180071"/>
              <a:gd name="connsiteY2" fmla="*/ 912780 h 913369"/>
              <a:gd name="connsiteX3" fmla="*/ 724967 w 1180071"/>
              <a:gd name="connsiteY3" fmla="*/ 913369 h 913369"/>
              <a:gd name="connsiteX4" fmla="*/ 455714 w 1180071"/>
              <a:gd name="connsiteY4" fmla="*/ 912780 h 913369"/>
              <a:gd name="connsiteX5" fmla="*/ 293691 w 1180071"/>
              <a:gd name="connsiteY5" fmla="*/ 912191 h 913369"/>
              <a:gd name="connsiteX6" fmla="*/ 237130 w 1180071"/>
              <a:gd name="connsiteY6" fmla="*/ 855040 h 913369"/>
              <a:gd name="connsiteX7" fmla="*/ 236541 w 1180071"/>
              <a:gd name="connsiteY7" fmla="*/ 421997 h 913369"/>
              <a:gd name="connsiteX8" fmla="*/ 230649 w 1180071"/>
              <a:gd name="connsiteY8" fmla="*/ 395484 h 913369"/>
              <a:gd name="connsiteX9" fmla="*/ 208260 w 1180071"/>
              <a:gd name="connsiteY9" fmla="*/ 407267 h 913369"/>
              <a:gd name="connsiteX10" fmla="*/ 110457 w 1180071"/>
              <a:gd name="connsiteY10" fmla="*/ 477968 h 913369"/>
              <a:gd name="connsiteX11" fmla="*/ 58021 w 1180071"/>
              <a:gd name="connsiteY11" fmla="*/ 493876 h 913369"/>
              <a:gd name="connsiteX12" fmla="*/ 2638 w 1180071"/>
              <a:gd name="connsiteY12" fmla="*/ 452634 h 913369"/>
              <a:gd name="connsiteX13" fmla="*/ 25616 w 1180071"/>
              <a:gd name="connsiteY13" fmla="*/ 390770 h 913369"/>
              <a:gd name="connsiteX14" fmla="*/ 211795 w 1180071"/>
              <a:gd name="connsiteY14" fmla="*/ 256439 h 913369"/>
              <a:gd name="connsiteX15" fmla="*/ 532307 w 1180071"/>
              <a:gd name="connsiteY15" fmla="*/ 26071 h 913369"/>
              <a:gd name="connsiteX16" fmla="*/ 648963 w 1180071"/>
              <a:gd name="connsiteY16" fmla="*/ 26071 h 913369"/>
              <a:gd name="connsiteX17" fmla="*/ 770923 w 1180071"/>
              <a:gd name="connsiteY17" fmla="*/ 113858 h 913369"/>
              <a:gd name="connsiteX18" fmla="*/ 798025 w 1180071"/>
              <a:gd name="connsiteY18" fmla="*/ 102075 h 913369"/>
              <a:gd name="connsiteX19" fmla="*/ 851051 w 1180071"/>
              <a:gd name="connsiteY19" fmla="*/ 50816 h 913369"/>
              <a:gd name="connsiteX20" fmla="*/ 904076 w 1180071"/>
              <a:gd name="connsiteY20" fmla="*/ 50816 h 913369"/>
              <a:gd name="connsiteX21" fmla="*/ 944140 w 1180071"/>
              <a:gd name="connsiteY21" fmla="*/ 90880 h 913369"/>
              <a:gd name="connsiteX22" fmla="*/ 943551 w 1180071"/>
              <a:gd name="connsiteY22" fmla="*/ 199878 h 913369"/>
              <a:gd name="connsiteX23" fmla="*/ 976545 w 1180071"/>
              <a:gd name="connsiteY23" fmla="*/ 262330 h 913369"/>
              <a:gd name="connsiteX24" fmla="*/ 1144460 w 1180071"/>
              <a:gd name="connsiteY24" fmla="*/ 381933 h 913369"/>
              <a:gd name="connsiteX25" fmla="*/ 1179810 w 1180071"/>
              <a:gd name="connsiteY25" fmla="*/ 429656 h 913369"/>
              <a:gd name="connsiteX26" fmla="*/ 1155065 w 1180071"/>
              <a:gd name="connsiteY26" fmla="*/ 482682 h 913369"/>
              <a:gd name="connsiteX27" fmla="*/ 1079651 w 1180071"/>
              <a:gd name="connsiteY27" fmla="*/ 482682 h 913369"/>
              <a:gd name="connsiteX28" fmla="*/ 978902 w 1180071"/>
              <a:gd name="connsiteY28" fmla="*/ 411392 h 913369"/>
              <a:gd name="connsiteX29" fmla="*/ 949443 w 1180071"/>
              <a:gd name="connsiteY29" fmla="*/ 395484 h 913369"/>
              <a:gd name="connsiteX30" fmla="*/ 944140 w 1180071"/>
              <a:gd name="connsiteY30" fmla="*/ 427888 h 913369"/>
              <a:gd name="connsiteX31" fmla="*/ 944140 w 1180071"/>
              <a:gd name="connsiteY31" fmla="*/ 641170 h 9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80071" h="913369">
                <a:moveTo>
                  <a:pt x="944140" y="641170"/>
                </a:moveTo>
                <a:lnTo>
                  <a:pt x="944140" y="856219"/>
                </a:lnTo>
                <a:cubicBezTo>
                  <a:pt x="944140" y="896872"/>
                  <a:pt x="930000" y="912191"/>
                  <a:pt x="889936" y="912780"/>
                </a:cubicBezTo>
                <a:lnTo>
                  <a:pt x="724967" y="913369"/>
                </a:lnTo>
                <a:lnTo>
                  <a:pt x="455714" y="912780"/>
                </a:lnTo>
                <a:lnTo>
                  <a:pt x="293691" y="912191"/>
                </a:lnTo>
                <a:cubicBezTo>
                  <a:pt x="251270" y="911601"/>
                  <a:pt x="237130" y="897461"/>
                  <a:pt x="237130" y="855040"/>
                </a:cubicBezTo>
                <a:cubicBezTo>
                  <a:pt x="237130" y="710693"/>
                  <a:pt x="237130" y="566345"/>
                  <a:pt x="236541" y="421997"/>
                </a:cubicBezTo>
                <a:cubicBezTo>
                  <a:pt x="236541" y="413159"/>
                  <a:pt x="241843" y="400197"/>
                  <a:pt x="230649" y="395484"/>
                </a:cubicBezTo>
                <a:cubicBezTo>
                  <a:pt x="222401" y="391949"/>
                  <a:pt x="215330" y="401965"/>
                  <a:pt x="208260" y="407267"/>
                </a:cubicBezTo>
                <a:cubicBezTo>
                  <a:pt x="175267" y="430834"/>
                  <a:pt x="142862" y="453812"/>
                  <a:pt x="110457" y="477968"/>
                </a:cubicBezTo>
                <a:cubicBezTo>
                  <a:pt x="94549" y="489752"/>
                  <a:pt x="77463" y="496233"/>
                  <a:pt x="58021" y="493876"/>
                </a:cubicBezTo>
                <a:cubicBezTo>
                  <a:pt x="31508" y="490930"/>
                  <a:pt x="10297" y="479736"/>
                  <a:pt x="2638" y="452634"/>
                </a:cubicBezTo>
                <a:cubicBezTo>
                  <a:pt x="-5021" y="427299"/>
                  <a:pt x="4406" y="406089"/>
                  <a:pt x="25616" y="390770"/>
                </a:cubicBezTo>
                <a:lnTo>
                  <a:pt x="211795" y="256439"/>
                </a:lnTo>
                <a:lnTo>
                  <a:pt x="532307" y="26071"/>
                </a:lnTo>
                <a:cubicBezTo>
                  <a:pt x="581208" y="-8690"/>
                  <a:pt x="599473" y="-8690"/>
                  <a:pt x="648963" y="26071"/>
                </a:cubicBezTo>
                <a:lnTo>
                  <a:pt x="770923" y="113858"/>
                </a:lnTo>
                <a:cubicBezTo>
                  <a:pt x="788009" y="126231"/>
                  <a:pt x="796846" y="129766"/>
                  <a:pt x="798025" y="102075"/>
                </a:cubicBezTo>
                <a:cubicBezTo>
                  <a:pt x="799792" y="57886"/>
                  <a:pt x="808630" y="50816"/>
                  <a:pt x="851051" y="50816"/>
                </a:cubicBezTo>
                <a:lnTo>
                  <a:pt x="904076" y="50816"/>
                </a:lnTo>
                <a:cubicBezTo>
                  <a:pt x="930589" y="50816"/>
                  <a:pt x="944140" y="64367"/>
                  <a:pt x="944140" y="90880"/>
                </a:cubicBezTo>
                <a:cubicBezTo>
                  <a:pt x="944140" y="127409"/>
                  <a:pt x="946497" y="163938"/>
                  <a:pt x="943551" y="199878"/>
                </a:cubicBezTo>
                <a:cubicBezTo>
                  <a:pt x="941194" y="229336"/>
                  <a:pt x="952978" y="246422"/>
                  <a:pt x="976545" y="262330"/>
                </a:cubicBezTo>
                <a:cubicBezTo>
                  <a:pt x="1033106" y="301216"/>
                  <a:pt x="1088488" y="341869"/>
                  <a:pt x="1144460" y="381933"/>
                </a:cubicBezTo>
                <a:cubicBezTo>
                  <a:pt x="1161546" y="394306"/>
                  <a:pt x="1178043" y="406089"/>
                  <a:pt x="1179810" y="429656"/>
                </a:cubicBezTo>
                <a:cubicBezTo>
                  <a:pt x="1181578" y="452045"/>
                  <a:pt x="1174508" y="470898"/>
                  <a:pt x="1155065" y="482682"/>
                </a:cubicBezTo>
                <a:cubicBezTo>
                  <a:pt x="1130320" y="498000"/>
                  <a:pt x="1103807" y="498589"/>
                  <a:pt x="1079651" y="482682"/>
                </a:cubicBezTo>
                <a:cubicBezTo>
                  <a:pt x="1045479" y="460293"/>
                  <a:pt x="1012485" y="434959"/>
                  <a:pt x="978902" y="411392"/>
                </a:cubicBezTo>
                <a:cubicBezTo>
                  <a:pt x="969475" y="404911"/>
                  <a:pt x="960048" y="390770"/>
                  <a:pt x="949443" y="395484"/>
                </a:cubicBezTo>
                <a:cubicBezTo>
                  <a:pt x="937659" y="400786"/>
                  <a:pt x="944140" y="416694"/>
                  <a:pt x="944140" y="427888"/>
                </a:cubicBezTo>
                <a:cubicBezTo>
                  <a:pt x="943551" y="499768"/>
                  <a:pt x="944140" y="570469"/>
                  <a:pt x="944140" y="641170"/>
                </a:cubicBezTo>
                <a:close/>
              </a:path>
            </a:pathLst>
          </a:custGeom>
          <a:solidFill>
            <a:schemeClr val="accent4"/>
          </a:solidFill>
          <a:ln w="587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AD734DBE-3757-4BEC-A39D-12F5D77DBE58}"/>
              </a:ext>
            </a:extLst>
          </p:cNvPr>
          <p:cNvSpPr/>
          <p:nvPr/>
        </p:nvSpPr>
        <p:spPr>
          <a:xfrm>
            <a:off x="5533092" y="2411493"/>
            <a:ext cx="1125816" cy="1709730"/>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329191" h="2018589">
                <a:moveTo>
                  <a:pt x="1320224" y="970177"/>
                </a:moveTo>
                <a:cubicBezTo>
                  <a:pt x="1317366" y="964462"/>
                  <a:pt x="1313556" y="961129"/>
                  <a:pt x="1311175" y="956842"/>
                </a:cubicBezTo>
                <a:cubicBezTo>
                  <a:pt x="1300697" y="935411"/>
                  <a:pt x="1301650" y="910646"/>
                  <a:pt x="1293554" y="888262"/>
                </a:cubicBezTo>
                <a:cubicBezTo>
                  <a:pt x="1284981" y="864450"/>
                  <a:pt x="1271170" y="843019"/>
                  <a:pt x="1259740" y="820159"/>
                </a:cubicBezTo>
                <a:cubicBezTo>
                  <a:pt x="1254978" y="809681"/>
                  <a:pt x="1251644" y="799204"/>
                  <a:pt x="1253072" y="787774"/>
                </a:cubicBezTo>
                <a:cubicBezTo>
                  <a:pt x="1249739" y="763961"/>
                  <a:pt x="1249739" y="739672"/>
                  <a:pt x="1251644" y="715384"/>
                </a:cubicBezTo>
                <a:cubicBezTo>
                  <a:pt x="1253072" y="696334"/>
                  <a:pt x="1260216" y="679189"/>
                  <a:pt x="1257835" y="659662"/>
                </a:cubicBezTo>
                <a:cubicBezTo>
                  <a:pt x="1255930" y="643470"/>
                  <a:pt x="1248310" y="628706"/>
                  <a:pt x="1246405" y="612990"/>
                </a:cubicBezTo>
                <a:cubicBezTo>
                  <a:pt x="1244024" y="596797"/>
                  <a:pt x="1245453" y="580129"/>
                  <a:pt x="1243547" y="563936"/>
                </a:cubicBezTo>
                <a:cubicBezTo>
                  <a:pt x="1238785" y="517264"/>
                  <a:pt x="1249262" y="471544"/>
                  <a:pt x="1259264" y="424871"/>
                </a:cubicBezTo>
                <a:cubicBezTo>
                  <a:pt x="1265455" y="395344"/>
                  <a:pt x="1247358" y="370579"/>
                  <a:pt x="1246881" y="342956"/>
                </a:cubicBezTo>
                <a:cubicBezTo>
                  <a:pt x="1246405" y="313429"/>
                  <a:pt x="1244500" y="284377"/>
                  <a:pt x="1242595" y="255326"/>
                </a:cubicBezTo>
                <a:cubicBezTo>
                  <a:pt x="1240690" y="224846"/>
                  <a:pt x="1201637" y="204367"/>
                  <a:pt x="1174968" y="191508"/>
                </a:cubicBezTo>
                <a:cubicBezTo>
                  <a:pt x="1163537" y="185793"/>
                  <a:pt x="1151631" y="181031"/>
                  <a:pt x="1139725" y="176268"/>
                </a:cubicBezTo>
                <a:cubicBezTo>
                  <a:pt x="1130676" y="172458"/>
                  <a:pt x="1122580" y="168172"/>
                  <a:pt x="1115436" y="161505"/>
                </a:cubicBezTo>
                <a:cubicBezTo>
                  <a:pt x="1102101" y="149122"/>
                  <a:pt x="1087814" y="137692"/>
                  <a:pt x="1073050" y="127215"/>
                </a:cubicBezTo>
                <a:cubicBezTo>
                  <a:pt x="1073526" y="118642"/>
                  <a:pt x="1064954" y="116737"/>
                  <a:pt x="1061620" y="111022"/>
                </a:cubicBezTo>
                <a:cubicBezTo>
                  <a:pt x="1045427" y="101973"/>
                  <a:pt x="1028283" y="93877"/>
                  <a:pt x="1009709" y="91020"/>
                </a:cubicBezTo>
                <a:cubicBezTo>
                  <a:pt x="973990" y="85305"/>
                  <a:pt x="934461" y="64826"/>
                  <a:pt x="898742" y="52920"/>
                </a:cubicBezTo>
                <a:cubicBezTo>
                  <a:pt x="878264" y="46252"/>
                  <a:pt x="856833" y="35775"/>
                  <a:pt x="835877" y="31965"/>
                </a:cubicBezTo>
                <a:cubicBezTo>
                  <a:pt x="816351" y="28155"/>
                  <a:pt x="794920" y="29107"/>
                  <a:pt x="774917" y="26726"/>
                </a:cubicBezTo>
                <a:cubicBezTo>
                  <a:pt x="750152" y="23392"/>
                  <a:pt x="725864" y="13867"/>
                  <a:pt x="700622" y="17677"/>
                </a:cubicBezTo>
                <a:cubicBezTo>
                  <a:pt x="665856" y="10533"/>
                  <a:pt x="632519" y="-897"/>
                  <a:pt x="595847" y="56"/>
                </a:cubicBezTo>
                <a:cubicBezTo>
                  <a:pt x="564415" y="1008"/>
                  <a:pt x="532982" y="2913"/>
                  <a:pt x="502502" y="11010"/>
                </a:cubicBezTo>
                <a:cubicBezTo>
                  <a:pt x="429160" y="30536"/>
                  <a:pt x="354389" y="34346"/>
                  <a:pt x="292476" y="83876"/>
                </a:cubicBezTo>
                <a:cubicBezTo>
                  <a:pt x="260567" y="109117"/>
                  <a:pt x="222943" y="129120"/>
                  <a:pt x="194368" y="158171"/>
                </a:cubicBezTo>
                <a:cubicBezTo>
                  <a:pt x="172461" y="180555"/>
                  <a:pt x="151506" y="203891"/>
                  <a:pt x="131980" y="228180"/>
                </a:cubicBezTo>
                <a:cubicBezTo>
                  <a:pt x="114359" y="250087"/>
                  <a:pt x="92927" y="267232"/>
                  <a:pt x="79116" y="292474"/>
                </a:cubicBezTo>
                <a:cubicBezTo>
                  <a:pt x="63876" y="320096"/>
                  <a:pt x="47207" y="350576"/>
                  <a:pt x="36730" y="380580"/>
                </a:cubicBezTo>
                <a:cubicBezTo>
                  <a:pt x="15299" y="443921"/>
                  <a:pt x="1011" y="510120"/>
                  <a:pt x="58" y="577271"/>
                </a:cubicBezTo>
                <a:cubicBezTo>
                  <a:pt x="-418" y="612037"/>
                  <a:pt x="1963" y="646327"/>
                  <a:pt x="9107" y="680617"/>
                </a:cubicBezTo>
                <a:cubicBezTo>
                  <a:pt x="20061" y="731576"/>
                  <a:pt x="40063" y="780630"/>
                  <a:pt x="65781" y="825874"/>
                </a:cubicBezTo>
                <a:cubicBezTo>
                  <a:pt x="78640" y="848734"/>
                  <a:pt x="92927" y="870641"/>
                  <a:pt x="108643" y="892072"/>
                </a:cubicBezTo>
                <a:cubicBezTo>
                  <a:pt x="115787" y="902074"/>
                  <a:pt x="123884" y="911599"/>
                  <a:pt x="131504" y="921600"/>
                </a:cubicBezTo>
                <a:cubicBezTo>
                  <a:pt x="155316" y="951604"/>
                  <a:pt x="174842" y="978750"/>
                  <a:pt x="182938" y="1016374"/>
                </a:cubicBezTo>
                <a:cubicBezTo>
                  <a:pt x="192940" y="1061617"/>
                  <a:pt x="202465" y="1106861"/>
                  <a:pt x="207227" y="1153058"/>
                </a:cubicBezTo>
                <a:cubicBezTo>
                  <a:pt x="212942" y="1209255"/>
                  <a:pt x="214371" y="1267358"/>
                  <a:pt x="199131" y="1322603"/>
                </a:cubicBezTo>
                <a:cubicBezTo>
                  <a:pt x="191987" y="1349273"/>
                  <a:pt x="180557" y="1374990"/>
                  <a:pt x="164841" y="1397850"/>
                </a:cubicBezTo>
                <a:cubicBezTo>
                  <a:pt x="156268" y="1410233"/>
                  <a:pt x="146267" y="1421186"/>
                  <a:pt x="135790" y="1431664"/>
                </a:cubicBezTo>
                <a:cubicBezTo>
                  <a:pt x="126741" y="1440236"/>
                  <a:pt x="112930" y="1448809"/>
                  <a:pt x="131504" y="1453571"/>
                </a:cubicBezTo>
                <a:cubicBezTo>
                  <a:pt x="146743" y="1457381"/>
                  <a:pt x="162936" y="1458810"/>
                  <a:pt x="177700" y="1465001"/>
                </a:cubicBezTo>
                <a:cubicBezTo>
                  <a:pt x="191511" y="1476431"/>
                  <a:pt x="193892" y="1476431"/>
                  <a:pt x="209132" y="1465954"/>
                </a:cubicBezTo>
                <a:cubicBezTo>
                  <a:pt x="210561" y="1465001"/>
                  <a:pt x="212942" y="1464049"/>
                  <a:pt x="213895" y="1462620"/>
                </a:cubicBezTo>
                <a:cubicBezTo>
                  <a:pt x="240565" y="1418805"/>
                  <a:pt x="263425" y="1380229"/>
                  <a:pt x="278189" y="1330699"/>
                </a:cubicBezTo>
                <a:cubicBezTo>
                  <a:pt x="287714" y="1299266"/>
                  <a:pt x="295810" y="1266881"/>
                  <a:pt x="301049" y="1234020"/>
                </a:cubicBezTo>
                <a:cubicBezTo>
                  <a:pt x="305811" y="1206874"/>
                  <a:pt x="301525" y="1174489"/>
                  <a:pt x="324385" y="1156391"/>
                </a:cubicBezTo>
                <a:cubicBezTo>
                  <a:pt x="354865" y="1132103"/>
                  <a:pt x="361056" y="1088764"/>
                  <a:pt x="368200" y="1052569"/>
                </a:cubicBezTo>
                <a:cubicBezTo>
                  <a:pt x="374391" y="1022565"/>
                  <a:pt x="363914" y="993990"/>
                  <a:pt x="360104" y="962081"/>
                </a:cubicBezTo>
                <a:cubicBezTo>
                  <a:pt x="353436" y="901121"/>
                  <a:pt x="349150" y="830160"/>
                  <a:pt x="362961" y="770152"/>
                </a:cubicBezTo>
                <a:cubicBezTo>
                  <a:pt x="365342" y="759199"/>
                  <a:pt x="368200" y="748245"/>
                  <a:pt x="373439" y="738720"/>
                </a:cubicBezTo>
                <a:cubicBezTo>
                  <a:pt x="383916" y="721099"/>
                  <a:pt x="414396" y="707764"/>
                  <a:pt x="432494" y="699191"/>
                </a:cubicBezTo>
                <a:cubicBezTo>
                  <a:pt x="455830" y="688237"/>
                  <a:pt x="481071" y="682046"/>
                  <a:pt x="506312" y="681570"/>
                </a:cubicBezTo>
                <a:cubicBezTo>
                  <a:pt x="558700" y="680141"/>
                  <a:pt x="609182" y="702525"/>
                  <a:pt x="643949" y="742054"/>
                </a:cubicBezTo>
                <a:cubicBezTo>
                  <a:pt x="686335" y="790155"/>
                  <a:pt x="709671" y="848257"/>
                  <a:pt x="729674" y="908265"/>
                </a:cubicBezTo>
                <a:cubicBezTo>
                  <a:pt x="732055" y="915409"/>
                  <a:pt x="729674" y="918266"/>
                  <a:pt x="722530" y="918742"/>
                </a:cubicBezTo>
                <a:cubicBezTo>
                  <a:pt x="690145" y="920647"/>
                  <a:pt x="657284" y="921124"/>
                  <a:pt x="624899" y="921600"/>
                </a:cubicBezTo>
                <a:cubicBezTo>
                  <a:pt x="609659" y="922076"/>
                  <a:pt x="556319" y="915885"/>
                  <a:pt x="545841" y="932554"/>
                </a:cubicBezTo>
                <a:cubicBezTo>
                  <a:pt x="535840" y="948270"/>
                  <a:pt x="566320" y="946841"/>
                  <a:pt x="575369" y="946841"/>
                </a:cubicBezTo>
                <a:cubicBezTo>
                  <a:pt x="695860" y="946365"/>
                  <a:pt x="816351" y="946841"/>
                  <a:pt x="936842" y="946841"/>
                </a:cubicBezTo>
                <a:cubicBezTo>
                  <a:pt x="943986" y="946841"/>
                  <a:pt x="951606" y="945412"/>
                  <a:pt x="958750" y="949222"/>
                </a:cubicBezTo>
                <a:cubicBezTo>
                  <a:pt x="943986" y="957795"/>
                  <a:pt x="945415" y="1000657"/>
                  <a:pt x="943510" y="1015421"/>
                </a:cubicBezTo>
                <a:cubicBezTo>
                  <a:pt x="936366" y="1064475"/>
                  <a:pt x="934937" y="1108766"/>
                  <a:pt x="930175" y="1156867"/>
                </a:cubicBezTo>
                <a:cubicBezTo>
                  <a:pt x="929222" y="1167345"/>
                  <a:pt x="923508" y="1170679"/>
                  <a:pt x="913983" y="1170679"/>
                </a:cubicBezTo>
                <a:cubicBezTo>
                  <a:pt x="900171" y="1170679"/>
                  <a:pt x="883979" y="1170203"/>
                  <a:pt x="869691" y="1173536"/>
                </a:cubicBezTo>
                <a:cubicBezTo>
                  <a:pt x="854927" y="1176870"/>
                  <a:pt x="838735" y="1191158"/>
                  <a:pt x="823971" y="1188776"/>
                </a:cubicBezTo>
                <a:cubicBezTo>
                  <a:pt x="776346" y="1180680"/>
                  <a:pt x="728721" y="1172108"/>
                  <a:pt x="680620" y="1164011"/>
                </a:cubicBezTo>
                <a:cubicBezTo>
                  <a:pt x="657284" y="1160201"/>
                  <a:pt x="633947" y="1155915"/>
                  <a:pt x="610611" y="1152105"/>
                </a:cubicBezTo>
                <a:cubicBezTo>
                  <a:pt x="600134" y="1150200"/>
                  <a:pt x="560129" y="1133055"/>
                  <a:pt x="552032" y="1140675"/>
                </a:cubicBezTo>
                <a:cubicBezTo>
                  <a:pt x="535364" y="1155915"/>
                  <a:pt x="625375" y="1180204"/>
                  <a:pt x="633947" y="1182109"/>
                </a:cubicBezTo>
                <a:cubicBezTo>
                  <a:pt x="697289" y="1197349"/>
                  <a:pt x="756344" y="1221161"/>
                  <a:pt x="818256" y="1240211"/>
                </a:cubicBezTo>
                <a:cubicBezTo>
                  <a:pt x="826352" y="1242593"/>
                  <a:pt x="833020" y="1246879"/>
                  <a:pt x="839211" y="1253070"/>
                </a:cubicBezTo>
                <a:cubicBezTo>
                  <a:pt x="853499" y="1257833"/>
                  <a:pt x="865881" y="1276406"/>
                  <a:pt x="876359" y="1286408"/>
                </a:cubicBezTo>
                <a:cubicBezTo>
                  <a:pt x="912077" y="1321174"/>
                  <a:pt x="947796" y="1346891"/>
                  <a:pt x="988754" y="1374990"/>
                </a:cubicBezTo>
                <a:cubicBezTo>
                  <a:pt x="949225" y="1379753"/>
                  <a:pt x="909696" y="1378324"/>
                  <a:pt x="870644" y="1376895"/>
                </a:cubicBezTo>
                <a:cubicBezTo>
                  <a:pt x="838735" y="1375466"/>
                  <a:pt x="804921" y="1375466"/>
                  <a:pt x="781585" y="1400708"/>
                </a:cubicBezTo>
                <a:cubicBezTo>
                  <a:pt x="761106" y="1423091"/>
                  <a:pt x="760154" y="1453571"/>
                  <a:pt x="753486" y="1481194"/>
                </a:cubicBezTo>
                <a:cubicBezTo>
                  <a:pt x="744914" y="1515960"/>
                  <a:pt x="736341" y="1550250"/>
                  <a:pt x="731102" y="1585969"/>
                </a:cubicBezTo>
                <a:cubicBezTo>
                  <a:pt x="725864" y="1626450"/>
                  <a:pt x="723482" y="1666931"/>
                  <a:pt x="724911" y="1707889"/>
                </a:cubicBezTo>
                <a:cubicBezTo>
                  <a:pt x="728245" y="1801710"/>
                  <a:pt x="769679" y="1884101"/>
                  <a:pt x="819209" y="1961730"/>
                </a:cubicBezTo>
                <a:cubicBezTo>
                  <a:pt x="829210" y="1977447"/>
                  <a:pt x="839687" y="1992686"/>
                  <a:pt x="850165" y="2007927"/>
                </a:cubicBezTo>
                <a:cubicBezTo>
                  <a:pt x="857785" y="2018880"/>
                  <a:pt x="863976" y="2026024"/>
                  <a:pt x="867786" y="2005545"/>
                </a:cubicBezTo>
                <a:cubicBezTo>
                  <a:pt x="876359" y="1961254"/>
                  <a:pt x="849212" y="1906485"/>
                  <a:pt x="837306" y="1863623"/>
                </a:cubicBezTo>
                <a:cubicBezTo>
                  <a:pt x="825876" y="1822189"/>
                  <a:pt x="813970" y="1780755"/>
                  <a:pt x="802540" y="1739321"/>
                </a:cubicBezTo>
                <a:cubicBezTo>
                  <a:pt x="792539" y="1703603"/>
                  <a:pt x="799682" y="1662645"/>
                  <a:pt x="805397" y="1626450"/>
                </a:cubicBezTo>
                <a:cubicBezTo>
                  <a:pt x="809684" y="1600256"/>
                  <a:pt x="814922" y="1574063"/>
                  <a:pt x="820161" y="1547869"/>
                </a:cubicBezTo>
                <a:cubicBezTo>
                  <a:pt x="822542" y="1535010"/>
                  <a:pt x="823971" y="1521675"/>
                  <a:pt x="827305" y="1509293"/>
                </a:cubicBezTo>
                <a:cubicBezTo>
                  <a:pt x="829686" y="1501196"/>
                  <a:pt x="834925" y="1494053"/>
                  <a:pt x="836354" y="1485956"/>
                </a:cubicBezTo>
                <a:cubicBezTo>
                  <a:pt x="839211" y="1472621"/>
                  <a:pt x="847784" y="1465478"/>
                  <a:pt x="860166" y="1463096"/>
                </a:cubicBezTo>
                <a:cubicBezTo>
                  <a:pt x="906362" y="1454524"/>
                  <a:pt x="953035" y="1450238"/>
                  <a:pt x="1000184" y="1449761"/>
                </a:cubicBezTo>
                <a:cubicBezTo>
                  <a:pt x="1042570" y="1449285"/>
                  <a:pt x="1091147" y="1446428"/>
                  <a:pt x="1131152" y="1462144"/>
                </a:cubicBezTo>
                <a:cubicBezTo>
                  <a:pt x="1156394" y="1472145"/>
                  <a:pt x="1174015" y="1470240"/>
                  <a:pt x="1189255" y="1442141"/>
                </a:cubicBezTo>
                <a:cubicBezTo>
                  <a:pt x="1196875" y="1430235"/>
                  <a:pt x="1203066" y="1417376"/>
                  <a:pt x="1208781" y="1404994"/>
                </a:cubicBezTo>
                <a:cubicBezTo>
                  <a:pt x="1238785" y="1342129"/>
                  <a:pt x="1279266" y="1282121"/>
                  <a:pt x="1301650" y="1216399"/>
                </a:cubicBezTo>
                <a:cubicBezTo>
                  <a:pt x="1323081" y="1152581"/>
                  <a:pt x="1335464" y="1083049"/>
                  <a:pt x="1325939" y="1015897"/>
                </a:cubicBezTo>
                <a:cubicBezTo>
                  <a:pt x="1324034" y="1002562"/>
                  <a:pt x="1322129" y="988275"/>
                  <a:pt x="1317843" y="975416"/>
                </a:cubicBezTo>
                <a:cubicBezTo>
                  <a:pt x="1321176" y="972559"/>
                  <a:pt x="1320700" y="971130"/>
                  <a:pt x="1320224" y="970177"/>
                </a:cubicBezTo>
                <a:close/>
                <a:moveTo>
                  <a:pt x="398680" y="447255"/>
                </a:moveTo>
                <a:cubicBezTo>
                  <a:pt x="411062" y="447255"/>
                  <a:pt x="423445" y="447255"/>
                  <a:pt x="435827" y="449160"/>
                </a:cubicBezTo>
                <a:cubicBezTo>
                  <a:pt x="403919" y="475354"/>
                  <a:pt x="370581" y="498214"/>
                  <a:pt x="330100" y="509167"/>
                </a:cubicBezTo>
                <a:cubicBezTo>
                  <a:pt x="305811" y="516787"/>
                  <a:pt x="281046" y="516311"/>
                  <a:pt x="254376" y="512025"/>
                </a:cubicBezTo>
                <a:cubicBezTo>
                  <a:pt x="290571" y="492022"/>
                  <a:pt x="292000" y="458685"/>
                  <a:pt x="290571" y="423442"/>
                </a:cubicBezTo>
                <a:cubicBezTo>
                  <a:pt x="281046" y="423442"/>
                  <a:pt x="273902" y="431062"/>
                  <a:pt x="266759" y="436777"/>
                </a:cubicBezTo>
                <a:cubicBezTo>
                  <a:pt x="245804" y="454399"/>
                  <a:pt x="225325" y="472496"/>
                  <a:pt x="204846" y="490594"/>
                </a:cubicBezTo>
                <a:cubicBezTo>
                  <a:pt x="192940" y="500595"/>
                  <a:pt x="181510" y="511549"/>
                  <a:pt x="166270" y="516787"/>
                </a:cubicBezTo>
                <a:cubicBezTo>
                  <a:pt x="229611" y="432491"/>
                  <a:pt x="301049" y="358672"/>
                  <a:pt x="399632" y="316762"/>
                </a:cubicBezTo>
                <a:cubicBezTo>
                  <a:pt x="400585" y="317715"/>
                  <a:pt x="401537" y="318667"/>
                  <a:pt x="402490" y="319620"/>
                </a:cubicBezTo>
                <a:cubicBezTo>
                  <a:pt x="392012" y="334384"/>
                  <a:pt x="382011" y="349147"/>
                  <a:pt x="371534" y="363911"/>
                </a:cubicBezTo>
                <a:cubicBezTo>
                  <a:pt x="369629" y="366292"/>
                  <a:pt x="366295" y="369150"/>
                  <a:pt x="368200" y="372484"/>
                </a:cubicBezTo>
                <a:cubicBezTo>
                  <a:pt x="370105" y="375817"/>
                  <a:pt x="374391" y="374389"/>
                  <a:pt x="377249" y="373912"/>
                </a:cubicBezTo>
                <a:cubicBezTo>
                  <a:pt x="399632" y="370102"/>
                  <a:pt x="422016" y="366292"/>
                  <a:pt x="444400" y="362482"/>
                </a:cubicBezTo>
                <a:cubicBezTo>
                  <a:pt x="448210" y="362006"/>
                  <a:pt x="452496" y="361530"/>
                  <a:pt x="457259" y="362006"/>
                </a:cubicBezTo>
                <a:cubicBezTo>
                  <a:pt x="432970" y="375817"/>
                  <a:pt x="414872" y="395344"/>
                  <a:pt x="397727" y="416775"/>
                </a:cubicBezTo>
                <a:cubicBezTo>
                  <a:pt x="397727" y="416775"/>
                  <a:pt x="397727" y="416775"/>
                  <a:pt x="397727" y="416775"/>
                </a:cubicBezTo>
                <a:cubicBezTo>
                  <a:pt x="394870" y="422014"/>
                  <a:pt x="392489" y="426776"/>
                  <a:pt x="389631" y="432015"/>
                </a:cubicBezTo>
                <a:cubicBezTo>
                  <a:pt x="382487" y="445826"/>
                  <a:pt x="383440" y="447255"/>
                  <a:pt x="398680" y="447255"/>
                </a:cubicBezTo>
                <a:close/>
                <a:moveTo>
                  <a:pt x="960655" y="859211"/>
                </a:moveTo>
                <a:cubicBezTo>
                  <a:pt x="955416" y="859211"/>
                  <a:pt x="949701" y="858735"/>
                  <a:pt x="944939" y="861116"/>
                </a:cubicBezTo>
                <a:cubicBezTo>
                  <a:pt x="949701" y="866355"/>
                  <a:pt x="951130" y="873022"/>
                  <a:pt x="952083" y="879214"/>
                </a:cubicBezTo>
                <a:cubicBezTo>
                  <a:pt x="954940" y="895882"/>
                  <a:pt x="948749" y="905407"/>
                  <a:pt x="931604" y="906360"/>
                </a:cubicBezTo>
                <a:cubicBezTo>
                  <a:pt x="879216" y="909694"/>
                  <a:pt x="826352" y="909217"/>
                  <a:pt x="773965" y="907789"/>
                </a:cubicBezTo>
                <a:cubicBezTo>
                  <a:pt x="764916" y="907789"/>
                  <a:pt x="765392" y="901597"/>
                  <a:pt x="765869" y="895882"/>
                </a:cubicBezTo>
                <a:cubicBezTo>
                  <a:pt x="768250" y="875880"/>
                  <a:pt x="771107" y="855877"/>
                  <a:pt x="773489" y="835399"/>
                </a:cubicBezTo>
                <a:cubicBezTo>
                  <a:pt x="773489" y="835399"/>
                  <a:pt x="773489" y="835399"/>
                  <a:pt x="773489" y="835399"/>
                </a:cubicBezTo>
                <a:cubicBezTo>
                  <a:pt x="773965" y="832541"/>
                  <a:pt x="774441" y="830160"/>
                  <a:pt x="774917" y="827302"/>
                </a:cubicBezTo>
                <a:cubicBezTo>
                  <a:pt x="775870" y="794917"/>
                  <a:pt x="781585" y="762532"/>
                  <a:pt x="785871" y="730624"/>
                </a:cubicBezTo>
                <a:cubicBezTo>
                  <a:pt x="789681" y="708716"/>
                  <a:pt x="786824" y="684904"/>
                  <a:pt x="803016" y="665854"/>
                </a:cubicBezTo>
                <a:cubicBezTo>
                  <a:pt x="810160" y="654900"/>
                  <a:pt x="821590" y="651090"/>
                  <a:pt x="832544" y="645375"/>
                </a:cubicBezTo>
                <a:cubicBezTo>
                  <a:pt x="894933" y="610609"/>
                  <a:pt x="959702" y="579176"/>
                  <a:pt x="1023044" y="546315"/>
                </a:cubicBezTo>
                <a:cubicBezTo>
                  <a:pt x="1026377" y="544410"/>
                  <a:pt x="1030664" y="541076"/>
                  <a:pt x="1033997" y="545839"/>
                </a:cubicBezTo>
                <a:cubicBezTo>
                  <a:pt x="1037331" y="550125"/>
                  <a:pt x="1033045" y="553459"/>
                  <a:pt x="1030664" y="556792"/>
                </a:cubicBezTo>
                <a:cubicBezTo>
                  <a:pt x="987801" y="610609"/>
                  <a:pt x="945415" y="664425"/>
                  <a:pt x="902552" y="718241"/>
                </a:cubicBezTo>
                <a:cubicBezTo>
                  <a:pt x="900647" y="723956"/>
                  <a:pt x="905410" y="726814"/>
                  <a:pt x="907315" y="731100"/>
                </a:cubicBezTo>
                <a:cubicBezTo>
                  <a:pt x="907315" y="731100"/>
                  <a:pt x="907315" y="731100"/>
                  <a:pt x="907315" y="731100"/>
                </a:cubicBezTo>
                <a:cubicBezTo>
                  <a:pt x="933985" y="718717"/>
                  <a:pt x="957797" y="701096"/>
                  <a:pt x="983039" y="686809"/>
                </a:cubicBezTo>
                <a:cubicBezTo>
                  <a:pt x="994469" y="680141"/>
                  <a:pt x="1005899" y="673474"/>
                  <a:pt x="1016852" y="666330"/>
                </a:cubicBezTo>
                <a:cubicBezTo>
                  <a:pt x="1018758" y="666330"/>
                  <a:pt x="1020662" y="665377"/>
                  <a:pt x="1022567" y="664425"/>
                </a:cubicBezTo>
                <a:cubicBezTo>
                  <a:pt x="1020662" y="664901"/>
                  <a:pt x="1018758" y="665377"/>
                  <a:pt x="1016852" y="666330"/>
                </a:cubicBezTo>
                <a:cubicBezTo>
                  <a:pt x="1028283" y="659662"/>
                  <a:pt x="1039712" y="652519"/>
                  <a:pt x="1051143" y="645851"/>
                </a:cubicBezTo>
                <a:cubicBezTo>
                  <a:pt x="1082099" y="626801"/>
                  <a:pt x="1112579" y="608227"/>
                  <a:pt x="1143535" y="589177"/>
                </a:cubicBezTo>
                <a:cubicBezTo>
                  <a:pt x="1148297" y="586320"/>
                  <a:pt x="1153060" y="582986"/>
                  <a:pt x="1158299" y="580129"/>
                </a:cubicBezTo>
                <a:cubicBezTo>
                  <a:pt x="1179254" y="567746"/>
                  <a:pt x="1176872" y="565841"/>
                  <a:pt x="1186397" y="590130"/>
                </a:cubicBezTo>
                <a:cubicBezTo>
                  <a:pt x="1204019" y="634897"/>
                  <a:pt x="1207829" y="680617"/>
                  <a:pt x="1197827" y="727766"/>
                </a:cubicBezTo>
                <a:cubicBezTo>
                  <a:pt x="1195922" y="741577"/>
                  <a:pt x="1193541" y="755389"/>
                  <a:pt x="1188779" y="768247"/>
                </a:cubicBezTo>
                <a:cubicBezTo>
                  <a:pt x="1188779" y="768247"/>
                  <a:pt x="1188779" y="768247"/>
                  <a:pt x="1188779" y="768247"/>
                </a:cubicBezTo>
                <a:cubicBezTo>
                  <a:pt x="1184493" y="795394"/>
                  <a:pt x="1177349" y="822540"/>
                  <a:pt x="1176872" y="850162"/>
                </a:cubicBezTo>
                <a:cubicBezTo>
                  <a:pt x="1176872" y="859211"/>
                  <a:pt x="1169729" y="858735"/>
                  <a:pt x="1163537" y="858735"/>
                </a:cubicBezTo>
                <a:cubicBezTo>
                  <a:pt x="1134010" y="858735"/>
                  <a:pt x="1104006" y="858735"/>
                  <a:pt x="1074479" y="858735"/>
                </a:cubicBezTo>
                <a:cubicBezTo>
                  <a:pt x="1036855" y="859211"/>
                  <a:pt x="998755" y="859211"/>
                  <a:pt x="960655" y="859211"/>
                </a:cubicBezTo>
                <a:close/>
                <a:moveTo>
                  <a:pt x="1281171" y="1123054"/>
                </a:moveTo>
                <a:cubicBezTo>
                  <a:pt x="1280695" y="1129245"/>
                  <a:pt x="1279266" y="1135436"/>
                  <a:pt x="1278314" y="1141151"/>
                </a:cubicBezTo>
                <a:cubicBezTo>
                  <a:pt x="1278314" y="1141151"/>
                  <a:pt x="1278314" y="1141151"/>
                  <a:pt x="1278314" y="1141151"/>
                </a:cubicBezTo>
                <a:cubicBezTo>
                  <a:pt x="1278314" y="1144485"/>
                  <a:pt x="1278314" y="1147819"/>
                  <a:pt x="1277837" y="1151153"/>
                </a:cubicBezTo>
                <a:cubicBezTo>
                  <a:pt x="1273075" y="1180680"/>
                  <a:pt x="1257835" y="1191634"/>
                  <a:pt x="1230212" y="1181633"/>
                </a:cubicBezTo>
                <a:cubicBezTo>
                  <a:pt x="1201161" y="1171155"/>
                  <a:pt x="1171158" y="1165916"/>
                  <a:pt x="1142106" y="1157820"/>
                </a:cubicBezTo>
                <a:cubicBezTo>
                  <a:pt x="1122104" y="1154486"/>
                  <a:pt x="1102101" y="1150676"/>
                  <a:pt x="1082099" y="1147342"/>
                </a:cubicBezTo>
                <a:cubicBezTo>
                  <a:pt x="1076860" y="1146390"/>
                  <a:pt x="1071621" y="1145438"/>
                  <a:pt x="1067811" y="1150676"/>
                </a:cubicBezTo>
                <a:cubicBezTo>
                  <a:pt x="1068764" y="1161154"/>
                  <a:pt x="1078765" y="1159249"/>
                  <a:pt x="1084480" y="1163535"/>
                </a:cubicBezTo>
                <a:lnTo>
                  <a:pt x="1084480" y="1163535"/>
                </a:lnTo>
                <a:cubicBezTo>
                  <a:pt x="1108769" y="1172108"/>
                  <a:pt x="1133058" y="1180204"/>
                  <a:pt x="1156870" y="1190205"/>
                </a:cubicBezTo>
                <a:lnTo>
                  <a:pt x="1156870" y="1190205"/>
                </a:lnTo>
                <a:cubicBezTo>
                  <a:pt x="1164014" y="1191634"/>
                  <a:pt x="1170681" y="1194015"/>
                  <a:pt x="1176872" y="1197349"/>
                </a:cubicBezTo>
                <a:lnTo>
                  <a:pt x="1176872" y="1197349"/>
                </a:lnTo>
                <a:cubicBezTo>
                  <a:pt x="1201161" y="1205921"/>
                  <a:pt x="1225926" y="1214970"/>
                  <a:pt x="1250215" y="1223543"/>
                </a:cubicBezTo>
                <a:cubicBezTo>
                  <a:pt x="1257835" y="1226400"/>
                  <a:pt x="1259740" y="1229734"/>
                  <a:pt x="1255930" y="1237354"/>
                </a:cubicBezTo>
                <a:cubicBezTo>
                  <a:pt x="1247834" y="1251165"/>
                  <a:pt x="1240214" y="1265453"/>
                  <a:pt x="1232594" y="1279740"/>
                </a:cubicBezTo>
                <a:cubicBezTo>
                  <a:pt x="1232594" y="1279740"/>
                  <a:pt x="1232594" y="1279740"/>
                  <a:pt x="1232594" y="1279740"/>
                </a:cubicBezTo>
                <a:cubicBezTo>
                  <a:pt x="1229736" y="1286884"/>
                  <a:pt x="1226403" y="1294028"/>
                  <a:pt x="1221640" y="1300219"/>
                </a:cubicBezTo>
                <a:cubicBezTo>
                  <a:pt x="1221640" y="1300219"/>
                  <a:pt x="1221640" y="1300219"/>
                  <a:pt x="1221640" y="1300219"/>
                </a:cubicBezTo>
                <a:cubicBezTo>
                  <a:pt x="1209258" y="1328318"/>
                  <a:pt x="1194018" y="1354988"/>
                  <a:pt x="1178777" y="1381181"/>
                </a:cubicBezTo>
                <a:cubicBezTo>
                  <a:pt x="1166395" y="1402613"/>
                  <a:pt x="1146869" y="1406899"/>
                  <a:pt x="1124485" y="1392611"/>
                </a:cubicBezTo>
                <a:cubicBezTo>
                  <a:pt x="1090671" y="1371656"/>
                  <a:pt x="1057810" y="1349273"/>
                  <a:pt x="1024472" y="1327841"/>
                </a:cubicBezTo>
                <a:cubicBezTo>
                  <a:pt x="1024472" y="1327841"/>
                  <a:pt x="1024472" y="1327841"/>
                  <a:pt x="1024472" y="1327841"/>
                </a:cubicBezTo>
                <a:cubicBezTo>
                  <a:pt x="988277" y="1304029"/>
                  <a:pt x="951606" y="1280693"/>
                  <a:pt x="915411" y="1256404"/>
                </a:cubicBezTo>
                <a:cubicBezTo>
                  <a:pt x="904458" y="1249260"/>
                  <a:pt x="902552" y="1236401"/>
                  <a:pt x="899219" y="1224971"/>
                </a:cubicBezTo>
                <a:cubicBezTo>
                  <a:pt x="897314" y="1219256"/>
                  <a:pt x="903029" y="1219733"/>
                  <a:pt x="906362" y="1219733"/>
                </a:cubicBezTo>
                <a:cubicBezTo>
                  <a:pt x="920650" y="1220209"/>
                  <a:pt x="935414" y="1221638"/>
                  <a:pt x="949701" y="1222590"/>
                </a:cubicBezTo>
                <a:cubicBezTo>
                  <a:pt x="968275" y="1221638"/>
                  <a:pt x="968275" y="1221638"/>
                  <a:pt x="971609" y="1202588"/>
                </a:cubicBezTo>
                <a:cubicBezTo>
                  <a:pt x="972561" y="1197349"/>
                  <a:pt x="973514" y="1192110"/>
                  <a:pt x="974466" y="1186871"/>
                </a:cubicBezTo>
                <a:cubicBezTo>
                  <a:pt x="974466" y="1186871"/>
                  <a:pt x="974466" y="1186871"/>
                  <a:pt x="974466" y="1186871"/>
                </a:cubicBezTo>
                <a:cubicBezTo>
                  <a:pt x="974942" y="1182109"/>
                  <a:pt x="974942" y="1177346"/>
                  <a:pt x="975419" y="1173060"/>
                </a:cubicBezTo>
                <a:cubicBezTo>
                  <a:pt x="975895" y="1170203"/>
                  <a:pt x="976371" y="1167821"/>
                  <a:pt x="976847" y="1164964"/>
                </a:cubicBezTo>
                <a:cubicBezTo>
                  <a:pt x="976847" y="1164964"/>
                  <a:pt x="976847" y="1164964"/>
                  <a:pt x="976847" y="1164964"/>
                </a:cubicBezTo>
                <a:cubicBezTo>
                  <a:pt x="977800" y="1154486"/>
                  <a:pt x="979229" y="1144009"/>
                  <a:pt x="980181" y="1133531"/>
                </a:cubicBezTo>
                <a:lnTo>
                  <a:pt x="980181" y="1133531"/>
                </a:lnTo>
                <a:cubicBezTo>
                  <a:pt x="986849" y="1074476"/>
                  <a:pt x="993516" y="1014945"/>
                  <a:pt x="1000184" y="955890"/>
                </a:cubicBezTo>
                <a:cubicBezTo>
                  <a:pt x="1000660" y="949699"/>
                  <a:pt x="1002089" y="943507"/>
                  <a:pt x="1003517" y="937792"/>
                </a:cubicBezTo>
                <a:cubicBezTo>
                  <a:pt x="1007804" y="921600"/>
                  <a:pt x="1017805" y="913504"/>
                  <a:pt x="1034474" y="912075"/>
                </a:cubicBezTo>
                <a:cubicBezTo>
                  <a:pt x="1088766" y="907789"/>
                  <a:pt x="1143535" y="903979"/>
                  <a:pt x="1197827" y="902550"/>
                </a:cubicBezTo>
                <a:cubicBezTo>
                  <a:pt x="1209258" y="902074"/>
                  <a:pt x="1220211" y="903026"/>
                  <a:pt x="1230689" y="907789"/>
                </a:cubicBezTo>
                <a:cubicBezTo>
                  <a:pt x="1244500" y="913980"/>
                  <a:pt x="1253072" y="923981"/>
                  <a:pt x="1256883" y="938745"/>
                </a:cubicBezTo>
                <a:cubicBezTo>
                  <a:pt x="1265931" y="973987"/>
                  <a:pt x="1271170" y="1010182"/>
                  <a:pt x="1277837" y="1045901"/>
                </a:cubicBezTo>
                <a:cubicBezTo>
                  <a:pt x="1279743" y="1055902"/>
                  <a:pt x="1276409" y="1059236"/>
                  <a:pt x="1266408" y="1059236"/>
                </a:cubicBezTo>
                <a:cubicBezTo>
                  <a:pt x="1242595" y="1058760"/>
                  <a:pt x="1219259" y="1058760"/>
                  <a:pt x="1195446" y="1058760"/>
                </a:cubicBezTo>
                <a:lnTo>
                  <a:pt x="1195446" y="1058760"/>
                </a:lnTo>
                <a:cubicBezTo>
                  <a:pt x="1188779" y="1058760"/>
                  <a:pt x="1182587" y="1058760"/>
                  <a:pt x="1175920" y="1058760"/>
                </a:cubicBezTo>
                <a:cubicBezTo>
                  <a:pt x="1175920" y="1058760"/>
                  <a:pt x="1175920" y="1058760"/>
                  <a:pt x="1175920" y="1058760"/>
                </a:cubicBezTo>
                <a:cubicBezTo>
                  <a:pt x="1146869" y="1058760"/>
                  <a:pt x="1117341" y="1059236"/>
                  <a:pt x="1088290" y="1059236"/>
                </a:cubicBezTo>
                <a:cubicBezTo>
                  <a:pt x="1083051" y="1059236"/>
                  <a:pt x="1075908" y="1057331"/>
                  <a:pt x="1075431" y="1066380"/>
                </a:cubicBezTo>
                <a:cubicBezTo>
                  <a:pt x="1075431" y="1074476"/>
                  <a:pt x="1081622" y="1073524"/>
                  <a:pt x="1086861" y="1074476"/>
                </a:cubicBezTo>
                <a:cubicBezTo>
                  <a:pt x="1096862" y="1076381"/>
                  <a:pt x="1107340" y="1075429"/>
                  <a:pt x="1117341" y="1077810"/>
                </a:cubicBezTo>
                <a:cubicBezTo>
                  <a:pt x="1118294" y="1077810"/>
                  <a:pt x="1119722" y="1078286"/>
                  <a:pt x="1121151" y="1078763"/>
                </a:cubicBezTo>
                <a:cubicBezTo>
                  <a:pt x="1144964" y="1080667"/>
                  <a:pt x="1168776" y="1082096"/>
                  <a:pt x="1193065" y="1084001"/>
                </a:cubicBezTo>
                <a:cubicBezTo>
                  <a:pt x="1211639" y="1084954"/>
                  <a:pt x="1230212" y="1085430"/>
                  <a:pt x="1248786" y="1086383"/>
                </a:cubicBezTo>
                <a:cubicBezTo>
                  <a:pt x="1273551" y="1087811"/>
                  <a:pt x="1282600" y="1098289"/>
                  <a:pt x="1281171" y="1123054"/>
                </a:cubicBezTo>
                <a:close/>
              </a:path>
            </a:pathLst>
          </a:custGeom>
          <a:solidFill>
            <a:schemeClr val="bg1"/>
          </a:solidFill>
          <a:ln w="475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008609F-AE33-434C-91EB-3F4C980877BC}"/>
              </a:ext>
            </a:extLst>
          </p:cNvPr>
          <p:cNvSpPr/>
          <p:nvPr/>
        </p:nvSpPr>
        <p:spPr>
          <a:xfrm>
            <a:off x="2898469" y="2932126"/>
            <a:ext cx="1536312" cy="1189097"/>
          </a:xfrm>
          <a:custGeom>
            <a:avLst/>
            <a:gdLst>
              <a:gd name="connsiteX0" fmla="*/ 944140 w 1178350"/>
              <a:gd name="connsiteY0" fmla="*/ 641170 h 913221"/>
              <a:gd name="connsiteX1" fmla="*/ 944140 w 1178350"/>
              <a:gd name="connsiteY1" fmla="*/ 856219 h 913221"/>
              <a:gd name="connsiteX2" fmla="*/ 889936 w 1178350"/>
              <a:gd name="connsiteY2" fmla="*/ 912780 h 913221"/>
              <a:gd name="connsiteX3" fmla="*/ 724967 w 1178350"/>
              <a:gd name="connsiteY3" fmla="*/ 913369 h 913221"/>
              <a:gd name="connsiteX4" fmla="*/ 696097 w 1178350"/>
              <a:gd name="connsiteY4" fmla="*/ 883910 h 913221"/>
              <a:gd name="connsiteX5" fmla="*/ 696687 w 1178350"/>
              <a:gd name="connsiteY5" fmla="*/ 736616 h 913221"/>
              <a:gd name="connsiteX6" fmla="*/ 661336 w 1178350"/>
              <a:gd name="connsiteY6" fmla="*/ 699498 h 913221"/>
              <a:gd name="connsiteX7" fmla="*/ 519934 w 1178350"/>
              <a:gd name="connsiteY7" fmla="*/ 699498 h 913221"/>
              <a:gd name="connsiteX8" fmla="*/ 484584 w 1178350"/>
              <a:gd name="connsiteY8" fmla="*/ 736616 h 913221"/>
              <a:gd name="connsiteX9" fmla="*/ 485173 w 1178350"/>
              <a:gd name="connsiteY9" fmla="*/ 883910 h 913221"/>
              <a:gd name="connsiteX10" fmla="*/ 455714 w 1178350"/>
              <a:gd name="connsiteY10" fmla="*/ 912780 h 913221"/>
              <a:gd name="connsiteX11" fmla="*/ 293691 w 1178350"/>
              <a:gd name="connsiteY11" fmla="*/ 912191 h 913221"/>
              <a:gd name="connsiteX12" fmla="*/ 237130 w 1178350"/>
              <a:gd name="connsiteY12" fmla="*/ 855040 h 913221"/>
              <a:gd name="connsiteX13" fmla="*/ 236541 w 1178350"/>
              <a:gd name="connsiteY13" fmla="*/ 421997 h 913221"/>
              <a:gd name="connsiteX14" fmla="*/ 230649 w 1178350"/>
              <a:gd name="connsiteY14" fmla="*/ 395484 h 913221"/>
              <a:gd name="connsiteX15" fmla="*/ 208260 w 1178350"/>
              <a:gd name="connsiteY15" fmla="*/ 407267 h 913221"/>
              <a:gd name="connsiteX16" fmla="*/ 110457 w 1178350"/>
              <a:gd name="connsiteY16" fmla="*/ 477968 h 913221"/>
              <a:gd name="connsiteX17" fmla="*/ 58021 w 1178350"/>
              <a:gd name="connsiteY17" fmla="*/ 493876 h 913221"/>
              <a:gd name="connsiteX18" fmla="*/ 2638 w 1178350"/>
              <a:gd name="connsiteY18" fmla="*/ 452634 h 913221"/>
              <a:gd name="connsiteX19" fmla="*/ 25616 w 1178350"/>
              <a:gd name="connsiteY19" fmla="*/ 390770 h 913221"/>
              <a:gd name="connsiteX20" fmla="*/ 211795 w 1178350"/>
              <a:gd name="connsiteY20" fmla="*/ 256439 h 913221"/>
              <a:gd name="connsiteX21" fmla="*/ 532307 w 1178350"/>
              <a:gd name="connsiteY21" fmla="*/ 26071 h 913221"/>
              <a:gd name="connsiteX22" fmla="*/ 648963 w 1178350"/>
              <a:gd name="connsiteY22" fmla="*/ 26071 h 913221"/>
              <a:gd name="connsiteX23" fmla="*/ 770923 w 1178350"/>
              <a:gd name="connsiteY23" fmla="*/ 113858 h 913221"/>
              <a:gd name="connsiteX24" fmla="*/ 798025 w 1178350"/>
              <a:gd name="connsiteY24" fmla="*/ 102075 h 913221"/>
              <a:gd name="connsiteX25" fmla="*/ 851051 w 1178350"/>
              <a:gd name="connsiteY25" fmla="*/ 50816 h 913221"/>
              <a:gd name="connsiteX26" fmla="*/ 904076 w 1178350"/>
              <a:gd name="connsiteY26" fmla="*/ 50816 h 913221"/>
              <a:gd name="connsiteX27" fmla="*/ 944140 w 1178350"/>
              <a:gd name="connsiteY27" fmla="*/ 90880 h 913221"/>
              <a:gd name="connsiteX28" fmla="*/ 943551 w 1178350"/>
              <a:gd name="connsiteY28" fmla="*/ 199878 h 913221"/>
              <a:gd name="connsiteX29" fmla="*/ 976545 w 1178350"/>
              <a:gd name="connsiteY29" fmla="*/ 262330 h 913221"/>
              <a:gd name="connsiteX30" fmla="*/ 1144460 w 1178350"/>
              <a:gd name="connsiteY30" fmla="*/ 381933 h 913221"/>
              <a:gd name="connsiteX31" fmla="*/ 1179810 w 1178350"/>
              <a:gd name="connsiteY31" fmla="*/ 429656 h 913221"/>
              <a:gd name="connsiteX32" fmla="*/ 1155065 w 1178350"/>
              <a:gd name="connsiteY32" fmla="*/ 482682 h 913221"/>
              <a:gd name="connsiteX33" fmla="*/ 1079651 w 1178350"/>
              <a:gd name="connsiteY33" fmla="*/ 482682 h 913221"/>
              <a:gd name="connsiteX34" fmla="*/ 978902 w 1178350"/>
              <a:gd name="connsiteY34" fmla="*/ 411392 h 913221"/>
              <a:gd name="connsiteX35" fmla="*/ 949443 w 1178350"/>
              <a:gd name="connsiteY35" fmla="*/ 395484 h 913221"/>
              <a:gd name="connsiteX36" fmla="*/ 944140 w 1178350"/>
              <a:gd name="connsiteY36" fmla="*/ 427888 h 913221"/>
              <a:gd name="connsiteX37" fmla="*/ 944140 w 1178350"/>
              <a:gd name="connsiteY37" fmla="*/ 641170 h 913221"/>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661336 w 1180071"/>
              <a:gd name="connsiteY6" fmla="*/ 699498 h 925763"/>
              <a:gd name="connsiteX7" fmla="*/ 519934 w 1180071"/>
              <a:gd name="connsiteY7" fmla="*/ 699498 h 925763"/>
              <a:gd name="connsiteX8" fmla="*/ 484584 w 1180071"/>
              <a:gd name="connsiteY8" fmla="*/ 736616 h 925763"/>
              <a:gd name="connsiteX9" fmla="*/ 455714 w 1180071"/>
              <a:gd name="connsiteY9" fmla="*/ 912780 h 925763"/>
              <a:gd name="connsiteX10" fmla="*/ 293691 w 1180071"/>
              <a:gd name="connsiteY10" fmla="*/ 912191 h 925763"/>
              <a:gd name="connsiteX11" fmla="*/ 237130 w 1180071"/>
              <a:gd name="connsiteY11" fmla="*/ 855040 h 925763"/>
              <a:gd name="connsiteX12" fmla="*/ 236541 w 1180071"/>
              <a:gd name="connsiteY12" fmla="*/ 421997 h 925763"/>
              <a:gd name="connsiteX13" fmla="*/ 230649 w 1180071"/>
              <a:gd name="connsiteY13" fmla="*/ 395484 h 925763"/>
              <a:gd name="connsiteX14" fmla="*/ 208260 w 1180071"/>
              <a:gd name="connsiteY14" fmla="*/ 407267 h 925763"/>
              <a:gd name="connsiteX15" fmla="*/ 110457 w 1180071"/>
              <a:gd name="connsiteY15" fmla="*/ 477968 h 925763"/>
              <a:gd name="connsiteX16" fmla="*/ 58021 w 1180071"/>
              <a:gd name="connsiteY16" fmla="*/ 493876 h 925763"/>
              <a:gd name="connsiteX17" fmla="*/ 2638 w 1180071"/>
              <a:gd name="connsiteY17" fmla="*/ 452634 h 925763"/>
              <a:gd name="connsiteX18" fmla="*/ 25616 w 1180071"/>
              <a:gd name="connsiteY18" fmla="*/ 390770 h 925763"/>
              <a:gd name="connsiteX19" fmla="*/ 211795 w 1180071"/>
              <a:gd name="connsiteY19" fmla="*/ 256439 h 925763"/>
              <a:gd name="connsiteX20" fmla="*/ 532307 w 1180071"/>
              <a:gd name="connsiteY20" fmla="*/ 26071 h 925763"/>
              <a:gd name="connsiteX21" fmla="*/ 648963 w 1180071"/>
              <a:gd name="connsiteY21" fmla="*/ 26071 h 925763"/>
              <a:gd name="connsiteX22" fmla="*/ 770923 w 1180071"/>
              <a:gd name="connsiteY22" fmla="*/ 113858 h 925763"/>
              <a:gd name="connsiteX23" fmla="*/ 798025 w 1180071"/>
              <a:gd name="connsiteY23" fmla="*/ 102075 h 925763"/>
              <a:gd name="connsiteX24" fmla="*/ 851051 w 1180071"/>
              <a:gd name="connsiteY24" fmla="*/ 50816 h 925763"/>
              <a:gd name="connsiteX25" fmla="*/ 904076 w 1180071"/>
              <a:gd name="connsiteY25" fmla="*/ 50816 h 925763"/>
              <a:gd name="connsiteX26" fmla="*/ 944140 w 1180071"/>
              <a:gd name="connsiteY26" fmla="*/ 90880 h 925763"/>
              <a:gd name="connsiteX27" fmla="*/ 943551 w 1180071"/>
              <a:gd name="connsiteY27" fmla="*/ 199878 h 925763"/>
              <a:gd name="connsiteX28" fmla="*/ 976545 w 1180071"/>
              <a:gd name="connsiteY28" fmla="*/ 262330 h 925763"/>
              <a:gd name="connsiteX29" fmla="*/ 1144460 w 1180071"/>
              <a:gd name="connsiteY29" fmla="*/ 381933 h 925763"/>
              <a:gd name="connsiteX30" fmla="*/ 1179810 w 1180071"/>
              <a:gd name="connsiteY30" fmla="*/ 429656 h 925763"/>
              <a:gd name="connsiteX31" fmla="*/ 1155065 w 1180071"/>
              <a:gd name="connsiteY31" fmla="*/ 482682 h 925763"/>
              <a:gd name="connsiteX32" fmla="*/ 1079651 w 1180071"/>
              <a:gd name="connsiteY32" fmla="*/ 482682 h 925763"/>
              <a:gd name="connsiteX33" fmla="*/ 978902 w 1180071"/>
              <a:gd name="connsiteY33" fmla="*/ 411392 h 925763"/>
              <a:gd name="connsiteX34" fmla="*/ 949443 w 1180071"/>
              <a:gd name="connsiteY34" fmla="*/ 395484 h 925763"/>
              <a:gd name="connsiteX35" fmla="*/ 944140 w 1180071"/>
              <a:gd name="connsiteY35" fmla="*/ 427888 h 925763"/>
              <a:gd name="connsiteX36" fmla="*/ 944140 w 1180071"/>
              <a:gd name="connsiteY36" fmla="*/ 641170 h 92576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519934 w 1180071"/>
              <a:gd name="connsiteY7" fmla="*/ 699498 h 928513"/>
              <a:gd name="connsiteX8" fmla="*/ 455714 w 1180071"/>
              <a:gd name="connsiteY8" fmla="*/ 912780 h 928513"/>
              <a:gd name="connsiteX9" fmla="*/ 293691 w 1180071"/>
              <a:gd name="connsiteY9" fmla="*/ 912191 h 928513"/>
              <a:gd name="connsiteX10" fmla="*/ 237130 w 1180071"/>
              <a:gd name="connsiteY10" fmla="*/ 855040 h 928513"/>
              <a:gd name="connsiteX11" fmla="*/ 236541 w 1180071"/>
              <a:gd name="connsiteY11" fmla="*/ 421997 h 928513"/>
              <a:gd name="connsiteX12" fmla="*/ 230649 w 1180071"/>
              <a:gd name="connsiteY12" fmla="*/ 395484 h 928513"/>
              <a:gd name="connsiteX13" fmla="*/ 208260 w 1180071"/>
              <a:gd name="connsiteY13" fmla="*/ 407267 h 928513"/>
              <a:gd name="connsiteX14" fmla="*/ 110457 w 1180071"/>
              <a:gd name="connsiteY14" fmla="*/ 477968 h 928513"/>
              <a:gd name="connsiteX15" fmla="*/ 58021 w 1180071"/>
              <a:gd name="connsiteY15" fmla="*/ 493876 h 928513"/>
              <a:gd name="connsiteX16" fmla="*/ 2638 w 1180071"/>
              <a:gd name="connsiteY16" fmla="*/ 452634 h 928513"/>
              <a:gd name="connsiteX17" fmla="*/ 25616 w 1180071"/>
              <a:gd name="connsiteY17" fmla="*/ 390770 h 928513"/>
              <a:gd name="connsiteX18" fmla="*/ 211795 w 1180071"/>
              <a:gd name="connsiteY18" fmla="*/ 256439 h 928513"/>
              <a:gd name="connsiteX19" fmla="*/ 532307 w 1180071"/>
              <a:gd name="connsiteY19" fmla="*/ 26071 h 928513"/>
              <a:gd name="connsiteX20" fmla="*/ 648963 w 1180071"/>
              <a:gd name="connsiteY20" fmla="*/ 26071 h 928513"/>
              <a:gd name="connsiteX21" fmla="*/ 770923 w 1180071"/>
              <a:gd name="connsiteY21" fmla="*/ 113858 h 928513"/>
              <a:gd name="connsiteX22" fmla="*/ 798025 w 1180071"/>
              <a:gd name="connsiteY22" fmla="*/ 102075 h 928513"/>
              <a:gd name="connsiteX23" fmla="*/ 851051 w 1180071"/>
              <a:gd name="connsiteY23" fmla="*/ 50816 h 928513"/>
              <a:gd name="connsiteX24" fmla="*/ 904076 w 1180071"/>
              <a:gd name="connsiteY24" fmla="*/ 50816 h 928513"/>
              <a:gd name="connsiteX25" fmla="*/ 944140 w 1180071"/>
              <a:gd name="connsiteY25" fmla="*/ 90880 h 928513"/>
              <a:gd name="connsiteX26" fmla="*/ 943551 w 1180071"/>
              <a:gd name="connsiteY26" fmla="*/ 199878 h 928513"/>
              <a:gd name="connsiteX27" fmla="*/ 976545 w 1180071"/>
              <a:gd name="connsiteY27" fmla="*/ 262330 h 928513"/>
              <a:gd name="connsiteX28" fmla="*/ 1144460 w 1180071"/>
              <a:gd name="connsiteY28" fmla="*/ 381933 h 928513"/>
              <a:gd name="connsiteX29" fmla="*/ 1179810 w 1180071"/>
              <a:gd name="connsiteY29" fmla="*/ 429656 h 928513"/>
              <a:gd name="connsiteX30" fmla="*/ 1155065 w 1180071"/>
              <a:gd name="connsiteY30" fmla="*/ 482682 h 928513"/>
              <a:gd name="connsiteX31" fmla="*/ 1079651 w 1180071"/>
              <a:gd name="connsiteY31" fmla="*/ 482682 h 928513"/>
              <a:gd name="connsiteX32" fmla="*/ 978902 w 1180071"/>
              <a:gd name="connsiteY32" fmla="*/ 411392 h 928513"/>
              <a:gd name="connsiteX33" fmla="*/ 949443 w 1180071"/>
              <a:gd name="connsiteY33" fmla="*/ 395484 h 928513"/>
              <a:gd name="connsiteX34" fmla="*/ 944140 w 1180071"/>
              <a:gd name="connsiteY34" fmla="*/ 427888 h 928513"/>
              <a:gd name="connsiteX35" fmla="*/ 944140 w 1180071"/>
              <a:gd name="connsiteY35" fmla="*/ 641170 h 92851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455714 w 1180071"/>
              <a:gd name="connsiteY7" fmla="*/ 912780 h 928513"/>
              <a:gd name="connsiteX8" fmla="*/ 293691 w 1180071"/>
              <a:gd name="connsiteY8" fmla="*/ 912191 h 928513"/>
              <a:gd name="connsiteX9" fmla="*/ 237130 w 1180071"/>
              <a:gd name="connsiteY9" fmla="*/ 855040 h 928513"/>
              <a:gd name="connsiteX10" fmla="*/ 236541 w 1180071"/>
              <a:gd name="connsiteY10" fmla="*/ 421997 h 928513"/>
              <a:gd name="connsiteX11" fmla="*/ 230649 w 1180071"/>
              <a:gd name="connsiteY11" fmla="*/ 395484 h 928513"/>
              <a:gd name="connsiteX12" fmla="*/ 208260 w 1180071"/>
              <a:gd name="connsiteY12" fmla="*/ 407267 h 928513"/>
              <a:gd name="connsiteX13" fmla="*/ 110457 w 1180071"/>
              <a:gd name="connsiteY13" fmla="*/ 477968 h 928513"/>
              <a:gd name="connsiteX14" fmla="*/ 58021 w 1180071"/>
              <a:gd name="connsiteY14" fmla="*/ 493876 h 928513"/>
              <a:gd name="connsiteX15" fmla="*/ 2638 w 1180071"/>
              <a:gd name="connsiteY15" fmla="*/ 452634 h 928513"/>
              <a:gd name="connsiteX16" fmla="*/ 25616 w 1180071"/>
              <a:gd name="connsiteY16" fmla="*/ 390770 h 928513"/>
              <a:gd name="connsiteX17" fmla="*/ 211795 w 1180071"/>
              <a:gd name="connsiteY17" fmla="*/ 256439 h 928513"/>
              <a:gd name="connsiteX18" fmla="*/ 532307 w 1180071"/>
              <a:gd name="connsiteY18" fmla="*/ 26071 h 928513"/>
              <a:gd name="connsiteX19" fmla="*/ 648963 w 1180071"/>
              <a:gd name="connsiteY19" fmla="*/ 26071 h 928513"/>
              <a:gd name="connsiteX20" fmla="*/ 770923 w 1180071"/>
              <a:gd name="connsiteY20" fmla="*/ 113858 h 928513"/>
              <a:gd name="connsiteX21" fmla="*/ 798025 w 1180071"/>
              <a:gd name="connsiteY21" fmla="*/ 102075 h 928513"/>
              <a:gd name="connsiteX22" fmla="*/ 851051 w 1180071"/>
              <a:gd name="connsiteY22" fmla="*/ 50816 h 928513"/>
              <a:gd name="connsiteX23" fmla="*/ 904076 w 1180071"/>
              <a:gd name="connsiteY23" fmla="*/ 50816 h 928513"/>
              <a:gd name="connsiteX24" fmla="*/ 944140 w 1180071"/>
              <a:gd name="connsiteY24" fmla="*/ 90880 h 928513"/>
              <a:gd name="connsiteX25" fmla="*/ 943551 w 1180071"/>
              <a:gd name="connsiteY25" fmla="*/ 199878 h 928513"/>
              <a:gd name="connsiteX26" fmla="*/ 976545 w 1180071"/>
              <a:gd name="connsiteY26" fmla="*/ 262330 h 928513"/>
              <a:gd name="connsiteX27" fmla="*/ 1144460 w 1180071"/>
              <a:gd name="connsiteY27" fmla="*/ 381933 h 928513"/>
              <a:gd name="connsiteX28" fmla="*/ 1179810 w 1180071"/>
              <a:gd name="connsiteY28" fmla="*/ 429656 h 928513"/>
              <a:gd name="connsiteX29" fmla="*/ 1155065 w 1180071"/>
              <a:gd name="connsiteY29" fmla="*/ 482682 h 928513"/>
              <a:gd name="connsiteX30" fmla="*/ 1079651 w 1180071"/>
              <a:gd name="connsiteY30" fmla="*/ 482682 h 928513"/>
              <a:gd name="connsiteX31" fmla="*/ 978902 w 1180071"/>
              <a:gd name="connsiteY31" fmla="*/ 411392 h 928513"/>
              <a:gd name="connsiteX32" fmla="*/ 949443 w 1180071"/>
              <a:gd name="connsiteY32" fmla="*/ 395484 h 928513"/>
              <a:gd name="connsiteX33" fmla="*/ 944140 w 1180071"/>
              <a:gd name="connsiteY33" fmla="*/ 427888 h 928513"/>
              <a:gd name="connsiteX34" fmla="*/ 944140 w 1180071"/>
              <a:gd name="connsiteY34" fmla="*/ 641170 h 928513"/>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455714 w 1180071"/>
              <a:gd name="connsiteY6" fmla="*/ 912780 h 925763"/>
              <a:gd name="connsiteX7" fmla="*/ 293691 w 1180071"/>
              <a:gd name="connsiteY7" fmla="*/ 912191 h 925763"/>
              <a:gd name="connsiteX8" fmla="*/ 237130 w 1180071"/>
              <a:gd name="connsiteY8" fmla="*/ 855040 h 925763"/>
              <a:gd name="connsiteX9" fmla="*/ 236541 w 1180071"/>
              <a:gd name="connsiteY9" fmla="*/ 421997 h 925763"/>
              <a:gd name="connsiteX10" fmla="*/ 230649 w 1180071"/>
              <a:gd name="connsiteY10" fmla="*/ 395484 h 925763"/>
              <a:gd name="connsiteX11" fmla="*/ 208260 w 1180071"/>
              <a:gd name="connsiteY11" fmla="*/ 407267 h 925763"/>
              <a:gd name="connsiteX12" fmla="*/ 110457 w 1180071"/>
              <a:gd name="connsiteY12" fmla="*/ 477968 h 925763"/>
              <a:gd name="connsiteX13" fmla="*/ 58021 w 1180071"/>
              <a:gd name="connsiteY13" fmla="*/ 493876 h 925763"/>
              <a:gd name="connsiteX14" fmla="*/ 2638 w 1180071"/>
              <a:gd name="connsiteY14" fmla="*/ 452634 h 925763"/>
              <a:gd name="connsiteX15" fmla="*/ 25616 w 1180071"/>
              <a:gd name="connsiteY15" fmla="*/ 390770 h 925763"/>
              <a:gd name="connsiteX16" fmla="*/ 211795 w 1180071"/>
              <a:gd name="connsiteY16" fmla="*/ 256439 h 925763"/>
              <a:gd name="connsiteX17" fmla="*/ 532307 w 1180071"/>
              <a:gd name="connsiteY17" fmla="*/ 26071 h 925763"/>
              <a:gd name="connsiteX18" fmla="*/ 648963 w 1180071"/>
              <a:gd name="connsiteY18" fmla="*/ 26071 h 925763"/>
              <a:gd name="connsiteX19" fmla="*/ 770923 w 1180071"/>
              <a:gd name="connsiteY19" fmla="*/ 113858 h 925763"/>
              <a:gd name="connsiteX20" fmla="*/ 798025 w 1180071"/>
              <a:gd name="connsiteY20" fmla="*/ 102075 h 925763"/>
              <a:gd name="connsiteX21" fmla="*/ 851051 w 1180071"/>
              <a:gd name="connsiteY21" fmla="*/ 50816 h 925763"/>
              <a:gd name="connsiteX22" fmla="*/ 904076 w 1180071"/>
              <a:gd name="connsiteY22" fmla="*/ 50816 h 925763"/>
              <a:gd name="connsiteX23" fmla="*/ 944140 w 1180071"/>
              <a:gd name="connsiteY23" fmla="*/ 90880 h 925763"/>
              <a:gd name="connsiteX24" fmla="*/ 943551 w 1180071"/>
              <a:gd name="connsiteY24" fmla="*/ 199878 h 925763"/>
              <a:gd name="connsiteX25" fmla="*/ 976545 w 1180071"/>
              <a:gd name="connsiteY25" fmla="*/ 262330 h 925763"/>
              <a:gd name="connsiteX26" fmla="*/ 1144460 w 1180071"/>
              <a:gd name="connsiteY26" fmla="*/ 381933 h 925763"/>
              <a:gd name="connsiteX27" fmla="*/ 1179810 w 1180071"/>
              <a:gd name="connsiteY27" fmla="*/ 429656 h 925763"/>
              <a:gd name="connsiteX28" fmla="*/ 1155065 w 1180071"/>
              <a:gd name="connsiteY28" fmla="*/ 482682 h 925763"/>
              <a:gd name="connsiteX29" fmla="*/ 1079651 w 1180071"/>
              <a:gd name="connsiteY29" fmla="*/ 482682 h 925763"/>
              <a:gd name="connsiteX30" fmla="*/ 978902 w 1180071"/>
              <a:gd name="connsiteY30" fmla="*/ 411392 h 925763"/>
              <a:gd name="connsiteX31" fmla="*/ 949443 w 1180071"/>
              <a:gd name="connsiteY31" fmla="*/ 395484 h 925763"/>
              <a:gd name="connsiteX32" fmla="*/ 944140 w 1180071"/>
              <a:gd name="connsiteY32" fmla="*/ 427888 h 925763"/>
              <a:gd name="connsiteX33" fmla="*/ 944140 w 1180071"/>
              <a:gd name="connsiteY33" fmla="*/ 641170 h 925763"/>
              <a:gd name="connsiteX0" fmla="*/ 944140 w 1180071"/>
              <a:gd name="connsiteY0" fmla="*/ 641170 h 914853"/>
              <a:gd name="connsiteX1" fmla="*/ 944140 w 1180071"/>
              <a:gd name="connsiteY1" fmla="*/ 856219 h 914853"/>
              <a:gd name="connsiteX2" fmla="*/ 889936 w 1180071"/>
              <a:gd name="connsiteY2" fmla="*/ 912780 h 914853"/>
              <a:gd name="connsiteX3" fmla="*/ 724967 w 1180071"/>
              <a:gd name="connsiteY3" fmla="*/ 913369 h 914853"/>
              <a:gd name="connsiteX4" fmla="*/ 696097 w 1180071"/>
              <a:gd name="connsiteY4" fmla="*/ 883910 h 914853"/>
              <a:gd name="connsiteX5" fmla="*/ 455714 w 1180071"/>
              <a:gd name="connsiteY5" fmla="*/ 912780 h 914853"/>
              <a:gd name="connsiteX6" fmla="*/ 293691 w 1180071"/>
              <a:gd name="connsiteY6" fmla="*/ 912191 h 914853"/>
              <a:gd name="connsiteX7" fmla="*/ 237130 w 1180071"/>
              <a:gd name="connsiteY7" fmla="*/ 855040 h 914853"/>
              <a:gd name="connsiteX8" fmla="*/ 236541 w 1180071"/>
              <a:gd name="connsiteY8" fmla="*/ 421997 h 914853"/>
              <a:gd name="connsiteX9" fmla="*/ 230649 w 1180071"/>
              <a:gd name="connsiteY9" fmla="*/ 395484 h 914853"/>
              <a:gd name="connsiteX10" fmla="*/ 208260 w 1180071"/>
              <a:gd name="connsiteY10" fmla="*/ 407267 h 914853"/>
              <a:gd name="connsiteX11" fmla="*/ 110457 w 1180071"/>
              <a:gd name="connsiteY11" fmla="*/ 477968 h 914853"/>
              <a:gd name="connsiteX12" fmla="*/ 58021 w 1180071"/>
              <a:gd name="connsiteY12" fmla="*/ 493876 h 914853"/>
              <a:gd name="connsiteX13" fmla="*/ 2638 w 1180071"/>
              <a:gd name="connsiteY13" fmla="*/ 452634 h 914853"/>
              <a:gd name="connsiteX14" fmla="*/ 25616 w 1180071"/>
              <a:gd name="connsiteY14" fmla="*/ 390770 h 914853"/>
              <a:gd name="connsiteX15" fmla="*/ 211795 w 1180071"/>
              <a:gd name="connsiteY15" fmla="*/ 256439 h 914853"/>
              <a:gd name="connsiteX16" fmla="*/ 532307 w 1180071"/>
              <a:gd name="connsiteY16" fmla="*/ 26071 h 914853"/>
              <a:gd name="connsiteX17" fmla="*/ 648963 w 1180071"/>
              <a:gd name="connsiteY17" fmla="*/ 26071 h 914853"/>
              <a:gd name="connsiteX18" fmla="*/ 770923 w 1180071"/>
              <a:gd name="connsiteY18" fmla="*/ 113858 h 914853"/>
              <a:gd name="connsiteX19" fmla="*/ 798025 w 1180071"/>
              <a:gd name="connsiteY19" fmla="*/ 102075 h 914853"/>
              <a:gd name="connsiteX20" fmla="*/ 851051 w 1180071"/>
              <a:gd name="connsiteY20" fmla="*/ 50816 h 914853"/>
              <a:gd name="connsiteX21" fmla="*/ 904076 w 1180071"/>
              <a:gd name="connsiteY21" fmla="*/ 50816 h 914853"/>
              <a:gd name="connsiteX22" fmla="*/ 944140 w 1180071"/>
              <a:gd name="connsiteY22" fmla="*/ 90880 h 914853"/>
              <a:gd name="connsiteX23" fmla="*/ 943551 w 1180071"/>
              <a:gd name="connsiteY23" fmla="*/ 199878 h 914853"/>
              <a:gd name="connsiteX24" fmla="*/ 976545 w 1180071"/>
              <a:gd name="connsiteY24" fmla="*/ 262330 h 914853"/>
              <a:gd name="connsiteX25" fmla="*/ 1144460 w 1180071"/>
              <a:gd name="connsiteY25" fmla="*/ 381933 h 914853"/>
              <a:gd name="connsiteX26" fmla="*/ 1179810 w 1180071"/>
              <a:gd name="connsiteY26" fmla="*/ 429656 h 914853"/>
              <a:gd name="connsiteX27" fmla="*/ 1155065 w 1180071"/>
              <a:gd name="connsiteY27" fmla="*/ 482682 h 914853"/>
              <a:gd name="connsiteX28" fmla="*/ 1079651 w 1180071"/>
              <a:gd name="connsiteY28" fmla="*/ 482682 h 914853"/>
              <a:gd name="connsiteX29" fmla="*/ 978902 w 1180071"/>
              <a:gd name="connsiteY29" fmla="*/ 411392 h 914853"/>
              <a:gd name="connsiteX30" fmla="*/ 949443 w 1180071"/>
              <a:gd name="connsiteY30" fmla="*/ 395484 h 914853"/>
              <a:gd name="connsiteX31" fmla="*/ 944140 w 1180071"/>
              <a:gd name="connsiteY31" fmla="*/ 427888 h 914853"/>
              <a:gd name="connsiteX32" fmla="*/ 944140 w 1180071"/>
              <a:gd name="connsiteY32" fmla="*/ 641170 h 914853"/>
              <a:gd name="connsiteX0" fmla="*/ 944140 w 1180071"/>
              <a:gd name="connsiteY0" fmla="*/ 641170 h 913369"/>
              <a:gd name="connsiteX1" fmla="*/ 944140 w 1180071"/>
              <a:gd name="connsiteY1" fmla="*/ 856219 h 913369"/>
              <a:gd name="connsiteX2" fmla="*/ 889936 w 1180071"/>
              <a:gd name="connsiteY2" fmla="*/ 912780 h 913369"/>
              <a:gd name="connsiteX3" fmla="*/ 724967 w 1180071"/>
              <a:gd name="connsiteY3" fmla="*/ 913369 h 913369"/>
              <a:gd name="connsiteX4" fmla="*/ 455714 w 1180071"/>
              <a:gd name="connsiteY4" fmla="*/ 912780 h 913369"/>
              <a:gd name="connsiteX5" fmla="*/ 293691 w 1180071"/>
              <a:gd name="connsiteY5" fmla="*/ 912191 h 913369"/>
              <a:gd name="connsiteX6" fmla="*/ 237130 w 1180071"/>
              <a:gd name="connsiteY6" fmla="*/ 855040 h 913369"/>
              <a:gd name="connsiteX7" fmla="*/ 236541 w 1180071"/>
              <a:gd name="connsiteY7" fmla="*/ 421997 h 913369"/>
              <a:gd name="connsiteX8" fmla="*/ 230649 w 1180071"/>
              <a:gd name="connsiteY8" fmla="*/ 395484 h 913369"/>
              <a:gd name="connsiteX9" fmla="*/ 208260 w 1180071"/>
              <a:gd name="connsiteY9" fmla="*/ 407267 h 913369"/>
              <a:gd name="connsiteX10" fmla="*/ 110457 w 1180071"/>
              <a:gd name="connsiteY10" fmla="*/ 477968 h 913369"/>
              <a:gd name="connsiteX11" fmla="*/ 58021 w 1180071"/>
              <a:gd name="connsiteY11" fmla="*/ 493876 h 913369"/>
              <a:gd name="connsiteX12" fmla="*/ 2638 w 1180071"/>
              <a:gd name="connsiteY12" fmla="*/ 452634 h 913369"/>
              <a:gd name="connsiteX13" fmla="*/ 25616 w 1180071"/>
              <a:gd name="connsiteY13" fmla="*/ 390770 h 913369"/>
              <a:gd name="connsiteX14" fmla="*/ 211795 w 1180071"/>
              <a:gd name="connsiteY14" fmla="*/ 256439 h 913369"/>
              <a:gd name="connsiteX15" fmla="*/ 532307 w 1180071"/>
              <a:gd name="connsiteY15" fmla="*/ 26071 h 913369"/>
              <a:gd name="connsiteX16" fmla="*/ 648963 w 1180071"/>
              <a:gd name="connsiteY16" fmla="*/ 26071 h 913369"/>
              <a:gd name="connsiteX17" fmla="*/ 770923 w 1180071"/>
              <a:gd name="connsiteY17" fmla="*/ 113858 h 913369"/>
              <a:gd name="connsiteX18" fmla="*/ 798025 w 1180071"/>
              <a:gd name="connsiteY18" fmla="*/ 102075 h 913369"/>
              <a:gd name="connsiteX19" fmla="*/ 851051 w 1180071"/>
              <a:gd name="connsiteY19" fmla="*/ 50816 h 913369"/>
              <a:gd name="connsiteX20" fmla="*/ 904076 w 1180071"/>
              <a:gd name="connsiteY20" fmla="*/ 50816 h 913369"/>
              <a:gd name="connsiteX21" fmla="*/ 944140 w 1180071"/>
              <a:gd name="connsiteY21" fmla="*/ 90880 h 913369"/>
              <a:gd name="connsiteX22" fmla="*/ 943551 w 1180071"/>
              <a:gd name="connsiteY22" fmla="*/ 199878 h 913369"/>
              <a:gd name="connsiteX23" fmla="*/ 976545 w 1180071"/>
              <a:gd name="connsiteY23" fmla="*/ 262330 h 913369"/>
              <a:gd name="connsiteX24" fmla="*/ 1144460 w 1180071"/>
              <a:gd name="connsiteY24" fmla="*/ 381933 h 913369"/>
              <a:gd name="connsiteX25" fmla="*/ 1179810 w 1180071"/>
              <a:gd name="connsiteY25" fmla="*/ 429656 h 913369"/>
              <a:gd name="connsiteX26" fmla="*/ 1155065 w 1180071"/>
              <a:gd name="connsiteY26" fmla="*/ 482682 h 913369"/>
              <a:gd name="connsiteX27" fmla="*/ 1079651 w 1180071"/>
              <a:gd name="connsiteY27" fmla="*/ 482682 h 913369"/>
              <a:gd name="connsiteX28" fmla="*/ 978902 w 1180071"/>
              <a:gd name="connsiteY28" fmla="*/ 411392 h 913369"/>
              <a:gd name="connsiteX29" fmla="*/ 949443 w 1180071"/>
              <a:gd name="connsiteY29" fmla="*/ 395484 h 913369"/>
              <a:gd name="connsiteX30" fmla="*/ 944140 w 1180071"/>
              <a:gd name="connsiteY30" fmla="*/ 427888 h 913369"/>
              <a:gd name="connsiteX31" fmla="*/ 944140 w 1180071"/>
              <a:gd name="connsiteY31" fmla="*/ 641170 h 9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80071" h="913369">
                <a:moveTo>
                  <a:pt x="944140" y="641170"/>
                </a:moveTo>
                <a:lnTo>
                  <a:pt x="944140" y="856219"/>
                </a:lnTo>
                <a:cubicBezTo>
                  <a:pt x="944140" y="896872"/>
                  <a:pt x="930000" y="912191"/>
                  <a:pt x="889936" y="912780"/>
                </a:cubicBezTo>
                <a:lnTo>
                  <a:pt x="724967" y="913369"/>
                </a:lnTo>
                <a:lnTo>
                  <a:pt x="455714" y="912780"/>
                </a:lnTo>
                <a:lnTo>
                  <a:pt x="293691" y="912191"/>
                </a:lnTo>
                <a:cubicBezTo>
                  <a:pt x="251270" y="911601"/>
                  <a:pt x="237130" y="897461"/>
                  <a:pt x="237130" y="855040"/>
                </a:cubicBezTo>
                <a:cubicBezTo>
                  <a:pt x="237130" y="710693"/>
                  <a:pt x="237130" y="566345"/>
                  <a:pt x="236541" y="421997"/>
                </a:cubicBezTo>
                <a:cubicBezTo>
                  <a:pt x="236541" y="413159"/>
                  <a:pt x="241843" y="400197"/>
                  <a:pt x="230649" y="395484"/>
                </a:cubicBezTo>
                <a:cubicBezTo>
                  <a:pt x="222401" y="391949"/>
                  <a:pt x="215330" y="401965"/>
                  <a:pt x="208260" y="407267"/>
                </a:cubicBezTo>
                <a:cubicBezTo>
                  <a:pt x="175267" y="430834"/>
                  <a:pt x="142862" y="453812"/>
                  <a:pt x="110457" y="477968"/>
                </a:cubicBezTo>
                <a:cubicBezTo>
                  <a:pt x="94549" y="489752"/>
                  <a:pt x="77463" y="496233"/>
                  <a:pt x="58021" y="493876"/>
                </a:cubicBezTo>
                <a:cubicBezTo>
                  <a:pt x="31508" y="490930"/>
                  <a:pt x="10297" y="479736"/>
                  <a:pt x="2638" y="452634"/>
                </a:cubicBezTo>
                <a:cubicBezTo>
                  <a:pt x="-5021" y="427299"/>
                  <a:pt x="4406" y="406089"/>
                  <a:pt x="25616" y="390770"/>
                </a:cubicBezTo>
                <a:lnTo>
                  <a:pt x="211795" y="256439"/>
                </a:lnTo>
                <a:lnTo>
                  <a:pt x="532307" y="26071"/>
                </a:lnTo>
                <a:cubicBezTo>
                  <a:pt x="581208" y="-8690"/>
                  <a:pt x="599473" y="-8690"/>
                  <a:pt x="648963" y="26071"/>
                </a:cubicBezTo>
                <a:lnTo>
                  <a:pt x="770923" y="113858"/>
                </a:lnTo>
                <a:cubicBezTo>
                  <a:pt x="788009" y="126231"/>
                  <a:pt x="796846" y="129766"/>
                  <a:pt x="798025" y="102075"/>
                </a:cubicBezTo>
                <a:cubicBezTo>
                  <a:pt x="799792" y="57886"/>
                  <a:pt x="808630" y="50816"/>
                  <a:pt x="851051" y="50816"/>
                </a:cubicBezTo>
                <a:lnTo>
                  <a:pt x="904076" y="50816"/>
                </a:lnTo>
                <a:cubicBezTo>
                  <a:pt x="930589" y="50816"/>
                  <a:pt x="944140" y="64367"/>
                  <a:pt x="944140" y="90880"/>
                </a:cubicBezTo>
                <a:cubicBezTo>
                  <a:pt x="944140" y="127409"/>
                  <a:pt x="946497" y="163938"/>
                  <a:pt x="943551" y="199878"/>
                </a:cubicBezTo>
                <a:cubicBezTo>
                  <a:pt x="941194" y="229336"/>
                  <a:pt x="952978" y="246422"/>
                  <a:pt x="976545" y="262330"/>
                </a:cubicBezTo>
                <a:cubicBezTo>
                  <a:pt x="1033106" y="301216"/>
                  <a:pt x="1088488" y="341869"/>
                  <a:pt x="1144460" y="381933"/>
                </a:cubicBezTo>
                <a:cubicBezTo>
                  <a:pt x="1161546" y="394306"/>
                  <a:pt x="1178043" y="406089"/>
                  <a:pt x="1179810" y="429656"/>
                </a:cubicBezTo>
                <a:cubicBezTo>
                  <a:pt x="1181578" y="452045"/>
                  <a:pt x="1174508" y="470898"/>
                  <a:pt x="1155065" y="482682"/>
                </a:cubicBezTo>
                <a:cubicBezTo>
                  <a:pt x="1130320" y="498000"/>
                  <a:pt x="1103807" y="498589"/>
                  <a:pt x="1079651" y="482682"/>
                </a:cubicBezTo>
                <a:cubicBezTo>
                  <a:pt x="1045479" y="460293"/>
                  <a:pt x="1012485" y="434959"/>
                  <a:pt x="978902" y="411392"/>
                </a:cubicBezTo>
                <a:cubicBezTo>
                  <a:pt x="969475" y="404911"/>
                  <a:pt x="960048" y="390770"/>
                  <a:pt x="949443" y="395484"/>
                </a:cubicBezTo>
                <a:cubicBezTo>
                  <a:pt x="937659" y="400786"/>
                  <a:pt x="944140" y="416694"/>
                  <a:pt x="944140" y="427888"/>
                </a:cubicBezTo>
                <a:cubicBezTo>
                  <a:pt x="943551" y="499768"/>
                  <a:pt x="944140" y="570469"/>
                  <a:pt x="944140" y="641170"/>
                </a:cubicBezTo>
                <a:close/>
              </a:path>
            </a:pathLst>
          </a:custGeom>
          <a:solidFill>
            <a:schemeClr val="accent4"/>
          </a:solidFill>
          <a:ln w="587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A26CF86-B954-4EA4-B54D-B2BFBC7DDB74}"/>
              </a:ext>
            </a:extLst>
          </p:cNvPr>
          <p:cNvSpPr/>
          <p:nvPr/>
        </p:nvSpPr>
        <p:spPr>
          <a:xfrm>
            <a:off x="3367431" y="3165391"/>
            <a:ext cx="649114" cy="985783"/>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329191" h="2018589">
                <a:moveTo>
                  <a:pt x="1320224" y="970177"/>
                </a:moveTo>
                <a:cubicBezTo>
                  <a:pt x="1317366" y="964462"/>
                  <a:pt x="1313556" y="961129"/>
                  <a:pt x="1311175" y="956842"/>
                </a:cubicBezTo>
                <a:cubicBezTo>
                  <a:pt x="1300697" y="935411"/>
                  <a:pt x="1301650" y="910646"/>
                  <a:pt x="1293554" y="888262"/>
                </a:cubicBezTo>
                <a:cubicBezTo>
                  <a:pt x="1284981" y="864450"/>
                  <a:pt x="1271170" y="843019"/>
                  <a:pt x="1259740" y="820159"/>
                </a:cubicBezTo>
                <a:cubicBezTo>
                  <a:pt x="1254978" y="809681"/>
                  <a:pt x="1251644" y="799204"/>
                  <a:pt x="1253072" y="787774"/>
                </a:cubicBezTo>
                <a:cubicBezTo>
                  <a:pt x="1249739" y="763961"/>
                  <a:pt x="1249739" y="739672"/>
                  <a:pt x="1251644" y="715384"/>
                </a:cubicBezTo>
                <a:cubicBezTo>
                  <a:pt x="1253072" y="696334"/>
                  <a:pt x="1260216" y="679189"/>
                  <a:pt x="1257835" y="659662"/>
                </a:cubicBezTo>
                <a:cubicBezTo>
                  <a:pt x="1255930" y="643470"/>
                  <a:pt x="1248310" y="628706"/>
                  <a:pt x="1246405" y="612990"/>
                </a:cubicBezTo>
                <a:cubicBezTo>
                  <a:pt x="1244024" y="596797"/>
                  <a:pt x="1245453" y="580129"/>
                  <a:pt x="1243547" y="563936"/>
                </a:cubicBezTo>
                <a:cubicBezTo>
                  <a:pt x="1238785" y="517264"/>
                  <a:pt x="1249262" y="471544"/>
                  <a:pt x="1259264" y="424871"/>
                </a:cubicBezTo>
                <a:cubicBezTo>
                  <a:pt x="1265455" y="395344"/>
                  <a:pt x="1247358" y="370579"/>
                  <a:pt x="1246881" y="342956"/>
                </a:cubicBezTo>
                <a:cubicBezTo>
                  <a:pt x="1246405" y="313429"/>
                  <a:pt x="1244500" y="284377"/>
                  <a:pt x="1242595" y="255326"/>
                </a:cubicBezTo>
                <a:cubicBezTo>
                  <a:pt x="1240690" y="224846"/>
                  <a:pt x="1201637" y="204367"/>
                  <a:pt x="1174968" y="191508"/>
                </a:cubicBezTo>
                <a:cubicBezTo>
                  <a:pt x="1163537" y="185793"/>
                  <a:pt x="1151631" y="181031"/>
                  <a:pt x="1139725" y="176268"/>
                </a:cubicBezTo>
                <a:cubicBezTo>
                  <a:pt x="1130676" y="172458"/>
                  <a:pt x="1122580" y="168172"/>
                  <a:pt x="1115436" y="161505"/>
                </a:cubicBezTo>
                <a:cubicBezTo>
                  <a:pt x="1102101" y="149122"/>
                  <a:pt x="1087814" y="137692"/>
                  <a:pt x="1073050" y="127215"/>
                </a:cubicBezTo>
                <a:cubicBezTo>
                  <a:pt x="1073526" y="118642"/>
                  <a:pt x="1064954" y="116737"/>
                  <a:pt x="1061620" y="111022"/>
                </a:cubicBezTo>
                <a:cubicBezTo>
                  <a:pt x="1045427" y="101973"/>
                  <a:pt x="1028283" y="93877"/>
                  <a:pt x="1009709" y="91020"/>
                </a:cubicBezTo>
                <a:cubicBezTo>
                  <a:pt x="973990" y="85305"/>
                  <a:pt x="934461" y="64826"/>
                  <a:pt x="898742" y="52920"/>
                </a:cubicBezTo>
                <a:cubicBezTo>
                  <a:pt x="878264" y="46252"/>
                  <a:pt x="856833" y="35775"/>
                  <a:pt x="835877" y="31965"/>
                </a:cubicBezTo>
                <a:cubicBezTo>
                  <a:pt x="816351" y="28155"/>
                  <a:pt x="794920" y="29107"/>
                  <a:pt x="774917" y="26726"/>
                </a:cubicBezTo>
                <a:cubicBezTo>
                  <a:pt x="750152" y="23392"/>
                  <a:pt x="725864" y="13867"/>
                  <a:pt x="700622" y="17677"/>
                </a:cubicBezTo>
                <a:cubicBezTo>
                  <a:pt x="665856" y="10533"/>
                  <a:pt x="632519" y="-897"/>
                  <a:pt x="595847" y="56"/>
                </a:cubicBezTo>
                <a:cubicBezTo>
                  <a:pt x="564415" y="1008"/>
                  <a:pt x="532982" y="2913"/>
                  <a:pt x="502502" y="11010"/>
                </a:cubicBezTo>
                <a:cubicBezTo>
                  <a:pt x="429160" y="30536"/>
                  <a:pt x="354389" y="34346"/>
                  <a:pt x="292476" y="83876"/>
                </a:cubicBezTo>
                <a:cubicBezTo>
                  <a:pt x="260567" y="109117"/>
                  <a:pt x="222943" y="129120"/>
                  <a:pt x="194368" y="158171"/>
                </a:cubicBezTo>
                <a:cubicBezTo>
                  <a:pt x="172461" y="180555"/>
                  <a:pt x="151506" y="203891"/>
                  <a:pt x="131980" y="228180"/>
                </a:cubicBezTo>
                <a:cubicBezTo>
                  <a:pt x="114359" y="250087"/>
                  <a:pt x="92927" y="267232"/>
                  <a:pt x="79116" y="292474"/>
                </a:cubicBezTo>
                <a:cubicBezTo>
                  <a:pt x="63876" y="320096"/>
                  <a:pt x="47207" y="350576"/>
                  <a:pt x="36730" y="380580"/>
                </a:cubicBezTo>
                <a:cubicBezTo>
                  <a:pt x="15299" y="443921"/>
                  <a:pt x="1011" y="510120"/>
                  <a:pt x="58" y="577271"/>
                </a:cubicBezTo>
                <a:cubicBezTo>
                  <a:pt x="-418" y="612037"/>
                  <a:pt x="1963" y="646327"/>
                  <a:pt x="9107" y="680617"/>
                </a:cubicBezTo>
                <a:cubicBezTo>
                  <a:pt x="20061" y="731576"/>
                  <a:pt x="40063" y="780630"/>
                  <a:pt x="65781" y="825874"/>
                </a:cubicBezTo>
                <a:cubicBezTo>
                  <a:pt x="78640" y="848734"/>
                  <a:pt x="92927" y="870641"/>
                  <a:pt x="108643" y="892072"/>
                </a:cubicBezTo>
                <a:cubicBezTo>
                  <a:pt x="115787" y="902074"/>
                  <a:pt x="123884" y="911599"/>
                  <a:pt x="131504" y="921600"/>
                </a:cubicBezTo>
                <a:cubicBezTo>
                  <a:pt x="155316" y="951604"/>
                  <a:pt x="174842" y="978750"/>
                  <a:pt x="182938" y="1016374"/>
                </a:cubicBezTo>
                <a:cubicBezTo>
                  <a:pt x="192940" y="1061617"/>
                  <a:pt x="202465" y="1106861"/>
                  <a:pt x="207227" y="1153058"/>
                </a:cubicBezTo>
                <a:cubicBezTo>
                  <a:pt x="212942" y="1209255"/>
                  <a:pt x="214371" y="1267358"/>
                  <a:pt x="199131" y="1322603"/>
                </a:cubicBezTo>
                <a:cubicBezTo>
                  <a:pt x="191987" y="1349273"/>
                  <a:pt x="180557" y="1374990"/>
                  <a:pt x="164841" y="1397850"/>
                </a:cubicBezTo>
                <a:cubicBezTo>
                  <a:pt x="156268" y="1410233"/>
                  <a:pt x="146267" y="1421186"/>
                  <a:pt x="135790" y="1431664"/>
                </a:cubicBezTo>
                <a:cubicBezTo>
                  <a:pt x="126741" y="1440236"/>
                  <a:pt x="112930" y="1448809"/>
                  <a:pt x="131504" y="1453571"/>
                </a:cubicBezTo>
                <a:cubicBezTo>
                  <a:pt x="146743" y="1457381"/>
                  <a:pt x="162936" y="1458810"/>
                  <a:pt x="177700" y="1465001"/>
                </a:cubicBezTo>
                <a:cubicBezTo>
                  <a:pt x="191511" y="1476431"/>
                  <a:pt x="193892" y="1476431"/>
                  <a:pt x="209132" y="1465954"/>
                </a:cubicBezTo>
                <a:cubicBezTo>
                  <a:pt x="210561" y="1465001"/>
                  <a:pt x="212942" y="1464049"/>
                  <a:pt x="213895" y="1462620"/>
                </a:cubicBezTo>
                <a:cubicBezTo>
                  <a:pt x="240565" y="1418805"/>
                  <a:pt x="263425" y="1380229"/>
                  <a:pt x="278189" y="1330699"/>
                </a:cubicBezTo>
                <a:cubicBezTo>
                  <a:pt x="287714" y="1299266"/>
                  <a:pt x="295810" y="1266881"/>
                  <a:pt x="301049" y="1234020"/>
                </a:cubicBezTo>
                <a:cubicBezTo>
                  <a:pt x="305811" y="1206874"/>
                  <a:pt x="301525" y="1174489"/>
                  <a:pt x="324385" y="1156391"/>
                </a:cubicBezTo>
                <a:cubicBezTo>
                  <a:pt x="354865" y="1132103"/>
                  <a:pt x="361056" y="1088764"/>
                  <a:pt x="368200" y="1052569"/>
                </a:cubicBezTo>
                <a:cubicBezTo>
                  <a:pt x="374391" y="1022565"/>
                  <a:pt x="363914" y="993990"/>
                  <a:pt x="360104" y="962081"/>
                </a:cubicBezTo>
                <a:cubicBezTo>
                  <a:pt x="353436" y="901121"/>
                  <a:pt x="349150" y="830160"/>
                  <a:pt x="362961" y="770152"/>
                </a:cubicBezTo>
                <a:cubicBezTo>
                  <a:pt x="365342" y="759199"/>
                  <a:pt x="368200" y="748245"/>
                  <a:pt x="373439" y="738720"/>
                </a:cubicBezTo>
                <a:cubicBezTo>
                  <a:pt x="383916" y="721099"/>
                  <a:pt x="414396" y="707764"/>
                  <a:pt x="432494" y="699191"/>
                </a:cubicBezTo>
                <a:cubicBezTo>
                  <a:pt x="455830" y="688237"/>
                  <a:pt x="481071" y="682046"/>
                  <a:pt x="506312" y="681570"/>
                </a:cubicBezTo>
                <a:cubicBezTo>
                  <a:pt x="558700" y="680141"/>
                  <a:pt x="609182" y="702525"/>
                  <a:pt x="643949" y="742054"/>
                </a:cubicBezTo>
                <a:cubicBezTo>
                  <a:pt x="686335" y="790155"/>
                  <a:pt x="709671" y="848257"/>
                  <a:pt x="729674" y="908265"/>
                </a:cubicBezTo>
                <a:cubicBezTo>
                  <a:pt x="732055" y="915409"/>
                  <a:pt x="729674" y="918266"/>
                  <a:pt x="722530" y="918742"/>
                </a:cubicBezTo>
                <a:cubicBezTo>
                  <a:pt x="690145" y="920647"/>
                  <a:pt x="657284" y="921124"/>
                  <a:pt x="624899" y="921600"/>
                </a:cubicBezTo>
                <a:cubicBezTo>
                  <a:pt x="609659" y="922076"/>
                  <a:pt x="556319" y="915885"/>
                  <a:pt x="545841" y="932554"/>
                </a:cubicBezTo>
                <a:cubicBezTo>
                  <a:pt x="535840" y="948270"/>
                  <a:pt x="566320" y="946841"/>
                  <a:pt x="575369" y="946841"/>
                </a:cubicBezTo>
                <a:cubicBezTo>
                  <a:pt x="695860" y="946365"/>
                  <a:pt x="816351" y="946841"/>
                  <a:pt x="936842" y="946841"/>
                </a:cubicBezTo>
                <a:cubicBezTo>
                  <a:pt x="943986" y="946841"/>
                  <a:pt x="951606" y="945412"/>
                  <a:pt x="958750" y="949222"/>
                </a:cubicBezTo>
                <a:cubicBezTo>
                  <a:pt x="943986" y="957795"/>
                  <a:pt x="945415" y="1000657"/>
                  <a:pt x="943510" y="1015421"/>
                </a:cubicBezTo>
                <a:cubicBezTo>
                  <a:pt x="936366" y="1064475"/>
                  <a:pt x="934937" y="1108766"/>
                  <a:pt x="930175" y="1156867"/>
                </a:cubicBezTo>
                <a:cubicBezTo>
                  <a:pt x="929222" y="1167345"/>
                  <a:pt x="923508" y="1170679"/>
                  <a:pt x="913983" y="1170679"/>
                </a:cubicBezTo>
                <a:cubicBezTo>
                  <a:pt x="900171" y="1170679"/>
                  <a:pt x="883979" y="1170203"/>
                  <a:pt x="869691" y="1173536"/>
                </a:cubicBezTo>
                <a:cubicBezTo>
                  <a:pt x="854927" y="1176870"/>
                  <a:pt x="838735" y="1191158"/>
                  <a:pt x="823971" y="1188776"/>
                </a:cubicBezTo>
                <a:cubicBezTo>
                  <a:pt x="776346" y="1180680"/>
                  <a:pt x="728721" y="1172108"/>
                  <a:pt x="680620" y="1164011"/>
                </a:cubicBezTo>
                <a:cubicBezTo>
                  <a:pt x="657284" y="1160201"/>
                  <a:pt x="633947" y="1155915"/>
                  <a:pt x="610611" y="1152105"/>
                </a:cubicBezTo>
                <a:cubicBezTo>
                  <a:pt x="600134" y="1150200"/>
                  <a:pt x="560129" y="1133055"/>
                  <a:pt x="552032" y="1140675"/>
                </a:cubicBezTo>
                <a:cubicBezTo>
                  <a:pt x="535364" y="1155915"/>
                  <a:pt x="625375" y="1180204"/>
                  <a:pt x="633947" y="1182109"/>
                </a:cubicBezTo>
                <a:cubicBezTo>
                  <a:pt x="697289" y="1197349"/>
                  <a:pt x="756344" y="1221161"/>
                  <a:pt x="818256" y="1240211"/>
                </a:cubicBezTo>
                <a:cubicBezTo>
                  <a:pt x="826352" y="1242593"/>
                  <a:pt x="833020" y="1246879"/>
                  <a:pt x="839211" y="1253070"/>
                </a:cubicBezTo>
                <a:cubicBezTo>
                  <a:pt x="853499" y="1257833"/>
                  <a:pt x="865881" y="1276406"/>
                  <a:pt x="876359" y="1286408"/>
                </a:cubicBezTo>
                <a:cubicBezTo>
                  <a:pt x="912077" y="1321174"/>
                  <a:pt x="947796" y="1346891"/>
                  <a:pt x="988754" y="1374990"/>
                </a:cubicBezTo>
                <a:cubicBezTo>
                  <a:pt x="949225" y="1379753"/>
                  <a:pt x="909696" y="1378324"/>
                  <a:pt x="870644" y="1376895"/>
                </a:cubicBezTo>
                <a:cubicBezTo>
                  <a:pt x="838735" y="1375466"/>
                  <a:pt x="804921" y="1375466"/>
                  <a:pt x="781585" y="1400708"/>
                </a:cubicBezTo>
                <a:cubicBezTo>
                  <a:pt x="761106" y="1423091"/>
                  <a:pt x="760154" y="1453571"/>
                  <a:pt x="753486" y="1481194"/>
                </a:cubicBezTo>
                <a:cubicBezTo>
                  <a:pt x="744914" y="1515960"/>
                  <a:pt x="736341" y="1550250"/>
                  <a:pt x="731102" y="1585969"/>
                </a:cubicBezTo>
                <a:cubicBezTo>
                  <a:pt x="725864" y="1626450"/>
                  <a:pt x="723482" y="1666931"/>
                  <a:pt x="724911" y="1707889"/>
                </a:cubicBezTo>
                <a:cubicBezTo>
                  <a:pt x="728245" y="1801710"/>
                  <a:pt x="769679" y="1884101"/>
                  <a:pt x="819209" y="1961730"/>
                </a:cubicBezTo>
                <a:cubicBezTo>
                  <a:pt x="829210" y="1977447"/>
                  <a:pt x="839687" y="1992686"/>
                  <a:pt x="850165" y="2007927"/>
                </a:cubicBezTo>
                <a:cubicBezTo>
                  <a:pt x="857785" y="2018880"/>
                  <a:pt x="863976" y="2026024"/>
                  <a:pt x="867786" y="2005545"/>
                </a:cubicBezTo>
                <a:cubicBezTo>
                  <a:pt x="876359" y="1961254"/>
                  <a:pt x="849212" y="1906485"/>
                  <a:pt x="837306" y="1863623"/>
                </a:cubicBezTo>
                <a:cubicBezTo>
                  <a:pt x="825876" y="1822189"/>
                  <a:pt x="813970" y="1780755"/>
                  <a:pt x="802540" y="1739321"/>
                </a:cubicBezTo>
                <a:cubicBezTo>
                  <a:pt x="792539" y="1703603"/>
                  <a:pt x="799682" y="1662645"/>
                  <a:pt x="805397" y="1626450"/>
                </a:cubicBezTo>
                <a:cubicBezTo>
                  <a:pt x="809684" y="1600256"/>
                  <a:pt x="814922" y="1574063"/>
                  <a:pt x="820161" y="1547869"/>
                </a:cubicBezTo>
                <a:cubicBezTo>
                  <a:pt x="822542" y="1535010"/>
                  <a:pt x="823971" y="1521675"/>
                  <a:pt x="827305" y="1509293"/>
                </a:cubicBezTo>
                <a:cubicBezTo>
                  <a:pt x="829686" y="1501196"/>
                  <a:pt x="834925" y="1494053"/>
                  <a:pt x="836354" y="1485956"/>
                </a:cubicBezTo>
                <a:cubicBezTo>
                  <a:pt x="839211" y="1472621"/>
                  <a:pt x="847784" y="1465478"/>
                  <a:pt x="860166" y="1463096"/>
                </a:cubicBezTo>
                <a:cubicBezTo>
                  <a:pt x="906362" y="1454524"/>
                  <a:pt x="953035" y="1450238"/>
                  <a:pt x="1000184" y="1449761"/>
                </a:cubicBezTo>
                <a:cubicBezTo>
                  <a:pt x="1042570" y="1449285"/>
                  <a:pt x="1091147" y="1446428"/>
                  <a:pt x="1131152" y="1462144"/>
                </a:cubicBezTo>
                <a:cubicBezTo>
                  <a:pt x="1156394" y="1472145"/>
                  <a:pt x="1174015" y="1470240"/>
                  <a:pt x="1189255" y="1442141"/>
                </a:cubicBezTo>
                <a:cubicBezTo>
                  <a:pt x="1196875" y="1430235"/>
                  <a:pt x="1203066" y="1417376"/>
                  <a:pt x="1208781" y="1404994"/>
                </a:cubicBezTo>
                <a:cubicBezTo>
                  <a:pt x="1238785" y="1342129"/>
                  <a:pt x="1279266" y="1282121"/>
                  <a:pt x="1301650" y="1216399"/>
                </a:cubicBezTo>
                <a:cubicBezTo>
                  <a:pt x="1323081" y="1152581"/>
                  <a:pt x="1335464" y="1083049"/>
                  <a:pt x="1325939" y="1015897"/>
                </a:cubicBezTo>
                <a:cubicBezTo>
                  <a:pt x="1324034" y="1002562"/>
                  <a:pt x="1322129" y="988275"/>
                  <a:pt x="1317843" y="975416"/>
                </a:cubicBezTo>
                <a:cubicBezTo>
                  <a:pt x="1321176" y="972559"/>
                  <a:pt x="1320700" y="971130"/>
                  <a:pt x="1320224" y="970177"/>
                </a:cubicBezTo>
                <a:close/>
                <a:moveTo>
                  <a:pt x="398680" y="447255"/>
                </a:moveTo>
                <a:cubicBezTo>
                  <a:pt x="411062" y="447255"/>
                  <a:pt x="423445" y="447255"/>
                  <a:pt x="435827" y="449160"/>
                </a:cubicBezTo>
                <a:cubicBezTo>
                  <a:pt x="403919" y="475354"/>
                  <a:pt x="370581" y="498214"/>
                  <a:pt x="330100" y="509167"/>
                </a:cubicBezTo>
                <a:cubicBezTo>
                  <a:pt x="305811" y="516787"/>
                  <a:pt x="281046" y="516311"/>
                  <a:pt x="254376" y="512025"/>
                </a:cubicBezTo>
                <a:cubicBezTo>
                  <a:pt x="290571" y="492022"/>
                  <a:pt x="292000" y="458685"/>
                  <a:pt x="290571" y="423442"/>
                </a:cubicBezTo>
                <a:cubicBezTo>
                  <a:pt x="281046" y="423442"/>
                  <a:pt x="273902" y="431062"/>
                  <a:pt x="266759" y="436777"/>
                </a:cubicBezTo>
                <a:cubicBezTo>
                  <a:pt x="245804" y="454399"/>
                  <a:pt x="225325" y="472496"/>
                  <a:pt x="204846" y="490594"/>
                </a:cubicBezTo>
                <a:cubicBezTo>
                  <a:pt x="192940" y="500595"/>
                  <a:pt x="181510" y="511549"/>
                  <a:pt x="166270" y="516787"/>
                </a:cubicBezTo>
                <a:cubicBezTo>
                  <a:pt x="229611" y="432491"/>
                  <a:pt x="301049" y="358672"/>
                  <a:pt x="399632" y="316762"/>
                </a:cubicBezTo>
                <a:cubicBezTo>
                  <a:pt x="400585" y="317715"/>
                  <a:pt x="401537" y="318667"/>
                  <a:pt x="402490" y="319620"/>
                </a:cubicBezTo>
                <a:cubicBezTo>
                  <a:pt x="392012" y="334384"/>
                  <a:pt x="382011" y="349147"/>
                  <a:pt x="371534" y="363911"/>
                </a:cubicBezTo>
                <a:cubicBezTo>
                  <a:pt x="369629" y="366292"/>
                  <a:pt x="366295" y="369150"/>
                  <a:pt x="368200" y="372484"/>
                </a:cubicBezTo>
                <a:cubicBezTo>
                  <a:pt x="370105" y="375817"/>
                  <a:pt x="374391" y="374389"/>
                  <a:pt x="377249" y="373912"/>
                </a:cubicBezTo>
                <a:cubicBezTo>
                  <a:pt x="399632" y="370102"/>
                  <a:pt x="422016" y="366292"/>
                  <a:pt x="444400" y="362482"/>
                </a:cubicBezTo>
                <a:cubicBezTo>
                  <a:pt x="448210" y="362006"/>
                  <a:pt x="452496" y="361530"/>
                  <a:pt x="457259" y="362006"/>
                </a:cubicBezTo>
                <a:cubicBezTo>
                  <a:pt x="432970" y="375817"/>
                  <a:pt x="414872" y="395344"/>
                  <a:pt x="397727" y="416775"/>
                </a:cubicBezTo>
                <a:cubicBezTo>
                  <a:pt x="397727" y="416775"/>
                  <a:pt x="397727" y="416775"/>
                  <a:pt x="397727" y="416775"/>
                </a:cubicBezTo>
                <a:cubicBezTo>
                  <a:pt x="394870" y="422014"/>
                  <a:pt x="392489" y="426776"/>
                  <a:pt x="389631" y="432015"/>
                </a:cubicBezTo>
                <a:cubicBezTo>
                  <a:pt x="382487" y="445826"/>
                  <a:pt x="383440" y="447255"/>
                  <a:pt x="398680" y="447255"/>
                </a:cubicBezTo>
                <a:close/>
                <a:moveTo>
                  <a:pt x="960655" y="859211"/>
                </a:moveTo>
                <a:cubicBezTo>
                  <a:pt x="955416" y="859211"/>
                  <a:pt x="949701" y="858735"/>
                  <a:pt x="944939" y="861116"/>
                </a:cubicBezTo>
                <a:cubicBezTo>
                  <a:pt x="949701" y="866355"/>
                  <a:pt x="951130" y="873022"/>
                  <a:pt x="952083" y="879214"/>
                </a:cubicBezTo>
                <a:cubicBezTo>
                  <a:pt x="954940" y="895882"/>
                  <a:pt x="948749" y="905407"/>
                  <a:pt x="931604" y="906360"/>
                </a:cubicBezTo>
                <a:cubicBezTo>
                  <a:pt x="879216" y="909694"/>
                  <a:pt x="826352" y="909217"/>
                  <a:pt x="773965" y="907789"/>
                </a:cubicBezTo>
                <a:cubicBezTo>
                  <a:pt x="764916" y="907789"/>
                  <a:pt x="765392" y="901597"/>
                  <a:pt x="765869" y="895882"/>
                </a:cubicBezTo>
                <a:cubicBezTo>
                  <a:pt x="768250" y="875880"/>
                  <a:pt x="771107" y="855877"/>
                  <a:pt x="773489" y="835399"/>
                </a:cubicBezTo>
                <a:cubicBezTo>
                  <a:pt x="773489" y="835399"/>
                  <a:pt x="773489" y="835399"/>
                  <a:pt x="773489" y="835399"/>
                </a:cubicBezTo>
                <a:cubicBezTo>
                  <a:pt x="773965" y="832541"/>
                  <a:pt x="774441" y="830160"/>
                  <a:pt x="774917" y="827302"/>
                </a:cubicBezTo>
                <a:cubicBezTo>
                  <a:pt x="775870" y="794917"/>
                  <a:pt x="781585" y="762532"/>
                  <a:pt x="785871" y="730624"/>
                </a:cubicBezTo>
                <a:cubicBezTo>
                  <a:pt x="789681" y="708716"/>
                  <a:pt x="786824" y="684904"/>
                  <a:pt x="803016" y="665854"/>
                </a:cubicBezTo>
                <a:cubicBezTo>
                  <a:pt x="810160" y="654900"/>
                  <a:pt x="821590" y="651090"/>
                  <a:pt x="832544" y="645375"/>
                </a:cubicBezTo>
                <a:cubicBezTo>
                  <a:pt x="894933" y="610609"/>
                  <a:pt x="959702" y="579176"/>
                  <a:pt x="1023044" y="546315"/>
                </a:cubicBezTo>
                <a:cubicBezTo>
                  <a:pt x="1026377" y="544410"/>
                  <a:pt x="1030664" y="541076"/>
                  <a:pt x="1033997" y="545839"/>
                </a:cubicBezTo>
                <a:cubicBezTo>
                  <a:pt x="1037331" y="550125"/>
                  <a:pt x="1033045" y="553459"/>
                  <a:pt x="1030664" y="556792"/>
                </a:cubicBezTo>
                <a:cubicBezTo>
                  <a:pt x="987801" y="610609"/>
                  <a:pt x="945415" y="664425"/>
                  <a:pt x="902552" y="718241"/>
                </a:cubicBezTo>
                <a:cubicBezTo>
                  <a:pt x="900647" y="723956"/>
                  <a:pt x="905410" y="726814"/>
                  <a:pt x="907315" y="731100"/>
                </a:cubicBezTo>
                <a:cubicBezTo>
                  <a:pt x="907315" y="731100"/>
                  <a:pt x="907315" y="731100"/>
                  <a:pt x="907315" y="731100"/>
                </a:cubicBezTo>
                <a:cubicBezTo>
                  <a:pt x="933985" y="718717"/>
                  <a:pt x="957797" y="701096"/>
                  <a:pt x="983039" y="686809"/>
                </a:cubicBezTo>
                <a:cubicBezTo>
                  <a:pt x="994469" y="680141"/>
                  <a:pt x="1005899" y="673474"/>
                  <a:pt x="1016852" y="666330"/>
                </a:cubicBezTo>
                <a:cubicBezTo>
                  <a:pt x="1018758" y="666330"/>
                  <a:pt x="1020662" y="665377"/>
                  <a:pt x="1022567" y="664425"/>
                </a:cubicBezTo>
                <a:cubicBezTo>
                  <a:pt x="1020662" y="664901"/>
                  <a:pt x="1018758" y="665377"/>
                  <a:pt x="1016852" y="666330"/>
                </a:cubicBezTo>
                <a:cubicBezTo>
                  <a:pt x="1028283" y="659662"/>
                  <a:pt x="1039712" y="652519"/>
                  <a:pt x="1051143" y="645851"/>
                </a:cubicBezTo>
                <a:cubicBezTo>
                  <a:pt x="1082099" y="626801"/>
                  <a:pt x="1112579" y="608227"/>
                  <a:pt x="1143535" y="589177"/>
                </a:cubicBezTo>
                <a:cubicBezTo>
                  <a:pt x="1148297" y="586320"/>
                  <a:pt x="1153060" y="582986"/>
                  <a:pt x="1158299" y="580129"/>
                </a:cubicBezTo>
                <a:cubicBezTo>
                  <a:pt x="1179254" y="567746"/>
                  <a:pt x="1176872" y="565841"/>
                  <a:pt x="1186397" y="590130"/>
                </a:cubicBezTo>
                <a:cubicBezTo>
                  <a:pt x="1204019" y="634897"/>
                  <a:pt x="1207829" y="680617"/>
                  <a:pt x="1197827" y="727766"/>
                </a:cubicBezTo>
                <a:cubicBezTo>
                  <a:pt x="1195922" y="741577"/>
                  <a:pt x="1193541" y="755389"/>
                  <a:pt x="1188779" y="768247"/>
                </a:cubicBezTo>
                <a:cubicBezTo>
                  <a:pt x="1188779" y="768247"/>
                  <a:pt x="1188779" y="768247"/>
                  <a:pt x="1188779" y="768247"/>
                </a:cubicBezTo>
                <a:cubicBezTo>
                  <a:pt x="1184493" y="795394"/>
                  <a:pt x="1177349" y="822540"/>
                  <a:pt x="1176872" y="850162"/>
                </a:cubicBezTo>
                <a:cubicBezTo>
                  <a:pt x="1176872" y="859211"/>
                  <a:pt x="1169729" y="858735"/>
                  <a:pt x="1163537" y="858735"/>
                </a:cubicBezTo>
                <a:cubicBezTo>
                  <a:pt x="1134010" y="858735"/>
                  <a:pt x="1104006" y="858735"/>
                  <a:pt x="1074479" y="858735"/>
                </a:cubicBezTo>
                <a:cubicBezTo>
                  <a:pt x="1036855" y="859211"/>
                  <a:pt x="998755" y="859211"/>
                  <a:pt x="960655" y="859211"/>
                </a:cubicBezTo>
                <a:close/>
                <a:moveTo>
                  <a:pt x="1281171" y="1123054"/>
                </a:moveTo>
                <a:cubicBezTo>
                  <a:pt x="1280695" y="1129245"/>
                  <a:pt x="1279266" y="1135436"/>
                  <a:pt x="1278314" y="1141151"/>
                </a:cubicBezTo>
                <a:cubicBezTo>
                  <a:pt x="1278314" y="1141151"/>
                  <a:pt x="1278314" y="1141151"/>
                  <a:pt x="1278314" y="1141151"/>
                </a:cubicBezTo>
                <a:cubicBezTo>
                  <a:pt x="1278314" y="1144485"/>
                  <a:pt x="1278314" y="1147819"/>
                  <a:pt x="1277837" y="1151153"/>
                </a:cubicBezTo>
                <a:cubicBezTo>
                  <a:pt x="1273075" y="1180680"/>
                  <a:pt x="1257835" y="1191634"/>
                  <a:pt x="1230212" y="1181633"/>
                </a:cubicBezTo>
                <a:cubicBezTo>
                  <a:pt x="1201161" y="1171155"/>
                  <a:pt x="1171158" y="1165916"/>
                  <a:pt x="1142106" y="1157820"/>
                </a:cubicBezTo>
                <a:cubicBezTo>
                  <a:pt x="1122104" y="1154486"/>
                  <a:pt x="1102101" y="1150676"/>
                  <a:pt x="1082099" y="1147342"/>
                </a:cubicBezTo>
                <a:cubicBezTo>
                  <a:pt x="1076860" y="1146390"/>
                  <a:pt x="1071621" y="1145438"/>
                  <a:pt x="1067811" y="1150676"/>
                </a:cubicBezTo>
                <a:cubicBezTo>
                  <a:pt x="1068764" y="1161154"/>
                  <a:pt x="1078765" y="1159249"/>
                  <a:pt x="1084480" y="1163535"/>
                </a:cubicBezTo>
                <a:lnTo>
                  <a:pt x="1084480" y="1163535"/>
                </a:lnTo>
                <a:cubicBezTo>
                  <a:pt x="1108769" y="1172108"/>
                  <a:pt x="1133058" y="1180204"/>
                  <a:pt x="1156870" y="1190205"/>
                </a:cubicBezTo>
                <a:lnTo>
                  <a:pt x="1156870" y="1190205"/>
                </a:lnTo>
                <a:cubicBezTo>
                  <a:pt x="1164014" y="1191634"/>
                  <a:pt x="1170681" y="1194015"/>
                  <a:pt x="1176872" y="1197349"/>
                </a:cubicBezTo>
                <a:lnTo>
                  <a:pt x="1176872" y="1197349"/>
                </a:lnTo>
                <a:cubicBezTo>
                  <a:pt x="1201161" y="1205921"/>
                  <a:pt x="1225926" y="1214970"/>
                  <a:pt x="1250215" y="1223543"/>
                </a:cubicBezTo>
                <a:cubicBezTo>
                  <a:pt x="1257835" y="1226400"/>
                  <a:pt x="1259740" y="1229734"/>
                  <a:pt x="1255930" y="1237354"/>
                </a:cubicBezTo>
                <a:cubicBezTo>
                  <a:pt x="1247834" y="1251165"/>
                  <a:pt x="1240214" y="1265453"/>
                  <a:pt x="1232594" y="1279740"/>
                </a:cubicBezTo>
                <a:cubicBezTo>
                  <a:pt x="1232594" y="1279740"/>
                  <a:pt x="1232594" y="1279740"/>
                  <a:pt x="1232594" y="1279740"/>
                </a:cubicBezTo>
                <a:cubicBezTo>
                  <a:pt x="1229736" y="1286884"/>
                  <a:pt x="1226403" y="1294028"/>
                  <a:pt x="1221640" y="1300219"/>
                </a:cubicBezTo>
                <a:cubicBezTo>
                  <a:pt x="1221640" y="1300219"/>
                  <a:pt x="1221640" y="1300219"/>
                  <a:pt x="1221640" y="1300219"/>
                </a:cubicBezTo>
                <a:cubicBezTo>
                  <a:pt x="1209258" y="1328318"/>
                  <a:pt x="1194018" y="1354988"/>
                  <a:pt x="1178777" y="1381181"/>
                </a:cubicBezTo>
                <a:cubicBezTo>
                  <a:pt x="1166395" y="1402613"/>
                  <a:pt x="1146869" y="1406899"/>
                  <a:pt x="1124485" y="1392611"/>
                </a:cubicBezTo>
                <a:cubicBezTo>
                  <a:pt x="1090671" y="1371656"/>
                  <a:pt x="1057810" y="1349273"/>
                  <a:pt x="1024472" y="1327841"/>
                </a:cubicBezTo>
                <a:cubicBezTo>
                  <a:pt x="1024472" y="1327841"/>
                  <a:pt x="1024472" y="1327841"/>
                  <a:pt x="1024472" y="1327841"/>
                </a:cubicBezTo>
                <a:cubicBezTo>
                  <a:pt x="988277" y="1304029"/>
                  <a:pt x="951606" y="1280693"/>
                  <a:pt x="915411" y="1256404"/>
                </a:cubicBezTo>
                <a:cubicBezTo>
                  <a:pt x="904458" y="1249260"/>
                  <a:pt x="902552" y="1236401"/>
                  <a:pt x="899219" y="1224971"/>
                </a:cubicBezTo>
                <a:cubicBezTo>
                  <a:pt x="897314" y="1219256"/>
                  <a:pt x="903029" y="1219733"/>
                  <a:pt x="906362" y="1219733"/>
                </a:cubicBezTo>
                <a:cubicBezTo>
                  <a:pt x="920650" y="1220209"/>
                  <a:pt x="935414" y="1221638"/>
                  <a:pt x="949701" y="1222590"/>
                </a:cubicBezTo>
                <a:cubicBezTo>
                  <a:pt x="968275" y="1221638"/>
                  <a:pt x="968275" y="1221638"/>
                  <a:pt x="971609" y="1202588"/>
                </a:cubicBezTo>
                <a:cubicBezTo>
                  <a:pt x="972561" y="1197349"/>
                  <a:pt x="973514" y="1192110"/>
                  <a:pt x="974466" y="1186871"/>
                </a:cubicBezTo>
                <a:cubicBezTo>
                  <a:pt x="974466" y="1186871"/>
                  <a:pt x="974466" y="1186871"/>
                  <a:pt x="974466" y="1186871"/>
                </a:cubicBezTo>
                <a:cubicBezTo>
                  <a:pt x="974942" y="1182109"/>
                  <a:pt x="974942" y="1177346"/>
                  <a:pt x="975419" y="1173060"/>
                </a:cubicBezTo>
                <a:cubicBezTo>
                  <a:pt x="975895" y="1170203"/>
                  <a:pt x="976371" y="1167821"/>
                  <a:pt x="976847" y="1164964"/>
                </a:cubicBezTo>
                <a:cubicBezTo>
                  <a:pt x="976847" y="1164964"/>
                  <a:pt x="976847" y="1164964"/>
                  <a:pt x="976847" y="1164964"/>
                </a:cubicBezTo>
                <a:cubicBezTo>
                  <a:pt x="977800" y="1154486"/>
                  <a:pt x="979229" y="1144009"/>
                  <a:pt x="980181" y="1133531"/>
                </a:cubicBezTo>
                <a:lnTo>
                  <a:pt x="980181" y="1133531"/>
                </a:lnTo>
                <a:cubicBezTo>
                  <a:pt x="986849" y="1074476"/>
                  <a:pt x="993516" y="1014945"/>
                  <a:pt x="1000184" y="955890"/>
                </a:cubicBezTo>
                <a:cubicBezTo>
                  <a:pt x="1000660" y="949699"/>
                  <a:pt x="1002089" y="943507"/>
                  <a:pt x="1003517" y="937792"/>
                </a:cubicBezTo>
                <a:cubicBezTo>
                  <a:pt x="1007804" y="921600"/>
                  <a:pt x="1017805" y="913504"/>
                  <a:pt x="1034474" y="912075"/>
                </a:cubicBezTo>
                <a:cubicBezTo>
                  <a:pt x="1088766" y="907789"/>
                  <a:pt x="1143535" y="903979"/>
                  <a:pt x="1197827" y="902550"/>
                </a:cubicBezTo>
                <a:cubicBezTo>
                  <a:pt x="1209258" y="902074"/>
                  <a:pt x="1220211" y="903026"/>
                  <a:pt x="1230689" y="907789"/>
                </a:cubicBezTo>
                <a:cubicBezTo>
                  <a:pt x="1244500" y="913980"/>
                  <a:pt x="1253072" y="923981"/>
                  <a:pt x="1256883" y="938745"/>
                </a:cubicBezTo>
                <a:cubicBezTo>
                  <a:pt x="1265931" y="973987"/>
                  <a:pt x="1271170" y="1010182"/>
                  <a:pt x="1277837" y="1045901"/>
                </a:cubicBezTo>
                <a:cubicBezTo>
                  <a:pt x="1279743" y="1055902"/>
                  <a:pt x="1276409" y="1059236"/>
                  <a:pt x="1266408" y="1059236"/>
                </a:cubicBezTo>
                <a:cubicBezTo>
                  <a:pt x="1242595" y="1058760"/>
                  <a:pt x="1219259" y="1058760"/>
                  <a:pt x="1195446" y="1058760"/>
                </a:cubicBezTo>
                <a:lnTo>
                  <a:pt x="1195446" y="1058760"/>
                </a:lnTo>
                <a:cubicBezTo>
                  <a:pt x="1188779" y="1058760"/>
                  <a:pt x="1182587" y="1058760"/>
                  <a:pt x="1175920" y="1058760"/>
                </a:cubicBezTo>
                <a:cubicBezTo>
                  <a:pt x="1175920" y="1058760"/>
                  <a:pt x="1175920" y="1058760"/>
                  <a:pt x="1175920" y="1058760"/>
                </a:cubicBezTo>
                <a:cubicBezTo>
                  <a:pt x="1146869" y="1058760"/>
                  <a:pt x="1117341" y="1059236"/>
                  <a:pt x="1088290" y="1059236"/>
                </a:cubicBezTo>
                <a:cubicBezTo>
                  <a:pt x="1083051" y="1059236"/>
                  <a:pt x="1075908" y="1057331"/>
                  <a:pt x="1075431" y="1066380"/>
                </a:cubicBezTo>
                <a:cubicBezTo>
                  <a:pt x="1075431" y="1074476"/>
                  <a:pt x="1081622" y="1073524"/>
                  <a:pt x="1086861" y="1074476"/>
                </a:cubicBezTo>
                <a:cubicBezTo>
                  <a:pt x="1096862" y="1076381"/>
                  <a:pt x="1107340" y="1075429"/>
                  <a:pt x="1117341" y="1077810"/>
                </a:cubicBezTo>
                <a:cubicBezTo>
                  <a:pt x="1118294" y="1077810"/>
                  <a:pt x="1119722" y="1078286"/>
                  <a:pt x="1121151" y="1078763"/>
                </a:cubicBezTo>
                <a:cubicBezTo>
                  <a:pt x="1144964" y="1080667"/>
                  <a:pt x="1168776" y="1082096"/>
                  <a:pt x="1193065" y="1084001"/>
                </a:cubicBezTo>
                <a:cubicBezTo>
                  <a:pt x="1211639" y="1084954"/>
                  <a:pt x="1230212" y="1085430"/>
                  <a:pt x="1248786" y="1086383"/>
                </a:cubicBezTo>
                <a:cubicBezTo>
                  <a:pt x="1273551" y="1087811"/>
                  <a:pt x="1282600" y="1098289"/>
                  <a:pt x="1281171" y="1123054"/>
                </a:cubicBezTo>
                <a:close/>
              </a:path>
            </a:pathLst>
          </a:custGeom>
          <a:solidFill>
            <a:schemeClr val="bg1"/>
          </a:solidFill>
          <a:ln w="47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B640F0D-226D-44AE-858E-5C1128C0EDA2}"/>
              </a:ext>
            </a:extLst>
          </p:cNvPr>
          <p:cNvSpPr/>
          <p:nvPr/>
        </p:nvSpPr>
        <p:spPr>
          <a:xfrm>
            <a:off x="7883010" y="2932126"/>
            <a:ext cx="1536312" cy="1189097"/>
          </a:xfrm>
          <a:custGeom>
            <a:avLst/>
            <a:gdLst>
              <a:gd name="connsiteX0" fmla="*/ 944140 w 1178350"/>
              <a:gd name="connsiteY0" fmla="*/ 641170 h 913221"/>
              <a:gd name="connsiteX1" fmla="*/ 944140 w 1178350"/>
              <a:gd name="connsiteY1" fmla="*/ 856219 h 913221"/>
              <a:gd name="connsiteX2" fmla="*/ 889936 w 1178350"/>
              <a:gd name="connsiteY2" fmla="*/ 912780 h 913221"/>
              <a:gd name="connsiteX3" fmla="*/ 724967 w 1178350"/>
              <a:gd name="connsiteY3" fmla="*/ 913369 h 913221"/>
              <a:gd name="connsiteX4" fmla="*/ 696097 w 1178350"/>
              <a:gd name="connsiteY4" fmla="*/ 883910 h 913221"/>
              <a:gd name="connsiteX5" fmla="*/ 696687 w 1178350"/>
              <a:gd name="connsiteY5" fmla="*/ 736616 h 913221"/>
              <a:gd name="connsiteX6" fmla="*/ 661336 w 1178350"/>
              <a:gd name="connsiteY6" fmla="*/ 699498 h 913221"/>
              <a:gd name="connsiteX7" fmla="*/ 519934 w 1178350"/>
              <a:gd name="connsiteY7" fmla="*/ 699498 h 913221"/>
              <a:gd name="connsiteX8" fmla="*/ 484584 w 1178350"/>
              <a:gd name="connsiteY8" fmla="*/ 736616 h 913221"/>
              <a:gd name="connsiteX9" fmla="*/ 485173 w 1178350"/>
              <a:gd name="connsiteY9" fmla="*/ 883910 h 913221"/>
              <a:gd name="connsiteX10" fmla="*/ 455714 w 1178350"/>
              <a:gd name="connsiteY10" fmla="*/ 912780 h 913221"/>
              <a:gd name="connsiteX11" fmla="*/ 293691 w 1178350"/>
              <a:gd name="connsiteY11" fmla="*/ 912191 h 913221"/>
              <a:gd name="connsiteX12" fmla="*/ 237130 w 1178350"/>
              <a:gd name="connsiteY12" fmla="*/ 855040 h 913221"/>
              <a:gd name="connsiteX13" fmla="*/ 236541 w 1178350"/>
              <a:gd name="connsiteY13" fmla="*/ 421997 h 913221"/>
              <a:gd name="connsiteX14" fmla="*/ 230649 w 1178350"/>
              <a:gd name="connsiteY14" fmla="*/ 395484 h 913221"/>
              <a:gd name="connsiteX15" fmla="*/ 208260 w 1178350"/>
              <a:gd name="connsiteY15" fmla="*/ 407267 h 913221"/>
              <a:gd name="connsiteX16" fmla="*/ 110457 w 1178350"/>
              <a:gd name="connsiteY16" fmla="*/ 477968 h 913221"/>
              <a:gd name="connsiteX17" fmla="*/ 58021 w 1178350"/>
              <a:gd name="connsiteY17" fmla="*/ 493876 h 913221"/>
              <a:gd name="connsiteX18" fmla="*/ 2638 w 1178350"/>
              <a:gd name="connsiteY18" fmla="*/ 452634 h 913221"/>
              <a:gd name="connsiteX19" fmla="*/ 25616 w 1178350"/>
              <a:gd name="connsiteY19" fmla="*/ 390770 h 913221"/>
              <a:gd name="connsiteX20" fmla="*/ 211795 w 1178350"/>
              <a:gd name="connsiteY20" fmla="*/ 256439 h 913221"/>
              <a:gd name="connsiteX21" fmla="*/ 532307 w 1178350"/>
              <a:gd name="connsiteY21" fmla="*/ 26071 h 913221"/>
              <a:gd name="connsiteX22" fmla="*/ 648963 w 1178350"/>
              <a:gd name="connsiteY22" fmla="*/ 26071 h 913221"/>
              <a:gd name="connsiteX23" fmla="*/ 770923 w 1178350"/>
              <a:gd name="connsiteY23" fmla="*/ 113858 h 913221"/>
              <a:gd name="connsiteX24" fmla="*/ 798025 w 1178350"/>
              <a:gd name="connsiteY24" fmla="*/ 102075 h 913221"/>
              <a:gd name="connsiteX25" fmla="*/ 851051 w 1178350"/>
              <a:gd name="connsiteY25" fmla="*/ 50816 h 913221"/>
              <a:gd name="connsiteX26" fmla="*/ 904076 w 1178350"/>
              <a:gd name="connsiteY26" fmla="*/ 50816 h 913221"/>
              <a:gd name="connsiteX27" fmla="*/ 944140 w 1178350"/>
              <a:gd name="connsiteY27" fmla="*/ 90880 h 913221"/>
              <a:gd name="connsiteX28" fmla="*/ 943551 w 1178350"/>
              <a:gd name="connsiteY28" fmla="*/ 199878 h 913221"/>
              <a:gd name="connsiteX29" fmla="*/ 976545 w 1178350"/>
              <a:gd name="connsiteY29" fmla="*/ 262330 h 913221"/>
              <a:gd name="connsiteX30" fmla="*/ 1144460 w 1178350"/>
              <a:gd name="connsiteY30" fmla="*/ 381933 h 913221"/>
              <a:gd name="connsiteX31" fmla="*/ 1179810 w 1178350"/>
              <a:gd name="connsiteY31" fmla="*/ 429656 h 913221"/>
              <a:gd name="connsiteX32" fmla="*/ 1155065 w 1178350"/>
              <a:gd name="connsiteY32" fmla="*/ 482682 h 913221"/>
              <a:gd name="connsiteX33" fmla="*/ 1079651 w 1178350"/>
              <a:gd name="connsiteY33" fmla="*/ 482682 h 913221"/>
              <a:gd name="connsiteX34" fmla="*/ 978902 w 1178350"/>
              <a:gd name="connsiteY34" fmla="*/ 411392 h 913221"/>
              <a:gd name="connsiteX35" fmla="*/ 949443 w 1178350"/>
              <a:gd name="connsiteY35" fmla="*/ 395484 h 913221"/>
              <a:gd name="connsiteX36" fmla="*/ 944140 w 1178350"/>
              <a:gd name="connsiteY36" fmla="*/ 427888 h 913221"/>
              <a:gd name="connsiteX37" fmla="*/ 944140 w 1178350"/>
              <a:gd name="connsiteY37" fmla="*/ 641170 h 913221"/>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661336 w 1180071"/>
              <a:gd name="connsiteY6" fmla="*/ 699498 h 925763"/>
              <a:gd name="connsiteX7" fmla="*/ 519934 w 1180071"/>
              <a:gd name="connsiteY7" fmla="*/ 699498 h 925763"/>
              <a:gd name="connsiteX8" fmla="*/ 484584 w 1180071"/>
              <a:gd name="connsiteY8" fmla="*/ 736616 h 925763"/>
              <a:gd name="connsiteX9" fmla="*/ 455714 w 1180071"/>
              <a:gd name="connsiteY9" fmla="*/ 912780 h 925763"/>
              <a:gd name="connsiteX10" fmla="*/ 293691 w 1180071"/>
              <a:gd name="connsiteY10" fmla="*/ 912191 h 925763"/>
              <a:gd name="connsiteX11" fmla="*/ 237130 w 1180071"/>
              <a:gd name="connsiteY11" fmla="*/ 855040 h 925763"/>
              <a:gd name="connsiteX12" fmla="*/ 236541 w 1180071"/>
              <a:gd name="connsiteY12" fmla="*/ 421997 h 925763"/>
              <a:gd name="connsiteX13" fmla="*/ 230649 w 1180071"/>
              <a:gd name="connsiteY13" fmla="*/ 395484 h 925763"/>
              <a:gd name="connsiteX14" fmla="*/ 208260 w 1180071"/>
              <a:gd name="connsiteY14" fmla="*/ 407267 h 925763"/>
              <a:gd name="connsiteX15" fmla="*/ 110457 w 1180071"/>
              <a:gd name="connsiteY15" fmla="*/ 477968 h 925763"/>
              <a:gd name="connsiteX16" fmla="*/ 58021 w 1180071"/>
              <a:gd name="connsiteY16" fmla="*/ 493876 h 925763"/>
              <a:gd name="connsiteX17" fmla="*/ 2638 w 1180071"/>
              <a:gd name="connsiteY17" fmla="*/ 452634 h 925763"/>
              <a:gd name="connsiteX18" fmla="*/ 25616 w 1180071"/>
              <a:gd name="connsiteY18" fmla="*/ 390770 h 925763"/>
              <a:gd name="connsiteX19" fmla="*/ 211795 w 1180071"/>
              <a:gd name="connsiteY19" fmla="*/ 256439 h 925763"/>
              <a:gd name="connsiteX20" fmla="*/ 532307 w 1180071"/>
              <a:gd name="connsiteY20" fmla="*/ 26071 h 925763"/>
              <a:gd name="connsiteX21" fmla="*/ 648963 w 1180071"/>
              <a:gd name="connsiteY21" fmla="*/ 26071 h 925763"/>
              <a:gd name="connsiteX22" fmla="*/ 770923 w 1180071"/>
              <a:gd name="connsiteY22" fmla="*/ 113858 h 925763"/>
              <a:gd name="connsiteX23" fmla="*/ 798025 w 1180071"/>
              <a:gd name="connsiteY23" fmla="*/ 102075 h 925763"/>
              <a:gd name="connsiteX24" fmla="*/ 851051 w 1180071"/>
              <a:gd name="connsiteY24" fmla="*/ 50816 h 925763"/>
              <a:gd name="connsiteX25" fmla="*/ 904076 w 1180071"/>
              <a:gd name="connsiteY25" fmla="*/ 50816 h 925763"/>
              <a:gd name="connsiteX26" fmla="*/ 944140 w 1180071"/>
              <a:gd name="connsiteY26" fmla="*/ 90880 h 925763"/>
              <a:gd name="connsiteX27" fmla="*/ 943551 w 1180071"/>
              <a:gd name="connsiteY27" fmla="*/ 199878 h 925763"/>
              <a:gd name="connsiteX28" fmla="*/ 976545 w 1180071"/>
              <a:gd name="connsiteY28" fmla="*/ 262330 h 925763"/>
              <a:gd name="connsiteX29" fmla="*/ 1144460 w 1180071"/>
              <a:gd name="connsiteY29" fmla="*/ 381933 h 925763"/>
              <a:gd name="connsiteX30" fmla="*/ 1179810 w 1180071"/>
              <a:gd name="connsiteY30" fmla="*/ 429656 h 925763"/>
              <a:gd name="connsiteX31" fmla="*/ 1155065 w 1180071"/>
              <a:gd name="connsiteY31" fmla="*/ 482682 h 925763"/>
              <a:gd name="connsiteX32" fmla="*/ 1079651 w 1180071"/>
              <a:gd name="connsiteY32" fmla="*/ 482682 h 925763"/>
              <a:gd name="connsiteX33" fmla="*/ 978902 w 1180071"/>
              <a:gd name="connsiteY33" fmla="*/ 411392 h 925763"/>
              <a:gd name="connsiteX34" fmla="*/ 949443 w 1180071"/>
              <a:gd name="connsiteY34" fmla="*/ 395484 h 925763"/>
              <a:gd name="connsiteX35" fmla="*/ 944140 w 1180071"/>
              <a:gd name="connsiteY35" fmla="*/ 427888 h 925763"/>
              <a:gd name="connsiteX36" fmla="*/ 944140 w 1180071"/>
              <a:gd name="connsiteY36" fmla="*/ 641170 h 92576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519934 w 1180071"/>
              <a:gd name="connsiteY7" fmla="*/ 699498 h 928513"/>
              <a:gd name="connsiteX8" fmla="*/ 455714 w 1180071"/>
              <a:gd name="connsiteY8" fmla="*/ 912780 h 928513"/>
              <a:gd name="connsiteX9" fmla="*/ 293691 w 1180071"/>
              <a:gd name="connsiteY9" fmla="*/ 912191 h 928513"/>
              <a:gd name="connsiteX10" fmla="*/ 237130 w 1180071"/>
              <a:gd name="connsiteY10" fmla="*/ 855040 h 928513"/>
              <a:gd name="connsiteX11" fmla="*/ 236541 w 1180071"/>
              <a:gd name="connsiteY11" fmla="*/ 421997 h 928513"/>
              <a:gd name="connsiteX12" fmla="*/ 230649 w 1180071"/>
              <a:gd name="connsiteY12" fmla="*/ 395484 h 928513"/>
              <a:gd name="connsiteX13" fmla="*/ 208260 w 1180071"/>
              <a:gd name="connsiteY13" fmla="*/ 407267 h 928513"/>
              <a:gd name="connsiteX14" fmla="*/ 110457 w 1180071"/>
              <a:gd name="connsiteY14" fmla="*/ 477968 h 928513"/>
              <a:gd name="connsiteX15" fmla="*/ 58021 w 1180071"/>
              <a:gd name="connsiteY15" fmla="*/ 493876 h 928513"/>
              <a:gd name="connsiteX16" fmla="*/ 2638 w 1180071"/>
              <a:gd name="connsiteY16" fmla="*/ 452634 h 928513"/>
              <a:gd name="connsiteX17" fmla="*/ 25616 w 1180071"/>
              <a:gd name="connsiteY17" fmla="*/ 390770 h 928513"/>
              <a:gd name="connsiteX18" fmla="*/ 211795 w 1180071"/>
              <a:gd name="connsiteY18" fmla="*/ 256439 h 928513"/>
              <a:gd name="connsiteX19" fmla="*/ 532307 w 1180071"/>
              <a:gd name="connsiteY19" fmla="*/ 26071 h 928513"/>
              <a:gd name="connsiteX20" fmla="*/ 648963 w 1180071"/>
              <a:gd name="connsiteY20" fmla="*/ 26071 h 928513"/>
              <a:gd name="connsiteX21" fmla="*/ 770923 w 1180071"/>
              <a:gd name="connsiteY21" fmla="*/ 113858 h 928513"/>
              <a:gd name="connsiteX22" fmla="*/ 798025 w 1180071"/>
              <a:gd name="connsiteY22" fmla="*/ 102075 h 928513"/>
              <a:gd name="connsiteX23" fmla="*/ 851051 w 1180071"/>
              <a:gd name="connsiteY23" fmla="*/ 50816 h 928513"/>
              <a:gd name="connsiteX24" fmla="*/ 904076 w 1180071"/>
              <a:gd name="connsiteY24" fmla="*/ 50816 h 928513"/>
              <a:gd name="connsiteX25" fmla="*/ 944140 w 1180071"/>
              <a:gd name="connsiteY25" fmla="*/ 90880 h 928513"/>
              <a:gd name="connsiteX26" fmla="*/ 943551 w 1180071"/>
              <a:gd name="connsiteY26" fmla="*/ 199878 h 928513"/>
              <a:gd name="connsiteX27" fmla="*/ 976545 w 1180071"/>
              <a:gd name="connsiteY27" fmla="*/ 262330 h 928513"/>
              <a:gd name="connsiteX28" fmla="*/ 1144460 w 1180071"/>
              <a:gd name="connsiteY28" fmla="*/ 381933 h 928513"/>
              <a:gd name="connsiteX29" fmla="*/ 1179810 w 1180071"/>
              <a:gd name="connsiteY29" fmla="*/ 429656 h 928513"/>
              <a:gd name="connsiteX30" fmla="*/ 1155065 w 1180071"/>
              <a:gd name="connsiteY30" fmla="*/ 482682 h 928513"/>
              <a:gd name="connsiteX31" fmla="*/ 1079651 w 1180071"/>
              <a:gd name="connsiteY31" fmla="*/ 482682 h 928513"/>
              <a:gd name="connsiteX32" fmla="*/ 978902 w 1180071"/>
              <a:gd name="connsiteY32" fmla="*/ 411392 h 928513"/>
              <a:gd name="connsiteX33" fmla="*/ 949443 w 1180071"/>
              <a:gd name="connsiteY33" fmla="*/ 395484 h 928513"/>
              <a:gd name="connsiteX34" fmla="*/ 944140 w 1180071"/>
              <a:gd name="connsiteY34" fmla="*/ 427888 h 928513"/>
              <a:gd name="connsiteX35" fmla="*/ 944140 w 1180071"/>
              <a:gd name="connsiteY35" fmla="*/ 641170 h 928513"/>
              <a:gd name="connsiteX0" fmla="*/ 944140 w 1180071"/>
              <a:gd name="connsiteY0" fmla="*/ 641170 h 928513"/>
              <a:gd name="connsiteX1" fmla="*/ 944140 w 1180071"/>
              <a:gd name="connsiteY1" fmla="*/ 856219 h 928513"/>
              <a:gd name="connsiteX2" fmla="*/ 889936 w 1180071"/>
              <a:gd name="connsiteY2" fmla="*/ 912780 h 928513"/>
              <a:gd name="connsiteX3" fmla="*/ 724967 w 1180071"/>
              <a:gd name="connsiteY3" fmla="*/ 913369 h 928513"/>
              <a:gd name="connsiteX4" fmla="*/ 696097 w 1180071"/>
              <a:gd name="connsiteY4" fmla="*/ 883910 h 928513"/>
              <a:gd name="connsiteX5" fmla="*/ 696687 w 1180071"/>
              <a:gd name="connsiteY5" fmla="*/ 736616 h 928513"/>
              <a:gd name="connsiteX6" fmla="*/ 661336 w 1180071"/>
              <a:gd name="connsiteY6" fmla="*/ 699498 h 928513"/>
              <a:gd name="connsiteX7" fmla="*/ 455714 w 1180071"/>
              <a:gd name="connsiteY7" fmla="*/ 912780 h 928513"/>
              <a:gd name="connsiteX8" fmla="*/ 293691 w 1180071"/>
              <a:gd name="connsiteY8" fmla="*/ 912191 h 928513"/>
              <a:gd name="connsiteX9" fmla="*/ 237130 w 1180071"/>
              <a:gd name="connsiteY9" fmla="*/ 855040 h 928513"/>
              <a:gd name="connsiteX10" fmla="*/ 236541 w 1180071"/>
              <a:gd name="connsiteY10" fmla="*/ 421997 h 928513"/>
              <a:gd name="connsiteX11" fmla="*/ 230649 w 1180071"/>
              <a:gd name="connsiteY11" fmla="*/ 395484 h 928513"/>
              <a:gd name="connsiteX12" fmla="*/ 208260 w 1180071"/>
              <a:gd name="connsiteY12" fmla="*/ 407267 h 928513"/>
              <a:gd name="connsiteX13" fmla="*/ 110457 w 1180071"/>
              <a:gd name="connsiteY13" fmla="*/ 477968 h 928513"/>
              <a:gd name="connsiteX14" fmla="*/ 58021 w 1180071"/>
              <a:gd name="connsiteY14" fmla="*/ 493876 h 928513"/>
              <a:gd name="connsiteX15" fmla="*/ 2638 w 1180071"/>
              <a:gd name="connsiteY15" fmla="*/ 452634 h 928513"/>
              <a:gd name="connsiteX16" fmla="*/ 25616 w 1180071"/>
              <a:gd name="connsiteY16" fmla="*/ 390770 h 928513"/>
              <a:gd name="connsiteX17" fmla="*/ 211795 w 1180071"/>
              <a:gd name="connsiteY17" fmla="*/ 256439 h 928513"/>
              <a:gd name="connsiteX18" fmla="*/ 532307 w 1180071"/>
              <a:gd name="connsiteY18" fmla="*/ 26071 h 928513"/>
              <a:gd name="connsiteX19" fmla="*/ 648963 w 1180071"/>
              <a:gd name="connsiteY19" fmla="*/ 26071 h 928513"/>
              <a:gd name="connsiteX20" fmla="*/ 770923 w 1180071"/>
              <a:gd name="connsiteY20" fmla="*/ 113858 h 928513"/>
              <a:gd name="connsiteX21" fmla="*/ 798025 w 1180071"/>
              <a:gd name="connsiteY21" fmla="*/ 102075 h 928513"/>
              <a:gd name="connsiteX22" fmla="*/ 851051 w 1180071"/>
              <a:gd name="connsiteY22" fmla="*/ 50816 h 928513"/>
              <a:gd name="connsiteX23" fmla="*/ 904076 w 1180071"/>
              <a:gd name="connsiteY23" fmla="*/ 50816 h 928513"/>
              <a:gd name="connsiteX24" fmla="*/ 944140 w 1180071"/>
              <a:gd name="connsiteY24" fmla="*/ 90880 h 928513"/>
              <a:gd name="connsiteX25" fmla="*/ 943551 w 1180071"/>
              <a:gd name="connsiteY25" fmla="*/ 199878 h 928513"/>
              <a:gd name="connsiteX26" fmla="*/ 976545 w 1180071"/>
              <a:gd name="connsiteY26" fmla="*/ 262330 h 928513"/>
              <a:gd name="connsiteX27" fmla="*/ 1144460 w 1180071"/>
              <a:gd name="connsiteY27" fmla="*/ 381933 h 928513"/>
              <a:gd name="connsiteX28" fmla="*/ 1179810 w 1180071"/>
              <a:gd name="connsiteY28" fmla="*/ 429656 h 928513"/>
              <a:gd name="connsiteX29" fmla="*/ 1155065 w 1180071"/>
              <a:gd name="connsiteY29" fmla="*/ 482682 h 928513"/>
              <a:gd name="connsiteX30" fmla="*/ 1079651 w 1180071"/>
              <a:gd name="connsiteY30" fmla="*/ 482682 h 928513"/>
              <a:gd name="connsiteX31" fmla="*/ 978902 w 1180071"/>
              <a:gd name="connsiteY31" fmla="*/ 411392 h 928513"/>
              <a:gd name="connsiteX32" fmla="*/ 949443 w 1180071"/>
              <a:gd name="connsiteY32" fmla="*/ 395484 h 928513"/>
              <a:gd name="connsiteX33" fmla="*/ 944140 w 1180071"/>
              <a:gd name="connsiteY33" fmla="*/ 427888 h 928513"/>
              <a:gd name="connsiteX34" fmla="*/ 944140 w 1180071"/>
              <a:gd name="connsiteY34" fmla="*/ 641170 h 928513"/>
              <a:gd name="connsiteX0" fmla="*/ 944140 w 1180071"/>
              <a:gd name="connsiteY0" fmla="*/ 641170 h 925763"/>
              <a:gd name="connsiteX1" fmla="*/ 944140 w 1180071"/>
              <a:gd name="connsiteY1" fmla="*/ 856219 h 925763"/>
              <a:gd name="connsiteX2" fmla="*/ 889936 w 1180071"/>
              <a:gd name="connsiteY2" fmla="*/ 912780 h 925763"/>
              <a:gd name="connsiteX3" fmla="*/ 724967 w 1180071"/>
              <a:gd name="connsiteY3" fmla="*/ 913369 h 925763"/>
              <a:gd name="connsiteX4" fmla="*/ 696097 w 1180071"/>
              <a:gd name="connsiteY4" fmla="*/ 883910 h 925763"/>
              <a:gd name="connsiteX5" fmla="*/ 696687 w 1180071"/>
              <a:gd name="connsiteY5" fmla="*/ 736616 h 925763"/>
              <a:gd name="connsiteX6" fmla="*/ 455714 w 1180071"/>
              <a:gd name="connsiteY6" fmla="*/ 912780 h 925763"/>
              <a:gd name="connsiteX7" fmla="*/ 293691 w 1180071"/>
              <a:gd name="connsiteY7" fmla="*/ 912191 h 925763"/>
              <a:gd name="connsiteX8" fmla="*/ 237130 w 1180071"/>
              <a:gd name="connsiteY8" fmla="*/ 855040 h 925763"/>
              <a:gd name="connsiteX9" fmla="*/ 236541 w 1180071"/>
              <a:gd name="connsiteY9" fmla="*/ 421997 h 925763"/>
              <a:gd name="connsiteX10" fmla="*/ 230649 w 1180071"/>
              <a:gd name="connsiteY10" fmla="*/ 395484 h 925763"/>
              <a:gd name="connsiteX11" fmla="*/ 208260 w 1180071"/>
              <a:gd name="connsiteY11" fmla="*/ 407267 h 925763"/>
              <a:gd name="connsiteX12" fmla="*/ 110457 w 1180071"/>
              <a:gd name="connsiteY12" fmla="*/ 477968 h 925763"/>
              <a:gd name="connsiteX13" fmla="*/ 58021 w 1180071"/>
              <a:gd name="connsiteY13" fmla="*/ 493876 h 925763"/>
              <a:gd name="connsiteX14" fmla="*/ 2638 w 1180071"/>
              <a:gd name="connsiteY14" fmla="*/ 452634 h 925763"/>
              <a:gd name="connsiteX15" fmla="*/ 25616 w 1180071"/>
              <a:gd name="connsiteY15" fmla="*/ 390770 h 925763"/>
              <a:gd name="connsiteX16" fmla="*/ 211795 w 1180071"/>
              <a:gd name="connsiteY16" fmla="*/ 256439 h 925763"/>
              <a:gd name="connsiteX17" fmla="*/ 532307 w 1180071"/>
              <a:gd name="connsiteY17" fmla="*/ 26071 h 925763"/>
              <a:gd name="connsiteX18" fmla="*/ 648963 w 1180071"/>
              <a:gd name="connsiteY18" fmla="*/ 26071 h 925763"/>
              <a:gd name="connsiteX19" fmla="*/ 770923 w 1180071"/>
              <a:gd name="connsiteY19" fmla="*/ 113858 h 925763"/>
              <a:gd name="connsiteX20" fmla="*/ 798025 w 1180071"/>
              <a:gd name="connsiteY20" fmla="*/ 102075 h 925763"/>
              <a:gd name="connsiteX21" fmla="*/ 851051 w 1180071"/>
              <a:gd name="connsiteY21" fmla="*/ 50816 h 925763"/>
              <a:gd name="connsiteX22" fmla="*/ 904076 w 1180071"/>
              <a:gd name="connsiteY22" fmla="*/ 50816 h 925763"/>
              <a:gd name="connsiteX23" fmla="*/ 944140 w 1180071"/>
              <a:gd name="connsiteY23" fmla="*/ 90880 h 925763"/>
              <a:gd name="connsiteX24" fmla="*/ 943551 w 1180071"/>
              <a:gd name="connsiteY24" fmla="*/ 199878 h 925763"/>
              <a:gd name="connsiteX25" fmla="*/ 976545 w 1180071"/>
              <a:gd name="connsiteY25" fmla="*/ 262330 h 925763"/>
              <a:gd name="connsiteX26" fmla="*/ 1144460 w 1180071"/>
              <a:gd name="connsiteY26" fmla="*/ 381933 h 925763"/>
              <a:gd name="connsiteX27" fmla="*/ 1179810 w 1180071"/>
              <a:gd name="connsiteY27" fmla="*/ 429656 h 925763"/>
              <a:gd name="connsiteX28" fmla="*/ 1155065 w 1180071"/>
              <a:gd name="connsiteY28" fmla="*/ 482682 h 925763"/>
              <a:gd name="connsiteX29" fmla="*/ 1079651 w 1180071"/>
              <a:gd name="connsiteY29" fmla="*/ 482682 h 925763"/>
              <a:gd name="connsiteX30" fmla="*/ 978902 w 1180071"/>
              <a:gd name="connsiteY30" fmla="*/ 411392 h 925763"/>
              <a:gd name="connsiteX31" fmla="*/ 949443 w 1180071"/>
              <a:gd name="connsiteY31" fmla="*/ 395484 h 925763"/>
              <a:gd name="connsiteX32" fmla="*/ 944140 w 1180071"/>
              <a:gd name="connsiteY32" fmla="*/ 427888 h 925763"/>
              <a:gd name="connsiteX33" fmla="*/ 944140 w 1180071"/>
              <a:gd name="connsiteY33" fmla="*/ 641170 h 925763"/>
              <a:gd name="connsiteX0" fmla="*/ 944140 w 1180071"/>
              <a:gd name="connsiteY0" fmla="*/ 641170 h 914853"/>
              <a:gd name="connsiteX1" fmla="*/ 944140 w 1180071"/>
              <a:gd name="connsiteY1" fmla="*/ 856219 h 914853"/>
              <a:gd name="connsiteX2" fmla="*/ 889936 w 1180071"/>
              <a:gd name="connsiteY2" fmla="*/ 912780 h 914853"/>
              <a:gd name="connsiteX3" fmla="*/ 724967 w 1180071"/>
              <a:gd name="connsiteY3" fmla="*/ 913369 h 914853"/>
              <a:gd name="connsiteX4" fmla="*/ 696097 w 1180071"/>
              <a:gd name="connsiteY4" fmla="*/ 883910 h 914853"/>
              <a:gd name="connsiteX5" fmla="*/ 455714 w 1180071"/>
              <a:gd name="connsiteY5" fmla="*/ 912780 h 914853"/>
              <a:gd name="connsiteX6" fmla="*/ 293691 w 1180071"/>
              <a:gd name="connsiteY6" fmla="*/ 912191 h 914853"/>
              <a:gd name="connsiteX7" fmla="*/ 237130 w 1180071"/>
              <a:gd name="connsiteY7" fmla="*/ 855040 h 914853"/>
              <a:gd name="connsiteX8" fmla="*/ 236541 w 1180071"/>
              <a:gd name="connsiteY8" fmla="*/ 421997 h 914853"/>
              <a:gd name="connsiteX9" fmla="*/ 230649 w 1180071"/>
              <a:gd name="connsiteY9" fmla="*/ 395484 h 914853"/>
              <a:gd name="connsiteX10" fmla="*/ 208260 w 1180071"/>
              <a:gd name="connsiteY10" fmla="*/ 407267 h 914853"/>
              <a:gd name="connsiteX11" fmla="*/ 110457 w 1180071"/>
              <a:gd name="connsiteY11" fmla="*/ 477968 h 914853"/>
              <a:gd name="connsiteX12" fmla="*/ 58021 w 1180071"/>
              <a:gd name="connsiteY12" fmla="*/ 493876 h 914853"/>
              <a:gd name="connsiteX13" fmla="*/ 2638 w 1180071"/>
              <a:gd name="connsiteY13" fmla="*/ 452634 h 914853"/>
              <a:gd name="connsiteX14" fmla="*/ 25616 w 1180071"/>
              <a:gd name="connsiteY14" fmla="*/ 390770 h 914853"/>
              <a:gd name="connsiteX15" fmla="*/ 211795 w 1180071"/>
              <a:gd name="connsiteY15" fmla="*/ 256439 h 914853"/>
              <a:gd name="connsiteX16" fmla="*/ 532307 w 1180071"/>
              <a:gd name="connsiteY16" fmla="*/ 26071 h 914853"/>
              <a:gd name="connsiteX17" fmla="*/ 648963 w 1180071"/>
              <a:gd name="connsiteY17" fmla="*/ 26071 h 914853"/>
              <a:gd name="connsiteX18" fmla="*/ 770923 w 1180071"/>
              <a:gd name="connsiteY18" fmla="*/ 113858 h 914853"/>
              <a:gd name="connsiteX19" fmla="*/ 798025 w 1180071"/>
              <a:gd name="connsiteY19" fmla="*/ 102075 h 914853"/>
              <a:gd name="connsiteX20" fmla="*/ 851051 w 1180071"/>
              <a:gd name="connsiteY20" fmla="*/ 50816 h 914853"/>
              <a:gd name="connsiteX21" fmla="*/ 904076 w 1180071"/>
              <a:gd name="connsiteY21" fmla="*/ 50816 h 914853"/>
              <a:gd name="connsiteX22" fmla="*/ 944140 w 1180071"/>
              <a:gd name="connsiteY22" fmla="*/ 90880 h 914853"/>
              <a:gd name="connsiteX23" fmla="*/ 943551 w 1180071"/>
              <a:gd name="connsiteY23" fmla="*/ 199878 h 914853"/>
              <a:gd name="connsiteX24" fmla="*/ 976545 w 1180071"/>
              <a:gd name="connsiteY24" fmla="*/ 262330 h 914853"/>
              <a:gd name="connsiteX25" fmla="*/ 1144460 w 1180071"/>
              <a:gd name="connsiteY25" fmla="*/ 381933 h 914853"/>
              <a:gd name="connsiteX26" fmla="*/ 1179810 w 1180071"/>
              <a:gd name="connsiteY26" fmla="*/ 429656 h 914853"/>
              <a:gd name="connsiteX27" fmla="*/ 1155065 w 1180071"/>
              <a:gd name="connsiteY27" fmla="*/ 482682 h 914853"/>
              <a:gd name="connsiteX28" fmla="*/ 1079651 w 1180071"/>
              <a:gd name="connsiteY28" fmla="*/ 482682 h 914853"/>
              <a:gd name="connsiteX29" fmla="*/ 978902 w 1180071"/>
              <a:gd name="connsiteY29" fmla="*/ 411392 h 914853"/>
              <a:gd name="connsiteX30" fmla="*/ 949443 w 1180071"/>
              <a:gd name="connsiteY30" fmla="*/ 395484 h 914853"/>
              <a:gd name="connsiteX31" fmla="*/ 944140 w 1180071"/>
              <a:gd name="connsiteY31" fmla="*/ 427888 h 914853"/>
              <a:gd name="connsiteX32" fmla="*/ 944140 w 1180071"/>
              <a:gd name="connsiteY32" fmla="*/ 641170 h 914853"/>
              <a:gd name="connsiteX0" fmla="*/ 944140 w 1180071"/>
              <a:gd name="connsiteY0" fmla="*/ 641170 h 913369"/>
              <a:gd name="connsiteX1" fmla="*/ 944140 w 1180071"/>
              <a:gd name="connsiteY1" fmla="*/ 856219 h 913369"/>
              <a:gd name="connsiteX2" fmla="*/ 889936 w 1180071"/>
              <a:gd name="connsiteY2" fmla="*/ 912780 h 913369"/>
              <a:gd name="connsiteX3" fmla="*/ 724967 w 1180071"/>
              <a:gd name="connsiteY3" fmla="*/ 913369 h 913369"/>
              <a:gd name="connsiteX4" fmla="*/ 455714 w 1180071"/>
              <a:gd name="connsiteY4" fmla="*/ 912780 h 913369"/>
              <a:gd name="connsiteX5" fmla="*/ 293691 w 1180071"/>
              <a:gd name="connsiteY5" fmla="*/ 912191 h 913369"/>
              <a:gd name="connsiteX6" fmla="*/ 237130 w 1180071"/>
              <a:gd name="connsiteY6" fmla="*/ 855040 h 913369"/>
              <a:gd name="connsiteX7" fmla="*/ 236541 w 1180071"/>
              <a:gd name="connsiteY7" fmla="*/ 421997 h 913369"/>
              <a:gd name="connsiteX8" fmla="*/ 230649 w 1180071"/>
              <a:gd name="connsiteY8" fmla="*/ 395484 h 913369"/>
              <a:gd name="connsiteX9" fmla="*/ 208260 w 1180071"/>
              <a:gd name="connsiteY9" fmla="*/ 407267 h 913369"/>
              <a:gd name="connsiteX10" fmla="*/ 110457 w 1180071"/>
              <a:gd name="connsiteY10" fmla="*/ 477968 h 913369"/>
              <a:gd name="connsiteX11" fmla="*/ 58021 w 1180071"/>
              <a:gd name="connsiteY11" fmla="*/ 493876 h 913369"/>
              <a:gd name="connsiteX12" fmla="*/ 2638 w 1180071"/>
              <a:gd name="connsiteY12" fmla="*/ 452634 h 913369"/>
              <a:gd name="connsiteX13" fmla="*/ 25616 w 1180071"/>
              <a:gd name="connsiteY13" fmla="*/ 390770 h 913369"/>
              <a:gd name="connsiteX14" fmla="*/ 211795 w 1180071"/>
              <a:gd name="connsiteY14" fmla="*/ 256439 h 913369"/>
              <a:gd name="connsiteX15" fmla="*/ 532307 w 1180071"/>
              <a:gd name="connsiteY15" fmla="*/ 26071 h 913369"/>
              <a:gd name="connsiteX16" fmla="*/ 648963 w 1180071"/>
              <a:gd name="connsiteY16" fmla="*/ 26071 h 913369"/>
              <a:gd name="connsiteX17" fmla="*/ 770923 w 1180071"/>
              <a:gd name="connsiteY17" fmla="*/ 113858 h 913369"/>
              <a:gd name="connsiteX18" fmla="*/ 798025 w 1180071"/>
              <a:gd name="connsiteY18" fmla="*/ 102075 h 913369"/>
              <a:gd name="connsiteX19" fmla="*/ 851051 w 1180071"/>
              <a:gd name="connsiteY19" fmla="*/ 50816 h 913369"/>
              <a:gd name="connsiteX20" fmla="*/ 904076 w 1180071"/>
              <a:gd name="connsiteY20" fmla="*/ 50816 h 913369"/>
              <a:gd name="connsiteX21" fmla="*/ 944140 w 1180071"/>
              <a:gd name="connsiteY21" fmla="*/ 90880 h 913369"/>
              <a:gd name="connsiteX22" fmla="*/ 943551 w 1180071"/>
              <a:gd name="connsiteY22" fmla="*/ 199878 h 913369"/>
              <a:gd name="connsiteX23" fmla="*/ 976545 w 1180071"/>
              <a:gd name="connsiteY23" fmla="*/ 262330 h 913369"/>
              <a:gd name="connsiteX24" fmla="*/ 1144460 w 1180071"/>
              <a:gd name="connsiteY24" fmla="*/ 381933 h 913369"/>
              <a:gd name="connsiteX25" fmla="*/ 1179810 w 1180071"/>
              <a:gd name="connsiteY25" fmla="*/ 429656 h 913369"/>
              <a:gd name="connsiteX26" fmla="*/ 1155065 w 1180071"/>
              <a:gd name="connsiteY26" fmla="*/ 482682 h 913369"/>
              <a:gd name="connsiteX27" fmla="*/ 1079651 w 1180071"/>
              <a:gd name="connsiteY27" fmla="*/ 482682 h 913369"/>
              <a:gd name="connsiteX28" fmla="*/ 978902 w 1180071"/>
              <a:gd name="connsiteY28" fmla="*/ 411392 h 913369"/>
              <a:gd name="connsiteX29" fmla="*/ 949443 w 1180071"/>
              <a:gd name="connsiteY29" fmla="*/ 395484 h 913369"/>
              <a:gd name="connsiteX30" fmla="*/ 944140 w 1180071"/>
              <a:gd name="connsiteY30" fmla="*/ 427888 h 913369"/>
              <a:gd name="connsiteX31" fmla="*/ 944140 w 1180071"/>
              <a:gd name="connsiteY31" fmla="*/ 641170 h 9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80071" h="913369">
                <a:moveTo>
                  <a:pt x="944140" y="641170"/>
                </a:moveTo>
                <a:lnTo>
                  <a:pt x="944140" y="856219"/>
                </a:lnTo>
                <a:cubicBezTo>
                  <a:pt x="944140" y="896872"/>
                  <a:pt x="930000" y="912191"/>
                  <a:pt x="889936" y="912780"/>
                </a:cubicBezTo>
                <a:lnTo>
                  <a:pt x="724967" y="913369"/>
                </a:lnTo>
                <a:lnTo>
                  <a:pt x="455714" y="912780"/>
                </a:lnTo>
                <a:lnTo>
                  <a:pt x="293691" y="912191"/>
                </a:lnTo>
                <a:cubicBezTo>
                  <a:pt x="251270" y="911601"/>
                  <a:pt x="237130" y="897461"/>
                  <a:pt x="237130" y="855040"/>
                </a:cubicBezTo>
                <a:cubicBezTo>
                  <a:pt x="237130" y="710693"/>
                  <a:pt x="237130" y="566345"/>
                  <a:pt x="236541" y="421997"/>
                </a:cubicBezTo>
                <a:cubicBezTo>
                  <a:pt x="236541" y="413159"/>
                  <a:pt x="241843" y="400197"/>
                  <a:pt x="230649" y="395484"/>
                </a:cubicBezTo>
                <a:cubicBezTo>
                  <a:pt x="222401" y="391949"/>
                  <a:pt x="215330" y="401965"/>
                  <a:pt x="208260" y="407267"/>
                </a:cubicBezTo>
                <a:cubicBezTo>
                  <a:pt x="175267" y="430834"/>
                  <a:pt x="142862" y="453812"/>
                  <a:pt x="110457" y="477968"/>
                </a:cubicBezTo>
                <a:cubicBezTo>
                  <a:pt x="94549" y="489752"/>
                  <a:pt x="77463" y="496233"/>
                  <a:pt x="58021" y="493876"/>
                </a:cubicBezTo>
                <a:cubicBezTo>
                  <a:pt x="31508" y="490930"/>
                  <a:pt x="10297" y="479736"/>
                  <a:pt x="2638" y="452634"/>
                </a:cubicBezTo>
                <a:cubicBezTo>
                  <a:pt x="-5021" y="427299"/>
                  <a:pt x="4406" y="406089"/>
                  <a:pt x="25616" y="390770"/>
                </a:cubicBezTo>
                <a:lnTo>
                  <a:pt x="211795" y="256439"/>
                </a:lnTo>
                <a:lnTo>
                  <a:pt x="532307" y="26071"/>
                </a:lnTo>
                <a:cubicBezTo>
                  <a:pt x="581208" y="-8690"/>
                  <a:pt x="599473" y="-8690"/>
                  <a:pt x="648963" y="26071"/>
                </a:cubicBezTo>
                <a:lnTo>
                  <a:pt x="770923" y="113858"/>
                </a:lnTo>
                <a:cubicBezTo>
                  <a:pt x="788009" y="126231"/>
                  <a:pt x="796846" y="129766"/>
                  <a:pt x="798025" y="102075"/>
                </a:cubicBezTo>
                <a:cubicBezTo>
                  <a:pt x="799792" y="57886"/>
                  <a:pt x="808630" y="50816"/>
                  <a:pt x="851051" y="50816"/>
                </a:cubicBezTo>
                <a:lnTo>
                  <a:pt x="904076" y="50816"/>
                </a:lnTo>
                <a:cubicBezTo>
                  <a:pt x="930589" y="50816"/>
                  <a:pt x="944140" y="64367"/>
                  <a:pt x="944140" y="90880"/>
                </a:cubicBezTo>
                <a:cubicBezTo>
                  <a:pt x="944140" y="127409"/>
                  <a:pt x="946497" y="163938"/>
                  <a:pt x="943551" y="199878"/>
                </a:cubicBezTo>
                <a:cubicBezTo>
                  <a:pt x="941194" y="229336"/>
                  <a:pt x="952978" y="246422"/>
                  <a:pt x="976545" y="262330"/>
                </a:cubicBezTo>
                <a:cubicBezTo>
                  <a:pt x="1033106" y="301216"/>
                  <a:pt x="1088488" y="341869"/>
                  <a:pt x="1144460" y="381933"/>
                </a:cubicBezTo>
                <a:cubicBezTo>
                  <a:pt x="1161546" y="394306"/>
                  <a:pt x="1178043" y="406089"/>
                  <a:pt x="1179810" y="429656"/>
                </a:cubicBezTo>
                <a:cubicBezTo>
                  <a:pt x="1181578" y="452045"/>
                  <a:pt x="1174508" y="470898"/>
                  <a:pt x="1155065" y="482682"/>
                </a:cubicBezTo>
                <a:cubicBezTo>
                  <a:pt x="1130320" y="498000"/>
                  <a:pt x="1103807" y="498589"/>
                  <a:pt x="1079651" y="482682"/>
                </a:cubicBezTo>
                <a:cubicBezTo>
                  <a:pt x="1045479" y="460293"/>
                  <a:pt x="1012485" y="434959"/>
                  <a:pt x="978902" y="411392"/>
                </a:cubicBezTo>
                <a:cubicBezTo>
                  <a:pt x="969475" y="404911"/>
                  <a:pt x="960048" y="390770"/>
                  <a:pt x="949443" y="395484"/>
                </a:cubicBezTo>
                <a:cubicBezTo>
                  <a:pt x="937659" y="400786"/>
                  <a:pt x="944140" y="416694"/>
                  <a:pt x="944140" y="427888"/>
                </a:cubicBezTo>
                <a:cubicBezTo>
                  <a:pt x="943551" y="499768"/>
                  <a:pt x="944140" y="570469"/>
                  <a:pt x="944140" y="641170"/>
                </a:cubicBezTo>
                <a:close/>
              </a:path>
            </a:pathLst>
          </a:custGeom>
          <a:solidFill>
            <a:schemeClr val="accent4"/>
          </a:solidFill>
          <a:ln w="587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0694AE0-80B8-4979-9294-06C33E14A91F}"/>
              </a:ext>
            </a:extLst>
          </p:cNvPr>
          <p:cNvSpPr/>
          <p:nvPr/>
        </p:nvSpPr>
        <p:spPr>
          <a:xfrm flipH="1">
            <a:off x="8351972" y="3165391"/>
            <a:ext cx="649114" cy="985783"/>
          </a:xfrm>
          <a:custGeom>
            <a:avLst/>
            <a:gdLst>
              <a:gd name="connsiteX0" fmla="*/ 1320224 w 1329191"/>
              <a:gd name="connsiteY0" fmla="*/ 970177 h 2018589"/>
              <a:gd name="connsiteX1" fmla="*/ 1311175 w 1329191"/>
              <a:gd name="connsiteY1" fmla="*/ 956842 h 2018589"/>
              <a:gd name="connsiteX2" fmla="*/ 1293554 w 1329191"/>
              <a:gd name="connsiteY2" fmla="*/ 888262 h 2018589"/>
              <a:gd name="connsiteX3" fmla="*/ 1259740 w 1329191"/>
              <a:gd name="connsiteY3" fmla="*/ 820159 h 2018589"/>
              <a:gd name="connsiteX4" fmla="*/ 1253072 w 1329191"/>
              <a:gd name="connsiteY4" fmla="*/ 787774 h 2018589"/>
              <a:gd name="connsiteX5" fmla="*/ 1251644 w 1329191"/>
              <a:gd name="connsiteY5" fmla="*/ 715384 h 2018589"/>
              <a:gd name="connsiteX6" fmla="*/ 1257835 w 1329191"/>
              <a:gd name="connsiteY6" fmla="*/ 659662 h 2018589"/>
              <a:gd name="connsiteX7" fmla="*/ 1246405 w 1329191"/>
              <a:gd name="connsiteY7" fmla="*/ 612990 h 2018589"/>
              <a:gd name="connsiteX8" fmla="*/ 1243547 w 1329191"/>
              <a:gd name="connsiteY8" fmla="*/ 563936 h 2018589"/>
              <a:gd name="connsiteX9" fmla="*/ 1259264 w 1329191"/>
              <a:gd name="connsiteY9" fmla="*/ 424871 h 2018589"/>
              <a:gd name="connsiteX10" fmla="*/ 1246881 w 1329191"/>
              <a:gd name="connsiteY10" fmla="*/ 342956 h 2018589"/>
              <a:gd name="connsiteX11" fmla="*/ 1242595 w 1329191"/>
              <a:gd name="connsiteY11" fmla="*/ 255326 h 2018589"/>
              <a:gd name="connsiteX12" fmla="*/ 1174968 w 1329191"/>
              <a:gd name="connsiteY12" fmla="*/ 191508 h 2018589"/>
              <a:gd name="connsiteX13" fmla="*/ 1139725 w 1329191"/>
              <a:gd name="connsiteY13" fmla="*/ 176268 h 2018589"/>
              <a:gd name="connsiteX14" fmla="*/ 1115436 w 1329191"/>
              <a:gd name="connsiteY14" fmla="*/ 161505 h 2018589"/>
              <a:gd name="connsiteX15" fmla="*/ 1073050 w 1329191"/>
              <a:gd name="connsiteY15" fmla="*/ 127215 h 2018589"/>
              <a:gd name="connsiteX16" fmla="*/ 1061620 w 1329191"/>
              <a:gd name="connsiteY16" fmla="*/ 111022 h 2018589"/>
              <a:gd name="connsiteX17" fmla="*/ 1009709 w 1329191"/>
              <a:gd name="connsiteY17" fmla="*/ 91020 h 2018589"/>
              <a:gd name="connsiteX18" fmla="*/ 898742 w 1329191"/>
              <a:gd name="connsiteY18" fmla="*/ 52920 h 2018589"/>
              <a:gd name="connsiteX19" fmla="*/ 835877 w 1329191"/>
              <a:gd name="connsiteY19" fmla="*/ 31965 h 2018589"/>
              <a:gd name="connsiteX20" fmla="*/ 774917 w 1329191"/>
              <a:gd name="connsiteY20" fmla="*/ 26726 h 2018589"/>
              <a:gd name="connsiteX21" fmla="*/ 700622 w 1329191"/>
              <a:gd name="connsiteY21" fmla="*/ 17677 h 2018589"/>
              <a:gd name="connsiteX22" fmla="*/ 595847 w 1329191"/>
              <a:gd name="connsiteY22" fmla="*/ 56 h 2018589"/>
              <a:gd name="connsiteX23" fmla="*/ 502502 w 1329191"/>
              <a:gd name="connsiteY23" fmla="*/ 11010 h 2018589"/>
              <a:gd name="connsiteX24" fmla="*/ 292476 w 1329191"/>
              <a:gd name="connsiteY24" fmla="*/ 83876 h 2018589"/>
              <a:gd name="connsiteX25" fmla="*/ 194368 w 1329191"/>
              <a:gd name="connsiteY25" fmla="*/ 158171 h 2018589"/>
              <a:gd name="connsiteX26" fmla="*/ 131980 w 1329191"/>
              <a:gd name="connsiteY26" fmla="*/ 228180 h 2018589"/>
              <a:gd name="connsiteX27" fmla="*/ 79116 w 1329191"/>
              <a:gd name="connsiteY27" fmla="*/ 292474 h 2018589"/>
              <a:gd name="connsiteX28" fmla="*/ 36730 w 1329191"/>
              <a:gd name="connsiteY28" fmla="*/ 380580 h 2018589"/>
              <a:gd name="connsiteX29" fmla="*/ 58 w 1329191"/>
              <a:gd name="connsiteY29" fmla="*/ 577271 h 2018589"/>
              <a:gd name="connsiteX30" fmla="*/ 9107 w 1329191"/>
              <a:gd name="connsiteY30" fmla="*/ 680617 h 2018589"/>
              <a:gd name="connsiteX31" fmla="*/ 65781 w 1329191"/>
              <a:gd name="connsiteY31" fmla="*/ 825874 h 2018589"/>
              <a:gd name="connsiteX32" fmla="*/ 108643 w 1329191"/>
              <a:gd name="connsiteY32" fmla="*/ 892072 h 2018589"/>
              <a:gd name="connsiteX33" fmla="*/ 131504 w 1329191"/>
              <a:gd name="connsiteY33" fmla="*/ 921600 h 2018589"/>
              <a:gd name="connsiteX34" fmla="*/ 182938 w 1329191"/>
              <a:gd name="connsiteY34" fmla="*/ 1016374 h 2018589"/>
              <a:gd name="connsiteX35" fmla="*/ 207227 w 1329191"/>
              <a:gd name="connsiteY35" fmla="*/ 1153058 h 2018589"/>
              <a:gd name="connsiteX36" fmla="*/ 199131 w 1329191"/>
              <a:gd name="connsiteY36" fmla="*/ 1322603 h 2018589"/>
              <a:gd name="connsiteX37" fmla="*/ 164841 w 1329191"/>
              <a:gd name="connsiteY37" fmla="*/ 1397850 h 2018589"/>
              <a:gd name="connsiteX38" fmla="*/ 135790 w 1329191"/>
              <a:gd name="connsiteY38" fmla="*/ 1431664 h 2018589"/>
              <a:gd name="connsiteX39" fmla="*/ 131504 w 1329191"/>
              <a:gd name="connsiteY39" fmla="*/ 1453571 h 2018589"/>
              <a:gd name="connsiteX40" fmla="*/ 177700 w 1329191"/>
              <a:gd name="connsiteY40" fmla="*/ 1465001 h 2018589"/>
              <a:gd name="connsiteX41" fmla="*/ 209132 w 1329191"/>
              <a:gd name="connsiteY41" fmla="*/ 1465954 h 2018589"/>
              <a:gd name="connsiteX42" fmla="*/ 213895 w 1329191"/>
              <a:gd name="connsiteY42" fmla="*/ 1462620 h 2018589"/>
              <a:gd name="connsiteX43" fmla="*/ 278189 w 1329191"/>
              <a:gd name="connsiteY43" fmla="*/ 1330699 h 2018589"/>
              <a:gd name="connsiteX44" fmla="*/ 301049 w 1329191"/>
              <a:gd name="connsiteY44" fmla="*/ 1234020 h 2018589"/>
              <a:gd name="connsiteX45" fmla="*/ 324385 w 1329191"/>
              <a:gd name="connsiteY45" fmla="*/ 1156391 h 2018589"/>
              <a:gd name="connsiteX46" fmla="*/ 368200 w 1329191"/>
              <a:gd name="connsiteY46" fmla="*/ 1052569 h 2018589"/>
              <a:gd name="connsiteX47" fmla="*/ 360104 w 1329191"/>
              <a:gd name="connsiteY47" fmla="*/ 962081 h 2018589"/>
              <a:gd name="connsiteX48" fmla="*/ 362961 w 1329191"/>
              <a:gd name="connsiteY48" fmla="*/ 770152 h 2018589"/>
              <a:gd name="connsiteX49" fmla="*/ 373439 w 1329191"/>
              <a:gd name="connsiteY49" fmla="*/ 738720 h 2018589"/>
              <a:gd name="connsiteX50" fmla="*/ 432494 w 1329191"/>
              <a:gd name="connsiteY50" fmla="*/ 699191 h 2018589"/>
              <a:gd name="connsiteX51" fmla="*/ 506312 w 1329191"/>
              <a:gd name="connsiteY51" fmla="*/ 681570 h 2018589"/>
              <a:gd name="connsiteX52" fmla="*/ 643949 w 1329191"/>
              <a:gd name="connsiteY52" fmla="*/ 742054 h 2018589"/>
              <a:gd name="connsiteX53" fmla="*/ 729674 w 1329191"/>
              <a:gd name="connsiteY53" fmla="*/ 908265 h 2018589"/>
              <a:gd name="connsiteX54" fmla="*/ 722530 w 1329191"/>
              <a:gd name="connsiteY54" fmla="*/ 918742 h 2018589"/>
              <a:gd name="connsiteX55" fmla="*/ 624899 w 1329191"/>
              <a:gd name="connsiteY55" fmla="*/ 921600 h 2018589"/>
              <a:gd name="connsiteX56" fmla="*/ 545841 w 1329191"/>
              <a:gd name="connsiteY56" fmla="*/ 932554 h 2018589"/>
              <a:gd name="connsiteX57" fmla="*/ 575369 w 1329191"/>
              <a:gd name="connsiteY57" fmla="*/ 946841 h 2018589"/>
              <a:gd name="connsiteX58" fmla="*/ 936842 w 1329191"/>
              <a:gd name="connsiteY58" fmla="*/ 946841 h 2018589"/>
              <a:gd name="connsiteX59" fmla="*/ 958750 w 1329191"/>
              <a:gd name="connsiteY59" fmla="*/ 949222 h 2018589"/>
              <a:gd name="connsiteX60" fmla="*/ 943510 w 1329191"/>
              <a:gd name="connsiteY60" fmla="*/ 1015421 h 2018589"/>
              <a:gd name="connsiteX61" fmla="*/ 930175 w 1329191"/>
              <a:gd name="connsiteY61" fmla="*/ 1156867 h 2018589"/>
              <a:gd name="connsiteX62" fmla="*/ 913983 w 1329191"/>
              <a:gd name="connsiteY62" fmla="*/ 1170679 h 2018589"/>
              <a:gd name="connsiteX63" fmla="*/ 869691 w 1329191"/>
              <a:gd name="connsiteY63" fmla="*/ 1173536 h 2018589"/>
              <a:gd name="connsiteX64" fmla="*/ 823971 w 1329191"/>
              <a:gd name="connsiteY64" fmla="*/ 1188776 h 2018589"/>
              <a:gd name="connsiteX65" fmla="*/ 680620 w 1329191"/>
              <a:gd name="connsiteY65" fmla="*/ 1164011 h 2018589"/>
              <a:gd name="connsiteX66" fmla="*/ 610611 w 1329191"/>
              <a:gd name="connsiteY66" fmla="*/ 1152105 h 2018589"/>
              <a:gd name="connsiteX67" fmla="*/ 552032 w 1329191"/>
              <a:gd name="connsiteY67" fmla="*/ 1140675 h 2018589"/>
              <a:gd name="connsiteX68" fmla="*/ 633947 w 1329191"/>
              <a:gd name="connsiteY68" fmla="*/ 1182109 h 2018589"/>
              <a:gd name="connsiteX69" fmla="*/ 818256 w 1329191"/>
              <a:gd name="connsiteY69" fmla="*/ 1240211 h 2018589"/>
              <a:gd name="connsiteX70" fmla="*/ 839211 w 1329191"/>
              <a:gd name="connsiteY70" fmla="*/ 1253070 h 2018589"/>
              <a:gd name="connsiteX71" fmla="*/ 876359 w 1329191"/>
              <a:gd name="connsiteY71" fmla="*/ 1286408 h 2018589"/>
              <a:gd name="connsiteX72" fmla="*/ 988754 w 1329191"/>
              <a:gd name="connsiteY72" fmla="*/ 1374990 h 2018589"/>
              <a:gd name="connsiteX73" fmla="*/ 870644 w 1329191"/>
              <a:gd name="connsiteY73" fmla="*/ 1376895 h 2018589"/>
              <a:gd name="connsiteX74" fmla="*/ 781585 w 1329191"/>
              <a:gd name="connsiteY74" fmla="*/ 1400708 h 2018589"/>
              <a:gd name="connsiteX75" fmla="*/ 753486 w 1329191"/>
              <a:gd name="connsiteY75" fmla="*/ 1481194 h 2018589"/>
              <a:gd name="connsiteX76" fmla="*/ 731102 w 1329191"/>
              <a:gd name="connsiteY76" fmla="*/ 1585969 h 2018589"/>
              <a:gd name="connsiteX77" fmla="*/ 724911 w 1329191"/>
              <a:gd name="connsiteY77" fmla="*/ 1707889 h 2018589"/>
              <a:gd name="connsiteX78" fmla="*/ 819209 w 1329191"/>
              <a:gd name="connsiteY78" fmla="*/ 1961730 h 2018589"/>
              <a:gd name="connsiteX79" fmla="*/ 850165 w 1329191"/>
              <a:gd name="connsiteY79" fmla="*/ 2007927 h 2018589"/>
              <a:gd name="connsiteX80" fmla="*/ 867786 w 1329191"/>
              <a:gd name="connsiteY80" fmla="*/ 2005545 h 2018589"/>
              <a:gd name="connsiteX81" fmla="*/ 837306 w 1329191"/>
              <a:gd name="connsiteY81" fmla="*/ 1863623 h 2018589"/>
              <a:gd name="connsiteX82" fmla="*/ 802540 w 1329191"/>
              <a:gd name="connsiteY82" fmla="*/ 1739321 h 2018589"/>
              <a:gd name="connsiteX83" fmla="*/ 805397 w 1329191"/>
              <a:gd name="connsiteY83" fmla="*/ 1626450 h 2018589"/>
              <a:gd name="connsiteX84" fmla="*/ 820161 w 1329191"/>
              <a:gd name="connsiteY84" fmla="*/ 1547869 h 2018589"/>
              <a:gd name="connsiteX85" fmla="*/ 827305 w 1329191"/>
              <a:gd name="connsiteY85" fmla="*/ 1509293 h 2018589"/>
              <a:gd name="connsiteX86" fmla="*/ 836354 w 1329191"/>
              <a:gd name="connsiteY86" fmla="*/ 1485956 h 2018589"/>
              <a:gd name="connsiteX87" fmla="*/ 860166 w 1329191"/>
              <a:gd name="connsiteY87" fmla="*/ 1463096 h 2018589"/>
              <a:gd name="connsiteX88" fmla="*/ 1000184 w 1329191"/>
              <a:gd name="connsiteY88" fmla="*/ 1449761 h 2018589"/>
              <a:gd name="connsiteX89" fmla="*/ 1131152 w 1329191"/>
              <a:gd name="connsiteY89" fmla="*/ 1462144 h 2018589"/>
              <a:gd name="connsiteX90" fmla="*/ 1189255 w 1329191"/>
              <a:gd name="connsiteY90" fmla="*/ 1442141 h 2018589"/>
              <a:gd name="connsiteX91" fmla="*/ 1208781 w 1329191"/>
              <a:gd name="connsiteY91" fmla="*/ 1404994 h 2018589"/>
              <a:gd name="connsiteX92" fmla="*/ 1301650 w 1329191"/>
              <a:gd name="connsiteY92" fmla="*/ 1216399 h 2018589"/>
              <a:gd name="connsiteX93" fmla="*/ 1325939 w 1329191"/>
              <a:gd name="connsiteY93" fmla="*/ 1015897 h 2018589"/>
              <a:gd name="connsiteX94" fmla="*/ 1317843 w 1329191"/>
              <a:gd name="connsiteY94" fmla="*/ 975416 h 2018589"/>
              <a:gd name="connsiteX95" fmla="*/ 1320224 w 1329191"/>
              <a:gd name="connsiteY95" fmla="*/ 970177 h 2018589"/>
              <a:gd name="connsiteX96" fmla="*/ 398680 w 1329191"/>
              <a:gd name="connsiteY96" fmla="*/ 447255 h 2018589"/>
              <a:gd name="connsiteX97" fmla="*/ 435827 w 1329191"/>
              <a:gd name="connsiteY97" fmla="*/ 449160 h 2018589"/>
              <a:gd name="connsiteX98" fmla="*/ 330100 w 1329191"/>
              <a:gd name="connsiteY98" fmla="*/ 509167 h 2018589"/>
              <a:gd name="connsiteX99" fmla="*/ 254376 w 1329191"/>
              <a:gd name="connsiteY99" fmla="*/ 512025 h 2018589"/>
              <a:gd name="connsiteX100" fmla="*/ 290571 w 1329191"/>
              <a:gd name="connsiteY100" fmla="*/ 423442 h 2018589"/>
              <a:gd name="connsiteX101" fmla="*/ 266759 w 1329191"/>
              <a:gd name="connsiteY101" fmla="*/ 436777 h 2018589"/>
              <a:gd name="connsiteX102" fmla="*/ 204846 w 1329191"/>
              <a:gd name="connsiteY102" fmla="*/ 490594 h 2018589"/>
              <a:gd name="connsiteX103" fmla="*/ 166270 w 1329191"/>
              <a:gd name="connsiteY103" fmla="*/ 516787 h 2018589"/>
              <a:gd name="connsiteX104" fmla="*/ 399632 w 1329191"/>
              <a:gd name="connsiteY104" fmla="*/ 316762 h 2018589"/>
              <a:gd name="connsiteX105" fmla="*/ 402490 w 1329191"/>
              <a:gd name="connsiteY105" fmla="*/ 319620 h 2018589"/>
              <a:gd name="connsiteX106" fmla="*/ 371534 w 1329191"/>
              <a:gd name="connsiteY106" fmla="*/ 363911 h 2018589"/>
              <a:gd name="connsiteX107" fmla="*/ 368200 w 1329191"/>
              <a:gd name="connsiteY107" fmla="*/ 372484 h 2018589"/>
              <a:gd name="connsiteX108" fmla="*/ 377249 w 1329191"/>
              <a:gd name="connsiteY108" fmla="*/ 373912 h 2018589"/>
              <a:gd name="connsiteX109" fmla="*/ 444400 w 1329191"/>
              <a:gd name="connsiteY109" fmla="*/ 362482 h 2018589"/>
              <a:gd name="connsiteX110" fmla="*/ 457259 w 1329191"/>
              <a:gd name="connsiteY110" fmla="*/ 362006 h 2018589"/>
              <a:gd name="connsiteX111" fmla="*/ 397727 w 1329191"/>
              <a:gd name="connsiteY111" fmla="*/ 416775 h 2018589"/>
              <a:gd name="connsiteX112" fmla="*/ 397727 w 1329191"/>
              <a:gd name="connsiteY112" fmla="*/ 416775 h 2018589"/>
              <a:gd name="connsiteX113" fmla="*/ 389631 w 1329191"/>
              <a:gd name="connsiteY113" fmla="*/ 432015 h 2018589"/>
              <a:gd name="connsiteX114" fmla="*/ 398680 w 1329191"/>
              <a:gd name="connsiteY114" fmla="*/ 447255 h 2018589"/>
              <a:gd name="connsiteX115" fmla="*/ 960655 w 1329191"/>
              <a:gd name="connsiteY115" fmla="*/ 859211 h 2018589"/>
              <a:gd name="connsiteX116" fmla="*/ 944939 w 1329191"/>
              <a:gd name="connsiteY116" fmla="*/ 861116 h 2018589"/>
              <a:gd name="connsiteX117" fmla="*/ 952083 w 1329191"/>
              <a:gd name="connsiteY117" fmla="*/ 879214 h 2018589"/>
              <a:gd name="connsiteX118" fmla="*/ 931604 w 1329191"/>
              <a:gd name="connsiteY118" fmla="*/ 906360 h 2018589"/>
              <a:gd name="connsiteX119" fmla="*/ 773965 w 1329191"/>
              <a:gd name="connsiteY119" fmla="*/ 907789 h 2018589"/>
              <a:gd name="connsiteX120" fmla="*/ 765869 w 1329191"/>
              <a:gd name="connsiteY120" fmla="*/ 895882 h 2018589"/>
              <a:gd name="connsiteX121" fmla="*/ 773489 w 1329191"/>
              <a:gd name="connsiteY121" fmla="*/ 835399 h 2018589"/>
              <a:gd name="connsiteX122" fmla="*/ 773489 w 1329191"/>
              <a:gd name="connsiteY122" fmla="*/ 835399 h 2018589"/>
              <a:gd name="connsiteX123" fmla="*/ 774917 w 1329191"/>
              <a:gd name="connsiteY123" fmla="*/ 827302 h 2018589"/>
              <a:gd name="connsiteX124" fmla="*/ 785871 w 1329191"/>
              <a:gd name="connsiteY124" fmla="*/ 730624 h 2018589"/>
              <a:gd name="connsiteX125" fmla="*/ 803016 w 1329191"/>
              <a:gd name="connsiteY125" fmla="*/ 665854 h 2018589"/>
              <a:gd name="connsiteX126" fmla="*/ 832544 w 1329191"/>
              <a:gd name="connsiteY126" fmla="*/ 645375 h 2018589"/>
              <a:gd name="connsiteX127" fmla="*/ 1023044 w 1329191"/>
              <a:gd name="connsiteY127" fmla="*/ 546315 h 2018589"/>
              <a:gd name="connsiteX128" fmla="*/ 1033997 w 1329191"/>
              <a:gd name="connsiteY128" fmla="*/ 545839 h 2018589"/>
              <a:gd name="connsiteX129" fmla="*/ 1030664 w 1329191"/>
              <a:gd name="connsiteY129" fmla="*/ 556792 h 2018589"/>
              <a:gd name="connsiteX130" fmla="*/ 902552 w 1329191"/>
              <a:gd name="connsiteY130" fmla="*/ 718241 h 2018589"/>
              <a:gd name="connsiteX131" fmla="*/ 907315 w 1329191"/>
              <a:gd name="connsiteY131" fmla="*/ 731100 h 2018589"/>
              <a:gd name="connsiteX132" fmla="*/ 907315 w 1329191"/>
              <a:gd name="connsiteY132" fmla="*/ 731100 h 2018589"/>
              <a:gd name="connsiteX133" fmla="*/ 983039 w 1329191"/>
              <a:gd name="connsiteY133" fmla="*/ 686809 h 2018589"/>
              <a:gd name="connsiteX134" fmla="*/ 1016852 w 1329191"/>
              <a:gd name="connsiteY134" fmla="*/ 666330 h 2018589"/>
              <a:gd name="connsiteX135" fmla="*/ 1022567 w 1329191"/>
              <a:gd name="connsiteY135" fmla="*/ 664425 h 2018589"/>
              <a:gd name="connsiteX136" fmla="*/ 1016852 w 1329191"/>
              <a:gd name="connsiteY136" fmla="*/ 666330 h 2018589"/>
              <a:gd name="connsiteX137" fmla="*/ 1051143 w 1329191"/>
              <a:gd name="connsiteY137" fmla="*/ 645851 h 2018589"/>
              <a:gd name="connsiteX138" fmla="*/ 1143535 w 1329191"/>
              <a:gd name="connsiteY138" fmla="*/ 589177 h 2018589"/>
              <a:gd name="connsiteX139" fmla="*/ 1158299 w 1329191"/>
              <a:gd name="connsiteY139" fmla="*/ 580129 h 2018589"/>
              <a:gd name="connsiteX140" fmla="*/ 1186397 w 1329191"/>
              <a:gd name="connsiteY140" fmla="*/ 590130 h 2018589"/>
              <a:gd name="connsiteX141" fmla="*/ 1197827 w 1329191"/>
              <a:gd name="connsiteY141" fmla="*/ 727766 h 2018589"/>
              <a:gd name="connsiteX142" fmla="*/ 1188779 w 1329191"/>
              <a:gd name="connsiteY142" fmla="*/ 768247 h 2018589"/>
              <a:gd name="connsiteX143" fmla="*/ 1188779 w 1329191"/>
              <a:gd name="connsiteY143" fmla="*/ 768247 h 2018589"/>
              <a:gd name="connsiteX144" fmla="*/ 1176872 w 1329191"/>
              <a:gd name="connsiteY144" fmla="*/ 850162 h 2018589"/>
              <a:gd name="connsiteX145" fmla="*/ 1163537 w 1329191"/>
              <a:gd name="connsiteY145" fmla="*/ 858735 h 2018589"/>
              <a:gd name="connsiteX146" fmla="*/ 1074479 w 1329191"/>
              <a:gd name="connsiteY146" fmla="*/ 858735 h 2018589"/>
              <a:gd name="connsiteX147" fmla="*/ 960655 w 1329191"/>
              <a:gd name="connsiteY147" fmla="*/ 859211 h 2018589"/>
              <a:gd name="connsiteX148" fmla="*/ 1281171 w 1329191"/>
              <a:gd name="connsiteY148" fmla="*/ 1123054 h 2018589"/>
              <a:gd name="connsiteX149" fmla="*/ 1278314 w 1329191"/>
              <a:gd name="connsiteY149" fmla="*/ 1141151 h 2018589"/>
              <a:gd name="connsiteX150" fmla="*/ 1278314 w 1329191"/>
              <a:gd name="connsiteY150" fmla="*/ 1141151 h 2018589"/>
              <a:gd name="connsiteX151" fmla="*/ 1277837 w 1329191"/>
              <a:gd name="connsiteY151" fmla="*/ 1151153 h 2018589"/>
              <a:gd name="connsiteX152" fmla="*/ 1230212 w 1329191"/>
              <a:gd name="connsiteY152" fmla="*/ 1181633 h 2018589"/>
              <a:gd name="connsiteX153" fmla="*/ 1142106 w 1329191"/>
              <a:gd name="connsiteY153" fmla="*/ 1157820 h 2018589"/>
              <a:gd name="connsiteX154" fmla="*/ 1082099 w 1329191"/>
              <a:gd name="connsiteY154" fmla="*/ 1147342 h 2018589"/>
              <a:gd name="connsiteX155" fmla="*/ 1067811 w 1329191"/>
              <a:gd name="connsiteY155" fmla="*/ 1150676 h 2018589"/>
              <a:gd name="connsiteX156" fmla="*/ 1084480 w 1329191"/>
              <a:gd name="connsiteY156" fmla="*/ 1163535 h 2018589"/>
              <a:gd name="connsiteX157" fmla="*/ 1084480 w 1329191"/>
              <a:gd name="connsiteY157" fmla="*/ 1163535 h 2018589"/>
              <a:gd name="connsiteX158" fmla="*/ 1156870 w 1329191"/>
              <a:gd name="connsiteY158" fmla="*/ 1190205 h 2018589"/>
              <a:gd name="connsiteX159" fmla="*/ 1156870 w 1329191"/>
              <a:gd name="connsiteY159" fmla="*/ 1190205 h 2018589"/>
              <a:gd name="connsiteX160" fmla="*/ 1176872 w 1329191"/>
              <a:gd name="connsiteY160" fmla="*/ 1197349 h 2018589"/>
              <a:gd name="connsiteX161" fmla="*/ 1176872 w 1329191"/>
              <a:gd name="connsiteY161" fmla="*/ 1197349 h 2018589"/>
              <a:gd name="connsiteX162" fmla="*/ 1250215 w 1329191"/>
              <a:gd name="connsiteY162" fmla="*/ 1223543 h 2018589"/>
              <a:gd name="connsiteX163" fmla="*/ 1255930 w 1329191"/>
              <a:gd name="connsiteY163" fmla="*/ 1237354 h 2018589"/>
              <a:gd name="connsiteX164" fmla="*/ 1232594 w 1329191"/>
              <a:gd name="connsiteY164" fmla="*/ 1279740 h 2018589"/>
              <a:gd name="connsiteX165" fmla="*/ 1232594 w 1329191"/>
              <a:gd name="connsiteY165" fmla="*/ 1279740 h 2018589"/>
              <a:gd name="connsiteX166" fmla="*/ 1221640 w 1329191"/>
              <a:gd name="connsiteY166" fmla="*/ 1300219 h 2018589"/>
              <a:gd name="connsiteX167" fmla="*/ 1221640 w 1329191"/>
              <a:gd name="connsiteY167" fmla="*/ 1300219 h 2018589"/>
              <a:gd name="connsiteX168" fmla="*/ 1178777 w 1329191"/>
              <a:gd name="connsiteY168" fmla="*/ 1381181 h 2018589"/>
              <a:gd name="connsiteX169" fmla="*/ 1124485 w 1329191"/>
              <a:gd name="connsiteY169" fmla="*/ 1392611 h 2018589"/>
              <a:gd name="connsiteX170" fmla="*/ 1024472 w 1329191"/>
              <a:gd name="connsiteY170" fmla="*/ 1327841 h 2018589"/>
              <a:gd name="connsiteX171" fmla="*/ 1024472 w 1329191"/>
              <a:gd name="connsiteY171" fmla="*/ 1327841 h 2018589"/>
              <a:gd name="connsiteX172" fmla="*/ 915411 w 1329191"/>
              <a:gd name="connsiteY172" fmla="*/ 1256404 h 2018589"/>
              <a:gd name="connsiteX173" fmla="*/ 899219 w 1329191"/>
              <a:gd name="connsiteY173" fmla="*/ 1224971 h 2018589"/>
              <a:gd name="connsiteX174" fmla="*/ 906362 w 1329191"/>
              <a:gd name="connsiteY174" fmla="*/ 1219733 h 2018589"/>
              <a:gd name="connsiteX175" fmla="*/ 949701 w 1329191"/>
              <a:gd name="connsiteY175" fmla="*/ 1222590 h 2018589"/>
              <a:gd name="connsiteX176" fmla="*/ 971609 w 1329191"/>
              <a:gd name="connsiteY176" fmla="*/ 1202588 h 2018589"/>
              <a:gd name="connsiteX177" fmla="*/ 974466 w 1329191"/>
              <a:gd name="connsiteY177" fmla="*/ 1186871 h 2018589"/>
              <a:gd name="connsiteX178" fmla="*/ 974466 w 1329191"/>
              <a:gd name="connsiteY178" fmla="*/ 1186871 h 2018589"/>
              <a:gd name="connsiteX179" fmla="*/ 975419 w 1329191"/>
              <a:gd name="connsiteY179" fmla="*/ 1173060 h 2018589"/>
              <a:gd name="connsiteX180" fmla="*/ 976847 w 1329191"/>
              <a:gd name="connsiteY180" fmla="*/ 1164964 h 2018589"/>
              <a:gd name="connsiteX181" fmla="*/ 976847 w 1329191"/>
              <a:gd name="connsiteY181" fmla="*/ 1164964 h 2018589"/>
              <a:gd name="connsiteX182" fmla="*/ 980181 w 1329191"/>
              <a:gd name="connsiteY182" fmla="*/ 1133531 h 2018589"/>
              <a:gd name="connsiteX183" fmla="*/ 980181 w 1329191"/>
              <a:gd name="connsiteY183" fmla="*/ 1133531 h 2018589"/>
              <a:gd name="connsiteX184" fmla="*/ 1000184 w 1329191"/>
              <a:gd name="connsiteY184" fmla="*/ 955890 h 2018589"/>
              <a:gd name="connsiteX185" fmla="*/ 1003517 w 1329191"/>
              <a:gd name="connsiteY185" fmla="*/ 937792 h 2018589"/>
              <a:gd name="connsiteX186" fmla="*/ 1034474 w 1329191"/>
              <a:gd name="connsiteY186" fmla="*/ 912075 h 2018589"/>
              <a:gd name="connsiteX187" fmla="*/ 1197827 w 1329191"/>
              <a:gd name="connsiteY187" fmla="*/ 902550 h 2018589"/>
              <a:gd name="connsiteX188" fmla="*/ 1230689 w 1329191"/>
              <a:gd name="connsiteY188" fmla="*/ 907789 h 2018589"/>
              <a:gd name="connsiteX189" fmla="*/ 1256883 w 1329191"/>
              <a:gd name="connsiteY189" fmla="*/ 938745 h 2018589"/>
              <a:gd name="connsiteX190" fmla="*/ 1277837 w 1329191"/>
              <a:gd name="connsiteY190" fmla="*/ 1045901 h 2018589"/>
              <a:gd name="connsiteX191" fmla="*/ 1266408 w 1329191"/>
              <a:gd name="connsiteY191" fmla="*/ 1059236 h 2018589"/>
              <a:gd name="connsiteX192" fmla="*/ 1195446 w 1329191"/>
              <a:gd name="connsiteY192" fmla="*/ 1058760 h 2018589"/>
              <a:gd name="connsiteX193" fmla="*/ 1195446 w 1329191"/>
              <a:gd name="connsiteY193" fmla="*/ 1058760 h 2018589"/>
              <a:gd name="connsiteX194" fmla="*/ 1175920 w 1329191"/>
              <a:gd name="connsiteY194" fmla="*/ 1058760 h 2018589"/>
              <a:gd name="connsiteX195" fmla="*/ 1175920 w 1329191"/>
              <a:gd name="connsiteY195" fmla="*/ 1058760 h 2018589"/>
              <a:gd name="connsiteX196" fmla="*/ 1088290 w 1329191"/>
              <a:gd name="connsiteY196" fmla="*/ 1059236 h 2018589"/>
              <a:gd name="connsiteX197" fmla="*/ 1075431 w 1329191"/>
              <a:gd name="connsiteY197" fmla="*/ 1066380 h 2018589"/>
              <a:gd name="connsiteX198" fmla="*/ 1086861 w 1329191"/>
              <a:gd name="connsiteY198" fmla="*/ 1074476 h 2018589"/>
              <a:gd name="connsiteX199" fmla="*/ 1117341 w 1329191"/>
              <a:gd name="connsiteY199" fmla="*/ 1077810 h 2018589"/>
              <a:gd name="connsiteX200" fmla="*/ 1121151 w 1329191"/>
              <a:gd name="connsiteY200" fmla="*/ 1078763 h 2018589"/>
              <a:gd name="connsiteX201" fmla="*/ 1193065 w 1329191"/>
              <a:gd name="connsiteY201" fmla="*/ 1084001 h 2018589"/>
              <a:gd name="connsiteX202" fmla="*/ 1248786 w 1329191"/>
              <a:gd name="connsiteY202" fmla="*/ 1086383 h 2018589"/>
              <a:gd name="connsiteX203" fmla="*/ 1281171 w 1329191"/>
              <a:gd name="connsiteY203" fmla="*/ 1123054 h 201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329191" h="2018589">
                <a:moveTo>
                  <a:pt x="1320224" y="970177"/>
                </a:moveTo>
                <a:cubicBezTo>
                  <a:pt x="1317366" y="964462"/>
                  <a:pt x="1313556" y="961129"/>
                  <a:pt x="1311175" y="956842"/>
                </a:cubicBezTo>
                <a:cubicBezTo>
                  <a:pt x="1300697" y="935411"/>
                  <a:pt x="1301650" y="910646"/>
                  <a:pt x="1293554" y="888262"/>
                </a:cubicBezTo>
                <a:cubicBezTo>
                  <a:pt x="1284981" y="864450"/>
                  <a:pt x="1271170" y="843019"/>
                  <a:pt x="1259740" y="820159"/>
                </a:cubicBezTo>
                <a:cubicBezTo>
                  <a:pt x="1254978" y="809681"/>
                  <a:pt x="1251644" y="799204"/>
                  <a:pt x="1253072" y="787774"/>
                </a:cubicBezTo>
                <a:cubicBezTo>
                  <a:pt x="1249739" y="763961"/>
                  <a:pt x="1249739" y="739672"/>
                  <a:pt x="1251644" y="715384"/>
                </a:cubicBezTo>
                <a:cubicBezTo>
                  <a:pt x="1253072" y="696334"/>
                  <a:pt x="1260216" y="679189"/>
                  <a:pt x="1257835" y="659662"/>
                </a:cubicBezTo>
                <a:cubicBezTo>
                  <a:pt x="1255930" y="643470"/>
                  <a:pt x="1248310" y="628706"/>
                  <a:pt x="1246405" y="612990"/>
                </a:cubicBezTo>
                <a:cubicBezTo>
                  <a:pt x="1244024" y="596797"/>
                  <a:pt x="1245453" y="580129"/>
                  <a:pt x="1243547" y="563936"/>
                </a:cubicBezTo>
                <a:cubicBezTo>
                  <a:pt x="1238785" y="517264"/>
                  <a:pt x="1249262" y="471544"/>
                  <a:pt x="1259264" y="424871"/>
                </a:cubicBezTo>
                <a:cubicBezTo>
                  <a:pt x="1265455" y="395344"/>
                  <a:pt x="1247358" y="370579"/>
                  <a:pt x="1246881" y="342956"/>
                </a:cubicBezTo>
                <a:cubicBezTo>
                  <a:pt x="1246405" y="313429"/>
                  <a:pt x="1244500" y="284377"/>
                  <a:pt x="1242595" y="255326"/>
                </a:cubicBezTo>
                <a:cubicBezTo>
                  <a:pt x="1240690" y="224846"/>
                  <a:pt x="1201637" y="204367"/>
                  <a:pt x="1174968" y="191508"/>
                </a:cubicBezTo>
                <a:cubicBezTo>
                  <a:pt x="1163537" y="185793"/>
                  <a:pt x="1151631" y="181031"/>
                  <a:pt x="1139725" y="176268"/>
                </a:cubicBezTo>
                <a:cubicBezTo>
                  <a:pt x="1130676" y="172458"/>
                  <a:pt x="1122580" y="168172"/>
                  <a:pt x="1115436" y="161505"/>
                </a:cubicBezTo>
                <a:cubicBezTo>
                  <a:pt x="1102101" y="149122"/>
                  <a:pt x="1087814" y="137692"/>
                  <a:pt x="1073050" y="127215"/>
                </a:cubicBezTo>
                <a:cubicBezTo>
                  <a:pt x="1073526" y="118642"/>
                  <a:pt x="1064954" y="116737"/>
                  <a:pt x="1061620" y="111022"/>
                </a:cubicBezTo>
                <a:cubicBezTo>
                  <a:pt x="1045427" y="101973"/>
                  <a:pt x="1028283" y="93877"/>
                  <a:pt x="1009709" y="91020"/>
                </a:cubicBezTo>
                <a:cubicBezTo>
                  <a:pt x="973990" y="85305"/>
                  <a:pt x="934461" y="64826"/>
                  <a:pt x="898742" y="52920"/>
                </a:cubicBezTo>
                <a:cubicBezTo>
                  <a:pt x="878264" y="46252"/>
                  <a:pt x="856833" y="35775"/>
                  <a:pt x="835877" y="31965"/>
                </a:cubicBezTo>
                <a:cubicBezTo>
                  <a:pt x="816351" y="28155"/>
                  <a:pt x="794920" y="29107"/>
                  <a:pt x="774917" y="26726"/>
                </a:cubicBezTo>
                <a:cubicBezTo>
                  <a:pt x="750152" y="23392"/>
                  <a:pt x="725864" y="13867"/>
                  <a:pt x="700622" y="17677"/>
                </a:cubicBezTo>
                <a:cubicBezTo>
                  <a:pt x="665856" y="10533"/>
                  <a:pt x="632519" y="-897"/>
                  <a:pt x="595847" y="56"/>
                </a:cubicBezTo>
                <a:cubicBezTo>
                  <a:pt x="564415" y="1008"/>
                  <a:pt x="532982" y="2913"/>
                  <a:pt x="502502" y="11010"/>
                </a:cubicBezTo>
                <a:cubicBezTo>
                  <a:pt x="429160" y="30536"/>
                  <a:pt x="354389" y="34346"/>
                  <a:pt x="292476" y="83876"/>
                </a:cubicBezTo>
                <a:cubicBezTo>
                  <a:pt x="260567" y="109117"/>
                  <a:pt x="222943" y="129120"/>
                  <a:pt x="194368" y="158171"/>
                </a:cubicBezTo>
                <a:cubicBezTo>
                  <a:pt x="172461" y="180555"/>
                  <a:pt x="151506" y="203891"/>
                  <a:pt x="131980" y="228180"/>
                </a:cubicBezTo>
                <a:cubicBezTo>
                  <a:pt x="114359" y="250087"/>
                  <a:pt x="92927" y="267232"/>
                  <a:pt x="79116" y="292474"/>
                </a:cubicBezTo>
                <a:cubicBezTo>
                  <a:pt x="63876" y="320096"/>
                  <a:pt x="47207" y="350576"/>
                  <a:pt x="36730" y="380580"/>
                </a:cubicBezTo>
                <a:cubicBezTo>
                  <a:pt x="15299" y="443921"/>
                  <a:pt x="1011" y="510120"/>
                  <a:pt x="58" y="577271"/>
                </a:cubicBezTo>
                <a:cubicBezTo>
                  <a:pt x="-418" y="612037"/>
                  <a:pt x="1963" y="646327"/>
                  <a:pt x="9107" y="680617"/>
                </a:cubicBezTo>
                <a:cubicBezTo>
                  <a:pt x="20061" y="731576"/>
                  <a:pt x="40063" y="780630"/>
                  <a:pt x="65781" y="825874"/>
                </a:cubicBezTo>
                <a:cubicBezTo>
                  <a:pt x="78640" y="848734"/>
                  <a:pt x="92927" y="870641"/>
                  <a:pt x="108643" y="892072"/>
                </a:cubicBezTo>
                <a:cubicBezTo>
                  <a:pt x="115787" y="902074"/>
                  <a:pt x="123884" y="911599"/>
                  <a:pt x="131504" y="921600"/>
                </a:cubicBezTo>
                <a:cubicBezTo>
                  <a:pt x="155316" y="951604"/>
                  <a:pt x="174842" y="978750"/>
                  <a:pt x="182938" y="1016374"/>
                </a:cubicBezTo>
                <a:cubicBezTo>
                  <a:pt x="192940" y="1061617"/>
                  <a:pt x="202465" y="1106861"/>
                  <a:pt x="207227" y="1153058"/>
                </a:cubicBezTo>
                <a:cubicBezTo>
                  <a:pt x="212942" y="1209255"/>
                  <a:pt x="214371" y="1267358"/>
                  <a:pt x="199131" y="1322603"/>
                </a:cubicBezTo>
                <a:cubicBezTo>
                  <a:pt x="191987" y="1349273"/>
                  <a:pt x="180557" y="1374990"/>
                  <a:pt x="164841" y="1397850"/>
                </a:cubicBezTo>
                <a:cubicBezTo>
                  <a:pt x="156268" y="1410233"/>
                  <a:pt x="146267" y="1421186"/>
                  <a:pt x="135790" y="1431664"/>
                </a:cubicBezTo>
                <a:cubicBezTo>
                  <a:pt x="126741" y="1440236"/>
                  <a:pt x="112930" y="1448809"/>
                  <a:pt x="131504" y="1453571"/>
                </a:cubicBezTo>
                <a:cubicBezTo>
                  <a:pt x="146743" y="1457381"/>
                  <a:pt x="162936" y="1458810"/>
                  <a:pt x="177700" y="1465001"/>
                </a:cubicBezTo>
                <a:cubicBezTo>
                  <a:pt x="191511" y="1476431"/>
                  <a:pt x="193892" y="1476431"/>
                  <a:pt x="209132" y="1465954"/>
                </a:cubicBezTo>
                <a:cubicBezTo>
                  <a:pt x="210561" y="1465001"/>
                  <a:pt x="212942" y="1464049"/>
                  <a:pt x="213895" y="1462620"/>
                </a:cubicBezTo>
                <a:cubicBezTo>
                  <a:pt x="240565" y="1418805"/>
                  <a:pt x="263425" y="1380229"/>
                  <a:pt x="278189" y="1330699"/>
                </a:cubicBezTo>
                <a:cubicBezTo>
                  <a:pt x="287714" y="1299266"/>
                  <a:pt x="295810" y="1266881"/>
                  <a:pt x="301049" y="1234020"/>
                </a:cubicBezTo>
                <a:cubicBezTo>
                  <a:pt x="305811" y="1206874"/>
                  <a:pt x="301525" y="1174489"/>
                  <a:pt x="324385" y="1156391"/>
                </a:cubicBezTo>
                <a:cubicBezTo>
                  <a:pt x="354865" y="1132103"/>
                  <a:pt x="361056" y="1088764"/>
                  <a:pt x="368200" y="1052569"/>
                </a:cubicBezTo>
                <a:cubicBezTo>
                  <a:pt x="374391" y="1022565"/>
                  <a:pt x="363914" y="993990"/>
                  <a:pt x="360104" y="962081"/>
                </a:cubicBezTo>
                <a:cubicBezTo>
                  <a:pt x="353436" y="901121"/>
                  <a:pt x="349150" y="830160"/>
                  <a:pt x="362961" y="770152"/>
                </a:cubicBezTo>
                <a:cubicBezTo>
                  <a:pt x="365342" y="759199"/>
                  <a:pt x="368200" y="748245"/>
                  <a:pt x="373439" y="738720"/>
                </a:cubicBezTo>
                <a:cubicBezTo>
                  <a:pt x="383916" y="721099"/>
                  <a:pt x="414396" y="707764"/>
                  <a:pt x="432494" y="699191"/>
                </a:cubicBezTo>
                <a:cubicBezTo>
                  <a:pt x="455830" y="688237"/>
                  <a:pt x="481071" y="682046"/>
                  <a:pt x="506312" y="681570"/>
                </a:cubicBezTo>
                <a:cubicBezTo>
                  <a:pt x="558700" y="680141"/>
                  <a:pt x="609182" y="702525"/>
                  <a:pt x="643949" y="742054"/>
                </a:cubicBezTo>
                <a:cubicBezTo>
                  <a:pt x="686335" y="790155"/>
                  <a:pt x="709671" y="848257"/>
                  <a:pt x="729674" y="908265"/>
                </a:cubicBezTo>
                <a:cubicBezTo>
                  <a:pt x="732055" y="915409"/>
                  <a:pt x="729674" y="918266"/>
                  <a:pt x="722530" y="918742"/>
                </a:cubicBezTo>
                <a:cubicBezTo>
                  <a:pt x="690145" y="920647"/>
                  <a:pt x="657284" y="921124"/>
                  <a:pt x="624899" y="921600"/>
                </a:cubicBezTo>
                <a:cubicBezTo>
                  <a:pt x="609659" y="922076"/>
                  <a:pt x="556319" y="915885"/>
                  <a:pt x="545841" y="932554"/>
                </a:cubicBezTo>
                <a:cubicBezTo>
                  <a:pt x="535840" y="948270"/>
                  <a:pt x="566320" y="946841"/>
                  <a:pt x="575369" y="946841"/>
                </a:cubicBezTo>
                <a:cubicBezTo>
                  <a:pt x="695860" y="946365"/>
                  <a:pt x="816351" y="946841"/>
                  <a:pt x="936842" y="946841"/>
                </a:cubicBezTo>
                <a:cubicBezTo>
                  <a:pt x="943986" y="946841"/>
                  <a:pt x="951606" y="945412"/>
                  <a:pt x="958750" y="949222"/>
                </a:cubicBezTo>
                <a:cubicBezTo>
                  <a:pt x="943986" y="957795"/>
                  <a:pt x="945415" y="1000657"/>
                  <a:pt x="943510" y="1015421"/>
                </a:cubicBezTo>
                <a:cubicBezTo>
                  <a:pt x="936366" y="1064475"/>
                  <a:pt x="934937" y="1108766"/>
                  <a:pt x="930175" y="1156867"/>
                </a:cubicBezTo>
                <a:cubicBezTo>
                  <a:pt x="929222" y="1167345"/>
                  <a:pt x="923508" y="1170679"/>
                  <a:pt x="913983" y="1170679"/>
                </a:cubicBezTo>
                <a:cubicBezTo>
                  <a:pt x="900171" y="1170679"/>
                  <a:pt x="883979" y="1170203"/>
                  <a:pt x="869691" y="1173536"/>
                </a:cubicBezTo>
                <a:cubicBezTo>
                  <a:pt x="854927" y="1176870"/>
                  <a:pt x="838735" y="1191158"/>
                  <a:pt x="823971" y="1188776"/>
                </a:cubicBezTo>
                <a:cubicBezTo>
                  <a:pt x="776346" y="1180680"/>
                  <a:pt x="728721" y="1172108"/>
                  <a:pt x="680620" y="1164011"/>
                </a:cubicBezTo>
                <a:cubicBezTo>
                  <a:pt x="657284" y="1160201"/>
                  <a:pt x="633947" y="1155915"/>
                  <a:pt x="610611" y="1152105"/>
                </a:cubicBezTo>
                <a:cubicBezTo>
                  <a:pt x="600134" y="1150200"/>
                  <a:pt x="560129" y="1133055"/>
                  <a:pt x="552032" y="1140675"/>
                </a:cubicBezTo>
                <a:cubicBezTo>
                  <a:pt x="535364" y="1155915"/>
                  <a:pt x="625375" y="1180204"/>
                  <a:pt x="633947" y="1182109"/>
                </a:cubicBezTo>
                <a:cubicBezTo>
                  <a:pt x="697289" y="1197349"/>
                  <a:pt x="756344" y="1221161"/>
                  <a:pt x="818256" y="1240211"/>
                </a:cubicBezTo>
                <a:cubicBezTo>
                  <a:pt x="826352" y="1242593"/>
                  <a:pt x="833020" y="1246879"/>
                  <a:pt x="839211" y="1253070"/>
                </a:cubicBezTo>
                <a:cubicBezTo>
                  <a:pt x="853499" y="1257833"/>
                  <a:pt x="865881" y="1276406"/>
                  <a:pt x="876359" y="1286408"/>
                </a:cubicBezTo>
                <a:cubicBezTo>
                  <a:pt x="912077" y="1321174"/>
                  <a:pt x="947796" y="1346891"/>
                  <a:pt x="988754" y="1374990"/>
                </a:cubicBezTo>
                <a:cubicBezTo>
                  <a:pt x="949225" y="1379753"/>
                  <a:pt x="909696" y="1378324"/>
                  <a:pt x="870644" y="1376895"/>
                </a:cubicBezTo>
                <a:cubicBezTo>
                  <a:pt x="838735" y="1375466"/>
                  <a:pt x="804921" y="1375466"/>
                  <a:pt x="781585" y="1400708"/>
                </a:cubicBezTo>
                <a:cubicBezTo>
                  <a:pt x="761106" y="1423091"/>
                  <a:pt x="760154" y="1453571"/>
                  <a:pt x="753486" y="1481194"/>
                </a:cubicBezTo>
                <a:cubicBezTo>
                  <a:pt x="744914" y="1515960"/>
                  <a:pt x="736341" y="1550250"/>
                  <a:pt x="731102" y="1585969"/>
                </a:cubicBezTo>
                <a:cubicBezTo>
                  <a:pt x="725864" y="1626450"/>
                  <a:pt x="723482" y="1666931"/>
                  <a:pt x="724911" y="1707889"/>
                </a:cubicBezTo>
                <a:cubicBezTo>
                  <a:pt x="728245" y="1801710"/>
                  <a:pt x="769679" y="1884101"/>
                  <a:pt x="819209" y="1961730"/>
                </a:cubicBezTo>
                <a:cubicBezTo>
                  <a:pt x="829210" y="1977447"/>
                  <a:pt x="839687" y="1992686"/>
                  <a:pt x="850165" y="2007927"/>
                </a:cubicBezTo>
                <a:cubicBezTo>
                  <a:pt x="857785" y="2018880"/>
                  <a:pt x="863976" y="2026024"/>
                  <a:pt x="867786" y="2005545"/>
                </a:cubicBezTo>
                <a:cubicBezTo>
                  <a:pt x="876359" y="1961254"/>
                  <a:pt x="849212" y="1906485"/>
                  <a:pt x="837306" y="1863623"/>
                </a:cubicBezTo>
                <a:cubicBezTo>
                  <a:pt x="825876" y="1822189"/>
                  <a:pt x="813970" y="1780755"/>
                  <a:pt x="802540" y="1739321"/>
                </a:cubicBezTo>
                <a:cubicBezTo>
                  <a:pt x="792539" y="1703603"/>
                  <a:pt x="799682" y="1662645"/>
                  <a:pt x="805397" y="1626450"/>
                </a:cubicBezTo>
                <a:cubicBezTo>
                  <a:pt x="809684" y="1600256"/>
                  <a:pt x="814922" y="1574063"/>
                  <a:pt x="820161" y="1547869"/>
                </a:cubicBezTo>
                <a:cubicBezTo>
                  <a:pt x="822542" y="1535010"/>
                  <a:pt x="823971" y="1521675"/>
                  <a:pt x="827305" y="1509293"/>
                </a:cubicBezTo>
                <a:cubicBezTo>
                  <a:pt x="829686" y="1501196"/>
                  <a:pt x="834925" y="1494053"/>
                  <a:pt x="836354" y="1485956"/>
                </a:cubicBezTo>
                <a:cubicBezTo>
                  <a:pt x="839211" y="1472621"/>
                  <a:pt x="847784" y="1465478"/>
                  <a:pt x="860166" y="1463096"/>
                </a:cubicBezTo>
                <a:cubicBezTo>
                  <a:pt x="906362" y="1454524"/>
                  <a:pt x="953035" y="1450238"/>
                  <a:pt x="1000184" y="1449761"/>
                </a:cubicBezTo>
                <a:cubicBezTo>
                  <a:pt x="1042570" y="1449285"/>
                  <a:pt x="1091147" y="1446428"/>
                  <a:pt x="1131152" y="1462144"/>
                </a:cubicBezTo>
                <a:cubicBezTo>
                  <a:pt x="1156394" y="1472145"/>
                  <a:pt x="1174015" y="1470240"/>
                  <a:pt x="1189255" y="1442141"/>
                </a:cubicBezTo>
                <a:cubicBezTo>
                  <a:pt x="1196875" y="1430235"/>
                  <a:pt x="1203066" y="1417376"/>
                  <a:pt x="1208781" y="1404994"/>
                </a:cubicBezTo>
                <a:cubicBezTo>
                  <a:pt x="1238785" y="1342129"/>
                  <a:pt x="1279266" y="1282121"/>
                  <a:pt x="1301650" y="1216399"/>
                </a:cubicBezTo>
                <a:cubicBezTo>
                  <a:pt x="1323081" y="1152581"/>
                  <a:pt x="1335464" y="1083049"/>
                  <a:pt x="1325939" y="1015897"/>
                </a:cubicBezTo>
                <a:cubicBezTo>
                  <a:pt x="1324034" y="1002562"/>
                  <a:pt x="1322129" y="988275"/>
                  <a:pt x="1317843" y="975416"/>
                </a:cubicBezTo>
                <a:cubicBezTo>
                  <a:pt x="1321176" y="972559"/>
                  <a:pt x="1320700" y="971130"/>
                  <a:pt x="1320224" y="970177"/>
                </a:cubicBezTo>
                <a:close/>
                <a:moveTo>
                  <a:pt x="398680" y="447255"/>
                </a:moveTo>
                <a:cubicBezTo>
                  <a:pt x="411062" y="447255"/>
                  <a:pt x="423445" y="447255"/>
                  <a:pt x="435827" y="449160"/>
                </a:cubicBezTo>
                <a:cubicBezTo>
                  <a:pt x="403919" y="475354"/>
                  <a:pt x="370581" y="498214"/>
                  <a:pt x="330100" y="509167"/>
                </a:cubicBezTo>
                <a:cubicBezTo>
                  <a:pt x="305811" y="516787"/>
                  <a:pt x="281046" y="516311"/>
                  <a:pt x="254376" y="512025"/>
                </a:cubicBezTo>
                <a:cubicBezTo>
                  <a:pt x="290571" y="492022"/>
                  <a:pt x="292000" y="458685"/>
                  <a:pt x="290571" y="423442"/>
                </a:cubicBezTo>
                <a:cubicBezTo>
                  <a:pt x="281046" y="423442"/>
                  <a:pt x="273902" y="431062"/>
                  <a:pt x="266759" y="436777"/>
                </a:cubicBezTo>
                <a:cubicBezTo>
                  <a:pt x="245804" y="454399"/>
                  <a:pt x="225325" y="472496"/>
                  <a:pt x="204846" y="490594"/>
                </a:cubicBezTo>
                <a:cubicBezTo>
                  <a:pt x="192940" y="500595"/>
                  <a:pt x="181510" y="511549"/>
                  <a:pt x="166270" y="516787"/>
                </a:cubicBezTo>
                <a:cubicBezTo>
                  <a:pt x="229611" y="432491"/>
                  <a:pt x="301049" y="358672"/>
                  <a:pt x="399632" y="316762"/>
                </a:cubicBezTo>
                <a:cubicBezTo>
                  <a:pt x="400585" y="317715"/>
                  <a:pt x="401537" y="318667"/>
                  <a:pt x="402490" y="319620"/>
                </a:cubicBezTo>
                <a:cubicBezTo>
                  <a:pt x="392012" y="334384"/>
                  <a:pt x="382011" y="349147"/>
                  <a:pt x="371534" y="363911"/>
                </a:cubicBezTo>
                <a:cubicBezTo>
                  <a:pt x="369629" y="366292"/>
                  <a:pt x="366295" y="369150"/>
                  <a:pt x="368200" y="372484"/>
                </a:cubicBezTo>
                <a:cubicBezTo>
                  <a:pt x="370105" y="375817"/>
                  <a:pt x="374391" y="374389"/>
                  <a:pt x="377249" y="373912"/>
                </a:cubicBezTo>
                <a:cubicBezTo>
                  <a:pt x="399632" y="370102"/>
                  <a:pt x="422016" y="366292"/>
                  <a:pt x="444400" y="362482"/>
                </a:cubicBezTo>
                <a:cubicBezTo>
                  <a:pt x="448210" y="362006"/>
                  <a:pt x="452496" y="361530"/>
                  <a:pt x="457259" y="362006"/>
                </a:cubicBezTo>
                <a:cubicBezTo>
                  <a:pt x="432970" y="375817"/>
                  <a:pt x="414872" y="395344"/>
                  <a:pt x="397727" y="416775"/>
                </a:cubicBezTo>
                <a:cubicBezTo>
                  <a:pt x="397727" y="416775"/>
                  <a:pt x="397727" y="416775"/>
                  <a:pt x="397727" y="416775"/>
                </a:cubicBezTo>
                <a:cubicBezTo>
                  <a:pt x="394870" y="422014"/>
                  <a:pt x="392489" y="426776"/>
                  <a:pt x="389631" y="432015"/>
                </a:cubicBezTo>
                <a:cubicBezTo>
                  <a:pt x="382487" y="445826"/>
                  <a:pt x="383440" y="447255"/>
                  <a:pt x="398680" y="447255"/>
                </a:cubicBezTo>
                <a:close/>
                <a:moveTo>
                  <a:pt x="960655" y="859211"/>
                </a:moveTo>
                <a:cubicBezTo>
                  <a:pt x="955416" y="859211"/>
                  <a:pt x="949701" y="858735"/>
                  <a:pt x="944939" y="861116"/>
                </a:cubicBezTo>
                <a:cubicBezTo>
                  <a:pt x="949701" y="866355"/>
                  <a:pt x="951130" y="873022"/>
                  <a:pt x="952083" y="879214"/>
                </a:cubicBezTo>
                <a:cubicBezTo>
                  <a:pt x="954940" y="895882"/>
                  <a:pt x="948749" y="905407"/>
                  <a:pt x="931604" y="906360"/>
                </a:cubicBezTo>
                <a:cubicBezTo>
                  <a:pt x="879216" y="909694"/>
                  <a:pt x="826352" y="909217"/>
                  <a:pt x="773965" y="907789"/>
                </a:cubicBezTo>
                <a:cubicBezTo>
                  <a:pt x="764916" y="907789"/>
                  <a:pt x="765392" y="901597"/>
                  <a:pt x="765869" y="895882"/>
                </a:cubicBezTo>
                <a:cubicBezTo>
                  <a:pt x="768250" y="875880"/>
                  <a:pt x="771107" y="855877"/>
                  <a:pt x="773489" y="835399"/>
                </a:cubicBezTo>
                <a:cubicBezTo>
                  <a:pt x="773489" y="835399"/>
                  <a:pt x="773489" y="835399"/>
                  <a:pt x="773489" y="835399"/>
                </a:cubicBezTo>
                <a:cubicBezTo>
                  <a:pt x="773965" y="832541"/>
                  <a:pt x="774441" y="830160"/>
                  <a:pt x="774917" y="827302"/>
                </a:cubicBezTo>
                <a:cubicBezTo>
                  <a:pt x="775870" y="794917"/>
                  <a:pt x="781585" y="762532"/>
                  <a:pt x="785871" y="730624"/>
                </a:cubicBezTo>
                <a:cubicBezTo>
                  <a:pt x="789681" y="708716"/>
                  <a:pt x="786824" y="684904"/>
                  <a:pt x="803016" y="665854"/>
                </a:cubicBezTo>
                <a:cubicBezTo>
                  <a:pt x="810160" y="654900"/>
                  <a:pt x="821590" y="651090"/>
                  <a:pt x="832544" y="645375"/>
                </a:cubicBezTo>
                <a:cubicBezTo>
                  <a:pt x="894933" y="610609"/>
                  <a:pt x="959702" y="579176"/>
                  <a:pt x="1023044" y="546315"/>
                </a:cubicBezTo>
                <a:cubicBezTo>
                  <a:pt x="1026377" y="544410"/>
                  <a:pt x="1030664" y="541076"/>
                  <a:pt x="1033997" y="545839"/>
                </a:cubicBezTo>
                <a:cubicBezTo>
                  <a:pt x="1037331" y="550125"/>
                  <a:pt x="1033045" y="553459"/>
                  <a:pt x="1030664" y="556792"/>
                </a:cubicBezTo>
                <a:cubicBezTo>
                  <a:pt x="987801" y="610609"/>
                  <a:pt x="945415" y="664425"/>
                  <a:pt x="902552" y="718241"/>
                </a:cubicBezTo>
                <a:cubicBezTo>
                  <a:pt x="900647" y="723956"/>
                  <a:pt x="905410" y="726814"/>
                  <a:pt x="907315" y="731100"/>
                </a:cubicBezTo>
                <a:cubicBezTo>
                  <a:pt x="907315" y="731100"/>
                  <a:pt x="907315" y="731100"/>
                  <a:pt x="907315" y="731100"/>
                </a:cubicBezTo>
                <a:cubicBezTo>
                  <a:pt x="933985" y="718717"/>
                  <a:pt x="957797" y="701096"/>
                  <a:pt x="983039" y="686809"/>
                </a:cubicBezTo>
                <a:cubicBezTo>
                  <a:pt x="994469" y="680141"/>
                  <a:pt x="1005899" y="673474"/>
                  <a:pt x="1016852" y="666330"/>
                </a:cubicBezTo>
                <a:cubicBezTo>
                  <a:pt x="1018758" y="666330"/>
                  <a:pt x="1020662" y="665377"/>
                  <a:pt x="1022567" y="664425"/>
                </a:cubicBezTo>
                <a:cubicBezTo>
                  <a:pt x="1020662" y="664901"/>
                  <a:pt x="1018758" y="665377"/>
                  <a:pt x="1016852" y="666330"/>
                </a:cubicBezTo>
                <a:cubicBezTo>
                  <a:pt x="1028283" y="659662"/>
                  <a:pt x="1039712" y="652519"/>
                  <a:pt x="1051143" y="645851"/>
                </a:cubicBezTo>
                <a:cubicBezTo>
                  <a:pt x="1082099" y="626801"/>
                  <a:pt x="1112579" y="608227"/>
                  <a:pt x="1143535" y="589177"/>
                </a:cubicBezTo>
                <a:cubicBezTo>
                  <a:pt x="1148297" y="586320"/>
                  <a:pt x="1153060" y="582986"/>
                  <a:pt x="1158299" y="580129"/>
                </a:cubicBezTo>
                <a:cubicBezTo>
                  <a:pt x="1179254" y="567746"/>
                  <a:pt x="1176872" y="565841"/>
                  <a:pt x="1186397" y="590130"/>
                </a:cubicBezTo>
                <a:cubicBezTo>
                  <a:pt x="1204019" y="634897"/>
                  <a:pt x="1207829" y="680617"/>
                  <a:pt x="1197827" y="727766"/>
                </a:cubicBezTo>
                <a:cubicBezTo>
                  <a:pt x="1195922" y="741577"/>
                  <a:pt x="1193541" y="755389"/>
                  <a:pt x="1188779" y="768247"/>
                </a:cubicBezTo>
                <a:cubicBezTo>
                  <a:pt x="1188779" y="768247"/>
                  <a:pt x="1188779" y="768247"/>
                  <a:pt x="1188779" y="768247"/>
                </a:cubicBezTo>
                <a:cubicBezTo>
                  <a:pt x="1184493" y="795394"/>
                  <a:pt x="1177349" y="822540"/>
                  <a:pt x="1176872" y="850162"/>
                </a:cubicBezTo>
                <a:cubicBezTo>
                  <a:pt x="1176872" y="859211"/>
                  <a:pt x="1169729" y="858735"/>
                  <a:pt x="1163537" y="858735"/>
                </a:cubicBezTo>
                <a:cubicBezTo>
                  <a:pt x="1134010" y="858735"/>
                  <a:pt x="1104006" y="858735"/>
                  <a:pt x="1074479" y="858735"/>
                </a:cubicBezTo>
                <a:cubicBezTo>
                  <a:pt x="1036855" y="859211"/>
                  <a:pt x="998755" y="859211"/>
                  <a:pt x="960655" y="859211"/>
                </a:cubicBezTo>
                <a:close/>
                <a:moveTo>
                  <a:pt x="1281171" y="1123054"/>
                </a:moveTo>
                <a:cubicBezTo>
                  <a:pt x="1280695" y="1129245"/>
                  <a:pt x="1279266" y="1135436"/>
                  <a:pt x="1278314" y="1141151"/>
                </a:cubicBezTo>
                <a:cubicBezTo>
                  <a:pt x="1278314" y="1141151"/>
                  <a:pt x="1278314" y="1141151"/>
                  <a:pt x="1278314" y="1141151"/>
                </a:cubicBezTo>
                <a:cubicBezTo>
                  <a:pt x="1278314" y="1144485"/>
                  <a:pt x="1278314" y="1147819"/>
                  <a:pt x="1277837" y="1151153"/>
                </a:cubicBezTo>
                <a:cubicBezTo>
                  <a:pt x="1273075" y="1180680"/>
                  <a:pt x="1257835" y="1191634"/>
                  <a:pt x="1230212" y="1181633"/>
                </a:cubicBezTo>
                <a:cubicBezTo>
                  <a:pt x="1201161" y="1171155"/>
                  <a:pt x="1171158" y="1165916"/>
                  <a:pt x="1142106" y="1157820"/>
                </a:cubicBezTo>
                <a:cubicBezTo>
                  <a:pt x="1122104" y="1154486"/>
                  <a:pt x="1102101" y="1150676"/>
                  <a:pt x="1082099" y="1147342"/>
                </a:cubicBezTo>
                <a:cubicBezTo>
                  <a:pt x="1076860" y="1146390"/>
                  <a:pt x="1071621" y="1145438"/>
                  <a:pt x="1067811" y="1150676"/>
                </a:cubicBezTo>
                <a:cubicBezTo>
                  <a:pt x="1068764" y="1161154"/>
                  <a:pt x="1078765" y="1159249"/>
                  <a:pt x="1084480" y="1163535"/>
                </a:cubicBezTo>
                <a:lnTo>
                  <a:pt x="1084480" y="1163535"/>
                </a:lnTo>
                <a:cubicBezTo>
                  <a:pt x="1108769" y="1172108"/>
                  <a:pt x="1133058" y="1180204"/>
                  <a:pt x="1156870" y="1190205"/>
                </a:cubicBezTo>
                <a:lnTo>
                  <a:pt x="1156870" y="1190205"/>
                </a:lnTo>
                <a:cubicBezTo>
                  <a:pt x="1164014" y="1191634"/>
                  <a:pt x="1170681" y="1194015"/>
                  <a:pt x="1176872" y="1197349"/>
                </a:cubicBezTo>
                <a:lnTo>
                  <a:pt x="1176872" y="1197349"/>
                </a:lnTo>
                <a:cubicBezTo>
                  <a:pt x="1201161" y="1205921"/>
                  <a:pt x="1225926" y="1214970"/>
                  <a:pt x="1250215" y="1223543"/>
                </a:cubicBezTo>
                <a:cubicBezTo>
                  <a:pt x="1257835" y="1226400"/>
                  <a:pt x="1259740" y="1229734"/>
                  <a:pt x="1255930" y="1237354"/>
                </a:cubicBezTo>
                <a:cubicBezTo>
                  <a:pt x="1247834" y="1251165"/>
                  <a:pt x="1240214" y="1265453"/>
                  <a:pt x="1232594" y="1279740"/>
                </a:cubicBezTo>
                <a:cubicBezTo>
                  <a:pt x="1232594" y="1279740"/>
                  <a:pt x="1232594" y="1279740"/>
                  <a:pt x="1232594" y="1279740"/>
                </a:cubicBezTo>
                <a:cubicBezTo>
                  <a:pt x="1229736" y="1286884"/>
                  <a:pt x="1226403" y="1294028"/>
                  <a:pt x="1221640" y="1300219"/>
                </a:cubicBezTo>
                <a:cubicBezTo>
                  <a:pt x="1221640" y="1300219"/>
                  <a:pt x="1221640" y="1300219"/>
                  <a:pt x="1221640" y="1300219"/>
                </a:cubicBezTo>
                <a:cubicBezTo>
                  <a:pt x="1209258" y="1328318"/>
                  <a:pt x="1194018" y="1354988"/>
                  <a:pt x="1178777" y="1381181"/>
                </a:cubicBezTo>
                <a:cubicBezTo>
                  <a:pt x="1166395" y="1402613"/>
                  <a:pt x="1146869" y="1406899"/>
                  <a:pt x="1124485" y="1392611"/>
                </a:cubicBezTo>
                <a:cubicBezTo>
                  <a:pt x="1090671" y="1371656"/>
                  <a:pt x="1057810" y="1349273"/>
                  <a:pt x="1024472" y="1327841"/>
                </a:cubicBezTo>
                <a:cubicBezTo>
                  <a:pt x="1024472" y="1327841"/>
                  <a:pt x="1024472" y="1327841"/>
                  <a:pt x="1024472" y="1327841"/>
                </a:cubicBezTo>
                <a:cubicBezTo>
                  <a:pt x="988277" y="1304029"/>
                  <a:pt x="951606" y="1280693"/>
                  <a:pt x="915411" y="1256404"/>
                </a:cubicBezTo>
                <a:cubicBezTo>
                  <a:pt x="904458" y="1249260"/>
                  <a:pt x="902552" y="1236401"/>
                  <a:pt x="899219" y="1224971"/>
                </a:cubicBezTo>
                <a:cubicBezTo>
                  <a:pt x="897314" y="1219256"/>
                  <a:pt x="903029" y="1219733"/>
                  <a:pt x="906362" y="1219733"/>
                </a:cubicBezTo>
                <a:cubicBezTo>
                  <a:pt x="920650" y="1220209"/>
                  <a:pt x="935414" y="1221638"/>
                  <a:pt x="949701" y="1222590"/>
                </a:cubicBezTo>
                <a:cubicBezTo>
                  <a:pt x="968275" y="1221638"/>
                  <a:pt x="968275" y="1221638"/>
                  <a:pt x="971609" y="1202588"/>
                </a:cubicBezTo>
                <a:cubicBezTo>
                  <a:pt x="972561" y="1197349"/>
                  <a:pt x="973514" y="1192110"/>
                  <a:pt x="974466" y="1186871"/>
                </a:cubicBezTo>
                <a:cubicBezTo>
                  <a:pt x="974466" y="1186871"/>
                  <a:pt x="974466" y="1186871"/>
                  <a:pt x="974466" y="1186871"/>
                </a:cubicBezTo>
                <a:cubicBezTo>
                  <a:pt x="974942" y="1182109"/>
                  <a:pt x="974942" y="1177346"/>
                  <a:pt x="975419" y="1173060"/>
                </a:cubicBezTo>
                <a:cubicBezTo>
                  <a:pt x="975895" y="1170203"/>
                  <a:pt x="976371" y="1167821"/>
                  <a:pt x="976847" y="1164964"/>
                </a:cubicBezTo>
                <a:cubicBezTo>
                  <a:pt x="976847" y="1164964"/>
                  <a:pt x="976847" y="1164964"/>
                  <a:pt x="976847" y="1164964"/>
                </a:cubicBezTo>
                <a:cubicBezTo>
                  <a:pt x="977800" y="1154486"/>
                  <a:pt x="979229" y="1144009"/>
                  <a:pt x="980181" y="1133531"/>
                </a:cubicBezTo>
                <a:lnTo>
                  <a:pt x="980181" y="1133531"/>
                </a:lnTo>
                <a:cubicBezTo>
                  <a:pt x="986849" y="1074476"/>
                  <a:pt x="993516" y="1014945"/>
                  <a:pt x="1000184" y="955890"/>
                </a:cubicBezTo>
                <a:cubicBezTo>
                  <a:pt x="1000660" y="949699"/>
                  <a:pt x="1002089" y="943507"/>
                  <a:pt x="1003517" y="937792"/>
                </a:cubicBezTo>
                <a:cubicBezTo>
                  <a:pt x="1007804" y="921600"/>
                  <a:pt x="1017805" y="913504"/>
                  <a:pt x="1034474" y="912075"/>
                </a:cubicBezTo>
                <a:cubicBezTo>
                  <a:pt x="1088766" y="907789"/>
                  <a:pt x="1143535" y="903979"/>
                  <a:pt x="1197827" y="902550"/>
                </a:cubicBezTo>
                <a:cubicBezTo>
                  <a:pt x="1209258" y="902074"/>
                  <a:pt x="1220211" y="903026"/>
                  <a:pt x="1230689" y="907789"/>
                </a:cubicBezTo>
                <a:cubicBezTo>
                  <a:pt x="1244500" y="913980"/>
                  <a:pt x="1253072" y="923981"/>
                  <a:pt x="1256883" y="938745"/>
                </a:cubicBezTo>
                <a:cubicBezTo>
                  <a:pt x="1265931" y="973987"/>
                  <a:pt x="1271170" y="1010182"/>
                  <a:pt x="1277837" y="1045901"/>
                </a:cubicBezTo>
                <a:cubicBezTo>
                  <a:pt x="1279743" y="1055902"/>
                  <a:pt x="1276409" y="1059236"/>
                  <a:pt x="1266408" y="1059236"/>
                </a:cubicBezTo>
                <a:cubicBezTo>
                  <a:pt x="1242595" y="1058760"/>
                  <a:pt x="1219259" y="1058760"/>
                  <a:pt x="1195446" y="1058760"/>
                </a:cubicBezTo>
                <a:lnTo>
                  <a:pt x="1195446" y="1058760"/>
                </a:lnTo>
                <a:cubicBezTo>
                  <a:pt x="1188779" y="1058760"/>
                  <a:pt x="1182587" y="1058760"/>
                  <a:pt x="1175920" y="1058760"/>
                </a:cubicBezTo>
                <a:cubicBezTo>
                  <a:pt x="1175920" y="1058760"/>
                  <a:pt x="1175920" y="1058760"/>
                  <a:pt x="1175920" y="1058760"/>
                </a:cubicBezTo>
                <a:cubicBezTo>
                  <a:pt x="1146869" y="1058760"/>
                  <a:pt x="1117341" y="1059236"/>
                  <a:pt x="1088290" y="1059236"/>
                </a:cubicBezTo>
                <a:cubicBezTo>
                  <a:pt x="1083051" y="1059236"/>
                  <a:pt x="1075908" y="1057331"/>
                  <a:pt x="1075431" y="1066380"/>
                </a:cubicBezTo>
                <a:cubicBezTo>
                  <a:pt x="1075431" y="1074476"/>
                  <a:pt x="1081622" y="1073524"/>
                  <a:pt x="1086861" y="1074476"/>
                </a:cubicBezTo>
                <a:cubicBezTo>
                  <a:pt x="1096862" y="1076381"/>
                  <a:pt x="1107340" y="1075429"/>
                  <a:pt x="1117341" y="1077810"/>
                </a:cubicBezTo>
                <a:cubicBezTo>
                  <a:pt x="1118294" y="1077810"/>
                  <a:pt x="1119722" y="1078286"/>
                  <a:pt x="1121151" y="1078763"/>
                </a:cubicBezTo>
                <a:cubicBezTo>
                  <a:pt x="1144964" y="1080667"/>
                  <a:pt x="1168776" y="1082096"/>
                  <a:pt x="1193065" y="1084001"/>
                </a:cubicBezTo>
                <a:cubicBezTo>
                  <a:pt x="1211639" y="1084954"/>
                  <a:pt x="1230212" y="1085430"/>
                  <a:pt x="1248786" y="1086383"/>
                </a:cubicBezTo>
                <a:cubicBezTo>
                  <a:pt x="1273551" y="1087811"/>
                  <a:pt x="1282600" y="1098289"/>
                  <a:pt x="1281171" y="1123054"/>
                </a:cubicBezTo>
                <a:close/>
              </a:path>
            </a:pathLst>
          </a:custGeom>
          <a:solidFill>
            <a:schemeClr val="bg1"/>
          </a:solidFill>
          <a:ln w="4755" cap="flat">
            <a:noFill/>
            <a:prstDash val="solid"/>
            <a:miter/>
          </a:ln>
        </p:spPr>
        <p:txBody>
          <a:bodyPr rtlCol="0" anchor="ctr"/>
          <a:lstStyle/>
          <a:p>
            <a:endParaRPr lang="en-US"/>
          </a:p>
        </p:txBody>
      </p:sp>
      <p:sp>
        <p:nvSpPr>
          <p:cNvPr id="11" name="Rectangle 10">
            <a:extLst>
              <a:ext uri="{FF2B5EF4-FFF2-40B4-BE49-F238E27FC236}">
                <a16:creationId xmlns:a16="http://schemas.microsoft.com/office/drawing/2014/main" id="{CBD5CA0B-716D-4956-B786-D1CD58AAF889}"/>
              </a:ext>
            </a:extLst>
          </p:cNvPr>
          <p:cNvSpPr/>
          <p:nvPr/>
        </p:nvSpPr>
        <p:spPr>
          <a:xfrm>
            <a:off x="3666625" y="352005"/>
            <a:ext cx="4812079" cy="646331"/>
          </a:xfrm>
          <a:prstGeom prst="rect">
            <a:avLst/>
          </a:prstGeom>
          <a:solidFill>
            <a:schemeClr val="accent3"/>
          </a:solidFill>
        </p:spPr>
        <p:txBody>
          <a:bodyPr wrap="square">
            <a:spAutoFit/>
          </a:bodyPr>
          <a:lstStyle/>
          <a:p>
            <a:pPr algn="ctr"/>
            <a:r>
              <a:rPr lang="en-US" altLang="ko-KR" sz="3600" b="1" spc="300">
                <a:solidFill>
                  <a:schemeClr val="bg1"/>
                </a:solidFill>
              </a:rPr>
              <a:t>THANK YOU</a:t>
            </a:r>
            <a:endParaRPr lang="ko-KR" altLang="en-US" sz="3600" b="1" spc="300">
              <a:solidFill>
                <a:schemeClr val="bg1"/>
              </a:solidFill>
            </a:endParaRPr>
          </a:p>
        </p:txBody>
      </p:sp>
      <p:sp>
        <p:nvSpPr>
          <p:cNvPr id="12" name="TextBox 11">
            <a:extLst>
              <a:ext uri="{FF2B5EF4-FFF2-40B4-BE49-F238E27FC236}">
                <a16:creationId xmlns:a16="http://schemas.microsoft.com/office/drawing/2014/main" id="{B428885B-2B65-4DD8-B249-D957197C56F0}"/>
              </a:ext>
            </a:extLst>
          </p:cNvPr>
          <p:cNvSpPr txBox="1"/>
          <p:nvPr/>
        </p:nvSpPr>
        <p:spPr>
          <a:xfrm>
            <a:off x="4651024" y="4179613"/>
            <a:ext cx="2953448" cy="535531"/>
          </a:xfrm>
          <a:prstGeom prst="rect">
            <a:avLst/>
          </a:prstGeom>
          <a:noFill/>
        </p:spPr>
        <p:txBody>
          <a:bodyPr wrap="square" rtlCol="0">
            <a:spAutoFit/>
          </a:bodyPr>
          <a:lstStyle/>
          <a:p>
            <a:pPr algn="ctr">
              <a:lnSpc>
                <a:spcPct val="80000"/>
              </a:lnSpc>
            </a:pPr>
            <a:r>
              <a:rPr lang="en-US" altLang="ko-KR" sz="3600">
                <a:solidFill>
                  <a:schemeClr val="bg1"/>
                </a:solidFill>
                <a:cs typeface="Arial" pitchFamily="34" charset="0"/>
              </a:rPr>
              <a:t>Stay Safe</a:t>
            </a:r>
          </a:p>
        </p:txBody>
      </p:sp>
      <p:sp>
        <p:nvSpPr>
          <p:cNvPr id="150" name="Freeform: Shape 149">
            <a:extLst>
              <a:ext uri="{FF2B5EF4-FFF2-40B4-BE49-F238E27FC236}">
                <a16:creationId xmlns:a16="http://schemas.microsoft.com/office/drawing/2014/main" id="{1D197680-0D32-4672-B034-5BCBEDEAC980}"/>
              </a:ext>
            </a:extLst>
          </p:cNvPr>
          <p:cNvSpPr/>
          <p:nvPr/>
        </p:nvSpPr>
        <p:spPr>
          <a:xfrm>
            <a:off x="6445910" y="2204187"/>
            <a:ext cx="425996" cy="41461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9776082-CC94-4B64-8832-490F5054FA35}"/>
              </a:ext>
            </a:extLst>
          </p:cNvPr>
          <p:cNvSpPr/>
          <p:nvPr/>
        </p:nvSpPr>
        <p:spPr>
          <a:xfrm>
            <a:off x="5196731" y="3208147"/>
            <a:ext cx="425996" cy="414612"/>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17D56E4-8041-4189-AE7A-911EBE384526}"/>
              </a:ext>
            </a:extLst>
          </p:cNvPr>
          <p:cNvSpPr/>
          <p:nvPr/>
        </p:nvSpPr>
        <p:spPr>
          <a:xfrm>
            <a:off x="5851937" y="2041949"/>
            <a:ext cx="272989" cy="26569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E64694E-5DEA-46CB-90C2-EA59C9254E16}"/>
              </a:ext>
            </a:extLst>
          </p:cNvPr>
          <p:cNvSpPr/>
          <p:nvPr/>
        </p:nvSpPr>
        <p:spPr>
          <a:xfrm>
            <a:off x="6629614" y="3825048"/>
            <a:ext cx="272989" cy="265694"/>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bg1"/>
          </a:solidFill>
          <a:ln w="9525" cap="flat">
            <a:noFill/>
            <a:prstDash val="solid"/>
            <a:miter/>
          </a:ln>
        </p:spPr>
        <p:txBody>
          <a:bodyPr rtlCol="0" anchor="ctr"/>
          <a:lstStyle/>
          <a:p>
            <a:endParaRPr lang="en-US"/>
          </a:p>
        </p:txBody>
      </p:sp>
      <p:sp>
        <p:nvSpPr>
          <p:cNvPr id="15" name="TextBox 14">
            <a:extLst>
              <a:ext uri="{FF2B5EF4-FFF2-40B4-BE49-F238E27FC236}">
                <a16:creationId xmlns:a16="http://schemas.microsoft.com/office/drawing/2014/main" id="{787CEEB9-4D22-4234-BF87-EA42925AC6F0}"/>
              </a:ext>
            </a:extLst>
          </p:cNvPr>
          <p:cNvSpPr txBox="1"/>
          <p:nvPr/>
        </p:nvSpPr>
        <p:spPr>
          <a:xfrm>
            <a:off x="4651024" y="5767878"/>
            <a:ext cx="2953448" cy="535531"/>
          </a:xfrm>
          <a:prstGeom prst="rect">
            <a:avLst/>
          </a:prstGeom>
          <a:noFill/>
        </p:spPr>
        <p:txBody>
          <a:bodyPr wrap="square" rtlCol="0" anchor="t">
            <a:spAutoFit/>
          </a:bodyPr>
          <a:lstStyle/>
          <a:p>
            <a:pPr algn="ctr">
              <a:lnSpc>
                <a:spcPct val="80000"/>
              </a:lnSpc>
            </a:pPr>
            <a:r>
              <a:rPr lang="en-US" altLang="ko-KR" sz="3600">
                <a:solidFill>
                  <a:schemeClr val="bg1"/>
                </a:solidFill>
                <a:cs typeface="Arial"/>
              </a:rPr>
              <a:t>Questions?</a:t>
            </a:r>
          </a:p>
        </p:txBody>
      </p:sp>
    </p:spTree>
    <p:extLst>
      <p:ext uri="{BB962C8B-B14F-4D97-AF65-F5344CB8AC3E}">
        <p14:creationId xmlns:p14="http://schemas.microsoft.com/office/powerpoint/2010/main" val="1693104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1C5EDEAD-69EC-4EC2-9DD4-23714C1D95DC}"/>
              </a:ext>
            </a:extLst>
          </p:cNvPr>
          <p:cNvSpPr txBox="1"/>
          <p:nvPr/>
        </p:nvSpPr>
        <p:spPr>
          <a:xfrm>
            <a:off x="2437329" y="1918337"/>
            <a:ext cx="6618956" cy="3631763"/>
          </a:xfrm>
          <a:prstGeom prst="rect">
            <a:avLst/>
          </a:prstGeom>
          <a:noFill/>
        </p:spPr>
        <p:txBody>
          <a:bodyPr wrap="square" rtlCol="0" anchor="t">
            <a:spAutoFit/>
          </a:bodyPr>
          <a:lstStyle/>
          <a:p>
            <a:r>
              <a:rPr lang="en-US" altLang="ko-KR" b="1">
                <a:solidFill>
                  <a:schemeClr val="bg1"/>
                </a:solidFill>
                <a:cs typeface="Arial"/>
              </a:rPr>
              <a:t>We were curious to see: </a:t>
            </a:r>
            <a:endParaRPr lang="en-US" altLang="ko-KR" b="1">
              <a:solidFill>
                <a:schemeClr val="bg1"/>
              </a:solidFill>
              <a:cs typeface="Arial" pitchFamily="34" charset="0"/>
            </a:endParaRPr>
          </a:p>
          <a:p>
            <a:pPr marL="285750" indent="-285750">
              <a:buFont typeface="Arial" panose="020B0604020202020204" pitchFamily="34" charset="0"/>
              <a:buChar char="•"/>
            </a:pPr>
            <a:r>
              <a:rPr lang="en-US" altLang="ko-KR" b="1">
                <a:solidFill>
                  <a:schemeClr val="bg1"/>
                </a:solidFill>
                <a:cs typeface="Arial"/>
              </a:rPr>
              <a:t>What are the various types of data available during a state-of-emergency like the COVID-19 global pandemic? </a:t>
            </a:r>
            <a:endParaRPr lang="en-US" altLang="ko-KR" b="1">
              <a:solidFill>
                <a:schemeClr val="bg1"/>
              </a:solidFill>
              <a:cs typeface="Arial" pitchFamily="34" charset="0"/>
            </a:endParaRPr>
          </a:p>
          <a:p>
            <a:pPr marL="285750" indent="-285750">
              <a:buFont typeface="Arial" panose="020B0604020202020204" pitchFamily="34" charset="0"/>
              <a:buChar char="•"/>
            </a:pPr>
            <a:r>
              <a:rPr lang="en-US" altLang="ko-KR" b="1">
                <a:solidFill>
                  <a:schemeClr val="bg1"/>
                </a:solidFill>
                <a:cs typeface="Arial"/>
              </a:rPr>
              <a:t>What insights can we derive?</a:t>
            </a:r>
          </a:p>
          <a:p>
            <a:endParaRPr lang="en-US" altLang="ko-KR" b="1">
              <a:solidFill>
                <a:schemeClr val="bg1"/>
              </a:solidFill>
              <a:cs typeface="Arial" pitchFamily="34" charset="0"/>
            </a:endParaRPr>
          </a:p>
          <a:p>
            <a:r>
              <a:rPr lang="en-US" altLang="ko-KR" b="1">
                <a:solidFill>
                  <a:schemeClr val="bg1"/>
                </a:solidFill>
                <a:cs typeface="Arial"/>
              </a:rPr>
              <a:t>Understanding the complexity of working with data during such a tumultuous time is important to get a sense of the type of data available and: </a:t>
            </a:r>
            <a:endParaRPr lang="en-US" altLang="ko-KR" b="1">
              <a:solidFill>
                <a:schemeClr val="bg1"/>
              </a:solidFill>
              <a:cs typeface="Arial" pitchFamily="34" charset="0"/>
            </a:endParaRPr>
          </a:p>
          <a:p>
            <a:pPr marL="285750" indent="-285750">
              <a:buFont typeface="Arial" panose="020B0604020202020204" pitchFamily="34" charset="0"/>
              <a:buChar char="•"/>
            </a:pPr>
            <a:r>
              <a:rPr lang="en-US" altLang="ko-KR" b="1">
                <a:solidFill>
                  <a:schemeClr val="bg1"/>
                </a:solidFill>
                <a:cs typeface="Arial"/>
              </a:rPr>
              <a:t>Get a better understanding of the types of databases that would be best suited for short-term emergencies. </a:t>
            </a:r>
            <a:endParaRPr lang="en-US" altLang="ko-KR" b="1">
              <a:solidFill>
                <a:schemeClr val="bg1"/>
              </a:solidFill>
              <a:cs typeface="Arial" pitchFamily="34" charset="0"/>
            </a:endParaRPr>
          </a:p>
          <a:p>
            <a:endParaRPr lang="en-US" altLang="ko-KR" b="1">
              <a:solidFill>
                <a:schemeClr val="bg1"/>
              </a:solidFill>
              <a:cs typeface="Arial" pitchFamily="34" charset="0"/>
            </a:endParaRPr>
          </a:p>
          <a:p>
            <a:endParaRPr lang="en-US" altLang="ko-KR" b="1">
              <a:solidFill>
                <a:schemeClr val="bg1"/>
              </a:solidFill>
              <a:cs typeface="Arial" pitchFamily="34" charset="0"/>
            </a:endParaRPr>
          </a:p>
          <a:p>
            <a:endParaRPr lang="ko-KR" altLang="en-US" sz="1400" b="1">
              <a:solidFill>
                <a:schemeClr val="bg1"/>
              </a:solidFill>
              <a:cs typeface="Arial" pitchFamily="34" charset="0"/>
            </a:endParaRPr>
          </a:p>
        </p:txBody>
      </p:sp>
      <p:sp>
        <p:nvSpPr>
          <p:cNvPr id="15" name="Rectangle 14">
            <a:extLst>
              <a:ext uri="{FF2B5EF4-FFF2-40B4-BE49-F238E27FC236}">
                <a16:creationId xmlns:a16="http://schemas.microsoft.com/office/drawing/2014/main" id="{7ACE16C7-C06C-48E4-A5CB-C75EFB2FB304}"/>
              </a:ext>
            </a:extLst>
          </p:cNvPr>
          <p:cNvSpPr/>
          <p:nvPr/>
        </p:nvSpPr>
        <p:spPr>
          <a:xfrm>
            <a:off x="3041877" y="444212"/>
            <a:ext cx="6479198" cy="923330"/>
          </a:xfrm>
          <a:prstGeom prst="rect">
            <a:avLst/>
          </a:prstGeom>
          <a:noFill/>
        </p:spPr>
        <p:txBody>
          <a:bodyPr wrap="square">
            <a:spAutoFit/>
          </a:bodyPr>
          <a:lstStyle/>
          <a:p>
            <a:r>
              <a:rPr lang="en-US" sz="5400">
                <a:solidFill>
                  <a:schemeClr val="accent1"/>
                </a:solidFill>
              </a:rPr>
              <a:t>Research Objective</a:t>
            </a:r>
          </a:p>
        </p:txBody>
      </p:sp>
    </p:spTree>
    <p:extLst>
      <p:ext uri="{BB962C8B-B14F-4D97-AF65-F5344CB8AC3E}">
        <p14:creationId xmlns:p14="http://schemas.microsoft.com/office/powerpoint/2010/main" val="2254898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 name="Rectangle 83">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5">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87">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extBox 1">
            <a:extLst>
              <a:ext uri="{FF2B5EF4-FFF2-40B4-BE49-F238E27FC236}">
                <a16:creationId xmlns:a16="http://schemas.microsoft.com/office/drawing/2014/main" id="{29E2714A-BE29-4E83-A155-D5802C472B0A}"/>
              </a:ext>
            </a:extLst>
          </p:cNvPr>
          <p:cNvSpPr txBox="1"/>
          <p:nvPr/>
        </p:nvSpPr>
        <p:spPr>
          <a:xfrm>
            <a:off x="753925" y="2076450"/>
            <a:ext cx="10684151" cy="134513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ko-KR" sz="5600">
                <a:solidFill>
                  <a:srgbClr val="FFFFFF"/>
                </a:solidFill>
                <a:latin typeface="+mj-lt"/>
                <a:ea typeface="+mj-ea"/>
                <a:cs typeface="+mj-cs"/>
              </a:rPr>
              <a:t>Data Profile</a:t>
            </a:r>
            <a:endParaRPr lang="en-US" altLang="ko-KR" sz="5600" kern="1200">
              <a:solidFill>
                <a:srgbClr val="FFFFFF"/>
              </a:solidFill>
              <a:latin typeface="+mj-lt"/>
              <a:ea typeface="+mj-ea"/>
              <a:cs typeface="+mj-cs"/>
            </a:endParaRPr>
          </a:p>
        </p:txBody>
      </p:sp>
    </p:spTree>
    <p:extLst>
      <p:ext uri="{BB962C8B-B14F-4D97-AF65-F5344CB8AC3E}">
        <p14:creationId xmlns:p14="http://schemas.microsoft.com/office/powerpoint/2010/main" val="105812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887267-BD6B-490A-A6D6-73A4150A6EF8}"/>
              </a:ext>
            </a:extLst>
          </p:cNvPr>
          <p:cNvSpPr>
            <a:spLocks noGrp="1"/>
          </p:cNvSpPr>
          <p:nvPr>
            <p:ph type="body" sz="quarter" idx="1"/>
          </p:nvPr>
        </p:nvSpPr>
        <p:spPr>
          <a:xfrm>
            <a:off x="193130" y="259242"/>
            <a:ext cx="11372293" cy="724249"/>
          </a:xfrm>
        </p:spPr>
        <p:txBody>
          <a:bodyPr>
            <a:normAutofit fontScale="92500" lnSpcReduction="10000"/>
          </a:bodyPr>
          <a:lstStyle/>
          <a:p>
            <a:r>
              <a:rPr lang="en-US"/>
              <a:t>Data</a:t>
            </a:r>
          </a:p>
        </p:txBody>
      </p:sp>
      <p:sp>
        <p:nvSpPr>
          <p:cNvPr id="4" name="Chevron 2">
            <a:extLst>
              <a:ext uri="{FF2B5EF4-FFF2-40B4-BE49-F238E27FC236}">
                <a16:creationId xmlns:a16="http://schemas.microsoft.com/office/drawing/2014/main" id="{49F1B185-7411-4C32-837B-7ACDD4EAD01E}"/>
              </a:ext>
            </a:extLst>
          </p:cNvPr>
          <p:cNvSpPr/>
          <p:nvPr/>
        </p:nvSpPr>
        <p:spPr>
          <a:xfrm rot="5400000">
            <a:off x="187385" y="153271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 name="Chevron 2">
            <a:extLst>
              <a:ext uri="{FF2B5EF4-FFF2-40B4-BE49-F238E27FC236}">
                <a16:creationId xmlns:a16="http://schemas.microsoft.com/office/drawing/2014/main" id="{FB5B637D-650C-4FDF-BD8B-06242D6C7D22}"/>
              </a:ext>
            </a:extLst>
          </p:cNvPr>
          <p:cNvSpPr/>
          <p:nvPr/>
        </p:nvSpPr>
        <p:spPr>
          <a:xfrm rot="5400000">
            <a:off x="187386" y="2169982"/>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Chevron 2">
            <a:extLst>
              <a:ext uri="{FF2B5EF4-FFF2-40B4-BE49-F238E27FC236}">
                <a16:creationId xmlns:a16="http://schemas.microsoft.com/office/drawing/2014/main" id="{46FD42AA-74BA-42B5-994F-3DF9ED8D8CCE}"/>
              </a:ext>
            </a:extLst>
          </p:cNvPr>
          <p:cNvSpPr/>
          <p:nvPr/>
        </p:nvSpPr>
        <p:spPr>
          <a:xfrm rot="5400000">
            <a:off x="187384" y="3524513"/>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Chevron 2">
            <a:extLst>
              <a:ext uri="{FF2B5EF4-FFF2-40B4-BE49-F238E27FC236}">
                <a16:creationId xmlns:a16="http://schemas.microsoft.com/office/drawing/2014/main" id="{3CF7EE3B-C841-4838-96A8-BBA937CBC2F8}"/>
              </a:ext>
            </a:extLst>
          </p:cNvPr>
          <p:cNvSpPr/>
          <p:nvPr/>
        </p:nvSpPr>
        <p:spPr>
          <a:xfrm rot="5400000">
            <a:off x="187384" y="2845065"/>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Chevron 2">
            <a:extLst>
              <a:ext uri="{FF2B5EF4-FFF2-40B4-BE49-F238E27FC236}">
                <a16:creationId xmlns:a16="http://schemas.microsoft.com/office/drawing/2014/main" id="{9B915410-A54E-4570-B1B2-874A14CCE28E}"/>
              </a:ext>
            </a:extLst>
          </p:cNvPr>
          <p:cNvSpPr/>
          <p:nvPr/>
        </p:nvSpPr>
        <p:spPr>
          <a:xfrm rot="5400000">
            <a:off x="187384" y="4841608"/>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Chevron 2">
            <a:extLst>
              <a:ext uri="{FF2B5EF4-FFF2-40B4-BE49-F238E27FC236}">
                <a16:creationId xmlns:a16="http://schemas.microsoft.com/office/drawing/2014/main" id="{F5FCF248-A5FD-4594-8CA3-03BAE9646FA1}"/>
              </a:ext>
            </a:extLst>
          </p:cNvPr>
          <p:cNvSpPr/>
          <p:nvPr/>
        </p:nvSpPr>
        <p:spPr>
          <a:xfrm rot="5400000">
            <a:off x="187385" y="5484347"/>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92D050"/>
              </a:solidFill>
            </a:endParaRPr>
          </a:p>
        </p:txBody>
      </p:sp>
      <p:sp>
        <p:nvSpPr>
          <p:cNvPr id="10" name="Chevron 2">
            <a:extLst>
              <a:ext uri="{FF2B5EF4-FFF2-40B4-BE49-F238E27FC236}">
                <a16:creationId xmlns:a16="http://schemas.microsoft.com/office/drawing/2014/main" id="{A64BD855-5342-4A59-840A-61FBE941EFF3}"/>
              </a:ext>
            </a:extLst>
          </p:cNvPr>
          <p:cNvSpPr/>
          <p:nvPr/>
        </p:nvSpPr>
        <p:spPr>
          <a:xfrm rot="5400000">
            <a:off x="187384" y="4182754"/>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aphicFrame>
        <p:nvGraphicFramePr>
          <p:cNvPr id="13" name="Table 13">
            <a:extLst>
              <a:ext uri="{FF2B5EF4-FFF2-40B4-BE49-F238E27FC236}">
                <a16:creationId xmlns:a16="http://schemas.microsoft.com/office/drawing/2014/main" id="{78FD4634-7390-411B-96C5-0B97A5191A32}"/>
              </a:ext>
            </a:extLst>
          </p:cNvPr>
          <p:cNvGraphicFramePr>
            <a:graphicFrameLocks noGrp="1"/>
          </p:cNvGraphicFramePr>
          <p:nvPr>
            <p:extLst>
              <p:ext uri="{D42A27DB-BD31-4B8C-83A1-F6EECF244321}">
                <p14:modId xmlns:p14="http://schemas.microsoft.com/office/powerpoint/2010/main" val="3274143372"/>
              </p:ext>
            </p:extLst>
          </p:nvPr>
        </p:nvGraphicFramePr>
        <p:xfrm>
          <a:off x="711061" y="1179858"/>
          <a:ext cx="11383613" cy="5567649"/>
        </p:xfrm>
        <a:graphic>
          <a:graphicData uri="http://schemas.openxmlformats.org/drawingml/2006/table">
            <a:tbl>
              <a:tblPr firstRow="1" bandRow="1">
                <a:tableStyleId>{5C22544A-7EE6-4342-B048-85BDC9FD1C3A}</a:tableStyleId>
              </a:tblPr>
              <a:tblGrid>
                <a:gridCol w="8415129">
                  <a:extLst>
                    <a:ext uri="{9D8B030D-6E8A-4147-A177-3AD203B41FA5}">
                      <a16:colId xmlns:a16="http://schemas.microsoft.com/office/drawing/2014/main" val="738493848"/>
                    </a:ext>
                  </a:extLst>
                </a:gridCol>
                <a:gridCol w="1325215">
                  <a:extLst>
                    <a:ext uri="{9D8B030D-6E8A-4147-A177-3AD203B41FA5}">
                      <a16:colId xmlns:a16="http://schemas.microsoft.com/office/drawing/2014/main" val="1101963195"/>
                    </a:ext>
                  </a:extLst>
                </a:gridCol>
                <a:gridCol w="1643269">
                  <a:extLst>
                    <a:ext uri="{9D8B030D-6E8A-4147-A177-3AD203B41FA5}">
                      <a16:colId xmlns:a16="http://schemas.microsoft.com/office/drawing/2014/main" val="3291582506"/>
                    </a:ext>
                  </a:extLst>
                </a:gridCol>
              </a:tblGrid>
              <a:tr h="355917">
                <a:tc>
                  <a:txBody>
                    <a:bodyPr/>
                    <a:lstStyle/>
                    <a:p>
                      <a:endParaRPr lang="en-US" sz="1800" b="1" kern="1200">
                        <a:solidFill>
                          <a:schemeClr val="lt1"/>
                        </a:solidFill>
                        <a:latin typeface="+mn-lt"/>
                        <a:ea typeface="+mn-ea"/>
                        <a:cs typeface="+mn-cs"/>
                      </a:endParaRPr>
                    </a:p>
                  </a:txBody>
                  <a:tcPr>
                    <a:lnB w="12700" cap="flat" cmpd="sng" algn="ctr">
                      <a:solidFill>
                        <a:schemeClr val="bg1"/>
                      </a:solidFill>
                      <a:prstDash val="solid"/>
                      <a:round/>
                      <a:headEnd type="none" w="med" len="med"/>
                      <a:tailEnd type="none" w="med" len="med"/>
                    </a:lnB>
                    <a:solidFill>
                      <a:schemeClr val="bg1"/>
                    </a:solidFill>
                  </a:tcPr>
                </a:tc>
                <a:tc>
                  <a:txBody>
                    <a:bodyPr/>
                    <a:lstStyle/>
                    <a:p>
                      <a:r>
                        <a:rPr lang="en-US"/>
                        <a:t>Data Size </a:t>
                      </a:r>
                    </a:p>
                  </a:txBody>
                  <a:tcPr/>
                </a:tc>
                <a:tc>
                  <a:txBody>
                    <a:bodyPr/>
                    <a:lstStyle/>
                    <a:p>
                      <a:pPr lvl="0">
                        <a:buNone/>
                      </a:pPr>
                      <a:r>
                        <a:rPr lang="en-US"/>
                        <a:t>Rows/Col</a:t>
                      </a:r>
                    </a:p>
                  </a:txBody>
                  <a:tcPr/>
                </a:tc>
                <a:extLst>
                  <a:ext uri="{0D108BD9-81ED-4DB2-BD59-A6C34878D82A}">
                    <a16:rowId xmlns:a16="http://schemas.microsoft.com/office/drawing/2014/main" val="134627563"/>
                  </a:ext>
                </a:extLst>
              </a:tr>
              <a:tr h="64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ea typeface="+mn-lt"/>
                          <a:cs typeface="+mn-lt"/>
                        </a:rPr>
                        <a:t>Survey: population subsample of 455 across multiple states (289 from IL) </a:t>
                      </a: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144 KB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455/30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738213907"/>
                  </a:ext>
                </a:extLst>
              </a:tr>
              <a:tr h="5963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cs typeface="Arial"/>
                        </a:rPr>
                        <a:t>IL Dep of Public Health (IDPH) COVID-19 case counts by age and ethnic group</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5 KB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48/18</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83077540"/>
                  </a:ext>
                </a:extLst>
              </a:tr>
              <a:tr h="671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cs typeface="Arial"/>
                        </a:rPr>
                        <a:t>Cook County Medical-Examiner’s COVID-19 death counts in Illinois</a:t>
                      </a: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1.4 MB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3977/25</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52808576"/>
                  </a:ext>
                </a:extLst>
              </a:tr>
              <a:tr h="6228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cs typeface="Arial"/>
                        </a:rPr>
                        <a:t>Census Data: </a:t>
                      </a:r>
                      <a:r>
                        <a:rPr lang="en-US" b="0"/>
                        <a:t>Income, Race and Age by </a:t>
                      </a:r>
                      <a:r>
                        <a:rPr lang="en-US" b="0" err="1"/>
                        <a:t>Zipcode</a:t>
                      </a:r>
                      <a:endParaRPr lang="en-US" b="0">
                        <a:cs typeface="Arial"/>
                      </a:endParaRP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10 KB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260/6</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62006167"/>
                  </a:ext>
                </a:extLst>
              </a:tr>
              <a:tr h="64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cs typeface="Arial"/>
                        </a:rPr>
                        <a:t>Centers for Medicare &amp; Medicaid Services: Nursing home COVID-19</a:t>
                      </a: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15 KB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211/10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836764130"/>
                  </a:ext>
                </a:extLst>
              </a:tr>
              <a:tr h="622855">
                <a:tc>
                  <a:txBody>
                    <a:bodyPr/>
                    <a:lstStyle/>
                    <a:p>
                      <a:pPr marL="0" marR="0" lvl="0" indent="0" algn="l" rtl="0" eaLnBrk="1" fontAlgn="auto" latinLnBrk="0" hangingPunct="1">
                        <a:lnSpc>
                          <a:spcPct val="100000"/>
                        </a:lnSpc>
                        <a:spcBef>
                          <a:spcPts val="0"/>
                        </a:spcBef>
                        <a:spcAft>
                          <a:spcPts val="0"/>
                        </a:spcAft>
                        <a:buFontTx/>
                        <a:buNone/>
                      </a:pPr>
                      <a:r>
                        <a:rPr lang="en-US" b="0"/>
                        <a:t>Web scraped news articles </a:t>
                      </a: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12.1 MB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3469/3</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198132378"/>
                  </a:ext>
                </a:extLst>
              </a:tr>
              <a:tr h="64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ea typeface="+mn-lt"/>
                          <a:cs typeface="+mn-lt"/>
                        </a:rPr>
                        <a:t>Social Distancing data from </a:t>
                      </a:r>
                      <a:r>
                        <a:rPr lang="en-US" b="0" err="1">
                          <a:ea typeface="+mn-lt"/>
                          <a:cs typeface="+mn-lt"/>
                        </a:rPr>
                        <a:t>SafeGraph</a:t>
                      </a:r>
                    </a:p>
                    <a:p>
                      <a:endParaRPr lang="en-US" b="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rgbClr val="FAAF40"/>
                      </a:solidFill>
                      <a:prstDash val="solid"/>
                      <a:round/>
                      <a:headEnd type="none" w="med" len="med"/>
                      <a:tailEnd type="none" w="med" len="med"/>
                    </a:lnB>
                    <a:solidFill>
                      <a:schemeClr val="bg1"/>
                    </a:solidFill>
                  </a:tcPr>
                </a:tc>
                <a:tc>
                  <a:txBody>
                    <a:bodyPr/>
                    <a:lstStyle/>
                    <a:p>
                      <a:r>
                        <a:rPr lang="en-US"/>
                        <a:t>64 GB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~30 million/20</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413754770"/>
                  </a:ext>
                </a:extLst>
              </a:tr>
              <a:tr h="705365">
                <a:tc>
                  <a:txBody>
                    <a:bodyPr/>
                    <a:lstStyle/>
                    <a:p>
                      <a:pPr lvl="0">
                        <a:buNone/>
                      </a:pPr>
                      <a:r>
                        <a:rPr lang="en-US" b="0"/>
                        <a:t>Global Mobility Reports from Google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AAF4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lvl="0">
                        <a:buNone/>
                      </a:pPr>
                      <a:r>
                        <a:rPr lang="en-US"/>
                        <a:t>31.1 MB</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lvl="0">
                        <a:buNone/>
                      </a:pPr>
                      <a:r>
                        <a:rPr lang="en-US"/>
                        <a:t>~500000/11</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528538842"/>
                  </a:ext>
                </a:extLst>
              </a:tr>
            </a:tbl>
          </a:graphicData>
        </a:graphic>
      </p:graphicFrame>
      <p:sp>
        <p:nvSpPr>
          <p:cNvPr id="11" name="Chevron 2">
            <a:extLst>
              <a:ext uri="{FF2B5EF4-FFF2-40B4-BE49-F238E27FC236}">
                <a16:creationId xmlns:a16="http://schemas.microsoft.com/office/drawing/2014/main" id="{04350243-45E6-4078-A473-E5484096E5C8}"/>
              </a:ext>
            </a:extLst>
          </p:cNvPr>
          <p:cNvSpPr/>
          <p:nvPr/>
        </p:nvSpPr>
        <p:spPr>
          <a:xfrm rot="5400000">
            <a:off x="187384" y="6186711"/>
            <a:ext cx="489293" cy="483117"/>
          </a:xfrm>
          <a:custGeom>
            <a:avLst/>
            <a:gdLst/>
            <a:ahLst/>
            <a:cxnLst/>
            <a:rect l="l" t="t" r="r" b="b"/>
            <a:pathLst>
              <a:path w="3830741" h="3782395">
                <a:moveTo>
                  <a:pt x="272737" y="3782395"/>
                </a:moveTo>
                <a:lnTo>
                  <a:pt x="272737" y="1129329"/>
                </a:lnTo>
                <a:cubicBezTo>
                  <a:pt x="368718" y="1192933"/>
                  <a:pt x="457831" y="1251924"/>
                  <a:pt x="541946" y="1307175"/>
                </a:cubicBezTo>
                <a:lnTo>
                  <a:pt x="541946" y="3513186"/>
                </a:lnTo>
                <a:lnTo>
                  <a:pt x="3561532" y="3513186"/>
                </a:lnTo>
                <a:lnTo>
                  <a:pt x="3561532" y="1985872"/>
                </a:lnTo>
                <a:lnTo>
                  <a:pt x="3590324" y="1967561"/>
                </a:lnTo>
                <a:cubicBezTo>
                  <a:pt x="3580733" y="1962993"/>
                  <a:pt x="3571122" y="1958413"/>
                  <a:pt x="3561532" y="1953733"/>
                </a:cubicBezTo>
                <a:lnTo>
                  <a:pt x="3561532" y="522839"/>
                </a:lnTo>
                <a:lnTo>
                  <a:pt x="881682" y="522839"/>
                </a:lnTo>
                <a:cubicBezTo>
                  <a:pt x="739027" y="434224"/>
                  <a:pt x="600115" y="344664"/>
                  <a:pt x="466828" y="253630"/>
                </a:cubicBezTo>
                <a:lnTo>
                  <a:pt x="3830741" y="253630"/>
                </a:lnTo>
                <a:lnTo>
                  <a:pt x="3830741" y="3782395"/>
                </a:lnTo>
                <a:close/>
                <a:moveTo>
                  <a:pt x="0" y="0"/>
                </a:moveTo>
                <a:cubicBezTo>
                  <a:pt x="678168" y="716943"/>
                  <a:pt x="2221880" y="1454406"/>
                  <a:pt x="3416058" y="1983649"/>
                </a:cubicBezTo>
                <a:cubicBezTo>
                  <a:pt x="2906515" y="2315100"/>
                  <a:pt x="1976707" y="2643252"/>
                  <a:pt x="1914290" y="3355250"/>
                </a:cubicBezTo>
                <a:lnTo>
                  <a:pt x="1318205" y="3154450"/>
                </a:lnTo>
                <a:cubicBezTo>
                  <a:pt x="1531531" y="2503259"/>
                  <a:pt x="1765419" y="2324696"/>
                  <a:pt x="2221606" y="1999551"/>
                </a:cubicBezTo>
                <a:cubicBezTo>
                  <a:pt x="1369032" y="1616387"/>
                  <a:pt x="1025337" y="1447905"/>
                  <a:pt x="21688" y="786442"/>
                </a:cubicBezTo>
                <a:cubicBezTo>
                  <a:pt x="14534" y="524743"/>
                  <a:pt x="14718" y="351758"/>
                  <a:pt x="0" y="0"/>
                </a:cubicBezTo>
                <a:close/>
              </a:path>
            </a:pathLst>
          </a:cu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92D050"/>
              </a:solidFill>
            </a:endParaRPr>
          </a:p>
        </p:txBody>
      </p:sp>
    </p:spTree>
    <p:extLst>
      <p:ext uri="{BB962C8B-B14F-4D97-AF65-F5344CB8AC3E}">
        <p14:creationId xmlns:p14="http://schemas.microsoft.com/office/powerpoint/2010/main" val="371807128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Isosceles Triangle 50">
            <a:extLst>
              <a:ext uri="{FF2B5EF4-FFF2-40B4-BE49-F238E27FC236}">
                <a16:creationId xmlns:a16="http://schemas.microsoft.com/office/drawing/2014/main" id="{40D0A5A3-3945-445A-AC67-8F6214719601}"/>
              </a:ext>
            </a:extLst>
          </p:cNvPr>
          <p:cNvSpPr/>
          <p:nvPr/>
        </p:nvSpPr>
        <p:spPr>
          <a:xfrm rot="15900000">
            <a:off x="1546161" y="4012628"/>
            <a:ext cx="2772519" cy="164182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31" name="Isosceles Triangle 50">
            <a:extLst>
              <a:ext uri="{FF2B5EF4-FFF2-40B4-BE49-F238E27FC236}">
                <a16:creationId xmlns:a16="http://schemas.microsoft.com/office/drawing/2014/main" id="{48307C56-3835-42D8-B365-B7B24E0BFD7F}"/>
              </a:ext>
            </a:extLst>
          </p:cNvPr>
          <p:cNvSpPr/>
          <p:nvPr/>
        </p:nvSpPr>
        <p:spPr>
          <a:xfrm rot="-5280000">
            <a:off x="1460021" y="4204784"/>
            <a:ext cx="2772519" cy="164182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Lst>
            <a:ahLst/>
            <a:cxnLst>
              <a:cxn ang="0">
                <a:pos x="connsiteX0" y="connsiteY0"/>
              </a:cxn>
              <a:cxn ang="0">
                <a:pos x="connsiteX1" y="connsiteY1"/>
              </a:cxn>
              <a:cxn ang="0">
                <a:pos x="connsiteX2" y="connsiteY2"/>
              </a:cxn>
              <a:cxn ang="0">
                <a:pos x="connsiteX3" y="connsiteY3"/>
              </a:cxn>
            </a:cxnLst>
            <a:rect l="l" t="t" r="r" b="b"/>
            <a:pathLst>
              <a:path w="2168072" h="1064989">
                <a:moveTo>
                  <a:pt x="0" y="1064989"/>
                </a:moveTo>
                <a:lnTo>
                  <a:pt x="2168072" y="0"/>
                </a:lnTo>
                <a:lnTo>
                  <a:pt x="1008000" y="1064989"/>
                </a:lnTo>
                <a:lnTo>
                  <a:pt x="0" y="1064989"/>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17809" y="312252"/>
            <a:ext cx="11372291" cy="724247"/>
          </a:xfrm>
        </p:spPr>
        <p:txBody>
          <a:bodyPr/>
          <a:lstStyle/>
          <a:p>
            <a:r>
              <a:rPr lang="en-US"/>
              <a:t>Data Profile</a:t>
            </a:r>
          </a:p>
        </p:txBody>
      </p:sp>
      <p:sp>
        <p:nvSpPr>
          <p:cNvPr id="3" name="Rectangle 2">
            <a:extLst>
              <a:ext uri="{FF2B5EF4-FFF2-40B4-BE49-F238E27FC236}">
                <a16:creationId xmlns:a16="http://schemas.microsoft.com/office/drawing/2014/main" id="{D4559526-4BAA-4637-A017-F685950C6197}"/>
              </a:ext>
            </a:extLst>
          </p:cNvPr>
          <p:cNvSpPr/>
          <p:nvPr/>
        </p:nvSpPr>
        <p:spPr>
          <a:xfrm>
            <a:off x="3558978" y="1380615"/>
            <a:ext cx="8536451" cy="941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4" name="Isosceles Triangle 26">
            <a:extLst>
              <a:ext uri="{FF2B5EF4-FFF2-40B4-BE49-F238E27FC236}">
                <a16:creationId xmlns:a16="http://schemas.microsoft.com/office/drawing/2014/main" id="{777DEE0E-22E9-4EAE-8E2B-A529B3CC0FED}"/>
              </a:ext>
            </a:extLst>
          </p:cNvPr>
          <p:cNvSpPr/>
          <p:nvPr/>
        </p:nvSpPr>
        <p:spPr>
          <a:xfrm rot="16200000">
            <a:off x="1776810" y="1628309"/>
            <a:ext cx="2036677" cy="1527661"/>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Lst>
            <a:ahLst/>
            <a:cxnLst>
              <a:cxn ang="0">
                <a:pos x="connsiteX0" y="connsiteY0"/>
              </a:cxn>
              <a:cxn ang="0">
                <a:pos x="connsiteX1" y="connsiteY1"/>
              </a:cxn>
              <a:cxn ang="0">
                <a:pos x="connsiteX2" y="connsiteY2"/>
              </a:cxn>
              <a:cxn ang="0">
                <a:pos x="connsiteX3" y="connsiteY3"/>
              </a:cxn>
            </a:cxnLst>
            <a:rect l="l" t="t" r="r" b="b"/>
            <a:pathLst>
              <a:path w="2180115" h="1067431">
                <a:moveTo>
                  <a:pt x="1172115" y="1067431"/>
                </a:moveTo>
                <a:lnTo>
                  <a:pt x="0" y="0"/>
                </a:lnTo>
                <a:lnTo>
                  <a:pt x="2180115" y="1067431"/>
                </a:lnTo>
                <a:lnTo>
                  <a:pt x="1172115" y="1067431"/>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5" name="Rectangle 4">
            <a:extLst>
              <a:ext uri="{FF2B5EF4-FFF2-40B4-BE49-F238E27FC236}">
                <a16:creationId xmlns:a16="http://schemas.microsoft.com/office/drawing/2014/main" id="{59B6D348-2862-4D6A-9672-C2FE1DA468CD}"/>
              </a:ext>
            </a:extLst>
          </p:cNvPr>
          <p:cNvSpPr/>
          <p:nvPr/>
        </p:nvSpPr>
        <p:spPr>
          <a:xfrm>
            <a:off x="3558977" y="2469660"/>
            <a:ext cx="8536451" cy="9417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6" name="Isosceles Triangle 48">
            <a:extLst>
              <a:ext uri="{FF2B5EF4-FFF2-40B4-BE49-F238E27FC236}">
                <a16:creationId xmlns:a16="http://schemas.microsoft.com/office/drawing/2014/main" id="{FAE848CE-AC18-497B-A4E4-4CD10104D441}"/>
              </a:ext>
            </a:extLst>
          </p:cNvPr>
          <p:cNvSpPr/>
          <p:nvPr/>
        </p:nvSpPr>
        <p:spPr>
          <a:xfrm rot="16200000">
            <a:off x="2287508" y="2208941"/>
            <a:ext cx="1003975" cy="153896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Lst>
            <a:ahLst/>
            <a:cxnLst>
              <a:cxn ang="0">
                <a:pos x="connsiteX0" y="connsiteY0"/>
              </a:cxn>
              <a:cxn ang="0">
                <a:pos x="connsiteX1" y="connsiteY1"/>
              </a:cxn>
              <a:cxn ang="0">
                <a:pos x="connsiteX2" y="connsiteY2"/>
              </a:cxn>
              <a:cxn ang="0">
                <a:pos x="connsiteX3" y="connsiteY3"/>
              </a:cxn>
            </a:cxnLst>
            <a:rect l="l" t="t" r="r" b="b"/>
            <a:pathLst>
              <a:path w="1074683" h="1075332">
                <a:moveTo>
                  <a:pt x="66683" y="1075332"/>
                </a:moveTo>
                <a:lnTo>
                  <a:pt x="0" y="0"/>
                </a:lnTo>
                <a:lnTo>
                  <a:pt x="1074683" y="1075332"/>
                </a:lnTo>
                <a:lnTo>
                  <a:pt x="66683" y="1075332"/>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7" name="Rectangle 6">
            <a:extLst>
              <a:ext uri="{FF2B5EF4-FFF2-40B4-BE49-F238E27FC236}">
                <a16:creationId xmlns:a16="http://schemas.microsoft.com/office/drawing/2014/main" id="{5FF56EBA-CBBD-4122-8A37-1B512F3DECC8}"/>
              </a:ext>
            </a:extLst>
          </p:cNvPr>
          <p:cNvSpPr/>
          <p:nvPr/>
        </p:nvSpPr>
        <p:spPr>
          <a:xfrm>
            <a:off x="3558732" y="3572596"/>
            <a:ext cx="8536450" cy="9417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8" name="Isosceles Triangle 49">
            <a:extLst>
              <a:ext uri="{FF2B5EF4-FFF2-40B4-BE49-F238E27FC236}">
                <a16:creationId xmlns:a16="http://schemas.microsoft.com/office/drawing/2014/main" id="{C0B45AAA-81BD-429E-9E42-06C05822A7AD}"/>
              </a:ext>
            </a:extLst>
          </p:cNvPr>
          <p:cNvSpPr/>
          <p:nvPr/>
        </p:nvSpPr>
        <p:spPr>
          <a:xfrm rot="16200000">
            <a:off x="2290326" y="3252203"/>
            <a:ext cx="998749" cy="153855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069087" h="1075043">
                <a:moveTo>
                  <a:pt x="0" y="1075043"/>
                </a:moveTo>
                <a:lnTo>
                  <a:pt x="1069087" y="0"/>
                </a:lnTo>
                <a:lnTo>
                  <a:pt x="1008000"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9" name="Rectangle 8">
            <a:extLst>
              <a:ext uri="{FF2B5EF4-FFF2-40B4-BE49-F238E27FC236}">
                <a16:creationId xmlns:a16="http://schemas.microsoft.com/office/drawing/2014/main" id="{F8BF0A20-8E9A-4D40-8270-3D22C2997BF3}"/>
              </a:ext>
            </a:extLst>
          </p:cNvPr>
          <p:cNvSpPr/>
          <p:nvPr/>
        </p:nvSpPr>
        <p:spPr>
          <a:xfrm>
            <a:off x="3602174" y="4736659"/>
            <a:ext cx="8509237" cy="17428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grpSp>
        <p:nvGrpSpPr>
          <p:cNvPr id="11" name="Group 10">
            <a:extLst>
              <a:ext uri="{FF2B5EF4-FFF2-40B4-BE49-F238E27FC236}">
                <a16:creationId xmlns:a16="http://schemas.microsoft.com/office/drawing/2014/main" id="{9AAC3E66-BB8F-48DD-9C0E-443942D9D5F5}"/>
              </a:ext>
            </a:extLst>
          </p:cNvPr>
          <p:cNvGrpSpPr/>
          <p:nvPr/>
        </p:nvGrpSpPr>
        <p:grpSpPr>
          <a:xfrm>
            <a:off x="3634658" y="1512162"/>
            <a:ext cx="8262068" cy="1048024"/>
            <a:chOff x="803640" y="3362835"/>
            <a:chExt cx="2059657" cy="1048024"/>
          </a:xfrm>
        </p:grpSpPr>
        <p:sp>
          <p:nvSpPr>
            <p:cNvPr id="12" name="TextBox 11">
              <a:extLst>
                <a:ext uri="{FF2B5EF4-FFF2-40B4-BE49-F238E27FC236}">
                  <a16:creationId xmlns:a16="http://schemas.microsoft.com/office/drawing/2014/main" id="{86326BCA-8A91-4FDB-9EFA-354529766138}"/>
                </a:ext>
              </a:extLst>
            </p:cNvPr>
            <p:cNvSpPr txBox="1"/>
            <p:nvPr/>
          </p:nvSpPr>
          <p:spPr>
            <a:xfrm>
              <a:off x="803640" y="3579862"/>
              <a:ext cx="2059657" cy="830997"/>
            </a:xfrm>
            <a:prstGeom prst="rect">
              <a:avLst/>
            </a:prstGeom>
            <a:noFill/>
          </p:spPr>
          <p:txBody>
            <a:bodyPr wrap="square" rtlCol="0" anchor="t">
              <a:spAutoFit/>
            </a:bodyPr>
            <a:lstStyle/>
            <a:p>
              <a:r>
                <a:rPr lang="en-US" altLang="ko-KR" sz="1200">
                  <a:solidFill>
                    <a:schemeClr val="bg1"/>
                  </a:solidFill>
                  <a:cs typeface="Arial"/>
                </a:rPr>
                <a:t>Python – web scraping, natural language processing, big data cleaning (</a:t>
              </a:r>
              <a:r>
                <a:rPr lang="en-US" altLang="ko-KR" sz="1200" err="1">
                  <a:solidFill>
                    <a:schemeClr val="bg1"/>
                  </a:solidFill>
                  <a:cs typeface="Arial"/>
                </a:rPr>
                <a:t>SafeGraph</a:t>
              </a:r>
              <a:r>
                <a:rPr lang="en-US" altLang="ko-KR" sz="1200">
                  <a:solidFill>
                    <a:schemeClr val="bg1"/>
                  </a:solidFill>
                  <a:cs typeface="Arial"/>
                </a:rPr>
                <a:t> ~ 60 GB)</a:t>
              </a:r>
              <a:endParaRPr lang="en-US">
                <a:solidFill>
                  <a:schemeClr val="bg1"/>
                </a:solidFill>
              </a:endParaRPr>
            </a:p>
            <a:p>
              <a:r>
                <a:rPr lang="en-US" altLang="ko-KR" sz="1200" err="1">
                  <a:solidFill>
                    <a:schemeClr val="bg1"/>
                  </a:solidFill>
                  <a:cs typeface="Arial"/>
                </a:rPr>
                <a:t>OpenRefine</a:t>
              </a:r>
              <a:r>
                <a:rPr lang="en-US" altLang="ko-KR" sz="1200">
                  <a:solidFill>
                    <a:schemeClr val="bg1"/>
                  </a:solidFill>
                  <a:cs typeface="Arial"/>
                </a:rPr>
                <a:t> – survey cleaning</a:t>
              </a:r>
              <a:endParaRPr lang="en-US" altLang="ko-KR" sz="1200">
                <a:solidFill>
                  <a:schemeClr val="bg1"/>
                </a:solidFill>
                <a:cs typeface="Arial" pitchFamily="34" charset="0"/>
              </a:endParaRPr>
            </a:p>
            <a:p>
              <a:r>
                <a:rPr lang="en-US" altLang="ko-KR" sz="1200">
                  <a:solidFill>
                    <a:schemeClr val="bg1"/>
                  </a:solidFill>
                  <a:cs typeface="Arial"/>
                </a:rPr>
                <a:t>MySQL – database storage</a:t>
              </a:r>
              <a:endParaRPr lang="en-US" altLang="ko-KR" sz="1200">
                <a:solidFill>
                  <a:schemeClr val="bg1"/>
                </a:solidFill>
                <a:cs typeface="Arial" pitchFamily="34" charset="0"/>
              </a:endParaRPr>
            </a:p>
            <a:p>
              <a:endParaRPr lang="en-US" altLang="ko-KR" sz="1200">
                <a:solidFill>
                  <a:schemeClr val="bg1"/>
                </a:solidFill>
                <a:cs typeface="Arial" pitchFamily="34" charset="0"/>
              </a:endParaRPr>
            </a:p>
          </p:txBody>
        </p:sp>
        <p:sp>
          <p:nvSpPr>
            <p:cNvPr id="13" name="TextBox 12">
              <a:extLst>
                <a:ext uri="{FF2B5EF4-FFF2-40B4-BE49-F238E27FC236}">
                  <a16:creationId xmlns:a16="http://schemas.microsoft.com/office/drawing/2014/main" id="{84E65AF0-74C4-4E15-B2FD-632538DE2FF6}"/>
                </a:ext>
              </a:extLst>
            </p:cNvPr>
            <p:cNvSpPr txBox="1"/>
            <p:nvPr/>
          </p:nvSpPr>
          <p:spPr>
            <a:xfrm>
              <a:off x="803640" y="3362835"/>
              <a:ext cx="2059657" cy="276999"/>
            </a:xfrm>
            <a:prstGeom prst="rect">
              <a:avLst/>
            </a:prstGeom>
            <a:noFill/>
          </p:spPr>
          <p:txBody>
            <a:bodyPr wrap="square" rtlCol="0">
              <a:spAutoFit/>
            </a:bodyPr>
            <a:lstStyle/>
            <a:p>
              <a:r>
                <a:rPr lang="en-US" altLang="ko-KR" sz="1200" b="1">
                  <a:solidFill>
                    <a:schemeClr val="bg1"/>
                  </a:solidFill>
                  <a:ea typeface="+mj-ea"/>
                  <a:cs typeface="Arial" pitchFamily="34" charset="0"/>
                </a:rPr>
                <a:t>Matching Methods/Algorithms: </a:t>
              </a:r>
              <a:endParaRPr lang="ko-KR" altLang="en-US" sz="1200" b="1">
                <a:solidFill>
                  <a:schemeClr val="bg1"/>
                </a:solidFill>
                <a:ea typeface="+mj-ea"/>
                <a:cs typeface="Arial" pitchFamily="34" charset="0"/>
              </a:endParaRPr>
            </a:p>
          </p:txBody>
        </p:sp>
      </p:grpSp>
      <p:grpSp>
        <p:nvGrpSpPr>
          <p:cNvPr id="14" name="Group 13">
            <a:extLst>
              <a:ext uri="{FF2B5EF4-FFF2-40B4-BE49-F238E27FC236}">
                <a16:creationId xmlns:a16="http://schemas.microsoft.com/office/drawing/2014/main" id="{FE032DBA-5B16-4386-9332-6AB44B6570D7}"/>
              </a:ext>
            </a:extLst>
          </p:cNvPr>
          <p:cNvGrpSpPr/>
          <p:nvPr/>
        </p:nvGrpSpPr>
        <p:grpSpPr>
          <a:xfrm>
            <a:off x="3570284" y="2478523"/>
            <a:ext cx="8524897" cy="685318"/>
            <a:chOff x="803640" y="3236939"/>
            <a:chExt cx="2059657" cy="685318"/>
          </a:xfrm>
        </p:grpSpPr>
        <p:sp>
          <p:nvSpPr>
            <p:cNvPr id="15" name="TextBox 14">
              <a:extLst>
                <a:ext uri="{FF2B5EF4-FFF2-40B4-BE49-F238E27FC236}">
                  <a16:creationId xmlns:a16="http://schemas.microsoft.com/office/drawing/2014/main" id="{170AC2B2-109E-4202-A652-721AED2968BC}"/>
                </a:ext>
              </a:extLst>
            </p:cNvPr>
            <p:cNvSpPr txBox="1"/>
            <p:nvPr/>
          </p:nvSpPr>
          <p:spPr>
            <a:xfrm>
              <a:off x="803640" y="3460592"/>
              <a:ext cx="2059657" cy="461665"/>
            </a:xfrm>
            <a:prstGeom prst="rect">
              <a:avLst/>
            </a:prstGeom>
            <a:noFill/>
          </p:spPr>
          <p:txBody>
            <a:bodyPr wrap="square" rtlCol="0" anchor="t">
              <a:spAutoFit/>
            </a:bodyPr>
            <a:lstStyle/>
            <a:p>
              <a:r>
                <a:rPr lang="en-US" altLang="ko-KR" sz="1200">
                  <a:solidFill>
                    <a:schemeClr val="bg1"/>
                  </a:solidFill>
                  <a:ea typeface="+mj-ea"/>
                  <a:cs typeface="Arial"/>
                </a:rPr>
                <a:t>Incomplete </a:t>
              </a:r>
              <a:r>
                <a:rPr lang="en-US" altLang="ko-KR" sz="1200" err="1">
                  <a:solidFill>
                    <a:schemeClr val="bg1"/>
                  </a:solidFill>
                  <a:ea typeface="+mj-ea"/>
                  <a:cs typeface="Arial"/>
                </a:rPr>
                <a:t>SafeGraph</a:t>
              </a:r>
              <a:r>
                <a:rPr lang="en-US" altLang="ko-KR" sz="1200">
                  <a:solidFill>
                    <a:schemeClr val="bg1"/>
                  </a:solidFill>
                  <a:ea typeface="+mj-ea"/>
                  <a:cs typeface="Arial"/>
                </a:rPr>
                <a:t> data – unable to complete analysis for some ZIP codes and hard to determine accuracy for others </a:t>
              </a:r>
            </a:p>
            <a:p>
              <a:r>
                <a:rPr lang="en-US" altLang="ko-KR" sz="1200">
                  <a:solidFill>
                    <a:schemeClr val="bg1"/>
                  </a:solidFill>
                  <a:cs typeface="Arial"/>
                </a:rPr>
                <a:t>Missing nursing home ratings – unable to include in analysis</a:t>
              </a:r>
            </a:p>
          </p:txBody>
        </p:sp>
        <p:sp>
          <p:nvSpPr>
            <p:cNvPr id="16" name="TextBox 15">
              <a:extLst>
                <a:ext uri="{FF2B5EF4-FFF2-40B4-BE49-F238E27FC236}">
                  <a16:creationId xmlns:a16="http://schemas.microsoft.com/office/drawing/2014/main" id="{9F8076A7-3B15-4B2A-AE96-3BAF84322A7D}"/>
                </a:ext>
              </a:extLst>
            </p:cNvPr>
            <p:cNvSpPr txBox="1"/>
            <p:nvPr/>
          </p:nvSpPr>
          <p:spPr>
            <a:xfrm>
              <a:off x="803640" y="3236939"/>
              <a:ext cx="2059657" cy="276999"/>
            </a:xfrm>
            <a:prstGeom prst="rect">
              <a:avLst/>
            </a:prstGeom>
            <a:noFill/>
          </p:spPr>
          <p:txBody>
            <a:bodyPr wrap="square" rtlCol="0">
              <a:spAutoFit/>
            </a:bodyPr>
            <a:lstStyle/>
            <a:p>
              <a:r>
                <a:rPr lang="en-US" altLang="ko-KR" sz="1200" b="1">
                  <a:solidFill>
                    <a:schemeClr val="bg1"/>
                  </a:solidFill>
                  <a:ea typeface="+mj-ea"/>
                  <a:cs typeface="Arial" pitchFamily="34" charset="0"/>
                </a:rPr>
                <a:t>Outliers and Anomalies:</a:t>
              </a:r>
              <a:endParaRPr lang="ko-KR" altLang="en-US" sz="1200" b="1">
                <a:solidFill>
                  <a:schemeClr val="bg1"/>
                </a:solidFill>
                <a:ea typeface="+mj-ea"/>
                <a:cs typeface="Arial" pitchFamily="34" charset="0"/>
              </a:endParaRPr>
            </a:p>
          </p:txBody>
        </p:sp>
      </p:grpSp>
      <p:grpSp>
        <p:nvGrpSpPr>
          <p:cNvPr id="17" name="Group 16">
            <a:extLst>
              <a:ext uri="{FF2B5EF4-FFF2-40B4-BE49-F238E27FC236}">
                <a16:creationId xmlns:a16="http://schemas.microsoft.com/office/drawing/2014/main" id="{DC22E329-8894-4394-98D2-E52979CB5868}"/>
              </a:ext>
            </a:extLst>
          </p:cNvPr>
          <p:cNvGrpSpPr/>
          <p:nvPr/>
        </p:nvGrpSpPr>
        <p:grpSpPr>
          <a:xfrm>
            <a:off x="3570283" y="3661412"/>
            <a:ext cx="8536201" cy="900692"/>
            <a:chOff x="803640" y="3224558"/>
            <a:chExt cx="2062388" cy="900692"/>
          </a:xfrm>
        </p:grpSpPr>
        <p:sp>
          <p:nvSpPr>
            <p:cNvPr id="18" name="TextBox 17">
              <a:extLst>
                <a:ext uri="{FF2B5EF4-FFF2-40B4-BE49-F238E27FC236}">
                  <a16:creationId xmlns:a16="http://schemas.microsoft.com/office/drawing/2014/main" id="{8347A5C0-AA65-4E85-8CE2-FE702EE3C2C7}"/>
                </a:ext>
              </a:extLst>
            </p:cNvPr>
            <p:cNvSpPr txBox="1"/>
            <p:nvPr/>
          </p:nvSpPr>
          <p:spPr>
            <a:xfrm>
              <a:off x="803640" y="3478919"/>
              <a:ext cx="2059657" cy="646331"/>
            </a:xfrm>
            <a:prstGeom prst="rect">
              <a:avLst/>
            </a:prstGeom>
            <a:noFill/>
          </p:spPr>
          <p:txBody>
            <a:bodyPr wrap="square" rtlCol="0" anchor="t">
              <a:spAutoFit/>
            </a:bodyPr>
            <a:lstStyle/>
            <a:p>
              <a:r>
                <a:rPr lang="en-US" altLang="ko-KR" sz="1200">
                  <a:solidFill>
                    <a:schemeClr val="bg1"/>
                  </a:solidFill>
                  <a:ea typeface="+mj-ea"/>
                  <a:cs typeface="Arial"/>
                </a:rPr>
                <a:t>Count of COVID-19 tests, cases, and deaths in cook county by age, ethnic group, and income</a:t>
              </a:r>
              <a:endParaRPr lang="ko-KR" altLang="en-US"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Survey aggregation by ZIP code</a:t>
              </a:r>
              <a:endParaRPr lang="ko-KR" altLang="en-US"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Social distancing metrics from </a:t>
              </a:r>
              <a:r>
                <a:rPr lang="en-US" altLang="ko-KR" sz="1200" err="1">
                  <a:solidFill>
                    <a:schemeClr val="bg1"/>
                  </a:solidFill>
                  <a:ea typeface="+mj-ea"/>
                  <a:cs typeface="Arial"/>
                </a:rPr>
                <a:t>SafeGraph</a:t>
              </a:r>
              <a:r>
                <a:rPr lang="en-US" altLang="ko-KR" sz="1200">
                  <a:solidFill>
                    <a:schemeClr val="bg1"/>
                  </a:solidFill>
                  <a:ea typeface="+mj-ea"/>
                  <a:cs typeface="Arial"/>
                </a:rPr>
                <a:t> aggregated by ZIP code</a:t>
              </a:r>
              <a:endParaRPr lang="en-US" altLang="ko-KR" sz="1200">
                <a:solidFill>
                  <a:schemeClr val="bg1"/>
                </a:solidFill>
                <a:highlight>
                  <a:srgbClr val="FF00FF"/>
                </a:highlight>
                <a:ea typeface="+mj-ea"/>
                <a:cs typeface="Arial" pitchFamily="34" charset="0"/>
              </a:endParaRPr>
            </a:p>
          </p:txBody>
        </p:sp>
        <p:sp>
          <p:nvSpPr>
            <p:cNvPr id="19" name="TextBox 18">
              <a:extLst>
                <a:ext uri="{FF2B5EF4-FFF2-40B4-BE49-F238E27FC236}">
                  <a16:creationId xmlns:a16="http://schemas.microsoft.com/office/drawing/2014/main" id="{1AEF8B2B-75B4-489F-AB1A-D09452094E98}"/>
                </a:ext>
              </a:extLst>
            </p:cNvPr>
            <p:cNvSpPr txBox="1"/>
            <p:nvPr/>
          </p:nvSpPr>
          <p:spPr>
            <a:xfrm>
              <a:off x="806371" y="3224558"/>
              <a:ext cx="2059657" cy="276999"/>
            </a:xfrm>
            <a:prstGeom prst="rect">
              <a:avLst/>
            </a:prstGeom>
            <a:noFill/>
          </p:spPr>
          <p:txBody>
            <a:bodyPr wrap="square" rtlCol="0">
              <a:spAutoFit/>
            </a:bodyPr>
            <a:lstStyle/>
            <a:p>
              <a:r>
                <a:rPr lang="en-US" altLang="ko-KR" sz="1200" b="1">
                  <a:solidFill>
                    <a:schemeClr val="bg1"/>
                  </a:solidFill>
                  <a:ea typeface="+mj-ea"/>
                  <a:cs typeface="Arial" pitchFamily="34" charset="0"/>
                </a:rPr>
                <a:t>Aggregations: </a:t>
              </a:r>
              <a:endParaRPr lang="ko-KR" altLang="en-US" sz="1200" b="1">
                <a:solidFill>
                  <a:schemeClr val="bg1"/>
                </a:solidFill>
                <a:ea typeface="+mj-ea"/>
                <a:cs typeface="Arial" pitchFamily="34" charset="0"/>
              </a:endParaRPr>
            </a:p>
          </p:txBody>
        </p:sp>
      </p:grpSp>
      <p:grpSp>
        <p:nvGrpSpPr>
          <p:cNvPr id="20" name="Group 19">
            <a:extLst>
              <a:ext uri="{FF2B5EF4-FFF2-40B4-BE49-F238E27FC236}">
                <a16:creationId xmlns:a16="http://schemas.microsoft.com/office/drawing/2014/main" id="{7D5B3316-7EE6-4C97-A81A-3B92CE3BA919}"/>
              </a:ext>
            </a:extLst>
          </p:cNvPr>
          <p:cNvGrpSpPr/>
          <p:nvPr/>
        </p:nvGrpSpPr>
        <p:grpSpPr>
          <a:xfrm>
            <a:off x="3563657" y="4683110"/>
            <a:ext cx="8448396" cy="1826391"/>
            <a:chOff x="803640" y="3362836"/>
            <a:chExt cx="2039573" cy="550805"/>
          </a:xfrm>
        </p:grpSpPr>
        <p:sp>
          <p:nvSpPr>
            <p:cNvPr id="21" name="TextBox 20">
              <a:extLst>
                <a:ext uri="{FF2B5EF4-FFF2-40B4-BE49-F238E27FC236}">
                  <a16:creationId xmlns:a16="http://schemas.microsoft.com/office/drawing/2014/main" id="{FE9FA5C0-648C-435D-8107-F10A102CFB3C}"/>
                </a:ext>
              </a:extLst>
            </p:cNvPr>
            <p:cNvSpPr txBox="1"/>
            <p:nvPr/>
          </p:nvSpPr>
          <p:spPr>
            <a:xfrm>
              <a:off x="806371" y="3440261"/>
              <a:ext cx="2036842" cy="473380"/>
            </a:xfrm>
            <a:prstGeom prst="rect">
              <a:avLst/>
            </a:prstGeom>
            <a:noFill/>
          </p:spPr>
          <p:txBody>
            <a:bodyPr wrap="square" rtlCol="0" anchor="t">
              <a:spAutoFit/>
            </a:bodyPr>
            <a:lstStyle/>
            <a:p>
              <a:r>
                <a:rPr lang="en-US" altLang="ko-KR" sz="1200">
                  <a:solidFill>
                    <a:schemeClr val="bg1"/>
                  </a:solidFill>
                  <a:ea typeface="+mj-ea"/>
                  <a:cs typeface="Arial"/>
                </a:rPr>
                <a:t>IDPH COVID-10 cases</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Cook County Medical-Examiner’s COVID-19 death cases</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Census Data (income, ethnicity and age)</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Centers for Medicare &amp; Medicaid Services COVID-19 nursing home data</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News articles from main newspapers in 10 big cities in the US for web scraping</a:t>
              </a:r>
              <a:endParaRPr lang="en-US" altLang="ko-KR" sz="1200">
                <a:solidFill>
                  <a:schemeClr val="bg1"/>
                </a:solidFill>
                <a:highlight>
                  <a:srgbClr val="FF00FF"/>
                </a:highlight>
                <a:ea typeface="+mj-ea"/>
                <a:cs typeface="Arial" pitchFamily="34" charset="0"/>
              </a:endParaRPr>
            </a:p>
            <a:p>
              <a:r>
                <a:rPr lang="en-US" altLang="ko-KR" sz="1200" err="1">
                  <a:solidFill>
                    <a:schemeClr val="bg1"/>
                  </a:solidFill>
                  <a:ea typeface="+mj-ea"/>
                  <a:cs typeface="Arial"/>
                </a:rPr>
                <a:t>SafeGraph</a:t>
              </a:r>
              <a:r>
                <a:rPr lang="en-US" altLang="ko-KR" sz="1200">
                  <a:solidFill>
                    <a:schemeClr val="bg1"/>
                  </a:solidFill>
                  <a:ea typeface="+mj-ea"/>
                  <a:cs typeface="Arial"/>
                </a:rPr>
                <a:t> social distancing data from all around the US</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DataWorld’s location (city, state, county, and </a:t>
              </a:r>
              <a:r>
                <a:rPr lang="en-US" altLang="ko-KR" sz="1200" err="1">
                  <a:solidFill>
                    <a:schemeClr val="bg1"/>
                  </a:solidFill>
                  <a:ea typeface="+mj-ea"/>
                  <a:cs typeface="Arial"/>
                </a:rPr>
                <a:t>zipcode</a:t>
              </a:r>
              <a:r>
                <a:rPr lang="en-US" altLang="ko-KR" sz="1200">
                  <a:solidFill>
                    <a:schemeClr val="bg1"/>
                  </a:solidFill>
                  <a:ea typeface="+mj-ea"/>
                  <a:cs typeface="Arial"/>
                </a:rPr>
                <a:t>)</a:t>
              </a:r>
              <a:endParaRPr lang="en-US" altLang="ko-KR" sz="1200">
                <a:solidFill>
                  <a:schemeClr val="bg1"/>
                </a:solidFill>
                <a:highlight>
                  <a:srgbClr val="FF00FF"/>
                </a:highlight>
                <a:ea typeface="+mj-ea"/>
                <a:cs typeface="Arial" pitchFamily="34" charset="0"/>
              </a:endParaRPr>
            </a:p>
            <a:p>
              <a:r>
                <a:rPr lang="en-US" altLang="ko-KR" sz="1200">
                  <a:solidFill>
                    <a:schemeClr val="bg1"/>
                  </a:solidFill>
                  <a:ea typeface="+mj-ea"/>
                  <a:cs typeface="Arial"/>
                </a:rPr>
                <a:t>Survey data created and collected by team. </a:t>
              </a:r>
              <a:endParaRPr lang="en-US" altLang="ko-KR" sz="1200">
                <a:solidFill>
                  <a:schemeClr val="bg1"/>
                </a:solidFill>
                <a:highlight>
                  <a:srgbClr val="FF00FF"/>
                </a:highlight>
                <a:ea typeface="+mj-ea"/>
                <a:cs typeface="Arial" pitchFamily="34" charset="0"/>
              </a:endParaRPr>
            </a:p>
          </p:txBody>
        </p:sp>
        <p:sp>
          <p:nvSpPr>
            <p:cNvPr id="22" name="TextBox 21">
              <a:extLst>
                <a:ext uri="{FF2B5EF4-FFF2-40B4-BE49-F238E27FC236}">
                  <a16:creationId xmlns:a16="http://schemas.microsoft.com/office/drawing/2014/main" id="{D99182B0-1822-4697-BB1C-C303665C6C3B}"/>
                </a:ext>
              </a:extLst>
            </p:cNvPr>
            <p:cNvSpPr txBox="1"/>
            <p:nvPr/>
          </p:nvSpPr>
          <p:spPr>
            <a:xfrm>
              <a:off x="803640" y="3362836"/>
              <a:ext cx="2033469" cy="79924"/>
            </a:xfrm>
            <a:prstGeom prst="rect">
              <a:avLst/>
            </a:prstGeom>
            <a:noFill/>
          </p:spPr>
          <p:txBody>
            <a:bodyPr wrap="square" rtlCol="0">
              <a:spAutoFit/>
            </a:bodyPr>
            <a:lstStyle/>
            <a:p>
              <a:r>
                <a:rPr lang="en-US" altLang="ko-KR" sz="1200" b="1">
                  <a:solidFill>
                    <a:schemeClr val="bg1"/>
                  </a:solidFill>
                  <a:ea typeface="+mj-ea"/>
                  <a:cs typeface="Arial" pitchFamily="34" charset="0"/>
                </a:rPr>
                <a:t>Full Datasets for initial exploratory analysis include: </a:t>
              </a:r>
              <a:endParaRPr lang="ko-KR" altLang="en-US" sz="1200" b="1">
                <a:solidFill>
                  <a:schemeClr val="bg1"/>
                </a:solidFill>
                <a:ea typeface="+mj-ea"/>
                <a:cs typeface="Arial" pitchFamily="34" charset="0"/>
              </a:endParaRPr>
            </a:p>
          </p:txBody>
        </p:sp>
      </p:grpSp>
      <p:grpSp>
        <p:nvGrpSpPr>
          <p:cNvPr id="86" name="Group 85">
            <a:extLst>
              <a:ext uri="{FF2B5EF4-FFF2-40B4-BE49-F238E27FC236}">
                <a16:creationId xmlns:a16="http://schemas.microsoft.com/office/drawing/2014/main" id="{03990B60-BF58-42E7-A7C5-AD85F9E9BBE9}"/>
              </a:ext>
            </a:extLst>
          </p:cNvPr>
          <p:cNvGrpSpPr/>
          <p:nvPr/>
        </p:nvGrpSpPr>
        <p:grpSpPr>
          <a:xfrm>
            <a:off x="247660" y="2682927"/>
            <a:ext cx="1641751" cy="1607345"/>
            <a:chOff x="2885143" y="1808506"/>
            <a:chExt cx="1711817" cy="1675944"/>
          </a:xfrm>
        </p:grpSpPr>
        <p:sp>
          <p:nvSpPr>
            <p:cNvPr id="43" name="Freeform: Shape 42">
              <a:extLst>
                <a:ext uri="{FF2B5EF4-FFF2-40B4-BE49-F238E27FC236}">
                  <a16:creationId xmlns:a16="http://schemas.microsoft.com/office/drawing/2014/main" id="{BD5F200F-B78E-4137-B77F-817D3E6CA4C7}"/>
                </a:ext>
              </a:extLst>
            </p:cNvPr>
            <p:cNvSpPr/>
            <p:nvPr/>
          </p:nvSpPr>
          <p:spPr>
            <a:xfrm>
              <a:off x="3166666" y="2069217"/>
              <a:ext cx="1150731" cy="1150731"/>
            </a:xfrm>
            <a:custGeom>
              <a:avLst/>
              <a:gdLst>
                <a:gd name="connsiteX0" fmla="*/ 2247157 w 2247157"/>
                <a:gd name="connsiteY0" fmla="*/ 1123579 h 2247157"/>
                <a:gd name="connsiteX1" fmla="*/ 1123579 w 2247157"/>
                <a:gd name="connsiteY1" fmla="*/ 2247157 h 2247157"/>
                <a:gd name="connsiteX2" fmla="*/ 0 w 2247157"/>
                <a:gd name="connsiteY2" fmla="*/ 1123579 h 2247157"/>
                <a:gd name="connsiteX3" fmla="*/ 1123579 w 2247157"/>
                <a:gd name="connsiteY3" fmla="*/ 0 h 2247157"/>
                <a:gd name="connsiteX4" fmla="*/ 2247157 w 2247157"/>
                <a:gd name="connsiteY4" fmla="*/ 1123579 h 2247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7157" h="2247157">
                  <a:moveTo>
                    <a:pt x="2247157" y="1123579"/>
                  </a:moveTo>
                  <a:cubicBezTo>
                    <a:pt x="2247157" y="1744114"/>
                    <a:pt x="1744114" y="2247157"/>
                    <a:pt x="1123579" y="2247157"/>
                  </a:cubicBezTo>
                  <a:cubicBezTo>
                    <a:pt x="503043" y="2247157"/>
                    <a:pt x="0" y="1744114"/>
                    <a:pt x="0" y="1123579"/>
                  </a:cubicBezTo>
                  <a:cubicBezTo>
                    <a:pt x="0" y="503043"/>
                    <a:pt x="503043" y="0"/>
                    <a:pt x="1123579" y="0"/>
                  </a:cubicBezTo>
                  <a:cubicBezTo>
                    <a:pt x="1744114" y="0"/>
                    <a:pt x="2247157" y="503043"/>
                    <a:pt x="2247157" y="1123579"/>
                  </a:cubicBezTo>
                  <a:close/>
                </a:path>
              </a:pathLst>
            </a:custGeom>
            <a:solidFill>
              <a:schemeClr val="accent3"/>
            </a:solidFill>
            <a:ln w="351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164A546-6F1D-450A-AF72-DD5BFAA74A0A}"/>
                </a:ext>
              </a:extLst>
            </p:cNvPr>
            <p:cNvSpPr/>
            <p:nvPr/>
          </p:nvSpPr>
          <p:spPr>
            <a:xfrm>
              <a:off x="3292680" y="2195231"/>
              <a:ext cx="898704" cy="898704"/>
            </a:xfrm>
            <a:custGeom>
              <a:avLst/>
              <a:gdLst>
                <a:gd name="connsiteX0" fmla="*/ 1754997 w 1754996"/>
                <a:gd name="connsiteY0" fmla="*/ 877498 h 1754996"/>
                <a:gd name="connsiteX1" fmla="*/ 877498 w 1754996"/>
                <a:gd name="connsiteY1" fmla="*/ 1754997 h 1754996"/>
                <a:gd name="connsiteX2" fmla="*/ 0 w 1754996"/>
                <a:gd name="connsiteY2" fmla="*/ 877498 h 1754996"/>
                <a:gd name="connsiteX3" fmla="*/ 877498 w 1754996"/>
                <a:gd name="connsiteY3" fmla="*/ 0 h 1754996"/>
                <a:gd name="connsiteX4" fmla="*/ 1754997 w 1754996"/>
                <a:gd name="connsiteY4" fmla="*/ 877498 h 1754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996" h="1754996">
                  <a:moveTo>
                    <a:pt x="1754997" y="877498"/>
                  </a:moveTo>
                  <a:cubicBezTo>
                    <a:pt x="1754997" y="1362127"/>
                    <a:pt x="1362127" y="1754997"/>
                    <a:pt x="877498" y="1754997"/>
                  </a:cubicBezTo>
                  <a:cubicBezTo>
                    <a:pt x="392869" y="1754997"/>
                    <a:pt x="0" y="1362127"/>
                    <a:pt x="0" y="877498"/>
                  </a:cubicBezTo>
                  <a:cubicBezTo>
                    <a:pt x="0" y="392869"/>
                    <a:pt x="392869" y="0"/>
                    <a:pt x="877498" y="0"/>
                  </a:cubicBezTo>
                  <a:cubicBezTo>
                    <a:pt x="1362127" y="0"/>
                    <a:pt x="1754997" y="392869"/>
                    <a:pt x="1754997" y="877498"/>
                  </a:cubicBezTo>
                  <a:close/>
                </a:path>
              </a:pathLst>
            </a:custGeom>
            <a:solidFill>
              <a:schemeClr val="accent1"/>
            </a:solidFill>
            <a:ln w="3517" cap="flat">
              <a:noFill/>
              <a:prstDash val="solid"/>
              <a:miter/>
            </a:ln>
          </p:spPr>
          <p:txBody>
            <a:bodyPr rtlCol="0" anchor="ctr"/>
            <a:lstStyle/>
            <a:p>
              <a:endParaRPr lang="en-US"/>
            </a:p>
          </p:txBody>
        </p:sp>
        <p:grpSp>
          <p:nvGrpSpPr>
            <p:cNvPr id="45" name="Graphic 153">
              <a:extLst>
                <a:ext uri="{FF2B5EF4-FFF2-40B4-BE49-F238E27FC236}">
                  <a16:creationId xmlns:a16="http://schemas.microsoft.com/office/drawing/2014/main" id="{29368B8F-21BA-41A2-BEE9-6986249BB87E}"/>
                </a:ext>
              </a:extLst>
            </p:cNvPr>
            <p:cNvGrpSpPr/>
            <p:nvPr/>
          </p:nvGrpSpPr>
          <p:grpSpPr>
            <a:xfrm>
              <a:off x="3617151" y="2301672"/>
              <a:ext cx="250755" cy="686419"/>
              <a:chOff x="4740251" y="1730671"/>
              <a:chExt cx="489702" cy="1340514"/>
            </a:xfrm>
            <a:solidFill>
              <a:srgbClr val="000000"/>
            </a:solidFill>
          </p:grpSpPr>
          <p:sp>
            <p:nvSpPr>
              <p:cNvPr id="83" name="Freeform: Shape 82">
                <a:extLst>
                  <a:ext uri="{FF2B5EF4-FFF2-40B4-BE49-F238E27FC236}">
                    <a16:creationId xmlns:a16="http://schemas.microsoft.com/office/drawing/2014/main" id="{381B356E-8474-47CC-B1E9-81265CF02407}"/>
                  </a:ext>
                </a:extLst>
              </p:cNvPr>
              <p:cNvSpPr/>
              <p:nvPr/>
            </p:nvSpPr>
            <p:spPr>
              <a:xfrm>
                <a:off x="4807951" y="2267311"/>
                <a:ext cx="705" cy="705"/>
              </a:xfrm>
              <a:custGeom>
                <a:avLst/>
                <a:gdLst>
                  <a:gd name="connsiteX0" fmla="*/ 0 w 705"/>
                  <a:gd name="connsiteY0" fmla="*/ 0 h 705"/>
                  <a:gd name="connsiteX1" fmla="*/ 0 w 705"/>
                  <a:gd name="connsiteY1" fmla="*/ 705 h 705"/>
                  <a:gd name="connsiteX2" fmla="*/ 705 w 705"/>
                  <a:gd name="connsiteY2" fmla="*/ 353 h 705"/>
                  <a:gd name="connsiteX3" fmla="*/ 705 w 705"/>
                  <a:gd name="connsiteY3" fmla="*/ 0 h 705"/>
                  <a:gd name="connsiteX4" fmla="*/ 0 w 705"/>
                  <a:gd name="connsiteY4" fmla="*/ 0 h 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 h="705">
                    <a:moveTo>
                      <a:pt x="0" y="0"/>
                    </a:moveTo>
                    <a:lnTo>
                      <a:pt x="0" y="705"/>
                    </a:lnTo>
                    <a:cubicBezTo>
                      <a:pt x="0" y="353"/>
                      <a:pt x="352" y="353"/>
                      <a:pt x="705" y="353"/>
                    </a:cubicBezTo>
                    <a:cubicBezTo>
                      <a:pt x="705" y="353"/>
                      <a:pt x="705" y="0"/>
                      <a:pt x="705" y="0"/>
                    </a:cubicBezTo>
                    <a:lnTo>
                      <a:pt x="0" y="0"/>
                    </a:lnTo>
                    <a:close/>
                  </a:path>
                </a:pathLst>
              </a:custGeom>
              <a:solidFill>
                <a:srgbClr val="000000"/>
              </a:solidFill>
              <a:ln w="3517"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62CF6FC-9D30-45E3-A287-3D255FAF5DD9}"/>
                  </a:ext>
                </a:extLst>
              </p:cNvPr>
              <p:cNvSpPr/>
              <p:nvPr/>
            </p:nvSpPr>
            <p:spPr>
              <a:xfrm>
                <a:off x="4740251" y="1730671"/>
                <a:ext cx="489702" cy="1340514"/>
              </a:xfrm>
              <a:custGeom>
                <a:avLst/>
                <a:gdLst>
                  <a:gd name="connsiteX0" fmla="*/ 488293 w 489702"/>
                  <a:gd name="connsiteY0" fmla="*/ 1294624 h 1340514"/>
                  <a:gd name="connsiteX1" fmla="*/ 451980 w 489702"/>
                  <a:gd name="connsiteY1" fmla="*/ 1202961 h 1340514"/>
                  <a:gd name="connsiteX2" fmla="*/ 353971 w 489702"/>
                  <a:gd name="connsiteY2" fmla="*/ 1119759 h 1340514"/>
                  <a:gd name="connsiteX3" fmla="*/ 227053 w 489702"/>
                  <a:gd name="connsiteY3" fmla="*/ 1050659 h 1340514"/>
                  <a:gd name="connsiteX4" fmla="*/ 105423 w 489702"/>
                  <a:gd name="connsiteY4" fmla="*/ 969572 h 1340514"/>
                  <a:gd name="connsiteX5" fmla="*/ 101192 w 489702"/>
                  <a:gd name="connsiteY5" fmla="*/ 961816 h 1340514"/>
                  <a:gd name="connsiteX6" fmla="*/ 368778 w 489702"/>
                  <a:gd name="connsiteY6" fmla="*/ 962169 h 1340514"/>
                  <a:gd name="connsiteX7" fmla="*/ 410379 w 489702"/>
                  <a:gd name="connsiteY7" fmla="*/ 960406 h 1340514"/>
                  <a:gd name="connsiteX8" fmla="*/ 411437 w 489702"/>
                  <a:gd name="connsiteY8" fmla="*/ 925856 h 1340514"/>
                  <a:gd name="connsiteX9" fmla="*/ 410026 w 489702"/>
                  <a:gd name="connsiteY9" fmla="*/ 915280 h 1340514"/>
                  <a:gd name="connsiteX10" fmla="*/ 70168 w 489702"/>
                  <a:gd name="connsiteY10" fmla="*/ 910344 h 1340514"/>
                  <a:gd name="connsiteX11" fmla="*/ 67347 w 489702"/>
                  <a:gd name="connsiteY11" fmla="*/ 889543 h 1340514"/>
                  <a:gd name="connsiteX12" fmla="*/ 70520 w 489702"/>
                  <a:gd name="connsiteY12" fmla="*/ 887076 h 1340514"/>
                  <a:gd name="connsiteX13" fmla="*/ 372656 w 489702"/>
                  <a:gd name="connsiteY13" fmla="*/ 886370 h 1340514"/>
                  <a:gd name="connsiteX14" fmla="*/ 408264 w 489702"/>
                  <a:gd name="connsiteY14" fmla="*/ 884608 h 1340514"/>
                  <a:gd name="connsiteX15" fmla="*/ 408969 w 489702"/>
                  <a:gd name="connsiteY15" fmla="*/ 850058 h 1340514"/>
                  <a:gd name="connsiteX16" fmla="*/ 407911 w 489702"/>
                  <a:gd name="connsiteY16" fmla="*/ 839481 h 1340514"/>
                  <a:gd name="connsiteX17" fmla="*/ 81802 w 489702"/>
                  <a:gd name="connsiteY17" fmla="*/ 833841 h 1340514"/>
                  <a:gd name="connsiteX18" fmla="*/ 97314 w 489702"/>
                  <a:gd name="connsiteY18" fmla="*/ 808104 h 1340514"/>
                  <a:gd name="connsiteX19" fmla="*/ 103660 w 489702"/>
                  <a:gd name="connsiteY19" fmla="*/ 805284 h 1340514"/>
                  <a:gd name="connsiteX20" fmla="*/ 334933 w 489702"/>
                  <a:gd name="connsiteY20" fmla="*/ 805284 h 1340514"/>
                  <a:gd name="connsiteX21" fmla="*/ 406501 w 489702"/>
                  <a:gd name="connsiteY21" fmla="*/ 803521 h 1340514"/>
                  <a:gd name="connsiteX22" fmla="*/ 411789 w 489702"/>
                  <a:gd name="connsiteY22" fmla="*/ 772497 h 1340514"/>
                  <a:gd name="connsiteX23" fmla="*/ 411437 w 489702"/>
                  <a:gd name="connsiteY23" fmla="*/ 757690 h 1340514"/>
                  <a:gd name="connsiteX24" fmla="*/ 395924 w 489702"/>
                  <a:gd name="connsiteY24" fmla="*/ 755927 h 1340514"/>
                  <a:gd name="connsiteX25" fmla="*/ 177343 w 489702"/>
                  <a:gd name="connsiteY25" fmla="*/ 755574 h 1340514"/>
                  <a:gd name="connsiteX26" fmla="*/ 163946 w 489702"/>
                  <a:gd name="connsiteY26" fmla="*/ 750639 h 1340514"/>
                  <a:gd name="connsiteX27" fmla="*/ 180868 w 489702"/>
                  <a:gd name="connsiteY27" fmla="*/ 739709 h 1340514"/>
                  <a:gd name="connsiteX28" fmla="*/ 294390 w 489702"/>
                  <a:gd name="connsiteY28" fmla="*/ 678366 h 1340514"/>
                  <a:gd name="connsiteX29" fmla="*/ 441756 w 489702"/>
                  <a:gd name="connsiteY29" fmla="*/ 574363 h 1340514"/>
                  <a:gd name="connsiteX30" fmla="*/ 452332 w 489702"/>
                  <a:gd name="connsiteY30" fmla="*/ 352609 h 1340514"/>
                  <a:gd name="connsiteX31" fmla="*/ 388168 w 489702"/>
                  <a:gd name="connsiteY31" fmla="*/ 292323 h 1340514"/>
                  <a:gd name="connsiteX32" fmla="*/ 222822 w 489702"/>
                  <a:gd name="connsiteY32" fmla="*/ 196429 h 1340514"/>
                  <a:gd name="connsiteX33" fmla="*/ 132217 w 489702"/>
                  <a:gd name="connsiteY33" fmla="*/ 139316 h 1340514"/>
                  <a:gd name="connsiteX34" fmla="*/ 145261 w 489702"/>
                  <a:gd name="connsiteY34" fmla="*/ 134028 h 1340514"/>
                  <a:gd name="connsiteX35" fmla="*/ 404386 w 489702"/>
                  <a:gd name="connsiteY35" fmla="*/ 132617 h 1340514"/>
                  <a:gd name="connsiteX36" fmla="*/ 434705 w 489702"/>
                  <a:gd name="connsiteY36" fmla="*/ 108644 h 1340514"/>
                  <a:gd name="connsiteX37" fmla="*/ 420250 w 489702"/>
                  <a:gd name="connsiteY37" fmla="*/ 87491 h 1340514"/>
                  <a:gd name="connsiteX38" fmla="*/ 94141 w 489702"/>
                  <a:gd name="connsiteY38" fmla="*/ 86786 h 1340514"/>
                  <a:gd name="connsiteX39" fmla="*/ 72636 w 489702"/>
                  <a:gd name="connsiteY39" fmla="*/ 72684 h 1340514"/>
                  <a:gd name="connsiteX40" fmla="*/ 64174 w 489702"/>
                  <a:gd name="connsiteY40" fmla="*/ 31788 h 1340514"/>
                  <a:gd name="connsiteX41" fmla="*/ 31740 w 489702"/>
                  <a:gd name="connsiteY41" fmla="*/ 58 h 1340514"/>
                  <a:gd name="connsiteX42" fmla="*/ 1773 w 489702"/>
                  <a:gd name="connsiteY42" fmla="*/ 34608 h 1340514"/>
                  <a:gd name="connsiteX43" fmla="*/ 2125 w 489702"/>
                  <a:gd name="connsiteY43" fmla="*/ 44832 h 1340514"/>
                  <a:gd name="connsiteX44" fmla="*/ 38438 w 489702"/>
                  <a:gd name="connsiteY44" fmla="*/ 136495 h 1340514"/>
                  <a:gd name="connsiteX45" fmla="*/ 136447 w 489702"/>
                  <a:gd name="connsiteY45" fmla="*/ 219697 h 1340514"/>
                  <a:gd name="connsiteX46" fmla="*/ 288396 w 489702"/>
                  <a:gd name="connsiteY46" fmla="*/ 303957 h 1340514"/>
                  <a:gd name="connsiteX47" fmla="*/ 379707 w 489702"/>
                  <a:gd name="connsiteY47" fmla="*/ 367416 h 1340514"/>
                  <a:gd name="connsiteX48" fmla="*/ 366310 w 489702"/>
                  <a:gd name="connsiteY48" fmla="*/ 372352 h 1340514"/>
                  <a:gd name="connsiteX49" fmla="*/ 76514 w 489702"/>
                  <a:gd name="connsiteY49" fmla="*/ 373409 h 1340514"/>
                  <a:gd name="connsiteX50" fmla="*/ 74046 w 489702"/>
                  <a:gd name="connsiteY50" fmla="*/ 415716 h 1340514"/>
                  <a:gd name="connsiteX51" fmla="*/ 417430 w 489702"/>
                  <a:gd name="connsiteY51" fmla="*/ 420651 h 1340514"/>
                  <a:gd name="connsiteX52" fmla="*/ 425539 w 489702"/>
                  <a:gd name="connsiteY52" fmla="*/ 452381 h 1340514"/>
                  <a:gd name="connsiteX53" fmla="*/ 408969 w 489702"/>
                  <a:gd name="connsiteY53" fmla="*/ 455201 h 1340514"/>
                  <a:gd name="connsiteX54" fmla="*/ 84975 w 489702"/>
                  <a:gd name="connsiteY54" fmla="*/ 454144 h 1340514"/>
                  <a:gd name="connsiteX55" fmla="*/ 71578 w 489702"/>
                  <a:gd name="connsiteY55" fmla="*/ 456611 h 1340514"/>
                  <a:gd name="connsiteX56" fmla="*/ 71578 w 489702"/>
                  <a:gd name="connsiteY56" fmla="*/ 501033 h 1340514"/>
                  <a:gd name="connsiteX57" fmla="*/ 85327 w 489702"/>
                  <a:gd name="connsiteY57" fmla="*/ 503148 h 1340514"/>
                  <a:gd name="connsiteX58" fmla="*/ 396982 w 489702"/>
                  <a:gd name="connsiteY58" fmla="*/ 503501 h 1340514"/>
                  <a:gd name="connsiteX59" fmla="*/ 411084 w 489702"/>
                  <a:gd name="connsiteY59" fmla="*/ 510552 h 1340514"/>
                  <a:gd name="connsiteX60" fmla="*/ 391341 w 489702"/>
                  <a:gd name="connsiteY60" fmla="*/ 536288 h 1340514"/>
                  <a:gd name="connsiteX61" fmla="*/ 83917 w 489702"/>
                  <a:gd name="connsiteY61" fmla="*/ 535583 h 1340514"/>
                  <a:gd name="connsiteX62" fmla="*/ 69463 w 489702"/>
                  <a:gd name="connsiteY62" fmla="*/ 537346 h 1340514"/>
                  <a:gd name="connsiteX63" fmla="*/ 69815 w 489702"/>
                  <a:gd name="connsiteY63" fmla="*/ 583177 h 1340514"/>
                  <a:gd name="connsiteX64" fmla="*/ 70873 w 489702"/>
                  <a:gd name="connsiteY64" fmla="*/ 582824 h 1340514"/>
                  <a:gd name="connsiteX65" fmla="*/ 71578 w 489702"/>
                  <a:gd name="connsiteY65" fmla="*/ 583530 h 1340514"/>
                  <a:gd name="connsiteX66" fmla="*/ 85680 w 489702"/>
                  <a:gd name="connsiteY66" fmla="*/ 584587 h 1340514"/>
                  <a:gd name="connsiteX67" fmla="*/ 310607 w 489702"/>
                  <a:gd name="connsiteY67" fmla="*/ 584940 h 1340514"/>
                  <a:gd name="connsiteX68" fmla="*/ 321889 w 489702"/>
                  <a:gd name="connsiteY68" fmla="*/ 590581 h 1340514"/>
                  <a:gd name="connsiteX69" fmla="*/ 246443 w 489702"/>
                  <a:gd name="connsiteY69" fmla="*/ 633592 h 1340514"/>
                  <a:gd name="connsiteX70" fmla="*/ 84975 w 489702"/>
                  <a:gd name="connsiteY70" fmla="*/ 729838 h 1340514"/>
                  <a:gd name="connsiteX71" fmla="*/ 16932 w 489702"/>
                  <a:gd name="connsiteY71" fmla="*/ 809867 h 1340514"/>
                  <a:gd name="connsiteX72" fmla="*/ 19400 w 489702"/>
                  <a:gd name="connsiteY72" fmla="*/ 962169 h 1340514"/>
                  <a:gd name="connsiteX73" fmla="*/ 34913 w 489702"/>
                  <a:gd name="connsiteY73" fmla="*/ 984732 h 1340514"/>
                  <a:gd name="connsiteX74" fmla="*/ 166766 w 489702"/>
                  <a:gd name="connsiteY74" fmla="*/ 1089440 h 1340514"/>
                  <a:gd name="connsiteX75" fmla="*/ 307787 w 489702"/>
                  <a:gd name="connsiteY75" fmla="*/ 1165238 h 1340514"/>
                  <a:gd name="connsiteX76" fmla="*/ 359612 w 489702"/>
                  <a:gd name="connsiteY76" fmla="*/ 1200846 h 1340514"/>
                  <a:gd name="connsiteX77" fmla="*/ 346567 w 489702"/>
                  <a:gd name="connsiteY77" fmla="*/ 1206134 h 1340514"/>
                  <a:gd name="connsiteX78" fmla="*/ 69463 w 489702"/>
                  <a:gd name="connsiteY78" fmla="*/ 1208602 h 1340514"/>
                  <a:gd name="connsiteX79" fmla="*/ 56771 w 489702"/>
                  <a:gd name="connsiteY79" fmla="*/ 1227992 h 1340514"/>
                  <a:gd name="connsiteX80" fmla="*/ 71225 w 489702"/>
                  <a:gd name="connsiteY80" fmla="*/ 1253023 h 1340514"/>
                  <a:gd name="connsiteX81" fmla="*/ 397335 w 489702"/>
                  <a:gd name="connsiteY81" fmla="*/ 1253728 h 1340514"/>
                  <a:gd name="connsiteX82" fmla="*/ 418840 w 489702"/>
                  <a:gd name="connsiteY82" fmla="*/ 1267830 h 1340514"/>
                  <a:gd name="connsiteX83" fmla="*/ 427301 w 489702"/>
                  <a:gd name="connsiteY83" fmla="*/ 1308726 h 1340514"/>
                  <a:gd name="connsiteX84" fmla="*/ 459736 w 489702"/>
                  <a:gd name="connsiteY84" fmla="*/ 1340456 h 1340514"/>
                  <a:gd name="connsiteX85" fmla="*/ 489703 w 489702"/>
                  <a:gd name="connsiteY85" fmla="*/ 1305906 h 1340514"/>
                  <a:gd name="connsiteX86" fmla="*/ 488293 w 489702"/>
                  <a:gd name="connsiteY86" fmla="*/ 1294624 h 1340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89702" h="1340514">
                    <a:moveTo>
                      <a:pt x="488293" y="1294624"/>
                    </a:moveTo>
                    <a:cubicBezTo>
                      <a:pt x="485120" y="1260427"/>
                      <a:pt x="472780" y="1230107"/>
                      <a:pt x="451980" y="1202961"/>
                    </a:cubicBezTo>
                    <a:cubicBezTo>
                      <a:pt x="425186" y="1168058"/>
                      <a:pt x="390636" y="1142675"/>
                      <a:pt x="353971" y="1119759"/>
                    </a:cubicBezTo>
                    <a:cubicBezTo>
                      <a:pt x="327882" y="1103542"/>
                      <a:pt x="241860" y="1058768"/>
                      <a:pt x="227053" y="1050659"/>
                    </a:cubicBezTo>
                    <a:cubicBezTo>
                      <a:pt x="184042" y="1027038"/>
                      <a:pt x="141030" y="1004122"/>
                      <a:pt x="105423" y="969572"/>
                    </a:cubicBezTo>
                    <a:cubicBezTo>
                      <a:pt x="96961" y="964284"/>
                      <a:pt x="95199" y="961464"/>
                      <a:pt x="101192" y="961816"/>
                    </a:cubicBezTo>
                    <a:cubicBezTo>
                      <a:pt x="149492" y="961464"/>
                      <a:pt x="343394" y="962521"/>
                      <a:pt x="368778" y="962169"/>
                    </a:cubicBezTo>
                    <a:cubicBezTo>
                      <a:pt x="382527" y="961816"/>
                      <a:pt x="394867" y="962874"/>
                      <a:pt x="410379" y="960406"/>
                    </a:cubicBezTo>
                    <a:cubicBezTo>
                      <a:pt x="410731" y="948772"/>
                      <a:pt x="411084" y="937138"/>
                      <a:pt x="411437" y="925856"/>
                    </a:cubicBezTo>
                    <a:cubicBezTo>
                      <a:pt x="412847" y="924093"/>
                      <a:pt x="412494" y="916337"/>
                      <a:pt x="410026" y="915280"/>
                    </a:cubicBezTo>
                    <a:cubicBezTo>
                      <a:pt x="397687" y="914927"/>
                      <a:pt x="106128" y="910696"/>
                      <a:pt x="70168" y="910344"/>
                    </a:cubicBezTo>
                    <a:cubicBezTo>
                      <a:pt x="68052" y="903645"/>
                      <a:pt x="65937" y="896947"/>
                      <a:pt x="67347" y="889543"/>
                    </a:cubicBezTo>
                    <a:cubicBezTo>
                      <a:pt x="68052" y="888486"/>
                      <a:pt x="69463" y="887428"/>
                      <a:pt x="70520" y="887076"/>
                    </a:cubicBezTo>
                    <a:cubicBezTo>
                      <a:pt x="136095" y="886723"/>
                      <a:pt x="350798" y="887076"/>
                      <a:pt x="372656" y="886370"/>
                    </a:cubicBezTo>
                    <a:cubicBezTo>
                      <a:pt x="384643" y="886018"/>
                      <a:pt x="408264" y="884608"/>
                      <a:pt x="408264" y="884608"/>
                    </a:cubicBezTo>
                    <a:cubicBezTo>
                      <a:pt x="408616" y="872974"/>
                      <a:pt x="408616" y="861339"/>
                      <a:pt x="408969" y="850058"/>
                    </a:cubicBezTo>
                    <a:cubicBezTo>
                      <a:pt x="409321" y="843712"/>
                      <a:pt x="409674" y="840539"/>
                      <a:pt x="407911" y="839481"/>
                    </a:cubicBezTo>
                    <a:cubicBezTo>
                      <a:pt x="397335" y="839129"/>
                      <a:pt x="124460" y="835603"/>
                      <a:pt x="81802" y="833841"/>
                    </a:cubicBezTo>
                    <a:cubicBezTo>
                      <a:pt x="81097" y="821854"/>
                      <a:pt x="89910" y="815508"/>
                      <a:pt x="97314" y="808104"/>
                    </a:cubicBezTo>
                    <a:cubicBezTo>
                      <a:pt x="99077" y="807047"/>
                      <a:pt x="101192" y="805636"/>
                      <a:pt x="103660" y="805284"/>
                    </a:cubicBezTo>
                    <a:cubicBezTo>
                      <a:pt x="180868" y="804226"/>
                      <a:pt x="258077" y="804931"/>
                      <a:pt x="334933" y="805284"/>
                    </a:cubicBezTo>
                    <a:cubicBezTo>
                      <a:pt x="349035" y="805284"/>
                      <a:pt x="390284" y="804931"/>
                      <a:pt x="406501" y="803521"/>
                    </a:cubicBezTo>
                    <a:cubicBezTo>
                      <a:pt x="415315" y="802816"/>
                      <a:pt x="411437" y="783778"/>
                      <a:pt x="411789" y="772497"/>
                    </a:cubicBezTo>
                    <a:cubicBezTo>
                      <a:pt x="411789" y="769676"/>
                      <a:pt x="411437" y="760510"/>
                      <a:pt x="411437" y="757690"/>
                    </a:cubicBezTo>
                    <a:cubicBezTo>
                      <a:pt x="406501" y="754164"/>
                      <a:pt x="401213" y="755927"/>
                      <a:pt x="395924" y="755927"/>
                    </a:cubicBezTo>
                    <a:cubicBezTo>
                      <a:pt x="322946" y="755927"/>
                      <a:pt x="249968" y="755927"/>
                      <a:pt x="177343" y="755574"/>
                    </a:cubicBezTo>
                    <a:cubicBezTo>
                      <a:pt x="173112" y="755574"/>
                      <a:pt x="154075" y="757690"/>
                      <a:pt x="163946" y="750639"/>
                    </a:cubicBezTo>
                    <a:cubicBezTo>
                      <a:pt x="169587" y="747113"/>
                      <a:pt x="174875" y="742882"/>
                      <a:pt x="180868" y="739709"/>
                    </a:cubicBezTo>
                    <a:cubicBezTo>
                      <a:pt x="218591" y="719262"/>
                      <a:pt x="256667" y="698814"/>
                      <a:pt x="294390" y="678366"/>
                    </a:cubicBezTo>
                    <a:cubicBezTo>
                      <a:pt x="347625" y="649457"/>
                      <a:pt x="400507" y="619842"/>
                      <a:pt x="441756" y="574363"/>
                    </a:cubicBezTo>
                    <a:cubicBezTo>
                      <a:pt x="500632" y="509494"/>
                      <a:pt x="504863" y="421356"/>
                      <a:pt x="452332" y="352609"/>
                    </a:cubicBezTo>
                    <a:cubicBezTo>
                      <a:pt x="434352" y="328988"/>
                      <a:pt x="412142" y="309598"/>
                      <a:pt x="388168" y="292323"/>
                    </a:cubicBezTo>
                    <a:cubicBezTo>
                      <a:pt x="336343" y="254952"/>
                      <a:pt x="278525" y="227454"/>
                      <a:pt x="222822" y="196429"/>
                    </a:cubicBezTo>
                    <a:cubicBezTo>
                      <a:pt x="191445" y="179154"/>
                      <a:pt x="160068" y="162584"/>
                      <a:pt x="132217" y="139316"/>
                    </a:cubicBezTo>
                    <a:cubicBezTo>
                      <a:pt x="122698" y="131912"/>
                      <a:pt x="135389" y="133675"/>
                      <a:pt x="145261" y="134028"/>
                    </a:cubicBezTo>
                    <a:cubicBezTo>
                      <a:pt x="203784" y="135790"/>
                      <a:pt x="402270" y="132617"/>
                      <a:pt x="404386" y="132617"/>
                    </a:cubicBezTo>
                    <a:cubicBezTo>
                      <a:pt x="439993" y="133675"/>
                      <a:pt x="436468" y="128387"/>
                      <a:pt x="434705" y="108644"/>
                    </a:cubicBezTo>
                    <a:cubicBezTo>
                      <a:pt x="432942" y="87491"/>
                      <a:pt x="432942" y="87491"/>
                      <a:pt x="420250" y="87491"/>
                    </a:cubicBezTo>
                    <a:cubicBezTo>
                      <a:pt x="311665" y="87491"/>
                      <a:pt x="202727" y="84318"/>
                      <a:pt x="94141" y="86786"/>
                    </a:cubicBezTo>
                    <a:cubicBezTo>
                      <a:pt x="71930" y="87138"/>
                      <a:pt x="77571" y="88901"/>
                      <a:pt x="72636" y="72684"/>
                    </a:cubicBezTo>
                    <a:cubicBezTo>
                      <a:pt x="68757" y="58934"/>
                      <a:pt x="64879" y="45890"/>
                      <a:pt x="64174" y="31788"/>
                    </a:cubicBezTo>
                    <a:cubicBezTo>
                      <a:pt x="63117" y="12398"/>
                      <a:pt x="48662" y="-999"/>
                      <a:pt x="31740" y="58"/>
                    </a:cubicBezTo>
                    <a:cubicBezTo>
                      <a:pt x="14465" y="1116"/>
                      <a:pt x="2125" y="15571"/>
                      <a:pt x="1773" y="34608"/>
                    </a:cubicBezTo>
                    <a:cubicBezTo>
                      <a:pt x="1773" y="38134"/>
                      <a:pt x="1773" y="41307"/>
                      <a:pt x="2125" y="44832"/>
                    </a:cubicBezTo>
                    <a:cubicBezTo>
                      <a:pt x="5298" y="79030"/>
                      <a:pt x="17638" y="109349"/>
                      <a:pt x="38438" y="136495"/>
                    </a:cubicBezTo>
                    <a:cubicBezTo>
                      <a:pt x="65232" y="171398"/>
                      <a:pt x="99782" y="196782"/>
                      <a:pt x="136447" y="219697"/>
                    </a:cubicBezTo>
                    <a:cubicBezTo>
                      <a:pt x="185804" y="250369"/>
                      <a:pt x="237982" y="275400"/>
                      <a:pt x="288396" y="303957"/>
                    </a:cubicBezTo>
                    <a:cubicBezTo>
                      <a:pt x="320831" y="322290"/>
                      <a:pt x="352913" y="340975"/>
                      <a:pt x="379707" y="367416"/>
                    </a:cubicBezTo>
                    <a:cubicBezTo>
                      <a:pt x="389931" y="375525"/>
                      <a:pt x="370541" y="372352"/>
                      <a:pt x="366310" y="372352"/>
                    </a:cubicBezTo>
                    <a:cubicBezTo>
                      <a:pt x="276057" y="372704"/>
                      <a:pt x="96256" y="372704"/>
                      <a:pt x="76514" y="373409"/>
                    </a:cubicBezTo>
                    <a:cubicBezTo>
                      <a:pt x="74046" y="388569"/>
                      <a:pt x="72283" y="400908"/>
                      <a:pt x="74046" y="415716"/>
                    </a:cubicBezTo>
                    <a:cubicBezTo>
                      <a:pt x="108596" y="419241"/>
                      <a:pt x="403680" y="421004"/>
                      <a:pt x="417430" y="420651"/>
                    </a:cubicBezTo>
                    <a:cubicBezTo>
                      <a:pt x="423776" y="433696"/>
                      <a:pt x="425539" y="441099"/>
                      <a:pt x="425539" y="452381"/>
                    </a:cubicBezTo>
                    <a:cubicBezTo>
                      <a:pt x="426596" y="456964"/>
                      <a:pt x="414609" y="455201"/>
                      <a:pt x="408969" y="455201"/>
                    </a:cubicBezTo>
                    <a:cubicBezTo>
                      <a:pt x="365958" y="454849"/>
                      <a:pt x="149844" y="453791"/>
                      <a:pt x="84975" y="454144"/>
                    </a:cubicBezTo>
                    <a:cubicBezTo>
                      <a:pt x="80392" y="454144"/>
                      <a:pt x="75456" y="451676"/>
                      <a:pt x="71578" y="456611"/>
                    </a:cubicBezTo>
                    <a:cubicBezTo>
                      <a:pt x="71578" y="471418"/>
                      <a:pt x="71578" y="486226"/>
                      <a:pt x="71578" y="501033"/>
                    </a:cubicBezTo>
                    <a:cubicBezTo>
                      <a:pt x="75456" y="505263"/>
                      <a:pt x="80744" y="503148"/>
                      <a:pt x="85327" y="503148"/>
                    </a:cubicBezTo>
                    <a:cubicBezTo>
                      <a:pt x="139620" y="503148"/>
                      <a:pt x="347272" y="504911"/>
                      <a:pt x="396982" y="503501"/>
                    </a:cubicBezTo>
                    <a:cubicBezTo>
                      <a:pt x="405091" y="503148"/>
                      <a:pt x="418135" y="501033"/>
                      <a:pt x="411084" y="510552"/>
                    </a:cubicBezTo>
                    <a:cubicBezTo>
                      <a:pt x="406148" y="520423"/>
                      <a:pt x="399450" y="528884"/>
                      <a:pt x="391341" y="536288"/>
                    </a:cubicBezTo>
                    <a:cubicBezTo>
                      <a:pt x="384995" y="536993"/>
                      <a:pt x="180163" y="536640"/>
                      <a:pt x="83917" y="535583"/>
                    </a:cubicBezTo>
                    <a:cubicBezTo>
                      <a:pt x="79334" y="535583"/>
                      <a:pt x="73693" y="533115"/>
                      <a:pt x="69463" y="537346"/>
                    </a:cubicBezTo>
                    <a:cubicBezTo>
                      <a:pt x="65937" y="552505"/>
                      <a:pt x="65585" y="568017"/>
                      <a:pt x="69815" y="583177"/>
                    </a:cubicBezTo>
                    <a:lnTo>
                      <a:pt x="70873" y="582824"/>
                    </a:lnTo>
                    <a:lnTo>
                      <a:pt x="71578" y="583530"/>
                    </a:lnTo>
                    <a:cubicBezTo>
                      <a:pt x="76161" y="585997"/>
                      <a:pt x="81097" y="584587"/>
                      <a:pt x="85680" y="584587"/>
                    </a:cubicBezTo>
                    <a:cubicBezTo>
                      <a:pt x="121993" y="584587"/>
                      <a:pt x="271827" y="584587"/>
                      <a:pt x="310607" y="584940"/>
                    </a:cubicBezTo>
                    <a:cubicBezTo>
                      <a:pt x="314485" y="584940"/>
                      <a:pt x="336343" y="583882"/>
                      <a:pt x="321889" y="590581"/>
                    </a:cubicBezTo>
                    <a:cubicBezTo>
                      <a:pt x="297915" y="606798"/>
                      <a:pt x="271827" y="619842"/>
                      <a:pt x="246443" y="633592"/>
                    </a:cubicBezTo>
                    <a:cubicBezTo>
                      <a:pt x="191093" y="663206"/>
                      <a:pt x="134332" y="690705"/>
                      <a:pt x="84975" y="729838"/>
                    </a:cubicBezTo>
                    <a:cubicBezTo>
                      <a:pt x="57123" y="752049"/>
                      <a:pt x="32445" y="777080"/>
                      <a:pt x="16932" y="809867"/>
                    </a:cubicBezTo>
                    <a:cubicBezTo>
                      <a:pt x="-7393" y="860634"/>
                      <a:pt x="-4573" y="911754"/>
                      <a:pt x="19400" y="962169"/>
                    </a:cubicBezTo>
                    <a:cubicBezTo>
                      <a:pt x="24689" y="969572"/>
                      <a:pt x="29272" y="977681"/>
                      <a:pt x="34913" y="984732"/>
                    </a:cubicBezTo>
                    <a:cubicBezTo>
                      <a:pt x="69815" y="1030916"/>
                      <a:pt x="117762" y="1061236"/>
                      <a:pt x="166766" y="1089440"/>
                    </a:cubicBezTo>
                    <a:cubicBezTo>
                      <a:pt x="212246" y="1115528"/>
                      <a:pt x="306729" y="1165238"/>
                      <a:pt x="307787" y="1165238"/>
                    </a:cubicBezTo>
                    <a:cubicBezTo>
                      <a:pt x="325767" y="1175815"/>
                      <a:pt x="343394" y="1187096"/>
                      <a:pt x="359612" y="1200846"/>
                    </a:cubicBezTo>
                    <a:cubicBezTo>
                      <a:pt x="366310" y="1206134"/>
                      <a:pt x="350798" y="1206134"/>
                      <a:pt x="346567" y="1206134"/>
                    </a:cubicBezTo>
                    <a:cubicBezTo>
                      <a:pt x="288044" y="1206487"/>
                      <a:pt x="95199" y="1207544"/>
                      <a:pt x="69463" y="1208602"/>
                    </a:cubicBezTo>
                    <a:cubicBezTo>
                      <a:pt x="60649" y="1208954"/>
                      <a:pt x="55008" y="1201551"/>
                      <a:pt x="56771" y="1227992"/>
                    </a:cubicBezTo>
                    <a:cubicBezTo>
                      <a:pt x="58534" y="1253023"/>
                      <a:pt x="58534" y="1253023"/>
                      <a:pt x="71225" y="1253023"/>
                    </a:cubicBezTo>
                    <a:cubicBezTo>
                      <a:pt x="179811" y="1253023"/>
                      <a:pt x="288749" y="1253728"/>
                      <a:pt x="397335" y="1253728"/>
                    </a:cubicBezTo>
                    <a:cubicBezTo>
                      <a:pt x="408969" y="1253728"/>
                      <a:pt x="414609" y="1257606"/>
                      <a:pt x="418840" y="1267830"/>
                    </a:cubicBezTo>
                    <a:cubicBezTo>
                      <a:pt x="424128" y="1281227"/>
                      <a:pt x="426596" y="1294624"/>
                      <a:pt x="427301" y="1308726"/>
                    </a:cubicBezTo>
                    <a:cubicBezTo>
                      <a:pt x="428359" y="1328116"/>
                      <a:pt x="442813" y="1341513"/>
                      <a:pt x="459736" y="1340456"/>
                    </a:cubicBezTo>
                    <a:cubicBezTo>
                      <a:pt x="477011" y="1339398"/>
                      <a:pt x="489350" y="1324943"/>
                      <a:pt x="489703" y="1305906"/>
                    </a:cubicBezTo>
                    <a:cubicBezTo>
                      <a:pt x="488645" y="1301322"/>
                      <a:pt x="488645" y="1297797"/>
                      <a:pt x="488293" y="1294624"/>
                    </a:cubicBezTo>
                    <a:close/>
                  </a:path>
                </a:pathLst>
              </a:custGeom>
              <a:solidFill>
                <a:schemeClr val="accent4"/>
              </a:solidFill>
              <a:ln w="3517" cap="flat">
                <a:noFill/>
                <a:prstDash val="solid"/>
                <a:miter/>
              </a:ln>
            </p:spPr>
            <p:txBody>
              <a:bodyPr rtlCol="0" anchor="ctr"/>
              <a:lstStyle/>
              <a:p>
                <a:endParaRPr lang="en-US"/>
              </a:p>
            </p:txBody>
          </p:sp>
        </p:grpSp>
        <p:sp>
          <p:nvSpPr>
            <p:cNvPr id="85" name="Freeform: Shape 84">
              <a:extLst>
                <a:ext uri="{FF2B5EF4-FFF2-40B4-BE49-F238E27FC236}">
                  <a16:creationId xmlns:a16="http://schemas.microsoft.com/office/drawing/2014/main" id="{982443A4-CBC2-4DA9-8191-7DF7C1930ABB}"/>
                </a:ext>
              </a:extLst>
            </p:cNvPr>
            <p:cNvSpPr/>
            <p:nvPr/>
          </p:nvSpPr>
          <p:spPr>
            <a:xfrm>
              <a:off x="2885143" y="1808506"/>
              <a:ext cx="1711817" cy="1675944"/>
            </a:xfrm>
            <a:custGeom>
              <a:avLst/>
              <a:gdLst>
                <a:gd name="connsiteX0" fmla="*/ 880178 w 1711817"/>
                <a:gd name="connsiteY0" fmla="*/ 1410720 h 1675944"/>
                <a:gd name="connsiteX1" fmla="*/ 882706 w 1711817"/>
                <a:gd name="connsiteY1" fmla="*/ 1411081 h 1675944"/>
                <a:gd name="connsiteX2" fmla="*/ 882525 w 1711817"/>
                <a:gd name="connsiteY2" fmla="*/ 1543052 h 1675944"/>
                <a:gd name="connsiteX3" fmla="*/ 882886 w 1711817"/>
                <a:gd name="connsiteY3" fmla="*/ 1574285 h 1675944"/>
                <a:gd name="connsiteX4" fmla="*/ 885955 w 1711817"/>
                <a:gd name="connsiteY4" fmla="*/ 1584394 h 1675944"/>
                <a:gd name="connsiteX5" fmla="*/ 908522 w 1711817"/>
                <a:gd name="connsiteY5" fmla="*/ 1628265 h 1675944"/>
                <a:gd name="connsiteX6" fmla="*/ 857070 w 1711817"/>
                <a:gd name="connsiteY6" fmla="*/ 1675926 h 1675944"/>
                <a:gd name="connsiteX7" fmla="*/ 808325 w 1711817"/>
                <a:gd name="connsiteY7" fmla="*/ 1648846 h 1675944"/>
                <a:gd name="connsiteX8" fmla="*/ 822407 w 1711817"/>
                <a:gd name="connsiteY8" fmla="*/ 1585297 h 1675944"/>
                <a:gd name="connsiteX9" fmla="*/ 827823 w 1711817"/>
                <a:gd name="connsiteY9" fmla="*/ 1574285 h 1675944"/>
                <a:gd name="connsiteX10" fmla="*/ 828004 w 1711817"/>
                <a:gd name="connsiteY10" fmla="*/ 1547565 h 1675944"/>
                <a:gd name="connsiteX11" fmla="*/ 828004 w 1711817"/>
                <a:gd name="connsiteY11" fmla="*/ 1543052 h 1675944"/>
                <a:gd name="connsiteX12" fmla="*/ 828004 w 1711817"/>
                <a:gd name="connsiteY12" fmla="*/ 1412164 h 1675944"/>
                <a:gd name="connsiteX13" fmla="*/ 829448 w 1711817"/>
                <a:gd name="connsiteY13" fmla="*/ 1412344 h 1675944"/>
                <a:gd name="connsiteX14" fmla="*/ 879817 w 1711817"/>
                <a:gd name="connsiteY14" fmla="*/ 1411983 h 1675944"/>
                <a:gd name="connsiteX15" fmla="*/ 880178 w 1711817"/>
                <a:gd name="connsiteY15" fmla="*/ 1410720 h 1675944"/>
                <a:gd name="connsiteX16" fmla="*/ 702351 w 1711817"/>
                <a:gd name="connsiteY16" fmla="*/ 1391403 h 1675944"/>
                <a:gd name="connsiteX17" fmla="*/ 739721 w 1711817"/>
                <a:gd name="connsiteY17" fmla="*/ 1399708 h 1675944"/>
                <a:gd name="connsiteX18" fmla="*/ 759038 w 1711817"/>
                <a:gd name="connsiteY18" fmla="*/ 1404402 h 1675944"/>
                <a:gd name="connsiteX19" fmla="*/ 710474 w 1711817"/>
                <a:gd name="connsiteY19" fmla="*/ 1490516 h 1675944"/>
                <a:gd name="connsiteX20" fmla="*/ 698017 w 1711817"/>
                <a:gd name="connsiteY20" fmla="*/ 1500807 h 1675944"/>
                <a:gd name="connsiteX21" fmla="*/ 679242 w 1711817"/>
                <a:gd name="connsiteY21" fmla="*/ 1491780 h 1675944"/>
                <a:gd name="connsiteX22" fmla="*/ 680506 w 1711817"/>
                <a:gd name="connsiteY22" fmla="*/ 1458742 h 1675944"/>
                <a:gd name="connsiteX23" fmla="*/ 702351 w 1711817"/>
                <a:gd name="connsiteY23" fmla="*/ 1391403 h 1675944"/>
                <a:gd name="connsiteX24" fmla="*/ 1007997 w 1711817"/>
                <a:gd name="connsiteY24" fmla="*/ 1391041 h 1675944"/>
                <a:gd name="connsiteX25" fmla="*/ 1032189 w 1711817"/>
                <a:gd name="connsiteY25" fmla="*/ 1476434 h 1675944"/>
                <a:gd name="connsiteX26" fmla="*/ 1030203 w 1711817"/>
                <a:gd name="connsiteY26" fmla="*/ 1495210 h 1675944"/>
                <a:gd name="connsiteX27" fmla="*/ 1015038 w 1711817"/>
                <a:gd name="connsiteY27" fmla="*/ 1501890 h 1675944"/>
                <a:gd name="connsiteX28" fmla="*/ 990485 w 1711817"/>
                <a:gd name="connsiteY28" fmla="*/ 1478781 h 1675944"/>
                <a:gd name="connsiteX29" fmla="*/ 950948 w 1711817"/>
                <a:gd name="connsiteY29" fmla="*/ 1403317 h 1675944"/>
                <a:gd name="connsiteX30" fmla="*/ 1007997 w 1711817"/>
                <a:gd name="connsiteY30" fmla="*/ 1391041 h 1675944"/>
                <a:gd name="connsiteX31" fmla="*/ 642774 w 1711817"/>
                <a:gd name="connsiteY31" fmla="*/ 1372085 h 1675944"/>
                <a:gd name="connsiteX32" fmla="*/ 674910 w 1711817"/>
                <a:gd name="connsiteY32" fmla="*/ 1382556 h 1675944"/>
                <a:gd name="connsiteX33" fmla="*/ 696755 w 1711817"/>
                <a:gd name="connsiteY33" fmla="*/ 1389958 h 1675944"/>
                <a:gd name="connsiteX34" fmla="*/ 649996 w 1711817"/>
                <a:gd name="connsiteY34" fmla="*/ 1471199 h 1675944"/>
                <a:gd name="connsiteX35" fmla="*/ 642955 w 1711817"/>
                <a:gd name="connsiteY35" fmla="*/ 1477699 h 1675944"/>
                <a:gd name="connsiteX36" fmla="*/ 626888 w 1711817"/>
                <a:gd name="connsiteY36" fmla="*/ 1481851 h 1675944"/>
                <a:gd name="connsiteX37" fmla="*/ 619124 w 1711817"/>
                <a:gd name="connsiteY37" fmla="*/ 1467047 h 1675944"/>
                <a:gd name="connsiteX38" fmla="*/ 625263 w 1711817"/>
                <a:gd name="connsiteY38" fmla="*/ 1421191 h 1675944"/>
                <a:gd name="connsiteX39" fmla="*/ 642774 w 1711817"/>
                <a:gd name="connsiteY39" fmla="*/ 1372085 h 1675944"/>
                <a:gd name="connsiteX40" fmla="*/ 1067394 w 1711817"/>
                <a:gd name="connsiteY40" fmla="*/ 1371725 h 1675944"/>
                <a:gd name="connsiteX41" fmla="*/ 1091224 w 1711817"/>
                <a:gd name="connsiteY41" fmla="*/ 1463256 h 1675944"/>
                <a:gd name="connsiteX42" fmla="*/ 1091405 w 1711817"/>
                <a:gd name="connsiteY42" fmla="*/ 1463978 h 1675944"/>
                <a:gd name="connsiteX43" fmla="*/ 1084002 w 1711817"/>
                <a:gd name="connsiteY43" fmla="*/ 1481310 h 1675944"/>
                <a:gd name="connsiteX44" fmla="*/ 1065408 w 1711817"/>
                <a:gd name="connsiteY44" fmla="*/ 1475894 h 1675944"/>
                <a:gd name="connsiteX45" fmla="*/ 1034897 w 1711817"/>
                <a:gd name="connsiteY45" fmla="*/ 1435454 h 1675944"/>
                <a:gd name="connsiteX46" fmla="*/ 1013413 w 1711817"/>
                <a:gd name="connsiteY46" fmla="*/ 1389417 h 1675944"/>
                <a:gd name="connsiteX47" fmla="*/ 1051145 w 1711817"/>
                <a:gd name="connsiteY47" fmla="*/ 1376599 h 1675944"/>
                <a:gd name="connsiteX48" fmla="*/ 1067394 w 1711817"/>
                <a:gd name="connsiteY48" fmla="*/ 1371725 h 1675944"/>
                <a:gd name="connsiteX49" fmla="*/ 545466 w 1711817"/>
                <a:gd name="connsiteY49" fmla="*/ 1322258 h 1675944"/>
                <a:gd name="connsiteX50" fmla="*/ 562977 w 1711817"/>
                <a:gd name="connsiteY50" fmla="*/ 1332368 h 1675944"/>
                <a:gd name="connsiteX51" fmla="*/ 592947 w 1711817"/>
                <a:gd name="connsiteY51" fmla="*/ 1349700 h 1675944"/>
                <a:gd name="connsiteX52" fmla="*/ 539688 w 1711817"/>
                <a:gd name="connsiteY52" fmla="*/ 1445203 h 1675944"/>
                <a:gd name="connsiteX53" fmla="*/ 512428 w 1711817"/>
                <a:gd name="connsiteY53" fmla="*/ 1493406 h 1675944"/>
                <a:gd name="connsiteX54" fmla="*/ 512067 w 1711817"/>
                <a:gd name="connsiteY54" fmla="*/ 1500627 h 1675944"/>
                <a:gd name="connsiteX55" fmla="*/ 513692 w 1711817"/>
                <a:gd name="connsiteY55" fmla="*/ 1540525 h 1675944"/>
                <a:gd name="connsiteX56" fmla="*/ 512428 w 1711817"/>
                <a:gd name="connsiteY56" fmla="*/ 1543595 h 1675944"/>
                <a:gd name="connsiteX57" fmla="*/ 465850 w 1711817"/>
                <a:gd name="connsiteY57" fmla="*/ 1573383 h 1675944"/>
                <a:gd name="connsiteX58" fmla="*/ 421077 w 1711817"/>
                <a:gd name="connsiteY58" fmla="*/ 1543414 h 1675944"/>
                <a:gd name="connsiteX59" fmla="*/ 419813 w 1711817"/>
                <a:gd name="connsiteY59" fmla="*/ 1540345 h 1675944"/>
                <a:gd name="connsiteX60" fmla="*/ 455379 w 1711817"/>
                <a:gd name="connsiteY60" fmla="*/ 1474088 h 1675944"/>
                <a:gd name="connsiteX61" fmla="*/ 465308 w 1711817"/>
                <a:gd name="connsiteY61" fmla="*/ 1466506 h 1675944"/>
                <a:gd name="connsiteX62" fmla="*/ 504304 w 1711817"/>
                <a:gd name="connsiteY62" fmla="*/ 1395917 h 1675944"/>
                <a:gd name="connsiteX63" fmla="*/ 538966 w 1711817"/>
                <a:gd name="connsiteY63" fmla="*/ 1333812 h 1675944"/>
                <a:gd name="connsiteX64" fmla="*/ 545466 w 1711817"/>
                <a:gd name="connsiteY64" fmla="*/ 1322258 h 1675944"/>
                <a:gd name="connsiteX65" fmla="*/ 1164159 w 1711817"/>
                <a:gd name="connsiteY65" fmla="*/ 1321174 h 1675944"/>
                <a:gd name="connsiteX66" fmla="*/ 1202975 w 1711817"/>
                <a:gd name="connsiteY66" fmla="*/ 1389958 h 1675944"/>
                <a:gd name="connsiteX67" fmla="*/ 1246664 w 1711817"/>
                <a:gd name="connsiteY67" fmla="*/ 1468671 h 1675944"/>
                <a:gd name="connsiteX68" fmla="*/ 1254969 w 1711817"/>
                <a:gd name="connsiteY68" fmla="*/ 1473907 h 1675944"/>
                <a:gd name="connsiteX69" fmla="*/ 1291979 w 1711817"/>
                <a:gd name="connsiteY69" fmla="*/ 1538899 h 1675944"/>
                <a:gd name="connsiteX70" fmla="*/ 1290715 w 1711817"/>
                <a:gd name="connsiteY70" fmla="*/ 1540524 h 1675944"/>
                <a:gd name="connsiteX71" fmla="*/ 1289632 w 1711817"/>
                <a:gd name="connsiteY71" fmla="*/ 1543593 h 1675944"/>
                <a:gd name="connsiteX72" fmla="*/ 1235110 w 1711817"/>
                <a:gd name="connsiteY72" fmla="*/ 1572659 h 1675944"/>
                <a:gd name="connsiteX73" fmla="*/ 1198281 w 1711817"/>
                <a:gd name="connsiteY73" fmla="*/ 1543413 h 1675944"/>
                <a:gd name="connsiteX74" fmla="*/ 1197017 w 1711817"/>
                <a:gd name="connsiteY74" fmla="*/ 1540343 h 1675944"/>
                <a:gd name="connsiteX75" fmla="*/ 1198822 w 1711817"/>
                <a:gd name="connsiteY75" fmla="*/ 1499904 h 1675944"/>
                <a:gd name="connsiteX76" fmla="*/ 1198822 w 1711817"/>
                <a:gd name="connsiteY76" fmla="*/ 1494668 h 1675944"/>
                <a:gd name="connsiteX77" fmla="*/ 1170118 w 1711817"/>
                <a:gd name="connsiteY77" fmla="*/ 1443035 h 1675944"/>
                <a:gd name="connsiteX78" fmla="*/ 1131122 w 1711817"/>
                <a:gd name="connsiteY78" fmla="*/ 1373529 h 1675944"/>
                <a:gd name="connsiteX79" fmla="*/ 1117401 w 1711817"/>
                <a:gd name="connsiteY79" fmla="*/ 1348255 h 1675944"/>
                <a:gd name="connsiteX80" fmla="*/ 1164159 w 1711817"/>
                <a:gd name="connsiteY80" fmla="*/ 1321174 h 1675944"/>
                <a:gd name="connsiteX81" fmla="*/ 1261287 w 1711817"/>
                <a:gd name="connsiteY81" fmla="*/ 1243183 h 1675944"/>
                <a:gd name="connsiteX82" fmla="*/ 1329710 w 1711817"/>
                <a:gd name="connsiteY82" fmla="*/ 1311967 h 1675944"/>
                <a:gd name="connsiteX83" fmla="*/ 1336751 w 1711817"/>
                <a:gd name="connsiteY83" fmla="*/ 1329660 h 1675944"/>
                <a:gd name="connsiteX84" fmla="*/ 1325558 w 1711817"/>
                <a:gd name="connsiteY84" fmla="*/ 1342478 h 1675944"/>
                <a:gd name="connsiteX85" fmla="*/ 1288548 w 1711817"/>
                <a:gd name="connsiteY85" fmla="*/ 1331104 h 1675944"/>
                <a:gd name="connsiteX86" fmla="*/ 1217959 w 1711817"/>
                <a:gd name="connsiteY86" fmla="*/ 1281998 h 1675944"/>
                <a:gd name="connsiteX87" fmla="*/ 1261287 w 1711817"/>
                <a:gd name="connsiteY87" fmla="*/ 1243183 h 1675944"/>
                <a:gd name="connsiteX88" fmla="*/ 438048 w 1711817"/>
                <a:gd name="connsiteY88" fmla="*/ 1234337 h 1675944"/>
                <a:gd name="connsiteX89" fmla="*/ 472169 w 1711817"/>
                <a:gd name="connsiteY89" fmla="*/ 1265930 h 1675944"/>
                <a:gd name="connsiteX90" fmla="*/ 480473 w 1711817"/>
                <a:gd name="connsiteY90" fmla="*/ 1274055 h 1675944"/>
                <a:gd name="connsiteX91" fmla="*/ 411329 w 1711817"/>
                <a:gd name="connsiteY91" fmla="*/ 1314314 h 1675944"/>
                <a:gd name="connsiteX92" fmla="*/ 398330 w 1711817"/>
                <a:gd name="connsiteY92" fmla="*/ 1316842 h 1675944"/>
                <a:gd name="connsiteX93" fmla="*/ 385331 w 1711817"/>
                <a:gd name="connsiteY93" fmla="*/ 1297344 h 1675944"/>
                <a:gd name="connsiteX94" fmla="*/ 419272 w 1711817"/>
                <a:gd name="connsiteY94" fmla="*/ 1252030 h 1675944"/>
                <a:gd name="connsiteX95" fmla="*/ 438048 w 1711817"/>
                <a:gd name="connsiteY95" fmla="*/ 1234337 h 1675944"/>
                <a:gd name="connsiteX96" fmla="*/ 1302991 w 1711817"/>
                <a:gd name="connsiteY96" fmla="*/ 1196244 h 1675944"/>
                <a:gd name="connsiteX97" fmla="*/ 1357693 w 1711817"/>
                <a:gd name="connsiteY97" fmla="*/ 1246794 h 1675944"/>
                <a:gd name="connsiteX98" fmla="*/ 1376468 w 1711817"/>
                <a:gd name="connsiteY98" fmla="*/ 1273333 h 1675944"/>
                <a:gd name="connsiteX99" fmla="*/ 1378996 w 1711817"/>
                <a:gd name="connsiteY99" fmla="*/ 1289220 h 1675944"/>
                <a:gd name="connsiteX100" fmla="*/ 1362928 w 1711817"/>
                <a:gd name="connsiteY100" fmla="*/ 1296803 h 1675944"/>
                <a:gd name="connsiteX101" fmla="*/ 1312559 w 1711817"/>
                <a:gd name="connsiteY101" fmla="*/ 1274597 h 1675944"/>
                <a:gd name="connsiteX102" fmla="*/ 1264537 w 1711817"/>
                <a:gd name="connsiteY102" fmla="*/ 1239392 h 1675944"/>
                <a:gd name="connsiteX103" fmla="*/ 1302991 w 1711817"/>
                <a:gd name="connsiteY103" fmla="*/ 1196244 h 1675944"/>
                <a:gd name="connsiteX104" fmla="*/ 398690 w 1711817"/>
                <a:gd name="connsiteY104" fmla="*/ 1186856 h 1675944"/>
                <a:gd name="connsiteX105" fmla="*/ 433894 w 1711817"/>
                <a:gd name="connsiteY105" fmla="*/ 1228198 h 1675944"/>
                <a:gd name="connsiteX106" fmla="*/ 435338 w 1711817"/>
                <a:gd name="connsiteY106" fmla="*/ 1230906 h 1675944"/>
                <a:gd name="connsiteX107" fmla="*/ 369624 w 1711817"/>
                <a:gd name="connsiteY107" fmla="*/ 1268277 h 1675944"/>
                <a:gd name="connsiteX108" fmla="*/ 357528 w 1711817"/>
                <a:gd name="connsiteY108" fmla="*/ 1271346 h 1675944"/>
                <a:gd name="connsiteX109" fmla="*/ 342724 w 1711817"/>
                <a:gd name="connsiteY109" fmla="*/ 1252570 h 1675944"/>
                <a:gd name="connsiteX110" fmla="*/ 351931 w 1711817"/>
                <a:gd name="connsiteY110" fmla="*/ 1235781 h 1675944"/>
                <a:gd name="connsiteX111" fmla="*/ 398690 w 1711817"/>
                <a:gd name="connsiteY111" fmla="*/ 1186856 h 1675944"/>
                <a:gd name="connsiteX112" fmla="*/ 337850 w 1711817"/>
                <a:gd name="connsiteY112" fmla="*/ 1089909 h 1675944"/>
                <a:gd name="connsiteX113" fmla="*/ 359875 w 1711817"/>
                <a:gd name="connsiteY113" fmla="*/ 1128905 h 1675944"/>
                <a:gd name="connsiteX114" fmla="*/ 364570 w 1711817"/>
                <a:gd name="connsiteY114" fmla="*/ 1138293 h 1675944"/>
                <a:gd name="connsiteX115" fmla="*/ 257332 w 1711817"/>
                <a:gd name="connsiteY115" fmla="*/ 1206174 h 1675944"/>
                <a:gd name="connsiteX116" fmla="*/ 228085 w 1711817"/>
                <a:gd name="connsiteY116" fmla="*/ 1224589 h 1675944"/>
                <a:gd name="connsiteX117" fmla="*/ 221947 w 1711817"/>
                <a:gd name="connsiteY117" fmla="*/ 1235060 h 1675944"/>
                <a:gd name="connsiteX118" fmla="*/ 141970 w 1711817"/>
                <a:gd name="connsiteY118" fmla="*/ 1270083 h 1675944"/>
                <a:gd name="connsiteX119" fmla="*/ 143595 w 1711817"/>
                <a:gd name="connsiteY119" fmla="*/ 1188301 h 1675944"/>
                <a:gd name="connsiteX120" fmla="*/ 187465 w 1711817"/>
                <a:gd name="connsiteY120" fmla="*/ 1181621 h 1675944"/>
                <a:gd name="connsiteX121" fmla="*/ 194325 w 1711817"/>
                <a:gd name="connsiteY121" fmla="*/ 1180538 h 1675944"/>
                <a:gd name="connsiteX122" fmla="*/ 287662 w 1711817"/>
                <a:gd name="connsiteY122" fmla="*/ 1121142 h 1675944"/>
                <a:gd name="connsiteX123" fmla="*/ 337850 w 1711817"/>
                <a:gd name="connsiteY123" fmla="*/ 1089909 h 1675944"/>
                <a:gd name="connsiteX124" fmla="*/ 1371233 w 1711817"/>
                <a:gd name="connsiteY124" fmla="*/ 1088826 h 1675944"/>
                <a:gd name="connsiteX125" fmla="*/ 1474499 w 1711817"/>
                <a:gd name="connsiteY125" fmla="*/ 1153638 h 1675944"/>
                <a:gd name="connsiteX126" fmla="*/ 1514579 w 1711817"/>
                <a:gd name="connsiteY126" fmla="*/ 1179996 h 1675944"/>
                <a:gd name="connsiteX127" fmla="*/ 1530646 w 1711817"/>
                <a:gd name="connsiteY127" fmla="*/ 1179816 h 1675944"/>
                <a:gd name="connsiteX128" fmla="*/ 1582098 w 1711817"/>
                <a:gd name="connsiteY128" fmla="*/ 1203646 h 1675944"/>
                <a:gd name="connsiteX129" fmla="*/ 1555379 w 1711817"/>
                <a:gd name="connsiteY129" fmla="*/ 1276944 h 1675944"/>
                <a:gd name="connsiteX130" fmla="*/ 1488581 w 1711817"/>
                <a:gd name="connsiteY130" fmla="*/ 1234698 h 1675944"/>
                <a:gd name="connsiteX131" fmla="*/ 1479194 w 1711817"/>
                <a:gd name="connsiteY131" fmla="*/ 1222242 h 1675944"/>
                <a:gd name="connsiteX132" fmla="*/ 1404632 w 1711817"/>
                <a:gd name="connsiteY132" fmla="*/ 1175483 h 1675944"/>
                <a:gd name="connsiteX133" fmla="*/ 1344514 w 1711817"/>
                <a:gd name="connsiteY133" fmla="*/ 1137029 h 1675944"/>
                <a:gd name="connsiteX134" fmla="*/ 1371233 w 1711817"/>
                <a:gd name="connsiteY134" fmla="*/ 1088826 h 1675944"/>
                <a:gd name="connsiteX135" fmla="*/ 306076 w 1711817"/>
                <a:gd name="connsiteY135" fmla="*/ 999460 h 1675944"/>
                <a:gd name="connsiteX136" fmla="*/ 319436 w 1711817"/>
                <a:gd name="connsiteY136" fmla="*/ 1038275 h 1675944"/>
                <a:gd name="connsiteX137" fmla="*/ 323588 w 1711817"/>
                <a:gd name="connsiteY137" fmla="*/ 1052718 h 1675944"/>
                <a:gd name="connsiteX138" fmla="*/ 228085 w 1711817"/>
                <a:gd name="connsiteY138" fmla="*/ 1066078 h 1675944"/>
                <a:gd name="connsiteX139" fmla="*/ 191797 w 1711817"/>
                <a:gd name="connsiteY139" fmla="*/ 1060481 h 1675944"/>
                <a:gd name="connsiteX140" fmla="*/ 187284 w 1711817"/>
                <a:gd name="connsiteY140" fmla="*/ 1039359 h 1675944"/>
                <a:gd name="connsiteX141" fmla="*/ 220141 w 1711817"/>
                <a:gd name="connsiteY141" fmla="*/ 1020222 h 1675944"/>
                <a:gd name="connsiteX142" fmla="*/ 306076 w 1711817"/>
                <a:gd name="connsiteY142" fmla="*/ 999460 h 1675944"/>
                <a:gd name="connsiteX143" fmla="*/ 1411674 w 1711817"/>
                <a:gd name="connsiteY143" fmla="*/ 973825 h 1675944"/>
                <a:gd name="connsiteX144" fmla="*/ 1457530 w 1711817"/>
                <a:gd name="connsiteY144" fmla="*/ 984477 h 1675944"/>
                <a:gd name="connsiteX145" fmla="*/ 1507538 w 1711817"/>
                <a:gd name="connsiteY145" fmla="*/ 1005961 h 1675944"/>
                <a:gd name="connsiteX146" fmla="*/ 1515843 w 1711817"/>
                <a:gd name="connsiteY146" fmla="*/ 1013182 h 1675944"/>
                <a:gd name="connsiteX147" fmla="*/ 1511871 w 1711817"/>
                <a:gd name="connsiteY147" fmla="*/ 1032138 h 1675944"/>
                <a:gd name="connsiteX148" fmla="*/ 1472153 w 1711817"/>
                <a:gd name="connsiteY148" fmla="*/ 1038457 h 1675944"/>
                <a:gd name="connsiteX149" fmla="*/ 1395245 w 1711817"/>
                <a:gd name="connsiteY149" fmla="*/ 1030333 h 1675944"/>
                <a:gd name="connsiteX150" fmla="*/ 1411674 w 1711817"/>
                <a:gd name="connsiteY150" fmla="*/ 973825 h 1675944"/>
                <a:gd name="connsiteX151" fmla="*/ 1426838 w 1711817"/>
                <a:gd name="connsiteY151" fmla="*/ 914248 h 1675944"/>
                <a:gd name="connsiteX152" fmla="*/ 1514760 w 1711817"/>
                <a:gd name="connsiteY152" fmla="*/ 940606 h 1675944"/>
                <a:gd name="connsiteX153" fmla="*/ 1530286 w 1711817"/>
                <a:gd name="connsiteY153" fmla="*/ 951800 h 1675944"/>
                <a:gd name="connsiteX154" fmla="*/ 1524328 w 1711817"/>
                <a:gd name="connsiteY154" fmla="*/ 972922 h 1675944"/>
                <a:gd name="connsiteX155" fmla="*/ 1469445 w 1711817"/>
                <a:gd name="connsiteY155" fmla="*/ 977977 h 1675944"/>
                <a:gd name="connsiteX156" fmla="*/ 1416187 w 1711817"/>
                <a:gd name="connsiteY156" fmla="*/ 970575 h 1675944"/>
                <a:gd name="connsiteX157" fmla="*/ 1412937 w 1711817"/>
                <a:gd name="connsiteY157" fmla="*/ 965339 h 1675944"/>
                <a:gd name="connsiteX158" fmla="*/ 1421964 w 1711817"/>
                <a:gd name="connsiteY158" fmla="*/ 917498 h 1675944"/>
                <a:gd name="connsiteX159" fmla="*/ 1426838 w 1711817"/>
                <a:gd name="connsiteY159" fmla="*/ 914248 h 1675944"/>
                <a:gd name="connsiteX160" fmla="*/ 283148 w 1711817"/>
                <a:gd name="connsiteY160" fmla="*/ 904860 h 1675944"/>
                <a:gd name="connsiteX161" fmla="*/ 285134 w 1711817"/>
                <a:gd name="connsiteY161" fmla="*/ 909374 h 1675944"/>
                <a:gd name="connsiteX162" fmla="*/ 293619 w 1711817"/>
                <a:gd name="connsiteY162" fmla="*/ 957938 h 1675944"/>
                <a:gd name="connsiteX163" fmla="*/ 294161 w 1711817"/>
                <a:gd name="connsiteY163" fmla="*/ 962993 h 1675944"/>
                <a:gd name="connsiteX164" fmla="*/ 198838 w 1711817"/>
                <a:gd name="connsiteY164" fmla="*/ 971298 h 1675944"/>
                <a:gd name="connsiteX165" fmla="*/ 169592 w 1711817"/>
                <a:gd name="connsiteY165" fmla="*/ 962271 h 1675944"/>
                <a:gd name="connsiteX166" fmla="*/ 167967 w 1711817"/>
                <a:gd name="connsiteY166" fmla="*/ 959563 h 1675944"/>
                <a:gd name="connsiteX167" fmla="*/ 167606 w 1711817"/>
                <a:gd name="connsiteY167" fmla="*/ 957757 h 1675944"/>
                <a:gd name="connsiteX168" fmla="*/ 169231 w 1711817"/>
                <a:gd name="connsiteY168" fmla="*/ 949092 h 1675944"/>
                <a:gd name="connsiteX169" fmla="*/ 179702 w 1711817"/>
                <a:gd name="connsiteY169" fmla="*/ 938620 h 1675944"/>
                <a:gd name="connsiteX170" fmla="*/ 206059 w 1711817"/>
                <a:gd name="connsiteY170" fmla="*/ 924900 h 1675944"/>
                <a:gd name="connsiteX171" fmla="*/ 219599 w 1711817"/>
                <a:gd name="connsiteY171" fmla="*/ 918400 h 1675944"/>
                <a:gd name="connsiteX172" fmla="*/ 245055 w 1711817"/>
                <a:gd name="connsiteY172" fmla="*/ 911360 h 1675944"/>
                <a:gd name="connsiteX173" fmla="*/ 257512 w 1711817"/>
                <a:gd name="connsiteY173" fmla="*/ 908832 h 1675944"/>
                <a:gd name="connsiteX174" fmla="*/ 283148 w 1711817"/>
                <a:gd name="connsiteY174" fmla="*/ 904860 h 1675944"/>
                <a:gd name="connsiteX175" fmla="*/ 46421 w 1711817"/>
                <a:gd name="connsiteY175" fmla="*/ 793425 h 1675944"/>
                <a:gd name="connsiteX176" fmla="*/ 91059 w 1711817"/>
                <a:gd name="connsiteY176" fmla="*/ 813148 h 1675944"/>
                <a:gd name="connsiteX177" fmla="*/ 93405 w 1711817"/>
                <a:gd name="connsiteY177" fmla="*/ 818565 h 1675944"/>
                <a:gd name="connsiteX178" fmla="*/ 94488 w 1711817"/>
                <a:gd name="connsiteY178" fmla="*/ 822175 h 1675944"/>
                <a:gd name="connsiteX179" fmla="*/ 96113 w 1711817"/>
                <a:gd name="connsiteY179" fmla="*/ 819106 h 1675944"/>
                <a:gd name="connsiteX180" fmla="*/ 161648 w 1711817"/>
                <a:gd name="connsiteY180" fmla="*/ 819467 h 1675944"/>
                <a:gd name="connsiteX181" fmla="*/ 278274 w 1711817"/>
                <a:gd name="connsiteY181" fmla="*/ 821453 h 1675944"/>
                <a:gd name="connsiteX182" fmla="*/ 282607 w 1711817"/>
                <a:gd name="connsiteY182" fmla="*/ 821995 h 1675944"/>
                <a:gd name="connsiteX183" fmla="*/ 283509 w 1711817"/>
                <a:gd name="connsiteY183" fmla="*/ 822537 h 1675944"/>
                <a:gd name="connsiteX184" fmla="*/ 284412 w 1711817"/>
                <a:gd name="connsiteY184" fmla="*/ 845826 h 1675944"/>
                <a:gd name="connsiteX185" fmla="*/ 284051 w 1711817"/>
                <a:gd name="connsiteY185" fmla="*/ 868573 h 1675944"/>
                <a:gd name="connsiteX186" fmla="*/ 284231 w 1711817"/>
                <a:gd name="connsiteY186" fmla="*/ 879044 h 1675944"/>
                <a:gd name="connsiteX187" fmla="*/ 151899 w 1711817"/>
                <a:gd name="connsiteY187" fmla="*/ 880669 h 1675944"/>
                <a:gd name="connsiteX188" fmla="*/ 124999 w 1711817"/>
                <a:gd name="connsiteY188" fmla="*/ 880127 h 1675944"/>
                <a:gd name="connsiteX189" fmla="*/ 99182 w 1711817"/>
                <a:gd name="connsiteY189" fmla="*/ 880669 h 1675944"/>
                <a:gd name="connsiteX190" fmla="*/ 94669 w 1711817"/>
                <a:gd name="connsiteY190" fmla="*/ 877780 h 1675944"/>
                <a:gd name="connsiteX191" fmla="*/ 93405 w 1711817"/>
                <a:gd name="connsiteY191" fmla="*/ 881933 h 1675944"/>
                <a:gd name="connsiteX192" fmla="*/ 62353 w 1711817"/>
                <a:gd name="connsiteY192" fmla="*/ 905222 h 1675944"/>
                <a:gd name="connsiteX193" fmla="*/ 2054 w 1711817"/>
                <a:gd name="connsiteY193" fmla="*/ 873628 h 1675944"/>
                <a:gd name="connsiteX194" fmla="*/ 249 w 1711817"/>
                <a:gd name="connsiteY194" fmla="*/ 848714 h 1675944"/>
                <a:gd name="connsiteX195" fmla="*/ 5304 w 1711817"/>
                <a:gd name="connsiteY195" fmla="*/ 819467 h 1675944"/>
                <a:gd name="connsiteX196" fmla="*/ 46421 w 1711817"/>
                <a:gd name="connsiteY196" fmla="*/ 793425 h 1675944"/>
                <a:gd name="connsiteX197" fmla="*/ 1667924 w 1711817"/>
                <a:gd name="connsiteY197" fmla="*/ 769205 h 1675944"/>
                <a:gd name="connsiteX198" fmla="*/ 1709738 w 1711817"/>
                <a:gd name="connsiteY198" fmla="*/ 801956 h 1675944"/>
                <a:gd name="connsiteX199" fmla="*/ 1711723 w 1711817"/>
                <a:gd name="connsiteY199" fmla="*/ 827411 h 1675944"/>
                <a:gd name="connsiteX200" fmla="*/ 1706669 w 1711817"/>
                <a:gd name="connsiteY200" fmla="*/ 856658 h 1675944"/>
                <a:gd name="connsiteX201" fmla="*/ 1620914 w 1711817"/>
                <a:gd name="connsiteY201" fmla="*/ 862976 h 1675944"/>
                <a:gd name="connsiteX202" fmla="*/ 1618567 w 1711817"/>
                <a:gd name="connsiteY202" fmla="*/ 857560 h 1675944"/>
                <a:gd name="connsiteX203" fmla="*/ 1617484 w 1711817"/>
                <a:gd name="connsiteY203" fmla="*/ 853949 h 1675944"/>
                <a:gd name="connsiteX204" fmla="*/ 1615859 w 1711817"/>
                <a:gd name="connsiteY204" fmla="*/ 857019 h 1675944"/>
                <a:gd name="connsiteX205" fmla="*/ 1550325 w 1711817"/>
                <a:gd name="connsiteY205" fmla="*/ 856658 h 1675944"/>
                <a:gd name="connsiteX206" fmla="*/ 1433699 w 1711817"/>
                <a:gd name="connsiteY206" fmla="*/ 854671 h 1675944"/>
                <a:gd name="connsiteX207" fmla="*/ 1429366 w 1711817"/>
                <a:gd name="connsiteY207" fmla="*/ 854130 h 1675944"/>
                <a:gd name="connsiteX208" fmla="*/ 1428463 w 1711817"/>
                <a:gd name="connsiteY208" fmla="*/ 853588 h 1675944"/>
                <a:gd name="connsiteX209" fmla="*/ 1427561 w 1711817"/>
                <a:gd name="connsiteY209" fmla="*/ 830299 h 1675944"/>
                <a:gd name="connsiteX210" fmla="*/ 1427922 w 1711817"/>
                <a:gd name="connsiteY210" fmla="*/ 807552 h 1675944"/>
                <a:gd name="connsiteX211" fmla="*/ 1427741 w 1711817"/>
                <a:gd name="connsiteY211" fmla="*/ 797081 h 1675944"/>
                <a:gd name="connsiteX212" fmla="*/ 1560074 w 1711817"/>
                <a:gd name="connsiteY212" fmla="*/ 795456 h 1675944"/>
                <a:gd name="connsiteX213" fmla="*/ 1586793 w 1711817"/>
                <a:gd name="connsiteY213" fmla="*/ 795456 h 1675944"/>
                <a:gd name="connsiteX214" fmla="*/ 1612610 w 1711817"/>
                <a:gd name="connsiteY214" fmla="*/ 794914 h 1675944"/>
                <a:gd name="connsiteX215" fmla="*/ 1617123 w 1711817"/>
                <a:gd name="connsiteY215" fmla="*/ 797803 h 1675944"/>
                <a:gd name="connsiteX216" fmla="*/ 1618387 w 1711817"/>
                <a:gd name="connsiteY216" fmla="*/ 793651 h 1675944"/>
                <a:gd name="connsiteX217" fmla="*/ 1649439 w 1711817"/>
                <a:gd name="connsiteY217" fmla="*/ 770362 h 1675944"/>
                <a:gd name="connsiteX218" fmla="*/ 1667924 w 1711817"/>
                <a:gd name="connsiteY218" fmla="*/ 769205 h 1675944"/>
                <a:gd name="connsiteX219" fmla="*/ 1512954 w 1711817"/>
                <a:gd name="connsiteY219" fmla="*/ 704647 h 1675944"/>
                <a:gd name="connsiteX220" fmla="*/ 1542200 w 1711817"/>
                <a:gd name="connsiteY220" fmla="*/ 713674 h 1675944"/>
                <a:gd name="connsiteX221" fmla="*/ 1543825 w 1711817"/>
                <a:gd name="connsiteY221" fmla="*/ 716382 h 1675944"/>
                <a:gd name="connsiteX222" fmla="*/ 1544186 w 1711817"/>
                <a:gd name="connsiteY222" fmla="*/ 718187 h 1675944"/>
                <a:gd name="connsiteX223" fmla="*/ 1542561 w 1711817"/>
                <a:gd name="connsiteY223" fmla="*/ 726853 h 1675944"/>
                <a:gd name="connsiteX224" fmla="*/ 1532090 w 1711817"/>
                <a:gd name="connsiteY224" fmla="*/ 737324 h 1675944"/>
                <a:gd name="connsiteX225" fmla="*/ 1505732 w 1711817"/>
                <a:gd name="connsiteY225" fmla="*/ 751045 h 1675944"/>
                <a:gd name="connsiteX226" fmla="*/ 1492192 w 1711817"/>
                <a:gd name="connsiteY226" fmla="*/ 757544 h 1675944"/>
                <a:gd name="connsiteX227" fmla="*/ 1466737 w 1711817"/>
                <a:gd name="connsiteY227" fmla="*/ 764585 h 1675944"/>
                <a:gd name="connsiteX228" fmla="*/ 1454280 w 1711817"/>
                <a:gd name="connsiteY228" fmla="*/ 767112 h 1675944"/>
                <a:gd name="connsiteX229" fmla="*/ 1428644 w 1711817"/>
                <a:gd name="connsiteY229" fmla="*/ 771084 h 1675944"/>
                <a:gd name="connsiteX230" fmla="*/ 1426658 w 1711817"/>
                <a:gd name="connsiteY230" fmla="*/ 766571 h 1675944"/>
                <a:gd name="connsiteX231" fmla="*/ 1418173 w 1711817"/>
                <a:gd name="connsiteY231" fmla="*/ 718006 h 1675944"/>
                <a:gd name="connsiteX232" fmla="*/ 1417631 w 1711817"/>
                <a:gd name="connsiteY232" fmla="*/ 712952 h 1675944"/>
                <a:gd name="connsiteX233" fmla="*/ 1512954 w 1711817"/>
                <a:gd name="connsiteY233" fmla="*/ 704647 h 1675944"/>
                <a:gd name="connsiteX234" fmla="*/ 214702 w 1711817"/>
                <a:gd name="connsiteY234" fmla="*/ 697583 h 1675944"/>
                <a:gd name="connsiteX235" fmla="*/ 242347 w 1711817"/>
                <a:gd name="connsiteY235" fmla="*/ 697967 h 1675944"/>
                <a:gd name="connsiteX236" fmla="*/ 295605 w 1711817"/>
                <a:gd name="connsiteY236" fmla="*/ 705369 h 1675944"/>
                <a:gd name="connsiteX237" fmla="*/ 298854 w 1711817"/>
                <a:gd name="connsiteY237" fmla="*/ 710604 h 1675944"/>
                <a:gd name="connsiteX238" fmla="*/ 289828 w 1711817"/>
                <a:gd name="connsiteY238" fmla="*/ 758446 h 1675944"/>
                <a:gd name="connsiteX239" fmla="*/ 284953 w 1711817"/>
                <a:gd name="connsiteY239" fmla="*/ 761696 h 1675944"/>
                <a:gd name="connsiteX240" fmla="*/ 197033 w 1711817"/>
                <a:gd name="connsiteY240" fmla="*/ 735338 h 1675944"/>
                <a:gd name="connsiteX241" fmla="*/ 181506 w 1711817"/>
                <a:gd name="connsiteY241" fmla="*/ 724144 h 1675944"/>
                <a:gd name="connsiteX242" fmla="*/ 187464 w 1711817"/>
                <a:gd name="connsiteY242" fmla="*/ 703022 h 1675944"/>
                <a:gd name="connsiteX243" fmla="*/ 214702 w 1711817"/>
                <a:gd name="connsiteY243" fmla="*/ 697583 h 1675944"/>
                <a:gd name="connsiteX244" fmla="*/ 239639 w 1711817"/>
                <a:gd name="connsiteY244" fmla="*/ 637669 h 1675944"/>
                <a:gd name="connsiteX245" fmla="*/ 316546 w 1711817"/>
                <a:gd name="connsiteY245" fmla="*/ 645612 h 1675944"/>
                <a:gd name="connsiteX246" fmla="*/ 300118 w 1711817"/>
                <a:gd name="connsiteY246" fmla="*/ 702119 h 1675944"/>
                <a:gd name="connsiteX247" fmla="*/ 254262 w 1711817"/>
                <a:gd name="connsiteY247" fmla="*/ 691468 h 1675944"/>
                <a:gd name="connsiteX248" fmla="*/ 204254 w 1711817"/>
                <a:gd name="connsiteY248" fmla="*/ 669985 h 1675944"/>
                <a:gd name="connsiteX249" fmla="*/ 195949 w 1711817"/>
                <a:gd name="connsiteY249" fmla="*/ 662943 h 1675944"/>
                <a:gd name="connsiteX250" fmla="*/ 199921 w 1711817"/>
                <a:gd name="connsiteY250" fmla="*/ 643987 h 1675944"/>
                <a:gd name="connsiteX251" fmla="*/ 239639 w 1711817"/>
                <a:gd name="connsiteY251" fmla="*/ 637669 h 1675944"/>
                <a:gd name="connsiteX252" fmla="*/ 1483888 w 1711817"/>
                <a:gd name="connsiteY252" fmla="*/ 610046 h 1675944"/>
                <a:gd name="connsiteX253" fmla="*/ 1520175 w 1711817"/>
                <a:gd name="connsiteY253" fmla="*/ 615643 h 1675944"/>
                <a:gd name="connsiteX254" fmla="*/ 1524689 w 1711817"/>
                <a:gd name="connsiteY254" fmla="*/ 636765 h 1675944"/>
                <a:gd name="connsiteX255" fmla="*/ 1491831 w 1711817"/>
                <a:gd name="connsiteY255" fmla="*/ 655902 h 1675944"/>
                <a:gd name="connsiteX256" fmla="*/ 1405896 w 1711817"/>
                <a:gd name="connsiteY256" fmla="*/ 676664 h 1675944"/>
                <a:gd name="connsiteX257" fmla="*/ 1392537 w 1711817"/>
                <a:gd name="connsiteY257" fmla="*/ 637848 h 1675944"/>
                <a:gd name="connsiteX258" fmla="*/ 1388384 w 1711817"/>
                <a:gd name="connsiteY258" fmla="*/ 623405 h 1675944"/>
                <a:gd name="connsiteX259" fmla="*/ 1483888 w 1711817"/>
                <a:gd name="connsiteY259" fmla="*/ 610046 h 1675944"/>
                <a:gd name="connsiteX260" fmla="*/ 1354263 w 1711817"/>
                <a:gd name="connsiteY260" fmla="*/ 404597 h 1675944"/>
                <a:gd name="connsiteX261" fmla="*/ 1369067 w 1711817"/>
                <a:gd name="connsiteY261" fmla="*/ 423373 h 1675944"/>
                <a:gd name="connsiteX262" fmla="*/ 1359860 w 1711817"/>
                <a:gd name="connsiteY262" fmla="*/ 440162 h 1675944"/>
                <a:gd name="connsiteX263" fmla="*/ 1313102 w 1711817"/>
                <a:gd name="connsiteY263" fmla="*/ 489087 h 1675944"/>
                <a:gd name="connsiteX264" fmla="*/ 1277897 w 1711817"/>
                <a:gd name="connsiteY264" fmla="*/ 447745 h 1675944"/>
                <a:gd name="connsiteX265" fmla="*/ 1276453 w 1711817"/>
                <a:gd name="connsiteY265" fmla="*/ 445037 h 1675944"/>
                <a:gd name="connsiteX266" fmla="*/ 1342168 w 1711817"/>
                <a:gd name="connsiteY266" fmla="*/ 407666 h 1675944"/>
                <a:gd name="connsiteX267" fmla="*/ 1354263 w 1711817"/>
                <a:gd name="connsiteY267" fmla="*/ 404597 h 1675944"/>
                <a:gd name="connsiteX268" fmla="*/ 179391 w 1711817"/>
                <a:gd name="connsiteY268" fmla="*/ 396846 h 1675944"/>
                <a:gd name="connsiteX269" fmla="*/ 223211 w 1711817"/>
                <a:gd name="connsiteY269" fmla="*/ 441427 h 1675944"/>
                <a:gd name="connsiteX270" fmla="*/ 232598 w 1711817"/>
                <a:gd name="connsiteY270" fmla="*/ 453884 h 1675944"/>
                <a:gd name="connsiteX271" fmla="*/ 307160 w 1711817"/>
                <a:gd name="connsiteY271" fmla="*/ 500643 h 1675944"/>
                <a:gd name="connsiteX272" fmla="*/ 367278 w 1711817"/>
                <a:gd name="connsiteY272" fmla="*/ 539097 h 1675944"/>
                <a:gd name="connsiteX273" fmla="*/ 340558 w 1711817"/>
                <a:gd name="connsiteY273" fmla="*/ 587300 h 1675944"/>
                <a:gd name="connsiteX274" fmla="*/ 237292 w 1711817"/>
                <a:gd name="connsiteY274" fmla="*/ 522487 h 1675944"/>
                <a:gd name="connsiteX275" fmla="*/ 197213 w 1711817"/>
                <a:gd name="connsiteY275" fmla="*/ 496129 h 1675944"/>
                <a:gd name="connsiteX276" fmla="*/ 181146 w 1711817"/>
                <a:gd name="connsiteY276" fmla="*/ 496310 h 1675944"/>
                <a:gd name="connsiteX277" fmla="*/ 129693 w 1711817"/>
                <a:gd name="connsiteY277" fmla="*/ 472479 h 1675944"/>
                <a:gd name="connsiteX278" fmla="*/ 156413 w 1711817"/>
                <a:gd name="connsiteY278" fmla="*/ 399182 h 1675944"/>
                <a:gd name="connsiteX279" fmla="*/ 179391 w 1711817"/>
                <a:gd name="connsiteY279" fmla="*/ 396846 h 1675944"/>
                <a:gd name="connsiteX280" fmla="*/ 1543695 w 1711817"/>
                <a:gd name="connsiteY280" fmla="*/ 396151 h 1675944"/>
                <a:gd name="connsiteX281" fmla="*/ 1570003 w 1711817"/>
                <a:gd name="connsiteY281" fmla="*/ 405861 h 1675944"/>
                <a:gd name="connsiteX282" fmla="*/ 1568378 w 1711817"/>
                <a:gd name="connsiteY282" fmla="*/ 487644 h 1675944"/>
                <a:gd name="connsiteX283" fmla="*/ 1524508 w 1711817"/>
                <a:gd name="connsiteY283" fmla="*/ 494323 h 1675944"/>
                <a:gd name="connsiteX284" fmla="*/ 1517648 w 1711817"/>
                <a:gd name="connsiteY284" fmla="*/ 495406 h 1675944"/>
                <a:gd name="connsiteX285" fmla="*/ 1424311 w 1711817"/>
                <a:gd name="connsiteY285" fmla="*/ 554803 h 1675944"/>
                <a:gd name="connsiteX286" fmla="*/ 1374122 w 1711817"/>
                <a:gd name="connsiteY286" fmla="*/ 586036 h 1675944"/>
                <a:gd name="connsiteX287" fmla="*/ 1352097 w 1711817"/>
                <a:gd name="connsiteY287" fmla="*/ 547040 h 1675944"/>
                <a:gd name="connsiteX288" fmla="*/ 1347403 w 1711817"/>
                <a:gd name="connsiteY288" fmla="*/ 537652 h 1675944"/>
                <a:gd name="connsiteX289" fmla="*/ 1454641 w 1711817"/>
                <a:gd name="connsiteY289" fmla="*/ 469771 h 1675944"/>
                <a:gd name="connsiteX290" fmla="*/ 1483888 w 1711817"/>
                <a:gd name="connsiteY290" fmla="*/ 451356 h 1675944"/>
                <a:gd name="connsiteX291" fmla="*/ 1490026 w 1711817"/>
                <a:gd name="connsiteY291" fmla="*/ 440885 h 1675944"/>
                <a:gd name="connsiteX292" fmla="*/ 1543695 w 1711817"/>
                <a:gd name="connsiteY292" fmla="*/ 396151 h 1675944"/>
                <a:gd name="connsiteX293" fmla="*/ 349043 w 1711817"/>
                <a:gd name="connsiteY293" fmla="*/ 379322 h 1675944"/>
                <a:gd name="connsiteX294" fmla="*/ 399413 w 1711817"/>
                <a:gd name="connsiteY294" fmla="*/ 401529 h 1675944"/>
                <a:gd name="connsiteX295" fmla="*/ 447435 w 1711817"/>
                <a:gd name="connsiteY295" fmla="*/ 436733 h 1675944"/>
                <a:gd name="connsiteX296" fmla="*/ 408981 w 1711817"/>
                <a:gd name="connsiteY296" fmla="*/ 479881 h 1675944"/>
                <a:gd name="connsiteX297" fmla="*/ 354279 w 1711817"/>
                <a:gd name="connsiteY297" fmla="*/ 429331 h 1675944"/>
                <a:gd name="connsiteX298" fmla="*/ 335503 w 1711817"/>
                <a:gd name="connsiteY298" fmla="*/ 402792 h 1675944"/>
                <a:gd name="connsiteX299" fmla="*/ 332976 w 1711817"/>
                <a:gd name="connsiteY299" fmla="*/ 386905 h 1675944"/>
                <a:gd name="connsiteX300" fmla="*/ 349043 w 1711817"/>
                <a:gd name="connsiteY300" fmla="*/ 379322 h 1675944"/>
                <a:gd name="connsiteX301" fmla="*/ 1313463 w 1711817"/>
                <a:gd name="connsiteY301" fmla="*/ 359103 h 1675944"/>
                <a:gd name="connsiteX302" fmla="*/ 1326461 w 1711817"/>
                <a:gd name="connsiteY302" fmla="*/ 378600 h 1675944"/>
                <a:gd name="connsiteX303" fmla="*/ 1292521 w 1711817"/>
                <a:gd name="connsiteY303" fmla="*/ 423915 h 1675944"/>
                <a:gd name="connsiteX304" fmla="*/ 1273745 w 1711817"/>
                <a:gd name="connsiteY304" fmla="*/ 441608 h 1675944"/>
                <a:gd name="connsiteX305" fmla="*/ 1239624 w 1711817"/>
                <a:gd name="connsiteY305" fmla="*/ 410014 h 1675944"/>
                <a:gd name="connsiteX306" fmla="*/ 1231319 w 1711817"/>
                <a:gd name="connsiteY306" fmla="*/ 401890 h 1675944"/>
                <a:gd name="connsiteX307" fmla="*/ 1300464 w 1711817"/>
                <a:gd name="connsiteY307" fmla="*/ 361631 h 1675944"/>
                <a:gd name="connsiteX308" fmla="*/ 1313463 w 1711817"/>
                <a:gd name="connsiteY308" fmla="*/ 359103 h 1675944"/>
                <a:gd name="connsiteX309" fmla="*/ 386233 w 1711817"/>
                <a:gd name="connsiteY309" fmla="*/ 333466 h 1675944"/>
                <a:gd name="connsiteX310" fmla="*/ 423243 w 1711817"/>
                <a:gd name="connsiteY310" fmla="*/ 344840 h 1675944"/>
                <a:gd name="connsiteX311" fmla="*/ 493833 w 1711817"/>
                <a:gd name="connsiteY311" fmla="*/ 393946 h 1675944"/>
                <a:gd name="connsiteX312" fmla="*/ 450504 w 1711817"/>
                <a:gd name="connsiteY312" fmla="*/ 432761 h 1675944"/>
                <a:gd name="connsiteX313" fmla="*/ 382081 w 1711817"/>
                <a:gd name="connsiteY313" fmla="*/ 363977 h 1675944"/>
                <a:gd name="connsiteX314" fmla="*/ 375040 w 1711817"/>
                <a:gd name="connsiteY314" fmla="*/ 346284 h 1675944"/>
                <a:gd name="connsiteX315" fmla="*/ 386233 w 1711817"/>
                <a:gd name="connsiteY315" fmla="*/ 333466 h 1675944"/>
                <a:gd name="connsiteX316" fmla="*/ 638012 w 1711817"/>
                <a:gd name="connsiteY316" fmla="*/ 194228 h 1675944"/>
                <a:gd name="connsiteX317" fmla="*/ 646565 w 1711817"/>
                <a:gd name="connsiteY317" fmla="*/ 200051 h 1675944"/>
                <a:gd name="connsiteX318" fmla="*/ 677076 w 1711817"/>
                <a:gd name="connsiteY318" fmla="*/ 240491 h 1675944"/>
                <a:gd name="connsiteX319" fmla="*/ 698560 w 1711817"/>
                <a:gd name="connsiteY319" fmla="*/ 286527 h 1675944"/>
                <a:gd name="connsiteX320" fmla="*/ 660828 w 1711817"/>
                <a:gd name="connsiteY320" fmla="*/ 299345 h 1675944"/>
                <a:gd name="connsiteX321" fmla="*/ 644579 w 1711817"/>
                <a:gd name="connsiteY321" fmla="*/ 304219 h 1675944"/>
                <a:gd name="connsiteX322" fmla="*/ 620748 w 1711817"/>
                <a:gd name="connsiteY322" fmla="*/ 212688 h 1675944"/>
                <a:gd name="connsiteX323" fmla="*/ 620568 w 1711817"/>
                <a:gd name="connsiteY323" fmla="*/ 211966 h 1675944"/>
                <a:gd name="connsiteX324" fmla="*/ 627970 w 1711817"/>
                <a:gd name="connsiteY324" fmla="*/ 194635 h 1675944"/>
                <a:gd name="connsiteX325" fmla="*/ 638012 w 1711817"/>
                <a:gd name="connsiteY325" fmla="*/ 194228 h 1675944"/>
                <a:gd name="connsiteX326" fmla="*/ 1076081 w 1711817"/>
                <a:gd name="connsiteY326" fmla="*/ 193845 h 1675944"/>
                <a:gd name="connsiteX327" fmla="*/ 1084724 w 1711817"/>
                <a:gd name="connsiteY327" fmla="*/ 194274 h 1675944"/>
                <a:gd name="connsiteX328" fmla="*/ 1092848 w 1711817"/>
                <a:gd name="connsiteY328" fmla="*/ 209077 h 1675944"/>
                <a:gd name="connsiteX329" fmla="*/ 1086710 w 1711817"/>
                <a:gd name="connsiteY329" fmla="*/ 254934 h 1675944"/>
                <a:gd name="connsiteX330" fmla="*/ 1069198 w 1711817"/>
                <a:gd name="connsiteY330" fmla="*/ 304039 h 1675944"/>
                <a:gd name="connsiteX331" fmla="*/ 1037063 w 1711817"/>
                <a:gd name="connsiteY331" fmla="*/ 293568 h 1675944"/>
                <a:gd name="connsiteX332" fmla="*/ 1014857 w 1711817"/>
                <a:gd name="connsiteY332" fmla="*/ 286166 h 1675944"/>
                <a:gd name="connsiteX333" fmla="*/ 1061616 w 1711817"/>
                <a:gd name="connsiteY333" fmla="*/ 204925 h 1675944"/>
                <a:gd name="connsiteX334" fmla="*/ 1068657 w 1711817"/>
                <a:gd name="connsiteY334" fmla="*/ 198426 h 1675944"/>
                <a:gd name="connsiteX335" fmla="*/ 1076081 w 1711817"/>
                <a:gd name="connsiteY335" fmla="*/ 193845 h 1675944"/>
                <a:gd name="connsiteX336" fmla="*/ 1026005 w 1711817"/>
                <a:gd name="connsiteY336" fmla="*/ 173693 h 1675944"/>
                <a:gd name="connsiteX337" fmla="*/ 1032549 w 1711817"/>
                <a:gd name="connsiteY337" fmla="*/ 184164 h 1675944"/>
                <a:gd name="connsiteX338" fmla="*/ 1031286 w 1711817"/>
                <a:gd name="connsiteY338" fmla="*/ 217202 h 1675944"/>
                <a:gd name="connsiteX339" fmla="*/ 1009441 w 1711817"/>
                <a:gd name="connsiteY339" fmla="*/ 284541 h 1675944"/>
                <a:gd name="connsiteX340" fmla="*/ 972070 w 1711817"/>
                <a:gd name="connsiteY340" fmla="*/ 276237 h 1675944"/>
                <a:gd name="connsiteX341" fmla="*/ 952753 w 1711817"/>
                <a:gd name="connsiteY341" fmla="*/ 271543 h 1675944"/>
                <a:gd name="connsiteX342" fmla="*/ 1001317 w 1711817"/>
                <a:gd name="connsiteY342" fmla="*/ 185428 h 1675944"/>
                <a:gd name="connsiteX343" fmla="*/ 1013774 w 1711817"/>
                <a:gd name="connsiteY343" fmla="*/ 175137 h 1675944"/>
                <a:gd name="connsiteX344" fmla="*/ 1026005 w 1711817"/>
                <a:gd name="connsiteY344" fmla="*/ 173693 h 1675944"/>
                <a:gd name="connsiteX345" fmla="*/ 687592 w 1711817"/>
                <a:gd name="connsiteY345" fmla="*/ 173399 h 1675944"/>
                <a:gd name="connsiteX346" fmla="*/ 696935 w 1711817"/>
                <a:gd name="connsiteY346" fmla="*/ 174054 h 1675944"/>
                <a:gd name="connsiteX347" fmla="*/ 721487 w 1711817"/>
                <a:gd name="connsiteY347" fmla="*/ 197343 h 1675944"/>
                <a:gd name="connsiteX348" fmla="*/ 761024 w 1711817"/>
                <a:gd name="connsiteY348" fmla="*/ 272807 h 1675944"/>
                <a:gd name="connsiteX349" fmla="*/ 703975 w 1711817"/>
                <a:gd name="connsiteY349" fmla="*/ 285083 h 1675944"/>
                <a:gd name="connsiteX350" fmla="*/ 679784 w 1711817"/>
                <a:gd name="connsiteY350" fmla="*/ 199509 h 1675944"/>
                <a:gd name="connsiteX351" fmla="*/ 681770 w 1711817"/>
                <a:gd name="connsiteY351" fmla="*/ 180733 h 1675944"/>
                <a:gd name="connsiteX352" fmla="*/ 687592 w 1711817"/>
                <a:gd name="connsiteY352" fmla="*/ 173399 h 1675944"/>
                <a:gd name="connsiteX353" fmla="*/ 476682 w 1711817"/>
                <a:gd name="connsiteY353" fmla="*/ 103465 h 1675944"/>
                <a:gd name="connsiteX354" fmla="*/ 513511 w 1711817"/>
                <a:gd name="connsiteY354" fmla="*/ 132711 h 1675944"/>
                <a:gd name="connsiteX355" fmla="*/ 514775 w 1711817"/>
                <a:gd name="connsiteY355" fmla="*/ 135781 h 1675944"/>
                <a:gd name="connsiteX356" fmla="*/ 512969 w 1711817"/>
                <a:gd name="connsiteY356" fmla="*/ 176220 h 1675944"/>
                <a:gd name="connsiteX357" fmla="*/ 512969 w 1711817"/>
                <a:gd name="connsiteY357" fmla="*/ 181456 h 1675944"/>
                <a:gd name="connsiteX358" fmla="*/ 541674 w 1711817"/>
                <a:gd name="connsiteY358" fmla="*/ 233089 h 1675944"/>
                <a:gd name="connsiteX359" fmla="*/ 580850 w 1711817"/>
                <a:gd name="connsiteY359" fmla="*/ 302234 h 1675944"/>
                <a:gd name="connsiteX360" fmla="*/ 594571 w 1711817"/>
                <a:gd name="connsiteY360" fmla="*/ 327509 h 1675944"/>
                <a:gd name="connsiteX361" fmla="*/ 547812 w 1711817"/>
                <a:gd name="connsiteY361" fmla="*/ 354589 h 1675944"/>
                <a:gd name="connsiteX362" fmla="*/ 508997 w 1711817"/>
                <a:gd name="connsiteY362" fmla="*/ 285805 h 1675944"/>
                <a:gd name="connsiteX363" fmla="*/ 465308 w 1711817"/>
                <a:gd name="connsiteY363" fmla="*/ 207092 h 1675944"/>
                <a:gd name="connsiteX364" fmla="*/ 457003 w 1711817"/>
                <a:gd name="connsiteY364" fmla="*/ 201856 h 1675944"/>
                <a:gd name="connsiteX365" fmla="*/ 419813 w 1711817"/>
                <a:gd name="connsiteY365" fmla="*/ 137225 h 1675944"/>
                <a:gd name="connsiteX366" fmla="*/ 421077 w 1711817"/>
                <a:gd name="connsiteY366" fmla="*/ 135600 h 1675944"/>
                <a:gd name="connsiteX367" fmla="*/ 422160 w 1711817"/>
                <a:gd name="connsiteY367" fmla="*/ 132531 h 1675944"/>
                <a:gd name="connsiteX368" fmla="*/ 476682 w 1711817"/>
                <a:gd name="connsiteY368" fmla="*/ 103465 h 1675944"/>
                <a:gd name="connsiteX369" fmla="*/ 1246123 w 1711817"/>
                <a:gd name="connsiteY369" fmla="*/ 102562 h 1675944"/>
                <a:gd name="connsiteX370" fmla="*/ 1290896 w 1711817"/>
                <a:gd name="connsiteY370" fmla="*/ 132530 h 1675944"/>
                <a:gd name="connsiteX371" fmla="*/ 1292159 w 1711817"/>
                <a:gd name="connsiteY371" fmla="*/ 135600 h 1675944"/>
                <a:gd name="connsiteX372" fmla="*/ 1256594 w 1711817"/>
                <a:gd name="connsiteY372" fmla="*/ 201856 h 1675944"/>
                <a:gd name="connsiteX373" fmla="*/ 1246664 w 1711817"/>
                <a:gd name="connsiteY373" fmla="*/ 209439 h 1675944"/>
                <a:gd name="connsiteX374" fmla="*/ 1207669 w 1711817"/>
                <a:gd name="connsiteY374" fmla="*/ 280028 h 1675944"/>
                <a:gd name="connsiteX375" fmla="*/ 1173006 w 1711817"/>
                <a:gd name="connsiteY375" fmla="*/ 342132 h 1675944"/>
                <a:gd name="connsiteX376" fmla="*/ 1166507 w 1711817"/>
                <a:gd name="connsiteY376" fmla="*/ 353686 h 1675944"/>
                <a:gd name="connsiteX377" fmla="*/ 1148995 w 1711817"/>
                <a:gd name="connsiteY377" fmla="*/ 343576 h 1675944"/>
                <a:gd name="connsiteX378" fmla="*/ 1119026 w 1711817"/>
                <a:gd name="connsiteY378" fmla="*/ 326245 h 1675944"/>
                <a:gd name="connsiteX379" fmla="*/ 1172284 w 1711817"/>
                <a:gd name="connsiteY379" fmla="*/ 230742 h 1675944"/>
                <a:gd name="connsiteX380" fmla="*/ 1199545 w 1711817"/>
                <a:gd name="connsiteY380" fmla="*/ 182539 h 1675944"/>
                <a:gd name="connsiteX381" fmla="*/ 1199906 w 1711817"/>
                <a:gd name="connsiteY381" fmla="*/ 175317 h 1675944"/>
                <a:gd name="connsiteX382" fmla="*/ 1198281 w 1711817"/>
                <a:gd name="connsiteY382" fmla="*/ 135419 h 1675944"/>
                <a:gd name="connsiteX383" fmla="*/ 1199545 w 1711817"/>
                <a:gd name="connsiteY383" fmla="*/ 132350 h 1675944"/>
                <a:gd name="connsiteX384" fmla="*/ 1246123 w 1711817"/>
                <a:gd name="connsiteY384" fmla="*/ 102562 h 1675944"/>
                <a:gd name="connsiteX385" fmla="*/ 854903 w 1711817"/>
                <a:gd name="connsiteY385" fmla="*/ 18 h 1675944"/>
                <a:gd name="connsiteX386" fmla="*/ 903467 w 1711817"/>
                <a:gd name="connsiteY386" fmla="*/ 26918 h 1675944"/>
                <a:gd name="connsiteX387" fmla="*/ 889385 w 1711817"/>
                <a:gd name="connsiteY387" fmla="*/ 90466 h 1675944"/>
                <a:gd name="connsiteX388" fmla="*/ 883970 w 1711817"/>
                <a:gd name="connsiteY388" fmla="*/ 101479 h 1675944"/>
                <a:gd name="connsiteX389" fmla="*/ 883789 w 1711817"/>
                <a:gd name="connsiteY389" fmla="*/ 128198 h 1675944"/>
                <a:gd name="connsiteX390" fmla="*/ 883789 w 1711817"/>
                <a:gd name="connsiteY390" fmla="*/ 132712 h 1675944"/>
                <a:gd name="connsiteX391" fmla="*/ 883789 w 1711817"/>
                <a:gd name="connsiteY391" fmla="*/ 263599 h 1675944"/>
                <a:gd name="connsiteX392" fmla="*/ 882345 w 1711817"/>
                <a:gd name="connsiteY392" fmla="*/ 263419 h 1675944"/>
                <a:gd name="connsiteX393" fmla="*/ 831975 w 1711817"/>
                <a:gd name="connsiteY393" fmla="*/ 263780 h 1675944"/>
                <a:gd name="connsiteX394" fmla="*/ 831614 w 1711817"/>
                <a:gd name="connsiteY394" fmla="*/ 265044 h 1675944"/>
                <a:gd name="connsiteX395" fmla="*/ 829087 w 1711817"/>
                <a:gd name="connsiteY395" fmla="*/ 264682 h 1675944"/>
                <a:gd name="connsiteX396" fmla="*/ 829267 w 1711817"/>
                <a:gd name="connsiteY396" fmla="*/ 132712 h 1675944"/>
                <a:gd name="connsiteX397" fmla="*/ 828906 w 1711817"/>
                <a:gd name="connsiteY397" fmla="*/ 101479 h 1675944"/>
                <a:gd name="connsiteX398" fmla="*/ 825837 w 1711817"/>
                <a:gd name="connsiteY398" fmla="*/ 91369 h 1675944"/>
                <a:gd name="connsiteX399" fmla="*/ 803451 w 1711817"/>
                <a:gd name="connsiteY399" fmla="*/ 47679 h 1675944"/>
                <a:gd name="connsiteX400" fmla="*/ 854903 w 1711817"/>
                <a:gd name="connsiteY400" fmla="*/ 18 h 16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Lst>
              <a:rect l="l" t="t" r="r" b="b"/>
              <a:pathLst>
                <a:path w="1711817" h="1675944">
                  <a:moveTo>
                    <a:pt x="880178" y="1410720"/>
                  </a:moveTo>
                  <a:cubicBezTo>
                    <a:pt x="881261" y="1409636"/>
                    <a:pt x="882164" y="1409095"/>
                    <a:pt x="882706" y="1411081"/>
                  </a:cubicBezTo>
                  <a:cubicBezTo>
                    <a:pt x="882706" y="1455131"/>
                    <a:pt x="882525" y="1499001"/>
                    <a:pt x="882525" y="1543052"/>
                  </a:cubicBezTo>
                  <a:cubicBezTo>
                    <a:pt x="882706" y="1553523"/>
                    <a:pt x="882886" y="1563814"/>
                    <a:pt x="882886" y="1574285"/>
                  </a:cubicBezTo>
                  <a:cubicBezTo>
                    <a:pt x="882886" y="1578076"/>
                    <a:pt x="883067" y="1581686"/>
                    <a:pt x="885955" y="1584394"/>
                  </a:cubicBezTo>
                  <a:cubicBezTo>
                    <a:pt x="897690" y="1589630"/>
                    <a:pt x="909425" y="1609309"/>
                    <a:pt x="908522" y="1628265"/>
                  </a:cubicBezTo>
                  <a:cubicBezTo>
                    <a:pt x="907078" y="1656067"/>
                    <a:pt x="881622" y="1676648"/>
                    <a:pt x="857070" y="1675926"/>
                  </a:cubicBezTo>
                  <a:cubicBezTo>
                    <a:pt x="835225" y="1675384"/>
                    <a:pt x="818616" y="1668163"/>
                    <a:pt x="808325" y="1648846"/>
                  </a:cubicBezTo>
                  <a:cubicBezTo>
                    <a:pt x="796410" y="1626640"/>
                    <a:pt x="802368" y="1600643"/>
                    <a:pt x="822407" y="1585297"/>
                  </a:cubicBezTo>
                  <a:cubicBezTo>
                    <a:pt x="826198" y="1582228"/>
                    <a:pt x="828004" y="1579340"/>
                    <a:pt x="827823" y="1574285"/>
                  </a:cubicBezTo>
                  <a:cubicBezTo>
                    <a:pt x="827462" y="1565439"/>
                    <a:pt x="827823" y="1556411"/>
                    <a:pt x="828004" y="1547565"/>
                  </a:cubicBezTo>
                  <a:cubicBezTo>
                    <a:pt x="828004" y="1545940"/>
                    <a:pt x="828004" y="1544496"/>
                    <a:pt x="828004" y="1543052"/>
                  </a:cubicBezTo>
                  <a:cubicBezTo>
                    <a:pt x="828004" y="1499362"/>
                    <a:pt x="828004" y="1455854"/>
                    <a:pt x="828004" y="1412164"/>
                  </a:cubicBezTo>
                  <a:cubicBezTo>
                    <a:pt x="828545" y="1412164"/>
                    <a:pt x="828906" y="1412344"/>
                    <a:pt x="829448" y="1412344"/>
                  </a:cubicBezTo>
                  <a:cubicBezTo>
                    <a:pt x="846238" y="1411261"/>
                    <a:pt x="863027" y="1412164"/>
                    <a:pt x="879817" y="1411983"/>
                  </a:cubicBezTo>
                  <a:cubicBezTo>
                    <a:pt x="879817" y="1411442"/>
                    <a:pt x="879998" y="1411081"/>
                    <a:pt x="880178" y="1410720"/>
                  </a:cubicBezTo>
                  <a:close/>
                  <a:moveTo>
                    <a:pt x="702351" y="1391403"/>
                  </a:moveTo>
                  <a:cubicBezTo>
                    <a:pt x="715169" y="1392667"/>
                    <a:pt x="727445" y="1396819"/>
                    <a:pt x="739721" y="1399708"/>
                  </a:cubicBezTo>
                  <a:cubicBezTo>
                    <a:pt x="746220" y="1401152"/>
                    <a:pt x="753081" y="1400971"/>
                    <a:pt x="759038" y="1404402"/>
                  </a:cubicBezTo>
                  <a:cubicBezTo>
                    <a:pt x="746581" y="1435273"/>
                    <a:pt x="733041" y="1465422"/>
                    <a:pt x="710474" y="1490516"/>
                  </a:cubicBezTo>
                  <a:cubicBezTo>
                    <a:pt x="706864" y="1494488"/>
                    <a:pt x="702892" y="1498280"/>
                    <a:pt x="698017" y="1500807"/>
                  </a:cubicBezTo>
                  <a:cubicBezTo>
                    <a:pt x="688449" y="1505862"/>
                    <a:pt x="681228" y="1502612"/>
                    <a:pt x="679242" y="1491780"/>
                  </a:cubicBezTo>
                  <a:cubicBezTo>
                    <a:pt x="677256" y="1480768"/>
                    <a:pt x="678159" y="1469574"/>
                    <a:pt x="680506" y="1458742"/>
                  </a:cubicBezTo>
                  <a:cubicBezTo>
                    <a:pt x="685380" y="1435453"/>
                    <a:pt x="692241" y="1412886"/>
                    <a:pt x="702351" y="1391403"/>
                  </a:cubicBezTo>
                  <a:close/>
                  <a:moveTo>
                    <a:pt x="1007997" y="1391041"/>
                  </a:moveTo>
                  <a:cubicBezTo>
                    <a:pt x="1020454" y="1418302"/>
                    <a:pt x="1029300" y="1446646"/>
                    <a:pt x="1032189" y="1476434"/>
                  </a:cubicBezTo>
                  <a:cubicBezTo>
                    <a:pt x="1032730" y="1482753"/>
                    <a:pt x="1032550" y="1489072"/>
                    <a:pt x="1030203" y="1495210"/>
                  </a:cubicBezTo>
                  <a:cubicBezTo>
                    <a:pt x="1027494" y="1502612"/>
                    <a:pt x="1022440" y="1505139"/>
                    <a:pt x="1015038" y="1501890"/>
                  </a:cubicBezTo>
                  <a:cubicBezTo>
                    <a:pt x="1004025" y="1497196"/>
                    <a:pt x="997346" y="1487808"/>
                    <a:pt x="990485" y="1478781"/>
                  </a:cubicBezTo>
                  <a:cubicBezTo>
                    <a:pt x="973334" y="1455673"/>
                    <a:pt x="961780" y="1429676"/>
                    <a:pt x="950948" y="1403317"/>
                  </a:cubicBezTo>
                  <a:cubicBezTo>
                    <a:pt x="970085" y="1399707"/>
                    <a:pt x="988680" y="1393930"/>
                    <a:pt x="1007997" y="1391041"/>
                  </a:cubicBezTo>
                  <a:close/>
                  <a:moveTo>
                    <a:pt x="642774" y="1372085"/>
                  </a:moveTo>
                  <a:cubicBezTo>
                    <a:pt x="653968" y="1374252"/>
                    <a:pt x="664078" y="1379307"/>
                    <a:pt x="674910" y="1382556"/>
                  </a:cubicBezTo>
                  <a:cubicBezTo>
                    <a:pt x="682492" y="1384723"/>
                    <a:pt x="690255" y="1386167"/>
                    <a:pt x="696755" y="1389958"/>
                  </a:cubicBezTo>
                  <a:cubicBezTo>
                    <a:pt x="685381" y="1419566"/>
                    <a:pt x="671299" y="1447549"/>
                    <a:pt x="649996" y="1471199"/>
                  </a:cubicBezTo>
                  <a:cubicBezTo>
                    <a:pt x="648010" y="1473546"/>
                    <a:pt x="645482" y="1475713"/>
                    <a:pt x="642955" y="1477699"/>
                  </a:cubicBezTo>
                  <a:cubicBezTo>
                    <a:pt x="638261" y="1481490"/>
                    <a:pt x="633206" y="1484740"/>
                    <a:pt x="626888" y="1481851"/>
                  </a:cubicBezTo>
                  <a:cubicBezTo>
                    <a:pt x="620749" y="1478962"/>
                    <a:pt x="619666" y="1472824"/>
                    <a:pt x="619124" y="1467047"/>
                  </a:cubicBezTo>
                  <a:cubicBezTo>
                    <a:pt x="617861" y="1451340"/>
                    <a:pt x="621291" y="1436175"/>
                    <a:pt x="625263" y="1421191"/>
                  </a:cubicBezTo>
                  <a:cubicBezTo>
                    <a:pt x="629776" y="1404401"/>
                    <a:pt x="635192" y="1387792"/>
                    <a:pt x="642774" y="1372085"/>
                  </a:cubicBezTo>
                  <a:close/>
                  <a:moveTo>
                    <a:pt x="1067394" y="1371725"/>
                  </a:moveTo>
                  <a:cubicBezTo>
                    <a:pt x="1080573" y="1400971"/>
                    <a:pt x="1090863" y="1430940"/>
                    <a:pt x="1091224" y="1463256"/>
                  </a:cubicBezTo>
                  <a:cubicBezTo>
                    <a:pt x="1091224" y="1463617"/>
                    <a:pt x="1091405" y="1463798"/>
                    <a:pt x="1091405" y="1463978"/>
                  </a:cubicBezTo>
                  <a:cubicBezTo>
                    <a:pt x="1090141" y="1470297"/>
                    <a:pt x="1091224" y="1477880"/>
                    <a:pt x="1084002" y="1481310"/>
                  </a:cubicBezTo>
                  <a:cubicBezTo>
                    <a:pt x="1076601" y="1484920"/>
                    <a:pt x="1070823" y="1480588"/>
                    <a:pt x="1065408" y="1475894"/>
                  </a:cubicBezTo>
                  <a:cubicBezTo>
                    <a:pt x="1052409" y="1464700"/>
                    <a:pt x="1043563" y="1450077"/>
                    <a:pt x="1034897" y="1435454"/>
                  </a:cubicBezTo>
                  <a:cubicBezTo>
                    <a:pt x="1026231" y="1420830"/>
                    <a:pt x="1018829" y="1405485"/>
                    <a:pt x="1013413" y="1389417"/>
                  </a:cubicBezTo>
                  <a:cubicBezTo>
                    <a:pt x="1025509" y="1383640"/>
                    <a:pt x="1038688" y="1381293"/>
                    <a:pt x="1051145" y="1376599"/>
                  </a:cubicBezTo>
                  <a:cubicBezTo>
                    <a:pt x="1056381" y="1374613"/>
                    <a:pt x="1061436" y="1371544"/>
                    <a:pt x="1067394" y="1371725"/>
                  </a:cubicBezTo>
                  <a:close/>
                  <a:moveTo>
                    <a:pt x="545466" y="1322258"/>
                  </a:moveTo>
                  <a:cubicBezTo>
                    <a:pt x="551965" y="1323883"/>
                    <a:pt x="556840" y="1328757"/>
                    <a:pt x="562977" y="1332368"/>
                  </a:cubicBezTo>
                  <a:cubicBezTo>
                    <a:pt x="573088" y="1337784"/>
                    <a:pt x="583017" y="1343922"/>
                    <a:pt x="592947" y="1349700"/>
                  </a:cubicBezTo>
                  <a:cubicBezTo>
                    <a:pt x="575254" y="1381474"/>
                    <a:pt x="557381" y="1413428"/>
                    <a:pt x="539688" y="1445203"/>
                  </a:cubicBezTo>
                  <a:cubicBezTo>
                    <a:pt x="530662" y="1461270"/>
                    <a:pt x="521635" y="1477338"/>
                    <a:pt x="512428" y="1493406"/>
                  </a:cubicBezTo>
                  <a:cubicBezTo>
                    <a:pt x="510984" y="1495933"/>
                    <a:pt x="510623" y="1497558"/>
                    <a:pt x="512067" y="1500627"/>
                  </a:cubicBezTo>
                  <a:cubicBezTo>
                    <a:pt x="518385" y="1513445"/>
                    <a:pt x="519108" y="1526985"/>
                    <a:pt x="513692" y="1540525"/>
                  </a:cubicBezTo>
                  <a:cubicBezTo>
                    <a:pt x="513692" y="1541789"/>
                    <a:pt x="513511" y="1542873"/>
                    <a:pt x="512428" y="1543595"/>
                  </a:cubicBezTo>
                  <a:cubicBezTo>
                    <a:pt x="505928" y="1561287"/>
                    <a:pt x="486612" y="1573744"/>
                    <a:pt x="465850" y="1573383"/>
                  </a:cubicBezTo>
                  <a:cubicBezTo>
                    <a:pt x="445449" y="1573022"/>
                    <a:pt x="426674" y="1560565"/>
                    <a:pt x="421077" y="1543414"/>
                  </a:cubicBezTo>
                  <a:cubicBezTo>
                    <a:pt x="419813" y="1542692"/>
                    <a:pt x="419813" y="1541609"/>
                    <a:pt x="419813" y="1540345"/>
                  </a:cubicBezTo>
                  <a:cubicBezTo>
                    <a:pt x="408259" y="1513445"/>
                    <a:pt x="425771" y="1480407"/>
                    <a:pt x="455379" y="1474088"/>
                  </a:cubicBezTo>
                  <a:cubicBezTo>
                    <a:pt x="460434" y="1473005"/>
                    <a:pt x="463142" y="1470478"/>
                    <a:pt x="465308" y="1466506"/>
                  </a:cubicBezTo>
                  <a:cubicBezTo>
                    <a:pt x="478307" y="1443036"/>
                    <a:pt x="491305" y="1419386"/>
                    <a:pt x="504304" y="1395917"/>
                  </a:cubicBezTo>
                  <a:cubicBezTo>
                    <a:pt x="515858" y="1375155"/>
                    <a:pt x="527412" y="1354393"/>
                    <a:pt x="538966" y="1333812"/>
                  </a:cubicBezTo>
                  <a:cubicBezTo>
                    <a:pt x="541133" y="1330021"/>
                    <a:pt x="543299" y="1326049"/>
                    <a:pt x="545466" y="1322258"/>
                  </a:cubicBezTo>
                  <a:close/>
                  <a:moveTo>
                    <a:pt x="1164159" y="1321174"/>
                  </a:moveTo>
                  <a:cubicBezTo>
                    <a:pt x="1177158" y="1344102"/>
                    <a:pt x="1190157" y="1367030"/>
                    <a:pt x="1202975" y="1389958"/>
                  </a:cubicBezTo>
                  <a:cubicBezTo>
                    <a:pt x="1217599" y="1416136"/>
                    <a:pt x="1232222" y="1442313"/>
                    <a:pt x="1246664" y="1468671"/>
                  </a:cubicBezTo>
                  <a:cubicBezTo>
                    <a:pt x="1248650" y="1472101"/>
                    <a:pt x="1251539" y="1473004"/>
                    <a:pt x="1254969" y="1473907"/>
                  </a:cubicBezTo>
                  <a:cubicBezTo>
                    <a:pt x="1284577" y="1480947"/>
                    <a:pt x="1301186" y="1509653"/>
                    <a:pt x="1291979" y="1538899"/>
                  </a:cubicBezTo>
                  <a:cubicBezTo>
                    <a:pt x="1291798" y="1539441"/>
                    <a:pt x="1291076" y="1539982"/>
                    <a:pt x="1290715" y="1540524"/>
                  </a:cubicBezTo>
                  <a:cubicBezTo>
                    <a:pt x="1290715" y="1541607"/>
                    <a:pt x="1290896" y="1542871"/>
                    <a:pt x="1289632" y="1543593"/>
                  </a:cubicBezTo>
                  <a:cubicBezTo>
                    <a:pt x="1282591" y="1564716"/>
                    <a:pt x="1256052" y="1577173"/>
                    <a:pt x="1235110" y="1572659"/>
                  </a:cubicBezTo>
                  <a:cubicBezTo>
                    <a:pt x="1218321" y="1569049"/>
                    <a:pt x="1204780" y="1560564"/>
                    <a:pt x="1198281" y="1543413"/>
                  </a:cubicBezTo>
                  <a:cubicBezTo>
                    <a:pt x="1197198" y="1542691"/>
                    <a:pt x="1196837" y="1541607"/>
                    <a:pt x="1197017" y="1540343"/>
                  </a:cubicBezTo>
                  <a:cubicBezTo>
                    <a:pt x="1190879" y="1526623"/>
                    <a:pt x="1192323" y="1513083"/>
                    <a:pt x="1198822" y="1499904"/>
                  </a:cubicBezTo>
                  <a:cubicBezTo>
                    <a:pt x="1199725" y="1497918"/>
                    <a:pt x="1199906" y="1496654"/>
                    <a:pt x="1198822" y="1494668"/>
                  </a:cubicBezTo>
                  <a:cubicBezTo>
                    <a:pt x="1189254" y="1477518"/>
                    <a:pt x="1179686" y="1460186"/>
                    <a:pt x="1170118" y="1443035"/>
                  </a:cubicBezTo>
                  <a:cubicBezTo>
                    <a:pt x="1157119" y="1419927"/>
                    <a:pt x="1144120" y="1396638"/>
                    <a:pt x="1131122" y="1373529"/>
                  </a:cubicBezTo>
                  <a:cubicBezTo>
                    <a:pt x="1126428" y="1365224"/>
                    <a:pt x="1121915" y="1356740"/>
                    <a:pt x="1117401" y="1348255"/>
                  </a:cubicBezTo>
                  <a:cubicBezTo>
                    <a:pt x="1132927" y="1339228"/>
                    <a:pt x="1148634" y="1330201"/>
                    <a:pt x="1164159" y="1321174"/>
                  </a:cubicBezTo>
                  <a:close/>
                  <a:moveTo>
                    <a:pt x="1261287" y="1243183"/>
                  </a:moveTo>
                  <a:cubicBezTo>
                    <a:pt x="1287465" y="1262862"/>
                    <a:pt x="1311657" y="1284526"/>
                    <a:pt x="1329710" y="1311967"/>
                  </a:cubicBezTo>
                  <a:cubicBezTo>
                    <a:pt x="1333321" y="1317383"/>
                    <a:pt x="1336210" y="1323160"/>
                    <a:pt x="1336751" y="1329660"/>
                  </a:cubicBezTo>
                  <a:cubicBezTo>
                    <a:pt x="1337654" y="1338145"/>
                    <a:pt x="1334043" y="1342117"/>
                    <a:pt x="1325558" y="1342478"/>
                  </a:cubicBezTo>
                  <a:cubicBezTo>
                    <a:pt x="1311837" y="1343020"/>
                    <a:pt x="1300283" y="1336881"/>
                    <a:pt x="1288548" y="1331104"/>
                  </a:cubicBezTo>
                  <a:cubicBezTo>
                    <a:pt x="1262551" y="1318286"/>
                    <a:pt x="1240165" y="1300232"/>
                    <a:pt x="1217959" y="1281998"/>
                  </a:cubicBezTo>
                  <a:cubicBezTo>
                    <a:pt x="1232222" y="1268819"/>
                    <a:pt x="1246123" y="1255279"/>
                    <a:pt x="1261287" y="1243183"/>
                  </a:cubicBezTo>
                  <a:close/>
                  <a:moveTo>
                    <a:pt x="438048" y="1234337"/>
                  </a:moveTo>
                  <a:cubicBezTo>
                    <a:pt x="449421" y="1244988"/>
                    <a:pt x="460795" y="1255459"/>
                    <a:pt x="472169" y="1265930"/>
                  </a:cubicBezTo>
                  <a:cubicBezTo>
                    <a:pt x="475057" y="1268639"/>
                    <a:pt x="477946" y="1271347"/>
                    <a:pt x="480473" y="1274055"/>
                  </a:cubicBezTo>
                  <a:cubicBezTo>
                    <a:pt x="459351" y="1290664"/>
                    <a:pt x="436784" y="1305107"/>
                    <a:pt x="411329" y="1314314"/>
                  </a:cubicBezTo>
                  <a:cubicBezTo>
                    <a:pt x="407176" y="1315758"/>
                    <a:pt x="402843" y="1316661"/>
                    <a:pt x="398330" y="1316842"/>
                  </a:cubicBezTo>
                  <a:cubicBezTo>
                    <a:pt x="384970" y="1317383"/>
                    <a:pt x="379915" y="1309439"/>
                    <a:pt x="385331" y="1297344"/>
                  </a:cubicBezTo>
                  <a:cubicBezTo>
                    <a:pt x="393275" y="1279651"/>
                    <a:pt x="405912" y="1265569"/>
                    <a:pt x="419272" y="1252030"/>
                  </a:cubicBezTo>
                  <a:cubicBezTo>
                    <a:pt x="425230" y="1245891"/>
                    <a:pt x="431729" y="1240295"/>
                    <a:pt x="438048" y="1234337"/>
                  </a:cubicBezTo>
                  <a:close/>
                  <a:moveTo>
                    <a:pt x="1302991" y="1196244"/>
                  </a:moveTo>
                  <a:cubicBezTo>
                    <a:pt x="1322669" y="1211590"/>
                    <a:pt x="1341264" y="1228018"/>
                    <a:pt x="1357693" y="1246794"/>
                  </a:cubicBezTo>
                  <a:cubicBezTo>
                    <a:pt x="1364734" y="1254918"/>
                    <a:pt x="1370872" y="1263945"/>
                    <a:pt x="1376468" y="1273333"/>
                  </a:cubicBezTo>
                  <a:cubicBezTo>
                    <a:pt x="1379357" y="1278207"/>
                    <a:pt x="1379538" y="1283804"/>
                    <a:pt x="1378996" y="1289220"/>
                  </a:cubicBezTo>
                  <a:cubicBezTo>
                    <a:pt x="1378274" y="1295178"/>
                    <a:pt x="1371414" y="1298247"/>
                    <a:pt x="1362928" y="1296803"/>
                  </a:cubicBezTo>
                  <a:cubicBezTo>
                    <a:pt x="1344333" y="1293372"/>
                    <a:pt x="1328446" y="1284165"/>
                    <a:pt x="1312559" y="1274597"/>
                  </a:cubicBezTo>
                  <a:cubicBezTo>
                    <a:pt x="1295408" y="1264306"/>
                    <a:pt x="1279883" y="1252030"/>
                    <a:pt x="1264537" y="1239392"/>
                  </a:cubicBezTo>
                  <a:cubicBezTo>
                    <a:pt x="1277355" y="1224950"/>
                    <a:pt x="1290173" y="1210687"/>
                    <a:pt x="1302991" y="1196244"/>
                  </a:cubicBezTo>
                  <a:close/>
                  <a:moveTo>
                    <a:pt x="398690" y="1186856"/>
                  </a:moveTo>
                  <a:cubicBezTo>
                    <a:pt x="410244" y="1200757"/>
                    <a:pt x="421076" y="1215200"/>
                    <a:pt x="433894" y="1228198"/>
                  </a:cubicBezTo>
                  <a:cubicBezTo>
                    <a:pt x="434616" y="1228920"/>
                    <a:pt x="434616" y="1230003"/>
                    <a:pt x="435338" y="1230906"/>
                  </a:cubicBezTo>
                  <a:cubicBezTo>
                    <a:pt x="414758" y="1245710"/>
                    <a:pt x="393816" y="1259972"/>
                    <a:pt x="369624" y="1268277"/>
                  </a:cubicBezTo>
                  <a:cubicBezTo>
                    <a:pt x="365652" y="1269541"/>
                    <a:pt x="361680" y="1270805"/>
                    <a:pt x="357528" y="1271346"/>
                  </a:cubicBezTo>
                  <a:cubicBezTo>
                    <a:pt x="344891" y="1272790"/>
                    <a:pt x="338392" y="1264486"/>
                    <a:pt x="342724" y="1252570"/>
                  </a:cubicBezTo>
                  <a:cubicBezTo>
                    <a:pt x="344891" y="1246433"/>
                    <a:pt x="348140" y="1241016"/>
                    <a:pt x="351931" y="1235781"/>
                  </a:cubicBezTo>
                  <a:cubicBezTo>
                    <a:pt x="365110" y="1217186"/>
                    <a:pt x="380817" y="1201118"/>
                    <a:pt x="398690" y="1186856"/>
                  </a:cubicBezTo>
                  <a:close/>
                  <a:moveTo>
                    <a:pt x="337850" y="1089909"/>
                  </a:moveTo>
                  <a:cubicBezTo>
                    <a:pt x="345252" y="1102908"/>
                    <a:pt x="352654" y="1115906"/>
                    <a:pt x="359875" y="1128905"/>
                  </a:cubicBezTo>
                  <a:cubicBezTo>
                    <a:pt x="361500" y="1131974"/>
                    <a:pt x="364028" y="1134501"/>
                    <a:pt x="364570" y="1138293"/>
                  </a:cubicBezTo>
                  <a:cubicBezTo>
                    <a:pt x="328824" y="1160859"/>
                    <a:pt x="293078" y="1183607"/>
                    <a:pt x="257332" y="1206174"/>
                  </a:cubicBezTo>
                  <a:cubicBezTo>
                    <a:pt x="247583" y="1212312"/>
                    <a:pt x="238195" y="1219172"/>
                    <a:pt x="228085" y="1224589"/>
                  </a:cubicBezTo>
                  <a:cubicBezTo>
                    <a:pt x="223030" y="1227297"/>
                    <a:pt x="222308" y="1231088"/>
                    <a:pt x="221947" y="1235060"/>
                  </a:cubicBezTo>
                  <a:cubicBezTo>
                    <a:pt x="219419" y="1270986"/>
                    <a:pt x="175549" y="1294095"/>
                    <a:pt x="141970" y="1270083"/>
                  </a:cubicBezTo>
                  <a:cubicBezTo>
                    <a:pt x="112903" y="1249142"/>
                    <a:pt x="115612" y="1206174"/>
                    <a:pt x="143595" y="1188301"/>
                  </a:cubicBezTo>
                  <a:cubicBezTo>
                    <a:pt x="157316" y="1179455"/>
                    <a:pt x="171758" y="1176205"/>
                    <a:pt x="187465" y="1181621"/>
                  </a:cubicBezTo>
                  <a:cubicBezTo>
                    <a:pt x="190173" y="1182343"/>
                    <a:pt x="191978" y="1181982"/>
                    <a:pt x="194325" y="1180538"/>
                  </a:cubicBezTo>
                  <a:cubicBezTo>
                    <a:pt x="225377" y="1160679"/>
                    <a:pt x="256429" y="1140820"/>
                    <a:pt x="287662" y="1121142"/>
                  </a:cubicBezTo>
                  <a:cubicBezTo>
                    <a:pt x="304271" y="1110490"/>
                    <a:pt x="321061" y="1100199"/>
                    <a:pt x="337850" y="1089909"/>
                  </a:cubicBezTo>
                  <a:close/>
                  <a:moveTo>
                    <a:pt x="1371233" y="1088826"/>
                  </a:moveTo>
                  <a:cubicBezTo>
                    <a:pt x="1405716" y="1110490"/>
                    <a:pt x="1440198" y="1131974"/>
                    <a:pt x="1474499" y="1153638"/>
                  </a:cubicBezTo>
                  <a:cubicBezTo>
                    <a:pt x="1488040" y="1162124"/>
                    <a:pt x="1501580" y="1170609"/>
                    <a:pt x="1514579" y="1179996"/>
                  </a:cubicBezTo>
                  <a:cubicBezTo>
                    <a:pt x="1520536" y="1184149"/>
                    <a:pt x="1525772" y="1180899"/>
                    <a:pt x="1530646" y="1179816"/>
                  </a:cubicBezTo>
                  <a:cubicBezTo>
                    <a:pt x="1550686" y="1175303"/>
                    <a:pt x="1573072" y="1187579"/>
                    <a:pt x="1582098" y="1203646"/>
                  </a:cubicBezTo>
                  <a:cubicBezTo>
                    <a:pt x="1599069" y="1232893"/>
                    <a:pt x="1584265" y="1267014"/>
                    <a:pt x="1555379" y="1276944"/>
                  </a:cubicBezTo>
                  <a:cubicBezTo>
                    <a:pt x="1524688" y="1287415"/>
                    <a:pt x="1491470" y="1266834"/>
                    <a:pt x="1488581" y="1234698"/>
                  </a:cubicBezTo>
                  <a:cubicBezTo>
                    <a:pt x="1487859" y="1228019"/>
                    <a:pt x="1483707" y="1225130"/>
                    <a:pt x="1479194" y="1222242"/>
                  </a:cubicBezTo>
                  <a:cubicBezTo>
                    <a:pt x="1454460" y="1206535"/>
                    <a:pt x="1429366" y="1191189"/>
                    <a:pt x="1404632" y="1175483"/>
                  </a:cubicBezTo>
                  <a:cubicBezTo>
                    <a:pt x="1384593" y="1162846"/>
                    <a:pt x="1364554" y="1149847"/>
                    <a:pt x="1344514" y="1137029"/>
                  </a:cubicBezTo>
                  <a:cubicBezTo>
                    <a:pt x="1353541" y="1120961"/>
                    <a:pt x="1362387" y="1104894"/>
                    <a:pt x="1371233" y="1088826"/>
                  </a:cubicBezTo>
                  <a:close/>
                  <a:moveTo>
                    <a:pt x="306076" y="999460"/>
                  </a:moveTo>
                  <a:cubicBezTo>
                    <a:pt x="311853" y="1011917"/>
                    <a:pt x="314562" y="1025457"/>
                    <a:pt x="319436" y="1038275"/>
                  </a:cubicBezTo>
                  <a:cubicBezTo>
                    <a:pt x="321241" y="1042789"/>
                    <a:pt x="324671" y="1047121"/>
                    <a:pt x="323588" y="1052718"/>
                  </a:cubicBezTo>
                  <a:cubicBezTo>
                    <a:pt x="292356" y="1061745"/>
                    <a:pt x="260581" y="1066619"/>
                    <a:pt x="228085" y="1066078"/>
                  </a:cubicBezTo>
                  <a:cubicBezTo>
                    <a:pt x="215808" y="1065897"/>
                    <a:pt x="203532" y="1065536"/>
                    <a:pt x="191797" y="1060481"/>
                  </a:cubicBezTo>
                  <a:cubicBezTo>
                    <a:pt x="180965" y="1055787"/>
                    <a:pt x="178979" y="1047663"/>
                    <a:pt x="187284" y="1039359"/>
                  </a:cubicBezTo>
                  <a:cubicBezTo>
                    <a:pt x="196491" y="1030151"/>
                    <a:pt x="208226" y="1024916"/>
                    <a:pt x="220141" y="1020222"/>
                  </a:cubicBezTo>
                  <a:cubicBezTo>
                    <a:pt x="247763" y="1009389"/>
                    <a:pt x="276649" y="1003071"/>
                    <a:pt x="306076" y="999460"/>
                  </a:cubicBezTo>
                  <a:close/>
                  <a:moveTo>
                    <a:pt x="1411674" y="973825"/>
                  </a:moveTo>
                  <a:cubicBezTo>
                    <a:pt x="1427019" y="977255"/>
                    <a:pt x="1442365" y="979963"/>
                    <a:pt x="1457530" y="984477"/>
                  </a:cubicBezTo>
                  <a:cubicBezTo>
                    <a:pt x="1475041" y="989712"/>
                    <a:pt x="1492193" y="995850"/>
                    <a:pt x="1507538" y="1005961"/>
                  </a:cubicBezTo>
                  <a:cubicBezTo>
                    <a:pt x="1510607" y="1007946"/>
                    <a:pt x="1513496" y="1010474"/>
                    <a:pt x="1515843" y="1013182"/>
                  </a:cubicBezTo>
                  <a:cubicBezTo>
                    <a:pt x="1521800" y="1019862"/>
                    <a:pt x="1519814" y="1028167"/>
                    <a:pt x="1511871" y="1032138"/>
                  </a:cubicBezTo>
                  <a:cubicBezTo>
                    <a:pt x="1499233" y="1038276"/>
                    <a:pt x="1485693" y="1038096"/>
                    <a:pt x="1472153" y="1038457"/>
                  </a:cubicBezTo>
                  <a:cubicBezTo>
                    <a:pt x="1446156" y="1039360"/>
                    <a:pt x="1420881" y="1034665"/>
                    <a:pt x="1395245" y="1030333"/>
                  </a:cubicBezTo>
                  <a:cubicBezTo>
                    <a:pt x="1400662" y="1011557"/>
                    <a:pt x="1406258" y="992601"/>
                    <a:pt x="1411674" y="973825"/>
                  </a:cubicBezTo>
                  <a:close/>
                  <a:moveTo>
                    <a:pt x="1426838" y="914248"/>
                  </a:moveTo>
                  <a:cubicBezTo>
                    <a:pt x="1457530" y="918762"/>
                    <a:pt x="1487137" y="926525"/>
                    <a:pt x="1514760" y="940606"/>
                  </a:cubicBezTo>
                  <a:cubicBezTo>
                    <a:pt x="1520536" y="943495"/>
                    <a:pt x="1525953" y="947105"/>
                    <a:pt x="1530286" y="951800"/>
                  </a:cubicBezTo>
                  <a:cubicBezTo>
                    <a:pt x="1538410" y="960645"/>
                    <a:pt x="1535701" y="969130"/>
                    <a:pt x="1524328" y="972922"/>
                  </a:cubicBezTo>
                  <a:cubicBezTo>
                    <a:pt x="1506455" y="979060"/>
                    <a:pt x="1487859" y="979601"/>
                    <a:pt x="1469445" y="977977"/>
                  </a:cubicBezTo>
                  <a:cubicBezTo>
                    <a:pt x="1451572" y="976533"/>
                    <a:pt x="1433699" y="974547"/>
                    <a:pt x="1416187" y="970575"/>
                  </a:cubicBezTo>
                  <a:cubicBezTo>
                    <a:pt x="1413659" y="969672"/>
                    <a:pt x="1412215" y="968589"/>
                    <a:pt x="1412937" y="965339"/>
                  </a:cubicBezTo>
                  <a:cubicBezTo>
                    <a:pt x="1416368" y="949452"/>
                    <a:pt x="1420339" y="933746"/>
                    <a:pt x="1421964" y="917498"/>
                  </a:cubicBezTo>
                  <a:cubicBezTo>
                    <a:pt x="1422325" y="914429"/>
                    <a:pt x="1424672" y="914609"/>
                    <a:pt x="1426838" y="914248"/>
                  </a:cubicBezTo>
                  <a:close/>
                  <a:moveTo>
                    <a:pt x="283148" y="904860"/>
                  </a:moveTo>
                  <a:cubicBezTo>
                    <a:pt x="285134" y="905582"/>
                    <a:pt x="284592" y="907568"/>
                    <a:pt x="285134" y="909374"/>
                  </a:cubicBezTo>
                  <a:cubicBezTo>
                    <a:pt x="286758" y="925802"/>
                    <a:pt x="290189" y="941870"/>
                    <a:pt x="293619" y="957938"/>
                  </a:cubicBezTo>
                  <a:cubicBezTo>
                    <a:pt x="293980" y="959563"/>
                    <a:pt x="293980" y="961368"/>
                    <a:pt x="294161" y="962993"/>
                  </a:cubicBezTo>
                  <a:cubicBezTo>
                    <a:pt x="262747" y="970034"/>
                    <a:pt x="230973" y="973825"/>
                    <a:pt x="198838" y="971298"/>
                  </a:cubicBezTo>
                  <a:cubicBezTo>
                    <a:pt x="188548" y="970395"/>
                    <a:pt x="178077" y="969131"/>
                    <a:pt x="169592" y="962271"/>
                  </a:cubicBezTo>
                  <a:cubicBezTo>
                    <a:pt x="168328" y="961729"/>
                    <a:pt x="167786" y="960826"/>
                    <a:pt x="167967" y="959563"/>
                  </a:cubicBezTo>
                  <a:cubicBezTo>
                    <a:pt x="167967" y="958841"/>
                    <a:pt x="167786" y="958299"/>
                    <a:pt x="167606" y="957757"/>
                  </a:cubicBezTo>
                  <a:cubicBezTo>
                    <a:pt x="167245" y="954688"/>
                    <a:pt x="165439" y="951438"/>
                    <a:pt x="169231" y="949092"/>
                  </a:cubicBezTo>
                  <a:cubicBezTo>
                    <a:pt x="171397" y="944217"/>
                    <a:pt x="176813" y="942773"/>
                    <a:pt x="179702" y="938620"/>
                  </a:cubicBezTo>
                  <a:cubicBezTo>
                    <a:pt x="188548" y="933927"/>
                    <a:pt x="197213" y="929413"/>
                    <a:pt x="206059" y="924900"/>
                  </a:cubicBezTo>
                  <a:cubicBezTo>
                    <a:pt x="209309" y="920025"/>
                    <a:pt x="214725" y="919845"/>
                    <a:pt x="219599" y="918400"/>
                  </a:cubicBezTo>
                  <a:cubicBezTo>
                    <a:pt x="228085" y="916053"/>
                    <a:pt x="236389" y="913345"/>
                    <a:pt x="245055" y="911360"/>
                  </a:cubicBezTo>
                  <a:cubicBezTo>
                    <a:pt x="249208" y="910818"/>
                    <a:pt x="253359" y="909735"/>
                    <a:pt x="257512" y="908832"/>
                  </a:cubicBezTo>
                  <a:cubicBezTo>
                    <a:pt x="266177" y="908291"/>
                    <a:pt x="274302" y="904138"/>
                    <a:pt x="283148" y="904860"/>
                  </a:cubicBezTo>
                  <a:close/>
                  <a:moveTo>
                    <a:pt x="46421" y="793425"/>
                  </a:moveTo>
                  <a:cubicBezTo>
                    <a:pt x="62443" y="792116"/>
                    <a:pt x="79053" y="798435"/>
                    <a:pt x="91059" y="813148"/>
                  </a:cubicBezTo>
                  <a:cubicBezTo>
                    <a:pt x="92322" y="814593"/>
                    <a:pt x="92683" y="816759"/>
                    <a:pt x="93405" y="818565"/>
                  </a:cubicBezTo>
                  <a:cubicBezTo>
                    <a:pt x="94127" y="819648"/>
                    <a:pt x="94308" y="820912"/>
                    <a:pt x="94488" y="822175"/>
                  </a:cubicBezTo>
                  <a:cubicBezTo>
                    <a:pt x="94669" y="821092"/>
                    <a:pt x="95391" y="820009"/>
                    <a:pt x="96113" y="819106"/>
                  </a:cubicBezTo>
                  <a:cubicBezTo>
                    <a:pt x="117958" y="819287"/>
                    <a:pt x="139803" y="819106"/>
                    <a:pt x="161648" y="819467"/>
                  </a:cubicBezTo>
                  <a:cubicBezTo>
                    <a:pt x="200463" y="820009"/>
                    <a:pt x="239458" y="820731"/>
                    <a:pt x="278274" y="821453"/>
                  </a:cubicBezTo>
                  <a:cubicBezTo>
                    <a:pt x="279718" y="821453"/>
                    <a:pt x="281162" y="821814"/>
                    <a:pt x="282607" y="821995"/>
                  </a:cubicBezTo>
                  <a:cubicBezTo>
                    <a:pt x="282787" y="822356"/>
                    <a:pt x="283148" y="822537"/>
                    <a:pt x="283509" y="822537"/>
                  </a:cubicBezTo>
                  <a:cubicBezTo>
                    <a:pt x="285676" y="830299"/>
                    <a:pt x="284231" y="838062"/>
                    <a:pt x="284412" y="845826"/>
                  </a:cubicBezTo>
                  <a:cubicBezTo>
                    <a:pt x="284593" y="853408"/>
                    <a:pt x="285134" y="860990"/>
                    <a:pt x="284051" y="868573"/>
                  </a:cubicBezTo>
                  <a:cubicBezTo>
                    <a:pt x="284051" y="872003"/>
                    <a:pt x="286398" y="875433"/>
                    <a:pt x="284231" y="879044"/>
                  </a:cubicBezTo>
                  <a:cubicBezTo>
                    <a:pt x="240181" y="879586"/>
                    <a:pt x="195950" y="880127"/>
                    <a:pt x="151899" y="880669"/>
                  </a:cubicBezTo>
                  <a:cubicBezTo>
                    <a:pt x="142872" y="880849"/>
                    <a:pt x="134026" y="881752"/>
                    <a:pt x="124999" y="880127"/>
                  </a:cubicBezTo>
                  <a:cubicBezTo>
                    <a:pt x="116514" y="881391"/>
                    <a:pt x="107848" y="880308"/>
                    <a:pt x="99182" y="880669"/>
                  </a:cubicBezTo>
                  <a:cubicBezTo>
                    <a:pt x="96655" y="880849"/>
                    <a:pt x="95211" y="879586"/>
                    <a:pt x="94669" y="877780"/>
                  </a:cubicBezTo>
                  <a:cubicBezTo>
                    <a:pt x="94488" y="879225"/>
                    <a:pt x="94308" y="880669"/>
                    <a:pt x="93405" y="881933"/>
                  </a:cubicBezTo>
                  <a:cubicBezTo>
                    <a:pt x="87087" y="895111"/>
                    <a:pt x="75713" y="901611"/>
                    <a:pt x="62353" y="905222"/>
                  </a:cubicBezTo>
                  <a:cubicBezTo>
                    <a:pt x="37620" y="911721"/>
                    <a:pt x="11803" y="897458"/>
                    <a:pt x="2054" y="873628"/>
                  </a:cubicBezTo>
                  <a:cubicBezTo>
                    <a:pt x="-1195" y="865865"/>
                    <a:pt x="430" y="857019"/>
                    <a:pt x="249" y="848714"/>
                  </a:cubicBezTo>
                  <a:cubicBezTo>
                    <a:pt x="68" y="838784"/>
                    <a:pt x="-293" y="828675"/>
                    <a:pt x="5304" y="819467"/>
                  </a:cubicBezTo>
                  <a:cubicBezTo>
                    <a:pt x="14963" y="803670"/>
                    <a:pt x="30398" y="794734"/>
                    <a:pt x="46421" y="793425"/>
                  </a:cubicBezTo>
                  <a:close/>
                  <a:moveTo>
                    <a:pt x="1667924" y="769205"/>
                  </a:moveTo>
                  <a:cubicBezTo>
                    <a:pt x="1686076" y="771592"/>
                    <a:pt x="1702426" y="784083"/>
                    <a:pt x="1709738" y="801956"/>
                  </a:cubicBezTo>
                  <a:cubicBezTo>
                    <a:pt x="1712987" y="809899"/>
                    <a:pt x="1711362" y="818564"/>
                    <a:pt x="1711723" y="827411"/>
                  </a:cubicBezTo>
                  <a:cubicBezTo>
                    <a:pt x="1711904" y="837340"/>
                    <a:pt x="1712265" y="847450"/>
                    <a:pt x="1706669" y="856658"/>
                  </a:cubicBezTo>
                  <a:cubicBezTo>
                    <a:pt x="1687351" y="888251"/>
                    <a:pt x="1644925" y="892404"/>
                    <a:pt x="1620914" y="862976"/>
                  </a:cubicBezTo>
                  <a:cubicBezTo>
                    <a:pt x="1619650" y="861532"/>
                    <a:pt x="1619289" y="859366"/>
                    <a:pt x="1618567" y="857560"/>
                  </a:cubicBezTo>
                  <a:cubicBezTo>
                    <a:pt x="1617845" y="856477"/>
                    <a:pt x="1617665" y="855213"/>
                    <a:pt x="1617484" y="853949"/>
                  </a:cubicBezTo>
                  <a:cubicBezTo>
                    <a:pt x="1617303" y="855033"/>
                    <a:pt x="1616581" y="856116"/>
                    <a:pt x="1615859" y="857019"/>
                  </a:cubicBezTo>
                  <a:cubicBezTo>
                    <a:pt x="1594014" y="856838"/>
                    <a:pt x="1572169" y="857019"/>
                    <a:pt x="1550325" y="856658"/>
                  </a:cubicBezTo>
                  <a:cubicBezTo>
                    <a:pt x="1511510" y="856116"/>
                    <a:pt x="1472514" y="855394"/>
                    <a:pt x="1433699" y="854671"/>
                  </a:cubicBezTo>
                  <a:cubicBezTo>
                    <a:pt x="1432255" y="854671"/>
                    <a:pt x="1430810" y="854310"/>
                    <a:pt x="1429366" y="854130"/>
                  </a:cubicBezTo>
                  <a:cubicBezTo>
                    <a:pt x="1429185" y="853769"/>
                    <a:pt x="1428824" y="853588"/>
                    <a:pt x="1428463" y="853588"/>
                  </a:cubicBezTo>
                  <a:cubicBezTo>
                    <a:pt x="1426297" y="845826"/>
                    <a:pt x="1427741" y="838063"/>
                    <a:pt x="1427561" y="830299"/>
                  </a:cubicBezTo>
                  <a:cubicBezTo>
                    <a:pt x="1427380" y="822717"/>
                    <a:pt x="1426839" y="815135"/>
                    <a:pt x="1427922" y="807552"/>
                  </a:cubicBezTo>
                  <a:cubicBezTo>
                    <a:pt x="1427922" y="804122"/>
                    <a:pt x="1425575" y="800692"/>
                    <a:pt x="1427741" y="797081"/>
                  </a:cubicBezTo>
                  <a:cubicBezTo>
                    <a:pt x="1471792" y="796539"/>
                    <a:pt x="1516023" y="795998"/>
                    <a:pt x="1560074" y="795456"/>
                  </a:cubicBezTo>
                  <a:cubicBezTo>
                    <a:pt x="1568920" y="795276"/>
                    <a:pt x="1577947" y="794192"/>
                    <a:pt x="1586793" y="795456"/>
                  </a:cubicBezTo>
                  <a:cubicBezTo>
                    <a:pt x="1595278" y="794192"/>
                    <a:pt x="1603944" y="795276"/>
                    <a:pt x="1612610" y="794914"/>
                  </a:cubicBezTo>
                  <a:cubicBezTo>
                    <a:pt x="1615137" y="794734"/>
                    <a:pt x="1616581" y="795998"/>
                    <a:pt x="1617123" y="797803"/>
                  </a:cubicBezTo>
                  <a:cubicBezTo>
                    <a:pt x="1617303" y="796359"/>
                    <a:pt x="1617484" y="794914"/>
                    <a:pt x="1618387" y="793651"/>
                  </a:cubicBezTo>
                  <a:cubicBezTo>
                    <a:pt x="1624706" y="780472"/>
                    <a:pt x="1636079" y="773972"/>
                    <a:pt x="1649439" y="770362"/>
                  </a:cubicBezTo>
                  <a:cubicBezTo>
                    <a:pt x="1655622" y="768737"/>
                    <a:pt x="1661873" y="768410"/>
                    <a:pt x="1667924" y="769205"/>
                  </a:cubicBezTo>
                  <a:close/>
                  <a:moveTo>
                    <a:pt x="1512954" y="704647"/>
                  </a:moveTo>
                  <a:cubicBezTo>
                    <a:pt x="1523244" y="705549"/>
                    <a:pt x="1533715" y="706813"/>
                    <a:pt x="1542200" y="713674"/>
                  </a:cubicBezTo>
                  <a:cubicBezTo>
                    <a:pt x="1543464" y="714215"/>
                    <a:pt x="1544005" y="715118"/>
                    <a:pt x="1543825" y="716382"/>
                  </a:cubicBezTo>
                  <a:cubicBezTo>
                    <a:pt x="1543825" y="717104"/>
                    <a:pt x="1544005" y="717645"/>
                    <a:pt x="1544186" y="718187"/>
                  </a:cubicBezTo>
                  <a:cubicBezTo>
                    <a:pt x="1544547" y="721256"/>
                    <a:pt x="1546352" y="724506"/>
                    <a:pt x="1542561" y="726853"/>
                  </a:cubicBezTo>
                  <a:cubicBezTo>
                    <a:pt x="1540395" y="731727"/>
                    <a:pt x="1534979" y="733172"/>
                    <a:pt x="1532090" y="737324"/>
                  </a:cubicBezTo>
                  <a:cubicBezTo>
                    <a:pt x="1523244" y="742018"/>
                    <a:pt x="1514579" y="746531"/>
                    <a:pt x="1505732" y="751045"/>
                  </a:cubicBezTo>
                  <a:cubicBezTo>
                    <a:pt x="1502483" y="755919"/>
                    <a:pt x="1497066" y="756099"/>
                    <a:pt x="1492192" y="757544"/>
                  </a:cubicBezTo>
                  <a:cubicBezTo>
                    <a:pt x="1483707" y="759891"/>
                    <a:pt x="1475402" y="762599"/>
                    <a:pt x="1466737" y="764585"/>
                  </a:cubicBezTo>
                  <a:cubicBezTo>
                    <a:pt x="1462584" y="765127"/>
                    <a:pt x="1458432" y="766210"/>
                    <a:pt x="1454280" y="767112"/>
                  </a:cubicBezTo>
                  <a:cubicBezTo>
                    <a:pt x="1445614" y="767654"/>
                    <a:pt x="1437490" y="771806"/>
                    <a:pt x="1428644" y="771084"/>
                  </a:cubicBezTo>
                  <a:cubicBezTo>
                    <a:pt x="1426658" y="770362"/>
                    <a:pt x="1427200" y="768557"/>
                    <a:pt x="1426658" y="766571"/>
                  </a:cubicBezTo>
                  <a:cubicBezTo>
                    <a:pt x="1425033" y="750142"/>
                    <a:pt x="1421603" y="734074"/>
                    <a:pt x="1418173" y="718006"/>
                  </a:cubicBezTo>
                  <a:cubicBezTo>
                    <a:pt x="1417812" y="716382"/>
                    <a:pt x="1417812" y="714576"/>
                    <a:pt x="1417631" y="712952"/>
                  </a:cubicBezTo>
                  <a:cubicBezTo>
                    <a:pt x="1449044" y="705910"/>
                    <a:pt x="1480819" y="702119"/>
                    <a:pt x="1512954" y="704647"/>
                  </a:cubicBezTo>
                  <a:close/>
                  <a:moveTo>
                    <a:pt x="214702" y="697583"/>
                  </a:moveTo>
                  <a:cubicBezTo>
                    <a:pt x="223887" y="696884"/>
                    <a:pt x="233140" y="697155"/>
                    <a:pt x="242347" y="697967"/>
                  </a:cubicBezTo>
                  <a:cubicBezTo>
                    <a:pt x="260220" y="699411"/>
                    <a:pt x="278093" y="701397"/>
                    <a:pt x="295605" y="705369"/>
                  </a:cubicBezTo>
                  <a:cubicBezTo>
                    <a:pt x="298132" y="706272"/>
                    <a:pt x="299576" y="707355"/>
                    <a:pt x="298854" y="710604"/>
                  </a:cubicBezTo>
                  <a:cubicBezTo>
                    <a:pt x="295424" y="726492"/>
                    <a:pt x="291452" y="742198"/>
                    <a:pt x="289828" y="758446"/>
                  </a:cubicBezTo>
                  <a:cubicBezTo>
                    <a:pt x="289466" y="761515"/>
                    <a:pt x="287119" y="761335"/>
                    <a:pt x="284953" y="761696"/>
                  </a:cubicBezTo>
                  <a:cubicBezTo>
                    <a:pt x="254262" y="757182"/>
                    <a:pt x="224655" y="749420"/>
                    <a:pt x="197033" y="735338"/>
                  </a:cubicBezTo>
                  <a:cubicBezTo>
                    <a:pt x="191255" y="732449"/>
                    <a:pt x="185839" y="728838"/>
                    <a:pt x="181506" y="724144"/>
                  </a:cubicBezTo>
                  <a:cubicBezTo>
                    <a:pt x="173563" y="715299"/>
                    <a:pt x="176091" y="706813"/>
                    <a:pt x="187464" y="703022"/>
                  </a:cubicBezTo>
                  <a:cubicBezTo>
                    <a:pt x="196401" y="699953"/>
                    <a:pt x="205518" y="698283"/>
                    <a:pt x="214702" y="697583"/>
                  </a:cubicBezTo>
                  <a:close/>
                  <a:moveTo>
                    <a:pt x="239639" y="637669"/>
                  </a:moveTo>
                  <a:cubicBezTo>
                    <a:pt x="265635" y="636766"/>
                    <a:pt x="291091" y="641460"/>
                    <a:pt x="316546" y="645612"/>
                  </a:cubicBezTo>
                  <a:cubicBezTo>
                    <a:pt x="311130" y="664388"/>
                    <a:pt x="305534" y="683344"/>
                    <a:pt x="300118" y="702119"/>
                  </a:cubicBezTo>
                  <a:cubicBezTo>
                    <a:pt x="284772" y="698689"/>
                    <a:pt x="269427" y="695981"/>
                    <a:pt x="254262" y="691468"/>
                  </a:cubicBezTo>
                  <a:cubicBezTo>
                    <a:pt x="236750" y="686232"/>
                    <a:pt x="219599" y="680094"/>
                    <a:pt x="204254" y="669985"/>
                  </a:cubicBezTo>
                  <a:cubicBezTo>
                    <a:pt x="201185" y="667998"/>
                    <a:pt x="198296" y="665471"/>
                    <a:pt x="195949" y="662943"/>
                  </a:cubicBezTo>
                  <a:cubicBezTo>
                    <a:pt x="189991" y="656264"/>
                    <a:pt x="191978" y="647959"/>
                    <a:pt x="199921" y="643987"/>
                  </a:cubicBezTo>
                  <a:cubicBezTo>
                    <a:pt x="212558" y="637849"/>
                    <a:pt x="226099" y="638030"/>
                    <a:pt x="239639" y="637669"/>
                  </a:cubicBezTo>
                  <a:close/>
                  <a:moveTo>
                    <a:pt x="1483888" y="610046"/>
                  </a:moveTo>
                  <a:cubicBezTo>
                    <a:pt x="1496164" y="610226"/>
                    <a:pt x="1508441" y="610587"/>
                    <a:pt x="1520175" y="615643"/>
                  </a:cubicBezTo>
                  <a:cubicBezTo>
                    <a:pt x="1531007" y="620156"/>
                    <a:pt x="1532993" y="628280"/>
                    <a:pt x="1524689" y="636765"/>
                  </a:cubicBezTo>
                  <a:cubicBezTo>
                    <a:pt x="1515301" y="645972"/>
                    <a:pt x="1503566" y="651208"/>
                    <a:pt x="1491831" y="655902"/>
                  </a:cubicBezTo>
                  <a:cubicBezTo>
                    <a:pt x="1464210" y="666734"/>
                    <a:pt x="1435324" y="673053"/>
                    <a:pt x="1405896" y="676664"/>
                  </a:cubicBezTo>
                  <a:cubicBezTo>
                    <a:pt x="1400119" y="664207"/>
                    <a:pt x="1397411" y="650667"/>
                    <a:pt x="1392537" y="637848"/>
                  </a:cubicBezTo>
                  <a:cubicBezTo>
                    <a:pt x="1390732" y="633335"/>
                    <a:pt x="1387301" y="629002"/>
                    <a:pt x="1388384" y="623405"/>
                  </a:cubicBezTo>
                  <a:cubicBezTo>
                    <a:pt x="1419617" y="614379"/>
                    <a:pt x="1451392" y="609504"/>
                    <a:pt x="1483888" y="610046"/>
                  </a:cubicBezTo>
                  <a:close/>
                  <a:moveTo>
                    <a:pt x="1354263" y="404597"/>
                  </a:moveTo>
                  <a:cubicBezTo>
                    <a:pt x="1366901" y="403153"/>
                    <a:pt x="1373400" y="411457"/>
                    <a:pt x="1369067" y="423373"/>
                  </a:cubicBezTo>
                  <a:cubicBezTo>
                    <a:pt x="1366901" y="429511"/>
                    <a:pt x="1363651" y="434927"/>
                    <a:pt x="1359860" y="440162"/>
                  </a:cubicBezTo>
                  <a:cubicBezTo>
                    <a:pt x="1346681" y="458758"/>
                    <a:pt x="1330974" y="474825"/>
                    <a:pt x="1313102" y="489087"/>
                  </a:cubicBezTo>
                  <a:cubicBezTo>
                    <a:pt x="1301548" y="475186"/>
                    <a:pt x="1290716" y="460743"/>
                    <a:pt x="1277897" y="447745"/>
                  </a:cubicBezTo>
                  <a:cubicBezTo>
                    <a:pt x="1277356" y="447203"/>
                    <a:pt x="1277175" y="445939"/>
                    <a:pt x="1276453" y="445037"/>
                  </a:cubicBezTo>
                  <a:cubicBezTo>
                    <a:pt x="1297034" y="430233"/>
                    <a:pt x="1317976" y="415971"/>
                    <a:pt x="1342168" y="407666"/>
                  </a:cubicBezTo>
                  <a:cubicBezTo>
                    <a:pt x="1346139" y="406403"/>
                    <a:pt x="1350111" y="405139"/>
                    <a:pt x="1354263" y="404597"/>
                  </a:cubicBezTo>
                  <a:close/>
                  <a:moveTo>
                    <a:pt x="179391" y="396846"/>
                  </a:moveTo>
                  <a:cubicBezTo>
                    <a:pt x="201817" y="399724"/>
                    <a:pt x="221044" y="417326"/>
                    <a:pt x="223211" y="441427"/>
                  </a:cubicBezTo>
                  <a:cubicBezTo>
                    <a:pt x="223933" y="448107"/>
                    <a:pt x="228085" y="450996"/>
                    <a:pt x="232598" y="453884"/>
                  </a:cubicBezTo>
                  <a:cubicBezTo>
                    <a:pt x="257332" y="469591"/>
                    <a:pt x="282426" y="484936"/>
                    <a:pt x="307160" y="500643"/>
                  </a:cubicBezTo>
                  <a:cubicBezTo>
                    <a:pt x="327199" y="513280"/>
                    <a:pt x="347238" y="526279"/>
                    <a:pt x="367278" y="539097"/>
                  </a:cubicBezTo>
                  <a:cubicBezTo>
                    <a:pt x="358251" y="555164"/>
                    <a:pt x="349404" y="571232"/>
                    <a:pt x="340558" y="587300"/>
                  </a:cubicBezTo>
                  <a:cubicBezTo>
                    <a:pt x="306076" y="565635"/>
                    <a:pt x="271594" y="544152"/>
                    <a:pt x="237292" y="522487"/>
                  </a:cubicBezTo>
                  <a:cubicBezTo>
                    <a:pt x="223752" y="514002"/>
                    <a:pt x="210212" y="505517"/>
                    <a:pt x="197213" y="496129"/>
                  </a:cubicBezTo>
                  <a:cubicBezTo>
                    <a:pt x="191256" y="491977"/>
                    <a:pt x="186020" y="495227"/>
                    <a:pt x="181146" y="496310"/>
                  </a:cubicBezTo>
                  <a:cubicBezTo>
                    <a:pt x="161287" y="500643"/>
                    <a:pt x="138720" y="488366"/>
                    <a:pt x="129693" y="472479"/>
                  </a:cubicBezTo>
                  <a:cubicBezTo>
                    <a:pt x="112723" y="443232"/>
                    <a:pt x="127527" y="409111"/>
                    <a:pt x="156413" y="399182"/>
                  </a:cubicBezTo>
                  <a:cubicBezTo>
                    <a:pt x="164085" y="396564"/>
                    <a:pt x="171916" y="395887"/>
                    <a:pt x="179391" y="396846"/>
                  </a:cubicBezTo>
                  <a:close/>
                  <a:moveTo>
                    <a:pt x="1543695" y="396151"/>
                  </a:moveTo>
                  <a:cubicBezTo>
                    <a:pt x="1552570" y="396800"/>
                    <a:pt x="1561608" y="399858"/>
                    <a:pt x="1570003" y="405861"/>
                  </a:cubicBezTo>
                  <a:cubicBezTo>
                    <a:pt x="1599069" y="426803"/>
                    <a:pt x="1596361" y="469771"/>
                    <a:pt x="1568378" y="487644"/>
                  </a:cubicBezTo>
                  <a:cubicBezTo>
                    <a:pt x="1554657" y="496490"/>
                    <a:pt x="1540215" y="499739"/>
                    <a:pt x="1524508" y="494323"/>
                  </a:cubicBezTo>
                  <a:cubicBezTo>
                    <a:pt x="1521800" y="493601"/>
                    <a:pt x="1519994" y="493962"/>
                    <a:pt x="1517648" y="495406"/>
                  </a:cubicBezTo>
                  <a:cubicBezTo>
                    <a:pt x="1486596" y="515266"/>
                    <a:pt x="1455544" y="535124"/>
                    <a:pt x="1424311" y="554803"/>
                  </a:cubicBezTo>
                  <a:cubicBezTo>
                    <a:pt x="1407702" y="565454"/>
                    <a:pt x="1390912" y="575745"/>
                    <a:pt x="1374122" y="586036"/>
                  </a:cubicBezTo>
                  <a:cubicBezTo>
                    <a:pt x="1366721" y="573037"/>
                    <a:pt x="1359318" y="560038"/>
                    <a:pt x="1352097" y="547040"/>
                  </a:cubicBezTo>
                  <a:cubicBezTo>
                    <a:pt x="1350472" y="544151"/>
                    <a:pt x="1347945" y="541624"/>
                    <a:pt x="1347403" y="537652"/>
                  </a:cubicBezTo>
                  <a:cubicBezTo>
                    <a:pt x="1383149" y="515085"/>
                    <a:pt x="1418895" y="492338"/>
                    <a:pt x="1454641" y="469771"/>
                  </a:cubicBezTo>
                  <a:cubicBezTo>
                    <a:pt x="1464390" y="463632"/>
                    <a:pt x="1473778" y="456772"/>
                    <a:pt x="1483888" y="451356"/>
                  </a:cubicBezTo>
                  <a:cubicBezTo>
                    <a:pt x="1488943" y="448648"/>
                    <a:pt x="1489665" y="444857"/>
                    <a:pt x="1490026" y="440885"/>
                  </a:cubicBezTo>
                  <a:cubicBezTo>
                    <a:pt x="1491922" y="413940"/>
                    <a:pt x="1517072" y="394205"/>
                    <a:pt x="1543695" y="396151"/>
                  </a:cubicBezTo>
                  <a:close/>
                  <a:moveTo>
                    <a:pt x="349043" y="379322"/>
                  </a:moveTo>
                  <a:cubicBezTo>
                    <a:pt x="367639" y="382753"/>
                    <a:pt x="383526" y="391960"/>
                    <a:pt x="399413" y="401529"/>
                  </a:cubicBezTo>
                  <a:cubicBezTo>
                    <a:pt x="416564" y="411819"/>
                    <a:pt x="432090" y="424096"/>
                    <a:pt x="447435" y="436733"/>
                  </a:cubicBezTo>
                  <a:cubicBezTo>
                    <a:pt x="434617" y="451176"/>
                    <a:pt x="421799" y="465438"/>
                    <a:pt x="408981" y="479881"/>
                  </a:cubicBezTo>
                  <a:cubicBezTo>
                    <a:pt x="389303" y="464535"/>
                    <a:pt x="370708" y="448107"/>
                    <a:pt x="354279" y="429331"/>
                  </a:cubicBezTo>
                  <a:cubicBezTo>
                    <a:pt x="347058" y="421027"/>
                    <a:pt x="340919" y="412000"/>
                    <a:pt x="335503" y="402792"/>
                  </a:cubicBezTo>
                  <a:cubicBezTo>
                    <a:pt x="332615" y="397918"/>
                    <a:pt x="332434" y="392321"/>
                    <a:pt x="332976" y="386905"/>
                  </a:cubicBezTo>
                  <a:cubicBezTo>
                    <a:pt x="333698" y="380947"/>
                    <a:pt x="340558" y="377878"/>
                    <a:pt x="349043" y="379322"/>
                  </a:cubicBezTo>
                  <a:close/>
                  <a:moveTo>
                    <a:pt x="1313463" y="359103"/>
                  </a:moveTo>
                  <a:cubicBezTo>
                    <a:pt x="1326822" y="358561"/>
                    <a:pt x="1331878" y="366505"/>
                    <a:pt x="1326461" y="378600"/>
                  </a:cubicBezTo>
                  <a:cubicBezTo>
                    <a:pt x="1318518" y="396293"/>
                    <a:pt x="1305880" y="410375"/>
                    <a:pt x="1292521" y="423915"/>
                  </a:cubicBezTo>
                  <a:cubicBezTo>
                    <a:pt x="1286563" y="430053"/>
                    <a:pt x="1280064" y="435650"/>
                    <a:pt x="1273745" y="441608"/>
                  </a:cubicBezTo>
                  <a:cubicBezTo>
                    <a:pt x="1262371" y="430956"/>
                    <a:pt x="1250997" y="420485"/>
                    <a:pt x="1239624" y="410014"/>
                  </a:cubicBezTo>
                  <a:cubicBezTo>
                    <a:pt x="1236735" y="407486"/>
                    <a:pt x="1234027" y="404778"/>
                    <a:pt x="1231319" y="401890"/>
                  </a:cubicBezTo>
                  <a:cubicBezTo>
                    <a:pt x="1252442" y="385281"/>
                    <a:pt x="1275009" y="370838"/>
                    <a:pt x="1300464" y="361631"/>
                  </a:cubicBezTo>
                  <a:cubicBezTo>
                    <a:pt x="1304616" y="360186"/>
                    <a:pt x="1308949" y="359283"/>
                    <a:pt x="1313463" y="359103"/>
                  </a:cubicBezTo>
                  <a:close/>
                  <a:moveTo>
                    <a:pt x="386233" y="333466"/>
                  </a:moveTo>
                  <a:cubicBezTo>
                    <a:pt x="399954" y="332925"/>
                    <a:pt x="411508" y="339063"/>
                    <a:pt x="423243" y="344840"/>
                  </a:cubicBezTo>
                  <a:cubicBezTo>
                    <a:pt x="449240" y="357658"/>
                    <a:pt x="471627" y="375712"/>
                    <a:pt x="493833" y="393946"/>
                  </a:cubicBezTo>
                  <a:cubicBezTo>
                    <a:pt x="479571" y="407125"/>
                    <a:pt x="465669" y="420665"/>
                    <a:pt x="450504" y="432761"/>
                  </a:cubicBezTo>
                  <a:cubicBezTo>
                    <a:pt x="424326" y="413083"/>
                    <a:pt x="400135" y="391418"/>
                    <a:pt x="382081" y="363977"/>
                  </a:cubicBezTo>
                  <a:cubicBezTo>
                    <a:pt x="378651" y="358561"/>
                    <a:pt x="375762" y="352784"/>
                    <a:pt x="375040" y="346284"/>
                  </a:cubicBezTo>
                  <a:cubicBezTo>
                    <a:pt x="374138" y="337799"/>
                    <a:pt x="377748" y="333827"/>
                    <a:pt x="386233" y="333466"/>
                  </a:cubicBezTo>
                  <a:close/>
                  <a:moveTo>
                    <a:pt x="638012" y="194228"/>
                  </a:moveTo>
                  <a:cubicBezTo>
                    <a:pt x="641059" y="195447"/>
                    <a:pt x="643857" y="197704"/>
                    <a:pt x="646565" y="200051"/>
                  </a:cubicBezTo>
                  <a:cubicBezTo>
                    <a:pt x="659564" y="211244"/>
                    <a:pt x="668410" y="225867"/>
                    <a:pt x="677076" y="240491"/>
                  </a:cubicBezTo>
                  <a:cubicBezTo>
                    <a:pt x="685742" y="255114"/>
                    <a:pt x="693143" y="270459"/>
                    <a:pt x="698560" y="286527"/>
                  </a:cubicBezTo>
                  <a:cubicBezTo>
                    <a:pt x="686464" y="292304"/>
                    <a:pt x="673285" y="294651"/>
                    <a:pt x="660828" y="299345"/>
                  </a:cubicBezTo>
                  <a:cubicBezTo>
                    <a:pt x="655592" y="301331"/>
                    <a:pt x="650537" y="304400"/>
                    <a:pt x="644579" y="304219"/>
                  </a:cubicBezTo>
                  <a:cubicBezTo>
                    <a:pt x="631219" y="274973"/>
                    <a:pt x="621110" y="245004"/>
                    <a:pt x="620748" y="212688"/>
                  </a:cubicBezTo>
                  <a:cubicBezTo>
                    <a:pt x="620748" y="212327"/>
                    <a:pt x="620568" y="212147"/>
                    <a:pt x="620568" y="211966"/>
                  </a:cubicBezTo>
                  <a:cubicBezTo>
                    <a:pt x="621832" y="205647"/>
                    <a:pt x="620748" y="198065"/>
                    <a:pt x="627970" y="194635"/>
                  </a:cubicBezTo>
                  <a:cubicBezTo>
                    <a:pt x="631671" y="192829"/>
                    <a:pt x="634966" y="193010"/>
                    <a:pt x="638012" y="194228"/>
                  </a:cubicBezTo>
                  <a:close/>
                  <a:moveTo>
                    <a:pt x="1076081" y="193845"/>
                  </a:moveTo>
                  <a:cubicBezTo>
                    <a:pt x="1078721" y="192920"/>
                    <a:pt x="1081565" y="192829"/>
                    <a:pt x="1084724" y="194274"/>
                  </a:cubicBezTo>
                  <a:cubicBezTo>
                    <a:pt x="1090863" y="197162"/>
                    <a:pt x="1092126" y="203120"/>
                    <a:pt x="1092848" y="209077"/>
                  </a:cubicBezTo>
                  <a:cubicBezTo>
                    <a:pt x="1094112" y="224784"/>
                    <a:pt x="1090682" y="239949"/>
                    <a:pt x="1086710" y="254934"/>
                  </a:cubicBezTo>
                  <a:cubicBezTo>
                    <a:pt x="1082197" y="271723"/>
                    <a:pt x="1076781" y="288333"/>
                    <a:pt x="1069198" y="304039"/>
                  </a:cubicBezTo>
                  <a:cubicBezTo>
                    <a:pt x="1058005" y="301873"/>
                    <a:pt x="1047895" y="296817"/>
                    <a:pt x="1037063" y="293568"/>
                  </a:cubicBezTo>
                  <a:cubicBezTo>
                    <a:pt x="1029661" y="291402"/>
                    <a:pt x="1021717" y="289958"/>
                    <a:pt x="1014857" y="286166"/>
                  </a:cubicBezTo>
                  <a:cubicBezTo>
                    <a:pt x="1026231" y="256558"/>
                    <a:pt x="1040313" y="228575"/>
                    <a:pt x="1061616" y="204925"/>
                  </a:cubicBezTo>
                  <a:cubicBezTo>
                    <a:pt x="1063602" y="202578"/>
                    <a:pt x="1066129" y="200411"/>
                    <a:pt x="1068657" y="198426"/>
                  </a:cubicBezTo>
                  <a:cubicBezTo>
                    <a:pt x="1071003" y="196530"/>
                    <a:pt x="1073441" y="194770"/>
                    <a:pt x="1076081" y="193845"/>
                  </a:cubicBezTo>
                  <a:close/>
                  <a:moveTo>
                    <a:pt x="1026005" y="173693"/>
                  </a:moveTo>
                  <a:cubicBezTo>
                    <a:pt x="1029255" y="175228"/>
                    <a:pt x="1031557" y="178748"/>
                    <a:pt x="1032549" y="184164"/>
                  </a:cubicBezTo>
                  <a:cubicBezTo>
                    <a:pt x="1034535" y="195177"/>
                    <a:pt x="1033633" y="206370"/>
                    <a:pt x="1031286" y="217202"/>
                  </a:cubicBezTo>
                  <a:cubicBezTo>
                    <a:pt x="1026412" y="240491"/>
                    <a:pt x="1019551" y="263058"/>
                    <a:pt x="1009441" y="284541"/>
                  </a:cubicBezTo>
                  <a:cubicBezTo>
                    <a:pt x="996623" y="283458"/>
                    <a:pt x="984527" y="279125"/>
                    <a:pt x="972070" y="276237"/>
                  </a:cubicBezTo>
                  <a:cubicBezTo>
                    <a:pt x="965571" y="274792"/>
                    <a:pt x="958711" y="274973"/>
                    <a:pt x="952753" y="271543"/>
                  </a:cubicBezTo>
                  <a:cubicBezTo>
                    <a:pt x="965210" y="240671"/>
                    <a:pt x="978750" y="210522"/>
                    <a:pt x="1001317" y="185428"/>
                  </a:cubicBezTo>
                  <a:cubicBezTo>
                    <a:pt x="1004928" y="181456"/>
                    <a:pt x="1008899" y="177665"/>
                    <a:pt x="1013774" y="175137"/>
                  </a:cubicBezTo>
                  <a:cubicBezTo>
                    <a:pt x="1018558" y="172610"/>
                    <a:pt x="1022755" y="172159"/>
                    <a:pt x="1026005" y="173693"/>
                  </a:cubicBezTo>
                  <a:close/>
                  <a:moveTo>
                    <a:pt x="687592" y="173399"/>
                  </a:moveTo>
                  <a:cubicBezTo>
                    <a:pt x="690119" y="172248"/>
                    <a:pt x="693234" y="172429"/>
                    <a:pt x="696935" y="174054"/>
                  </a:cubicBezTo>
                  <a:cubicBezTo>
                    <a:pt x="707767" y="178748"/>
                    <a:pt x="714627" y="188136"/>
                    <a:pt x="721487" y="197343"/>
                  </a:cubicBezTo>
                  <a:cubicBezTo>
                    <a:pt x="738638" y="220451"/>
                    <a:pt x="750192" y="246449"/>
                    <a:pt x="761024" y="272807"/>
                  </a:cubicBezTo>
                  <a:cubicBezTo>
                    <a:pt x="741888" y="276417"/>
                    <a:pt x="723293" y="282195"/>
                    <a:pt x="703975" y="285083"/>
                  </a:cubicBezTo>
                  <a:cubicBezTo>
                    <a:pt x="691518" y="257822"/>
                    <a:pt x="682492" y="229478"/>
                    <a:pt x="679784" y="199509"/>
                  </a:cubicBezTo>
                  <a:cubicBezTo>
                    <a:pt x="679242" y="193190"/>
                    <a:pt x="679423" y="186872"/>
                    <a:pt x="681770" y="180733"/>
                  </a:cubicBezTo>
                  <a:cubicBezTo>
                    <a:pt x="683124" y="177033"/>
                    <a:pt x="685065" y="174550"/>
                    <a:pt x="687592" y="173399"/>
                  </a:cubicBezTo>
                  <a:close/>
                  <a:moveTo>
                    <a:pt x="476682" y="103465"/>
                  </a:moveTo>
                  <a:cubicBezTo>
                    <a:pt x="493471" y="107075"/>
                    <a:pt x="507011" y="115561"/>
                    <a:pt x="513511" y="132711"/>
                  </a:cubicBezTo>
                  <a:cubicBezTo>
                    <a:pt x="514594" y="133434"/>
                    <a:pt x="514955" y="134517"/>
                    <a:pt x="514775" y="135781"/>
                  </a:cubicBezTo>
                  <a:cubicBezTo>
                    <a:pt x="520912" y="149501"/>
                    <a:pt x="519468" y="163041"/>
                    <a:pt x="512969" y="176220"/>
                  </a:cubicBezTo>
                  <a:cubicBezTo>
                    <a:pt x="512067" y="178206"/>
                    <a:pt x="511886" y="179470"/>
                    <a:pt x="512969" y="181456"/>
                  </a:cubicBezTo>
                  <a:cubicBezTo>
                    <a:pt x="522537" y="198607"/>
                    <a:pt x="532106" y="215938"/>
                    <a:pt x="541674" y="233089"/>
                  </a:cubicBezTo>
                  <a:cubicBezTo>
                    <a:pt x="554492" y="256198"/>
                    <a:pt x="567671" y="279306"/>
                    <a:pt x="580850" y="302234"/>
                  </a:cubicBezTo>
                  <a:cubicBezTo>
                    <a:pt x="585545" y="310539"/>
                    <a:pt x="590058" y="319024"/>
                    <a:pt x="594571" y="327509"/>
                  </a:cubicBezTo>
                  <a:cubicBezTo>
                    <a:pt x="579045" y="336536"/>
                    <a:pt x="563339" y="345562"/>
                    <a:pt x="547812" y="354589"/>
                  </a:cubicBezTo>
                  <a:cubicBezTo>
                    <a:pt x="534814" y="331661"/>
                    <a:pt x="521815" y="308733"/>
                    <a:pt x="508997" y="285805"/>
                  </a:cubicBezTo>
                  <a:cubicBezTo>
                    <a:pt x="494374" y="259628"/>
                    <a:pt x="479751" y="233450"/>
                    <a:pt x="465308" y="207092"/>
                  </a:cubicBezTo>
                  <a:cubicBezTo>
                    <a:pt x="463322" y="203662"/>
                    <a:pt x="460433" y="202759"/>
                    <a:pt x="457003" y="201856"/>
                  </a:cubicBezTo>
                  <a:cubicBezTo>
                    <a:pt x="427576" y="194996"/>
                    <a:pt x="410966" y="166110"/>
                    <a:pt x="419813" y="137225"/>
                  </a:cubicBezTo>
                  <a:cubicBezTo>
                    <a:pt x="419993" y="136683"/>
                    <a:pt x="420716" y="136142"/>
                    <a:pt x="421077" y="135600"/>
                  </a:cubicBezTo>
                  <a:cubicBezTo>
                    <a:pt x="421077" y="134517"/>
                    <a:pt x="420896" y="133253"/>
                    <a:pt x="422160" y="132531"/>
                  </a:cubicBezTo>
                  <a:cubicBezTo>
                    <a:pt x="429201" y="111408"/>
                    <a:pt x="455740" y="98951"/>
                    <a:pt x="476682" y="103465"/>
                  </a:cubicBezTo>
                  <a:close/>
                  <a:moveTo>
                    <a:pt x="1246123" y="102562"/>
                  </a:moveTo>
                  <a:cubicBezTo>
                    <a:pt x="1266523" y="102923"/>
                    <a:pt x="1285299" y="115380"/>
                    <a:pt x="1290896" y="132530"/>
                  </a:cubicBezTo>
                  <a:cubicBezTo>
                    <a:pt x="1292159" y="133253"/>
                    <a:pt x="1292159" y="134336"/>
                    <a:pt x="1292159" y="135600"/>
                  </a:cubicBezTo>
                  <a:cubicBezTo>
                    <a:pt x="1303714" y="162499"/>
                    <a:pt x="1286202" y="195537"/>
                    <a:pt x="1256594" y="201856"/>
                  </a:cubicBezTo>
                  <a:cubicBezTo>
                    <a:pt x="1251539" y="202939"/>
                    <a:pt x="1248831" y="205467"/>
                    <a:pt x="1246664" y="209439"/>
                  </a:cubicBezTo>
                  <a:cubicBezTo>
                    <a:pt x="1233666" y="232908"/>
                    <a:pt x="1220667" y="256558"/>
                    <a:pt x="1207669" y="280028"/>
                  </a:cubicBezTo>
                  <a:cubicBezTo>
                    <a:pt x="1196115" y="300789"/>
                    <a:pt x="1184560" y="321551"/>
                    <a:pt x="1173006" y="342132"/>
                  </a:cubicBezTo>
                  <a:cubicBezTo>
                    <a:pt x="1170840" y="345923"/>
                    <a:pt x="1168673" y="349895"/>
                    <a:pt x="1166507" y="353686"/>
                  </a:cubicBezTo>
                  <a:cubicBezTo>
                    <a:pt x="1159827" y="352062"/>
                    <a:pt x="1154953" y="347187"/>
                    <a:pt x="1148995" y="343576"/>
                  </a:cubicBezTo>
                  <a:cubicBezTo>
                    <a:pt x="1138885" y="338160"/>
                    <a:pt x="1128955" y="332022"/>
                    <a:pt x="1119026" y="326245"/>
                  </a:cubicBezTo>
                  <a:cubicBezTo>
                    <a:pt x="1136719" y="294471"/>
                    <a:pt x="1154592" y="262516"/>
                    <a:pt x="1172284" y="230742"/>
                  </a:cubicBezTo>
                  <a:cubicBezTo>
                    <a:pt x="1181311" y="214674"/>
                    <a:pt x="1190337" y="198607"/>
                    <a:pt x="1199545" y="182539"/>
                  </a:cubicBezTo>
                  <a:cubicBezTo>
                    <a:pt x="1200989" y="180011"/>
                    <a:pt x="1201350" y="178386"/>
                    <a:pt x="1199906" y="175317"/>
                  </a:cubicBezTo>
                  <a:cubicBezTo>
                    <a:pt x="1193587" y="162499"/>
                    <a:pt x="1192865" y="148959"/>
                    <a:pt x="1198281" y="135419"/>
                  </a:cubicBezTo>
                  <a:cubicBezTo>
                    <a:pt x="1198281" y="134155"/>
                    <a:pt x="1198461" y="133072"/>
                    <a:pt x="1199545" y="132350"/>
                  </a:cubicBezTo>
                  <a:cubicBezTo>
                    <a:pt x="1206044" y="114658"/>
                    <a:pt x="1225361" y="102201"/>
                    <a:pt x="1246123" y="102562"/>
                  </a:cubicBezTo>
                  <a:close/>
                  <a:moveTo>
                    <a:pt x="854903" y="18"/>
                  </a:moveTo>
                  <a:cubicBezTo>
                    <a:pt x="876748" y="560"/>
                    <a:pt x="893357" y="7782"/>
                    <a:pt x="903467" y="26918"/>
                  </a:cubicBezTo>
                  <a:cubicBezTo>
                    <a:pt x="915382" y="49124"/>
                    <a:pt x="909425" y="75121"/>
                    <a:pt x="889385" y="90466"/>
                  </a:cubicBezTo>
                  <a:cubicBezTo>
                    <a:pt x="885594" y="93535"/>
                    <a:pt x="883789" y="96424"/>
                    <a:pt x="883970" y="101479"/>
                  </a:cubicBezTo>
                  <a:cubicBezTo>
                    <a:pt x="884331" y="110325"/>
                    <a:pt x="883970" y="119352"/>
                    <a:pt x="883789" y="128198"/>
                  </a:cubicBezTo>
                  <a:cubicBezTo>
                    <a:pt x="883789" y="129823"/>
                    <a:pt x="883789" y="131267"/>
                    <a:pt x="883789" y="132712"/>
                  </a:cubicBezTo>
                  <a:cubicBezTo>
                    <a:pt x="883789" y="176401"/>
                    <a:pt x="883789" y="219910"/>
                    <a:pt x="883789" y="263599"/>
                  </a:cubicBezTo>
                  <a:cubicBezTo>
                    <a:pt x="883247" y="263599"/>
                    <a:pt x="882886" y="263419"/>
                    <a:pt x="882345" y="263419"/>
                  </a:cubicBezTo>
                  <a:cubicBezTo>
                    <a:pt x="865555" y="264502"/>
                    <a:pt x="848765" y="263599"/>
                    <a:pt x="831975" y="263780"/>
                  </a:cubicBezTo>
                  <a:cubicBezTo>
                    <a:pt x="831975" y="264321"/>
                    <a:pt x="831795" y="264682"/>
                    <a:pt x="831614" y="265044"/>
                  </a:cubicBezTo>
                  <a:cubicBezTo>
                    <a:pt x="830531" y="266127"/>
                    <a:pt x="829628" y="266668"/>
                    <a:pt x="829087" y="264682"/>
                  </a:cubicBezTo>
                  <a:cubicBezTo>
                    <a:pt x="829087" y="220632"/>
                    <a:pt x="829267" y="176762"/>
                    <a:pt x="829267" y="132712"/>
                  </a:cubicBezTo>
                  <a:cubicBezTo>
                    <a:pt x="829087" y="122241"/>
                    <a:pt x="828906" y="111950"/>
                    <a:pt x="828906" y="101479"/>
                  </a:cubicBezTo>
                  <a:cubicBezTo>
                    <a:pt x="828906" y="97688"/>
                    <a:pt x="828726" y="94077"/>
                    <a:pt x="825837" y="91369"/>
                  </a:cubicBezTo>
                  <a:cubicBezTo>
                    <a:pt x="814102" y="86314"/>
                    <a:pt x="802548" y="66636"/>
                    <a:pt x="803451" y="47679"/>
                  </a:cubicBezTo>
                  <a:cubicBezTo>
                    <a:pt x="804895" y="19877"/>
                    <a:pt x="830350" y="-704"/>
                    <a:pt x="854903" y="18"/>
                  </a:cubicBezTo>
                  <a:close/>
                </a:path>
              </a:pathLst>
            </a:custGeom>
            <a:solidFill>
              <a:schemeClr val="accent4"/>
            </a:solidFill>
            <a:ln w="3517"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262302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aphic 183">
            <a:extLst>
              <a:ext uri="{FF2B5EF4-FFF2-40B4-BE49-F238E27FC236}">
                <a16:creationId xmlns:a16="http://schemas.microsoft.com/office/drawing/2014/main" id="{20850452-3C3B-4190-9EE3-D8B496BDD006}"/>
              </a:ext>
            </a:extLst>
          </p:cNvPr>
          <p:cNvGrpSpPr/>
          <p:nvPr/>
        </p:nvGrpSpPr>
        <p:grpSpPr>
          <a:xfrm flipH="1">
            <a:off x="542406" y="1662324"/>
            <a:ext cx="3443592" cy="5211900"/>
            <a:chOff x="9397286" y="544131"/>
            <a:chExt cx="2419225" cy="3661511"/>
          </a:xfrm>
        </p:grpSpPr>
        <p:sp>
          <p:nvSpPr>
            <p:cNvPr id="46" name="Freeform: Shape 45">
              <a:extLst>
                <a:ext uri="{FF2B5EF4-FFF2-40B4-BE49-F238E27FC236}">
                  <a16:creationId xmlns:a16="http://schemas.microsoft.com/office/drawing/2014/main" id="{5F730096-A6BE-4CD0-95F3-E3A719514FC5}"/>
                </a:ext>
              </a:extLst>
            </p:cNvPr>
            <p:cNvSpPr/>
            <p:nvPr/>
          </p:nvSpPr>
          <p:spPr>
            <a:xfrm>
              <a:off x="10850255" y="3947352"/>
              <a:ext cx="224677" cy="258290"/>
            </a:xfrm>
            <a:custGeom>
              <a:avLst/>
              <a:gdLst>
                <a:gd name="connsiteX0" fmla="*/ 0 w 189119"/>
                <a:gd name="connsiteY0" fmla="*/ 50215 h 51094"/>
                <a:gd name="connsiteX1" fmla="*/ 5731 w 189119"/>
                <a:gd name="connsiteY1" fmla="*/ 4367 h 51094"/>
                <a:gd name="connsiteX2" fmla="*/ 25598 w 189119"/>
                <a:gd name="connsiteY2" fmla="*/ 547 h 51094"/>
                <a:gd name="connsiteX3" fmla="*/ 157027 w 189119"/>
                <a:gd name="connsiteY3" fmla="*/ 4749 h 51094"/>
                <a:gd name="connsiteX4" fmla="*/ 182242 w 189119"/>
                <a:gd name="connsiteY4" fmla="*/ 11244 h 51094"/>
                <a:gd name="connsiteX5" fmla="*/ 189119 w 189119"/>
                <a:gd name="connsiteY5" fmla="*/ 44484 h 51094"/>
                <a:gd name="connsiteX6" fmla="*/ 175365 w 189119"/>
                <a:gd name="connsiteY6" fmla="*/ 50979 h 51094"/>
                <a:gd name="connsiteX7" fmla="*/ 0 w 189119"/>
                <a:gd name="connsiteY7" fmla="*/ 50215 h 51094"/>
                <a:gd name="connsiteX0" fmla="*/ 0 w 189119"/>
                <a:gd name="connsiteY0" fmla="*/ 50215 h 51095"/>
                <a:gd name="connsiteX1" fmla="*/ 5731 w 189119"/>
                <a:gd name="connsiteY1" fmla="*/ 4367 h 51095"/>
                <a:gd name="connsiteX2" fmla="*/ 25598 w 189119"/>
                <a:gd name="connsiteY2" fmla="*/ 547 h 51095"/>
                <a:gd name="connsiteX3" fmla="*/ 157027 w 189119"/>
                <a:gd name="connsiteY3" fmla="*/ 4749 h 51095"/>
                <a:gd name="connsiteX4" fmla="*/ 189119 w 189119"/>
                <a:gd name="connsiteY4" fmla="*/ 44484 h 51095"/>
                <a:gd name="connsiteX5" fmla="*/ 175365 w 189119"/>
                <a:gd name="connsiteY5" fmla="*/ 50979 h 51095"/>
                <a:gd name="connsiteX6" fmla="*/ 0 w 189119"/>
                <a:gd name="connsiteY6" fmla="*/ 50215 h 51095"/>
                <a:gd name="connsiteX0" fmla="*/ 0 w 187789"/>
                <a:gd name="connsiteY0" fmla="*/ 50215 h 50979"/>
                <a:gd name="connsiteX1" fmla="*/ 5731 w 187789"/>
                <a:gd name="connsiteY1" fmla="*/ 4367 h 50979"/>
                <a:gd name="connsiteX2" fmla="*/ 25598 w 187789"/>
                <a:gd name="connsiteY2" fmla="*/ 547 h 50979"/>
                <a:gd name="connsiteX3" fmla="*/ 157027 w 187789"/>
                <a:gd name="connsiteY3" fmla="*/ 4749 h 50979"/>
                <a:gd name="connsiteX4" fmla="*/ 175365 w 187789"/>
                <a:gd name="connsiteY4" fmla="*/ 50979 h 50979"/>
                <a:gd name="connsiteX5" fmla="*/ 0 w 187789"/>
                <a:gd name="connsiteY5" fmla="*/ 50215 h 50979"/>
                <a:gd name="connsiteX0" fmla="*/ 0 w 188562"/>
                <a:gd name="connsiteY0" fmla="*/ 51414 h 52178"/>
                <a:gd name="connsiteX1" fmla="*/ 5731 w 188562"/>
                <a:gd name="connsiteY1" fmla="*/ 5566 h 52178"/>
                <a:gd name="connsiteX2" fmla="*/ 157027 w 188562"/>
                <a:gd name="connsiteY2" fmla="*/ 5948 h 52178"/>
                <a:gd name="connsiteX3" fmla="*/ 175365 w 188562"/>
                <a:gd name="connsiteY3" fmla="*/ 52178 h 52178"/>
                <a:gd name="connsiteX4" fmla="*/ 0 w 188562"/>
                <a:gd name="connsiteY4" fmla="*/ 51414 h 52178"/>
                <a:gd name="connsiteX0" fmla="*/ 0 w 227176"/>
                <a:gd name="connsiteY0" fmla="*/ 53054 h 53054"/>
                <a:gd name="connsiteX1" fmla="*/ 44345 w 227176"/>
                <a:gd name="connsiteY1" fmla="*/ 5566 h 53054"/>
                <a:gd name="connsiteX2" fmla="*/ 195641 w 227176"/>
                <a:gd name="connsiteY2" fmla="*/ 5948 h 53054"/>
                <a:gd name="connsiteX3" fmla="*/ 213979 w 227176"/>
                <a:gd name="connsiteY3" fmla="*/ 52178 h 53054"/>
                <a:gd name="connsiteX4" fmla="*/ 0 w 227176"/>
                <a:gd name="connsiteY4" fmla="*/ 53054 h 53054"/>
                <a:gd name="connsiteX0" fmla="*/ 0 w 227176"/>
                <a:gd name="connsiteY0" fmla="*/ 50828 h 50828"/>
                <a:gd name="connsiteX1" fmla="*/ 44345 w 227176"/>
                <a:gd name="connsiteY1" fmla="*/ 3340 h 50828"/>
                <a:gd name="connsiteX2" fmla="*/ 195641 w 227176"/>
                <a:gd name="connsiteY2" fmla="*/ 3722 h 50828"/>
                <a:gd name="connsiteX3" fmla="*/ 213979 w 227176"/>
                <a:gd name="connsiteY3" fmla="*/ 49952 h 50828"/>
                <a:gd name="connsiteX4" fmla="*/ 0 w 227176"/>
                <a:gd name="connsiteY4" fmla="*/ 50828 h 50828"/>
                <a:gd name="connsiteX0" fmla="*/ 0 w 230803"/>
                <a:gd name="connsiteY0" fmla="*/ 49948 h 49948"/>
                <a:gd name="connsiteX1" fmla="*/ 44345 w 230803"/>
                <a:gd name="connsiteY1" fmla="*/ 2460 h 49948"/>
                <a:gd name="connsiteX2" fmla="*/ 206172 w 230803"/>
                <a:gd name="connsiteY2" fmla="*/ 4154 h 49948"/>
                <a:gd name="connsiteX3" fmla="*/ 213979 w 230803"/>
                <a:gd name="connsiteY3" fmla="*/ 49072 h 49948"/>
                <a:gd name="connsiteX4" fmla="*/ 0 w 230803"/>
                <a:gd name="connsiteY4" fmla="*/ 49948 h 49948"/>
                <a:gd name="connsiteX0" fmla="*/ 0 w 231145"/>
                <a:gd name="connsiteY0" fmla="*/ 47488 h 47488"/>
                <a:gd name="connsiteX1" fmla="*/ 44345 w 231145"/>
                <a:gd name="connsiteY1" fmla="*/ 0 h 47488"/>
                <a:gd name="connsiteX2" fmla="*/ 206172 w 231145"/>
                <a:gd name="connsiteY2" fmla="*/ 1694 h 47488"/>
                <a:gd name="connsiteX3" fmla="*/ 213979 w 231145"/>
                <a:gd name="connsiteY3" fmla="*/ 46612 h 47488"/>
                <a:gd name="connsiteX4" fmla="*/ 0 w 231145"/>
                <a:gd name="connsiteY4" fmla="*/ 47488 h 47488"/>
                <a:gd name="connsiteX0" fmla="*/ 0 w 227050"/>
                <a:gd name="connsiteY0" fmla="*/ 47488 h 47488"/>
                <a:gd name="connsiteX1" fmla="*/ 44345 w 227050"/>
                <a:gd name="connsiteY1" fmla="*/ 0 h 47488"/>
                <a:gd name="connsiteX2" fmla="*/ 206172 w 227050"/>
                <a:gd name="connsiteY2" fmla="*/ 1694 h 47488"/>
                <a:gd name="connsiteX3" fmla="*/ 213979 w 227050"/>
                <a:gd name="connsiteY3" fmla="*/ 46612 h 47488"/>
                <a:gd name="connsiteX4" fmla="*/ 0 w 227050"/>
                <a:gd name="connsiteY4" fmla="*/ 47488 h 47488"/>
                <a:gd name="connsiteX0" fmla="*/ 0 w 216424"/>
                <a:gd name="connsiteY0" fmla="*/ 47488 h 47488"/>
                <a:gd name="connsiteX1" fmla="*/ 44345 w 216424"/>
                <a:gd name="connsiteY1" fmla="*/ 0 h 47488"/>
                <a:gd name="connsiteX2" fmla="*/ 206172 w 216424"/>
                <a:gd name="connsiteY2" fmla="*/ 1694 h 47488"/>
                <a:gd name="connsiteX3" fmla="*/ 213979 w 216424"/>
                <a:gd name="connsiteY3" fmla="*/ 46612 h 47488"/>
                <a:gd name="connsiteX4" fmla="*/ 0 w 216424"/>
                <a:gd name="connsiteY4" fmla="*/ 47488 h 47488"/>
                <a:gd name="connsiteX0" fmla="*/ 0 w 223144"/>
                <a:gd name="connsiteY0" fmla="*/ 47488 h 47488"/>
                <a:gd name="connsiteX1" fmla="*/ 44345 w 223144"/>
                <a:gd name="connsiteY1" fmla="*/ 0 h 47488"/>
                <a:gd name="connsiteX2" fmla="*/ 206172 w 223144"/>
                <a:gd name="connsiteY2" fmla="*/ 1694 h 47488"/>
                <a:gd name="connsiteX3" fmla="*/ 222755 w 223144"/>
                <a:gd name="connsiteY3" fmla="*/ 46612 h 47488"/>
                <a:gd name="connsiteX4" fmla="*/ 0 w 223144"/>
                <a:gd name="connsiteY4" fmla="*/ 47488 h 47488"/>
                <a:gd name="connsiteX0" fmla="*/ 0 w 222755"/>
                <a:gd name="connsiteY0" fmla="*/ 47488 h 47488"/>
                <a:gd name="connsiteX1" fmla="*/ 44345 w 222755"/>
                <a:gd name="connsiteY1" fmla="*/ 0 h 47488"/>
                <a:gd name="connsiteX2" fmla="*/ 206172 w 222755"/>
                <a:gd name="connsiteY2" fmla="*/ 1694 h 47488"/>
                <a:gd name="connsiteX3" fmla="*/ 222755 w 222755"/>
                <a:gd name="connsiteY3" fmla="*/ 46612 h 47488"/>
                <a:gd name="connsiteX4" fmla="*/ 0 w 222755"/>
                <a:gd name="connsiteY4" fmla="*/ 47488 h 47488"/>
                <a:gd name="connsiteX0" fmla="*/ 0 w 222755"/>
                <a:gd name="connsiteY0" fmla="*/ 47488 h 47488"/>
                <a:gd name="connsiteX1" fmla="*/ 44345 w 222755"/>
                <a:gd name="connsiteY1" fmla="*/ 0 h 47488"/>
                <a:gd name="connsiteX2" fmla="*/ 206172 w 222755"/>
                <a:gd name="connsiteY2" fmla="*/ 1694 h 47488"/>
                <a:gd name="connsiteX3" fmla="*/ 222755 w 222755"/>
                <a:gd name="connsiteY3" fmla="*/ 46612 h 47488"/>
                <a:gd name="connsiteX4" fmla="*/ 0 w 222755"/>
                <a:gd name="connsiteY4" fmla="*/ 47488 h 47488"/>
                <a:gd name="connsiteX0" fmla="*/ 0 w 222755"/>
                <a:gd name="connsiteY0" fmla="*/ 47488 h 47488"/>
                <a:gd name="connsiteX1" fmla="*/ 44345 w 222755"/>
                <a:gd name="connsiteY1" fmla="*/ 0 h 47488"/>
                <a:gd name="connsiteX2" fmla="*/ 206172 w 222755"/>
                <a:gd name="connsiteY2" fmla="*/ 1694 h 47488"/>
                <a:gd name="connsiteX3" fmla="*/ 222755 w 222755"/>
                <a:gd name="connsiteY3" fmla="*/ 46612 h 47488"/>
                <a:gd name="connsiteX4" fmla="*/ 0 w 222755"/>
                <a:gd name="connsiteY4" fmla="*/ 47488 h 47488"/>
                <a:gd name="connsiteX0" fmla="*/ 0 w 222755"/>
                <a:gd name="connsiteY0" fmla="*/ 47761 h 47761"/>
                <a:gd name="connsiteX1" fmla="*/ 44345 w 222755"/>
                <a:gd name="connsiteY1" fmla="*/ 273 h 47761"/>
                <a:gd name="connsiteX2" fmla="*/ 204417 w 222755"/>
                <a:gd name="connsiteY2" fmla="*/ 0 h 47761"/>
                <a:gd name="connsiteX3" fmla="*/ 222755 w 222755"/>
                <a:gd name="connsiteY3" fmla="*/ 46885 h 47761"/>
                <a:gd name="connsiteX4" fmla="*/ 0 w 222755"/>
                <a:gd name="connsiteY4" fmla="*/ 47761 h 47761"/>
                <a:gd name="connsiteX0" fmla="*/ 0 w 222755"/>
                <a:gd name="connsiteY0" fmla="*/ 47761 h 47761"/>
                <a:gd name="connsiteX1" fmla="*/ 44345 w 222755"/>
                <a:gd name="connsiteY1" fmla="*/ 273 h 47761"/>
                <a:gd name="connsiteX2" fmla="*/ 204417 w 222755"/>
                <a:gd name="connsiteY2" fmla="*/ 0 h 47761"/>
                <a:gd name="connsiteX3" fmla="*/ 222755 w 222755"/>
                <a:gd name="connsiteY3" fmla="*/ 46885 h 47761"/>
                <a:gd name="connsiteX4" fmla="*/ 0 w 222755"/>
                <a:gd name="connsiteY4" fmla="*/ 47761 h 47761"/>
                <a:gd name="connsiteX0" fmla="*/ 0 w 222755"/>
                <a:gd name="connsiteY0" fmla="*/ 47761 h 47869"/>
                <a:gd name="connsiteX1" fmla="*/ 44345 w 222755"/>
                <a:gd name="connsiteY1" fmla="*/ 273 h 47869"/>
                <a:gd name="connsiteX2" fmla="*/ 204417 w 222755"/>
                <a:gd name="connsiteY2" fmla="*/ 0 h 47869"/>
                <a:gd name="connsiteX3" fmla="*/ 222755 w 222755"/>
                <a:gd name="connsiteY3" fmla="*/ 47869 h 47869"/>
                <a:gd name="connsiteX4" fmla="*/ 0 w 222755"/>
                <a:gd name="connsiteY4" fmla="*/ 47761 h 47869"/>
                <a:gd name="connsiteX0" fmla="*/ 0 w 222755"/>
                <a:gd name="connsiteY0" fmla="*/ 48144 h 48252"/>
                <a:gd name="connsiteX1" fmla="*/ 42590 w 222755"/>
                <a:gd name="connsiteY1" fmla="*/ 0 h 48252"/>
                <a:gd name="connsiteX2" fmla="*/ 204417 w 222755"/>
                <a:gd name="connsiteY2" fmla="*/ 383 h 48252"/>
                <a:gd name="connsiteX3" fmla="*/ 222755 w 222755"/>
                <a:gd name="connsiteY3" fmla="*/ 48252 h 48252"/>
                <a:gd name="connsiteX4" fmla="*/ 0 w 222755"/>
                <a:gd name="connsiteY4" fmla="*/ 48144 h 4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55" h="48252">
                  <a:moveTo>
                    <a:pt x="0" y="48144"/>
                  </a:moveTo>
                  <a:lnTo>
                    <a:pt x="42590" y="0"/>
                  </a:lnTo>
                  <a:lnTo>
                    <a:pt x="204417" y="383"/>
                  </a:lnTo>
                  <a:cubicBezTo>
                    <a:pt x="216182" y="20805"/>
                    <a:pt x="217334" y="31493"/>
                    <a:pt x="222755" y="48252"/>
                  </a:cubicBezTo>
                  <a:lnTo>
                    <a:pt x="0" y="48144"/>
                  </a:lnTo>
                  <a:close/>
                </a:path>
              </a:pathLst>
            </a:custGeom>
            <a:solidFill>
              <a:srgbClr val="385050"/>
            </a:solidFill>
            <a:ln w="3807"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E1E3359-E239-4402-BC3B-B3B3131D9A8C}"/>
                </a:ext>
              </a:extLst>
            </p:cNvPr>
            <p:cNvSpPr/>
            <p:nvPr/>
          </p:nvSpPr>
          <p:spPr>
            <a:xfrm>
              <a:off x="10239426" y="544350"/>
              <a:ext cx="1362411" cy="1719888"/>
            </a:xfrm>
            <a:custGeom>
              <a:avLst/>
              <a:gdLst>
                <a:gd name="connsiteX0" fmla="*/ 1291687 w 1362409"/>
                <a:gd name="connsiteY0" fmla="*/ 708119 h 1719888"/>
                <a:gd name="connsiteX1" fmla="*/ 1337534 w 1362409"/>
                <a:gd name="connsiteY1" fmla="*/ 514033 h 1719888"/>
                <a:gd name="connsiteX2" fmla="*/ 1359693 w 1362409"/>
                <a:gd name="connsiteY2" fmla="*/ 360063 h 1719888"/>
                <a:gd name="connsiteX3" fmla="*/ 1290540 w 1362409"/>
                <a:gd name="connsiteY3" fmla="*/ 206857 h 1719888"/>
                <a:gd name="connsiteX4" fmla="*/ 1237434 w 1362409"/>
                <a:gd name="connsiteY4" fmla="*/ 146110 h 1719888"/>
                <a:gd name="connsiteX5" fmla="*/ 1217949 w 1362409"/>
                <a:gd name="connsiteY5" fmla="*/ 141525 h 1719888"/>
                <a:gd name="connsiteX6" fmla="*/ 1217185 w 1362409"/>
                <a:gd name="connsiteY6" fmla="*/ 158718 h 1719888"/>
                <a:gd name="connsiteX7" fmla="*/ 1221006 w 1362409"/>
                <a:gd name="connsiteY7" fmla="*/ 177057 h 1719888"/>
                <a:gd name="connsiteX8" fmla="*/ 1154527 w 1362409"/>
                <a:gd name="connsiteY8" fmla="*/ 201890 h 1719888"/>
                <a:gd name="connsiteX9" fmla="*/ 1086521 w 1362409"/>
                <a:gd name="connsiteY9" fmla="*/ 181641 h 1719888"/>
                <a:gd name="connsiteX10" fmla="*/ 916122 w 1362409"/>
                <a:gd name="connsiteY10" fmla="*/ 71608 h 1719888"/>
                <a:gd name="connsiteX11" fmla="*/ 803796 w 1362409"/>
                <a:gd name="connsiteY11" fmla="*/ 30346 h 1719888"/>
                <a:gd name="connsiteX12" fmla="*/ 662817 w 1362409"/>
                <a:gd name="connsiteY12" fmla="*/ 2837 h 1719888"/>
                <a:gd name="connsiteX13" fmla="*/ 468348 w 1362409"/>
                <a:gd name="connsiteY13" fmla="*/ 2455 h 1719888"/>
                <a:gd name="connsiteX14" fmla="*/ 419827 w 1362409"/>
                <a:gd name="connsiteY14" fmla="*/ 11243 h 1719888"/>
                <a:gd name="connsiteX15" fmla="*/ 412568 w 1362409"/>
                <a:gd name="connsiteY15" fmla="*/ 16591 h 1719888"/>
                <a:gd name="connsiteX16" fmla="*/ 418298 w 1362409"/>
                <a:gd name="connsiteY16" fmla="*/ 24997 h 1719888"/>
                <a:gd name="connsiteX17" fmla="*/ 451156 w 1362409"/>
                <a:gd name="connsiteY17" fmla="*/ 33020 h 1719888"/>
                <a:gd name="connsiteX18" fmla="*/ 523747 w 1362409"/>
                <a:gd name="connsiteY18" fmla="*/ 36077 h 1719888"/>
                <a:gd name="connsiteX19" fmla="*/ 549345 w 1362409"/>
                <a:gd name="connsiteY19" fmla="*/ 47156 h 1719888"/>
                <a:gd name="connsiteX20" fmla="*/ 528332 w 1362409"/>
                <a:gd name="connsiteY20" fmla="*/ 58618 h 1719888"/>
                <a:gd name="connsiteX21" fmla="*/ 516488 w 1362409"/>
                <a:gd name="connsiteY21" fmla="*/ 63585 h 1719888"/>
                <a:gd name="connsiteX22" fmla="*/ 297186 w 1362409"/>
                <a:gd name="connsiteY22" fmla="*/ 85362 h 1719888"/>
                <a:gd name="connsiteX23" fmla="*/ 134810 w 1362409"/>
                <a:gd name="connsiteY23" fmla="*/ 126243 h 1719888"/>
                <a:gd name="connsiteX24" fmla="*/ 12551 w 1362409"/>
                <a:gd name="connsiteY24" fmla="*/ 195777 h 1719888"/>
                <a:gd name="connsiteX25" fmla="*/ 707 w 1362409"/>
                <a:gd name="connsiteY25" fmla="*/ 213352 h 1719888"/>
                <a:gd name="connsiteX26" fmla="*/ 21339 w 1362409"/>
                <a:gd name="connsiteY26" fmla="*/ 216791 h 1719888"/>
                <a:gd name="connsiteX27" fmla="*/ 28980 w 1362409"/>
                <a:gd name="connsiteY27" fmla="*/ 215645 h 1719888"/>
                <a:gd name="connsiteX28" fmla="*/ 105392 w 1362409"/>
                <a:gd name="connsiteY28" fmla="*/ 189664 h 1719888"/>
                <a:gd name="connsiteX29" fmla="*/ 160026 w 1362409"/>
                <a:gd name="connsiteY29" fmla="*/ 177439 h 1719888"/>
                <a:gd name="connsiteX30" fmla="*/ 174544 w 1362409"/>
                <a:gd name="connsiteY30" fmla="*/ 183169 h 1719888"/>
                <a:gd name="connsiteX31" fmla="*/ 165757 w 1362409"/>
                <a:gd name="connsiteY31" fmla="*/ 195395 h 1719888"/>
                <a:gd name="connsiteX32" fmla="*/ 146272 w 1362409"/>
                <a:gd name="connsiteY32" fmla="*/ 206857 h 1719888"/>
                <a:gd name="connsiteX33" fmla="*/ 32800 w 1362409"/>
                <a:gd name="connsiteY33" fmla="*/ 303518 h 1719888"/>
                <a:gd name="connsiteX34" fmla="*/ 26687 w 1362409"/>
                <a:gd name="connsiteY34" fmla="*/ 323767 h 1719888"/>
                <a:gd name="connsiteX35" fmla="*/ 46937 w 1362409"/>
                <a:gd name="connsiteY35" fmla="*/ 319947 h 1719888"/>
                <a:gd name="connsiteX36" fmla="*/ 62601 w 1362409"/>
                <a:gd name="connsiteY36" fmla="*/ 309631 h 1719888"/>
                <a:gd name="connsiteX37" fmla="*/ 115325 w 1362409"/>
                <a:gd name="connsiteY37" fmla="*/ 314216 h 1719888"/>
                <a:gd name="connsiteX38" fmla="*/ 137103 w 1362409"/>
                <a:gd name="connsiteY38" fmla="*/ 357771 h 1719888"/>
                <a:gd name="connsiteX39" fmla="*/ 175308 w 1362409"/>
                <a:gd name="connsiteY39" fmla="*/ 461691 h 1719888"/>
                <a:gd name="connsiteX40" fmla="*/ 220392 w 1362409"/>
                <a:gd name="connsiteY40" fmla="*/ 614515 h 1719888"/>
                <a:gd name="connsiteX41" fmla="*/ 221538 w 1362409"/>
                <a:gd name="connsiteY41" fmla="*/ 704299 h 1719888"/>
                <a:gd name="connsiteX42" fmla="*/ 221538 w 1362409"/>
                <a:gd name="connsiteY42" fmla="*/ 704299 h 1719888"/>
                <a:gd name="connsiteX43" fmla="*/ 221538 w 1362409"/>
                <a:gd name="connsiteY43" fmla="*/ 704299 h 1719888"/>
                <a:gd name="connsiteX44" fmla="*/ 160026 w 1362409"/>
                <a:gd name="connsiteY44" fmla="*/ 743651 h 1719888"/>
                <a:gd name="connsiteX45" fmla="*/ 152003 w 1362409"/>
                <a:gd name="connsiteY45" fmla="*/ 850246 h 1719888"/>
                <a:gd name="connsiteX46" fmla="*/ 197086 w 1362409"/>
                <a:gd name="connsiteY46" fmla="*/ 929714 h 1719888"/>
                <a:gd name="connsiteX47" fmla="*/ 226887 w 1362409"/>
                <a:gd name="connsiteY47" fmla="*/ 950345 h 1719888"/>
                <a:gd name="connsiteX48" fmla="*/ 251338 w 1362409"/>
                <a:gd name="connsiteY48" fmla="*/ 1020262 h 1719888"/>
                <a:gd name="connsiteX49" fmla="*/ 633780 w 1362409"/>
                <a:gd name="connsiteY49" fmla="*/ 1386275 h 1719888"/>
                <a:gd name="connsiteX50" fmla="*/ 634544 w 1362409"/>
                <a:gd name="connsiteY50" fmla="*/ 1484465 h 1719888"/>
                <a:gd name="connsiteX51" fmla="*/ 588315 w 1362409"/>
                <a:gd name="connsiteY51" fmla="*/ 1569664 h 1719888"/>
                <a:gd name="connsiteX52" fmla="*/ 585258 w 1362409"/>
                <a:gd name="connsiteY52" fmla="*/ 1601375 h 1719888"/>
                <a:gd name="connsiteX53" fmla="*/ 652119 w 1362409"/>
                <a:gd name="connsiteY53" fmla="*/ 1717903 h 1719888"/>
                <a:gd name="connsiteX54" fmla="*/ 835890 w 1362409"/>
                <a:gd name="connsiteY54" fmla="*/ 1719431 h 1719888"/>
                <a:gd name="connsiteX55" fmla="*/ 915358 w 1362409"/>
                <a:gd name="connsiteY55" fmla="*/ 1592970 h 1719888"/>
                <a:gd name="connsiteX56" fmla="*/ 909627 w 1362409"/>
                <a:gd name="connsiteY56" fmla="*/ 1565461 h 1719888"/>
                <a:gd name="connsiteX57" fmla="*/ 875242 w 1362409"/>
                <a:gd name="connsiteY57" fmla="*/ 1516176 h 1719888"/>
                <a:gd name="connsiteX58" fmla="*/ 865690 w 1362409"/>
                <a:gd name="connsiteY58" fmla="*/ 1387039 h 1719888"/>
                <a:gd name="connsiteX59" fmla="*/ 1090341 w 1362409"/>
                <a:gd name="connsiteY59" fmla="*/ 1274332 h 1719888"/>
                <a:gd name="connsiteX60" fmla="*/ 1191205 w 1362409"/>
                <a:gd name="connsiteY60" fmla="*/ 1166973 h 1719888"/>
                <a:gd name="connsiteX61" fmla="*/ 1263414 w 1362409"/>
                <a:gd name="connsiteY61" fmla="*/ 956840 h 1719888"/>
                <a:gd name="connsiteX62" fmla="*/ 1263414 w 1362409"/>
                <a:gd name="connsiteY62" fmla="*/ 956840 h 1719888"/>
                <a:gd name="connsiteX63" fmla="*/ 1338298 w 1362409"/>
                <a:gd name="connsiteY63" fmla="*/ 861325 h 1719888"/>
                <a:gd name="connsiteX64" fmla="*/ 1344029 w 1362409"/>
                <a:gd name="connsiteY64" fmla="*/ 791790 h 1719888"/>
                <a:gd name="connsiteX65" fmla="*/ 1291687 w 1362409"/>
                <a:gd name="connsiteY65" fmla="*/ 708119 h 1719888"/>
                <a:gd name="connsiteX66" fmla="*/ 272352 w 1362409"/>
                <a:gd name="connsiteY66" fmla="*/ 878518 h 1719888"/>
                <a:gd name="connsiteX67" fmla="*/ 272352 w 1362409"/>
                <a:gd name="connsiteY67" fmla="*/ 878518 h 1719888"/>
                <a:gd name="connsiteX68" fmla="*/ 272352 w 1362409"/>
                <a:gd name="connsiteY68" fmla="*/ 878518 h 1719888"/>
                <a:gd name="connsiteX69" fmla="*/ 272352 w 1362409"/>
                <a:gd name="connsiteY69" fmla="*/ 878518 h 171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62409" h="1719888">
                  <a:moveTo>
                    <a:pt x="1291687" y="708119"/>
                  </a:moveTo>
                  <a:cubicBezTo>
                    <a:pt x="1290158" y="639349"/>
                    <a:pt x="1315374" y="577073"/>
                    <a:pt x="1337534" y="514033"/>
                  </a:cubicBezTo>
                  <a:cubicBezTo>
                    <a:pt x="1359693" y="458634"/>
                    <a:pt x="1366952" y="396359"/>
                    <a:pt x="1359693" y="360063"/>
                  </a:cubicBezTo>
                  <a:cubicBezTo>
                    <a:pt x="1348614" y="305811"/>
                    <a:pt x="1302002" y="222904"/>
                    <a:pt x="1290540" y="206857"/>
                  </a:cubicBezTo>
                  <a:cubicBezTo>
                    <a:pt x="1274876" y="184698"/>
                    <a:pt x="1258065" y="163684"/>
                    <a:pt x="1237434" y="146110"/>
                  </a:cubicBezTo>
                  <a:cubicBezTo>
                    <a:pt x="1232085" y="141525"/>
                    <a:pt x="1224062" y="138086"/>
                    <a:pt x="1217949" y="141525"/>
                  </a:cubicBezTo>
                  <a:cubicBezTo>
                    <a:pt x="1211454" y="145346"/>
                    <a:pt x="1216039" y="152987"/>
                    <a:pt x="1217185" y="158718"/>
                  </a:cubicBezTo>
                  <a:cubicBezTo>
                    <a:pt x="1218331" y="164831"/>
                    <a:pt x="1219477" y="170944"/>
                    <a:pt x="1221006" y="177057"/>
                  </a:cubicBezTo>
                  <a:cubicBezTo>
                    <a:pt x="1202667" y="195777"/>
                    <a:pt x="1178597" y="199216"/>
                    <a:pt x="1154527" y="201890"/>
                  </a:cubicBezTo>
                  <a:cubicBezTo>
                    <a:pt x="1129311" y="203419"/>
                    <a:pt x="1107916" y="192339"/>
                    <a:pt x="1086521" y="181641"/>
                  </a:cubicBezTo>
                  <a:cubicBezTo>
                    <a:pt x="1025773" y="151076"/>
                    <a:pt x="978016" y="100645"/>
                    <a:pt x="916122" y="71608"/>
                  </a:cubicBezTo>
                  <a:cubicBezTo>
                    <a:pt x="879062" y="57090"/>
                    <a:pt x="843149" y="40661"/>
                    <a:pt x="803796" y="30346"/>
                  </a:cubicBezTo>
                  <a:cubicBezTo>
                    <a:pt x="757185" y="18502"/>
                    <a:pt x="710574" y="6276"/>
                    <a:pt x="662817" y="2837"/>
                  </a:cubicBezTo>
                  <a:cubicBezTo>
                    <a:pt x="597866" y="-2129"/>
                    <a:pt x="533298" y="545"/>
                    <a:pt x="468348" y="2455"/>
                  </a:cubicBezTo>
                  <a:cubicBezTo>
                    <a:pt x="451538" y="2837"/>
                    <a:pt x="436255" y="8950"/>
                    <a:pt x="419827" y="11243"/>
                  </a:cubicBezTo>
                  <a:cubicBezTo>
                    <a:pt x="416770" y="11625"/>
                    <a:pt x="413332" y="12771"/>
                    <a:pt x="412568" y="16591"/>
                  </a:cubicBezTo>
                  <a:cubicBezTo>
                    <a:pt x="411803" y="21176"/>
                    <a:pt x="414478" y="23469"/>
                    <a:pt x="418298" y="24997"/>
                  </a:cubicBezTo>
                  <a:cubicBezTo>
                    <a:pt x="428996" y="29199"/>
                    <a:pt x="439312" y="33020"/>
                    <a:pt x="451156" y="33020"/>
                  </a:cubicBezTo>
                  <a:cubicBezTo>
                    <a:pt x="475225" y="33402"/>
                    <a:pt x="499677" y="33784"/>
                    <a:pt x="523747" y="36077"/>
                  </a:cubicBezTo>
                  <a:cubicBezTo>
                    <a:pt x="532916" y="36841"/>
                    <a:pt x="548199" y="36841"/>
                    <a:pt x="549345" y="47156"/>
                  </a:cubicBezTo>
                  <a:cubicBezTo>
                    <a:pt x="550873" y="57854"/>
                    <a:pt x="535209" y="54033"/>
                    <a:pt x="528332" y="58618"/>
                  </a:cubicBezTo>
                  <a:cubicBezTo>
                    <a:pt x="524511" y="61292"/>
                    <a:pt x="521072" y="62821"/>
                    <a:pt x="516488" y="63585"/>
                  </a:cubicBezTo>
                  <a:cubicBezTo>
                    <a:pt x="443896" y="77721"/>
                    <a:pt x="370159" y="77721"/>
                    <a:pt x="297186" y="85362"/>
                  </a:cubicBezTo>
                  <a:cubicBezTo>
                    <a:pt x="240641" y="91475"/>
                    <a:pt x="186388" y="103701"/>
                    <a:pt x="134810" y="126243"/>
                  </a:cubicBezTo>
                  <a:cubicBezTo>
                    <a:pt x="91637" y="144964"/>
                    <a:pt x="49229" y="165595"/>
                    <a:pt x="12551" y="195777"/>
                  </a:cubicBezTo>
                  <a:cubicBezTo>
                    <a:pt x="7202" y="200362"/>
                    <a:pt x="-2731" y="204947"/>
                    <a:pt x="707" y="213352"/>
                  </a:cubicBezTo>
                  <a:cubicBezTo>
                    <a:pt x="4146" y="220993"/>
                    <a:pt x="14079" y="216791"/>
                    <a:pt x="21339" y="216791"/>
                  </a:cubicBezTo>
                  <a:cubicBezTo>
                    <a:pt x="24013" y="216791"/>
                    <a:pt x="26687" y="216791"/>
                    <a:pt x="28980" y="215645"/>
                  </a:cubicBezTo>
                  <a:cubicBezTo>
                    <a:pt x="54578" y="207239"/>
                    <a:pt x="79794" y="198070"/>
                    <a:pt x="105392" y="189664"/>
                  </a:cubicBezTo>
                  <a:cubicBezTo>
                    <a:pt x="123348" y="183934"/>
                    <a:pt x="140541" y="175910"/>
                    <a:pt x="160026" y="177439"/>
                  </a:cubicBezTo>
                  <a:cubicBezTo>
                    <a:pt x="165375" y="177821"/>
                    <a:pt x="172252" y="175910"/>
                    <a:pt x="174544" y="183169"/>
                  </a:cubicBezTo>
                  <a:cubicBezTo>
                    <a:pt x="176455" y="190429"/>
                    <a:pt x="171488" y="192721"/>
                    <a:pt x="165757" y="195395"/>
                  </a:cubicBezTo>
                  <a:cubicBezTo>
                    <a:pt x="158880" y="198452"/>
                    <a:pt x="153149" y="204565"/>
                    <a:pt x="146272" y="206857"/>
                  </a:cubicBezTo>
                  <a:cubicBezTo>
                    <a:pt x="95840" y="224432"/>
                    <a:pt x="64511" y="264166"/>
                    <a:pt x="32800" y="303518"/>
                  </a:cubicBezTo>
                  <a:cubicBezTo>
                    <a:pt x="28216" y="309249"/>
                    <a:pt x="22867" y="318037"/>
                    <a:pt x="26687" y="323767"/>
                  </a:cubicBezTo>
                  <a:cubicBezTo>
                    <a:pt x="32800" y="331409"/>
                    <a:pt x="40442" y="323385"/>
                    <a:pt x="46937" y="319947"/>
                  </a:cubicBezTo>
                  <a:cubicBezTo>
                    <a:pt x="52667" y="317272"/>
                    <a:pt x="57252" y="313070"/>
                    <a:pt x="62601" y="309631"/>
                  </a:cubicBezTo>
                  <a:cubicBezTo>
                    <a:pt x="83614" y="296641"/>
                    <a:pt x="101953" y="297787"/>
                    <a:pt x="115325" y="314216"/>
                  </a:cubicBezTo>
                  <a:cubicBezTo>
                    <a:pt x="126023" y="326824"/>
                    <a:pt x="132136" y="341724"/>
                    <a:pt x="137103" y="357771"/>
                  </a:cubicBezTo>
                  <a:cubicBezTo>
                    <a:pt x="147800" y="392920"/>
                    <a:pt x="151621" y="431126"/>
                    <a:pt x="175308" y="461691"/>
                  </a:cubicBezTo>
                  <a:cubicBezTo>
                    <a:pt x="210076" y="506774"/>
                    <a:pt x="223066" y="557970"/>
                    <a:pt x="220392" y="614515"/>
                  </a:cubicBezTo>
                  <a:cubicBezTo>
                    <a:pt x="218863" y="644315"/>
                    <a:pt x="221156" y="674116"/>
                    <a:pt x="221538" y="704299"/>
                  </a:cubicBezTo>
                  <a:cubicBezTo>
                    <a:pt x="221538" y="704299"/>
                    <a:pt x="221538" y="704299"/>
                    <a:pt x="221538" y="704299"/>
                  </a:cubicBezTo>
                  <a:cubicBezTo>
                    <a:pt x="221538" y="704299"/>
                    <a:pt x="221538" y="704299"/>
                    <a:pt x="221538" y="704299"/>
                  </a:cubicBezTo>
                  <a:cubicBezTo>
                    <a:pt x="196322" y="710412"/>
                    <a:pt x="174544" y="721109"/>
                    <a:pt x="160026" y="743651"/>
                  </a:cubicBezTo>
                  <a:cubicBezTo>
                    <a:pt x="140923" y="778036"/>
                    <a:pt x="147036" y="814332"/>
                    <a:pt x="152003" y="850246"/>
                  </a:cubicBezTo>
                  <a:cubicBezTo>
                    <a:pt x="163465" y="878900"/>
                    <a:pt x="174544" y="907555"/>
                    <a:pt x="197086" y="929714"/>
                  </a:cubicBezTo>
                  <a:cubicBezTo>
                    <a:pt x="205873" y="938119"/>
                    <a:pt x="212368" y="949963"/>
                    <a:pt x="226887" y="950345"/>
                  </a:cubicBezTo>
                  <a:cubicBezTo>
                    <a:pt x="234910" y="973651"/>
                    <a:pt x="242551" y="997339"/>
                    <a:pt x="251338" y="1020262"/>
                  </a:cubicBezTo>
                  <a:cubicBezTo>
                    <a:pt x="273880" y="1078717"/>
                    <a:pt x="444279" y="1312920"/>
                    <a:pt x="633780" y="1386275"/>
                  </a:cubicBezTo>
                  <a:cubicBezTo>
                    <a:pt x="634162" y="1419132"/>
                    <a:pt x="634162" y="1451607"/>
                    <a:pt x="634544" y="1484465"/>
                  </a:cubicBezTo>
                  <a:cubicBezTo>
                    <a:pt x="631870" y="1519996"/>
                    <a:pt x="620790" y="1550561"/>
                    <a:pt x="588315" y="1569664"/>
                  </a:cubicBezTo>
                  <a:cubicBezTo>
                    <a:pt x="575707" y="1583036"/>
                    <a:pt x="578763" y="1589531"/>
                    <a:pt x="585258" y="1601375"/>
                  </a:cubicBezTo>
                  <a:cubicBezTo>
                    <a:pt x="607418" y="1640727"/>
                    <a:pt x="640657" y="1706823"/>
                    <a:pt x="652119" y="1717903"/>
                  </a:cubicBezTo>
                  <a:cubicBezTo>
                    <a:pt x="656704" y="1720195"/>
                    <a:pt x="832833" y="1720195"/>
                    <a:pt x="835890" y="1719431"/>
                  </a:cubicBezTo>
                  <a:cubicBezTo>
                    <a:pt x="841238" y="1717139"/>
                    <a:pt x="888614" y="1628119"/>
                    <a:pt x="915358" y="1592970"/>
                  </a:cubicBezTo>
                  <a:cubicBezTo>
                    <a:pt x="921853" y="1584182"/>
                    <a:pt x="916504" y="1576159"/>
                    <a:pt x="909627" y="1565461"/>
                  </a:cubicBezTo>
                  <a:cubicBezTo>
                    <a:pt x="895109" y="1551325"/>
                    <a:pt x="883265" y="1535661"/>
                    <a:pt x="875242" y="1516176"/>
                  </a:cubicBezTo>
                  <a:cubicBezTo>
                    <a:pt x="867983" y="1498219"/>
                    <a:pt x="874096" y="1411491"/>
                    <a:pt x="865690" y="1387039"/>
                  </a:cubicBezTo>
                  <a:cubicBezTo>
                    <a:pt x="864926" y="1385893"/>
                    <a:pt x="1019278" y="1319797"/>
                    <a:pt x="1090341" y="1274332"/>
                  </a:cubicBezTo>
                  <a:cubicBezTo>
                    <a:pt x="1131604" y="1247970"/>
                    <a:pt x="1183946" y="1178817"/>
                    <a:pt x="1191205" y="1166973"/>
                  </a:cubicBezTo>
                  <a:cubicBezTo>
                    <a:pt x="1245839" y="1079099"/>
                    <a:pt x="1258065" y="967538"/>
                    <a:pt x="1263414" y="956840"/>
                  </a:cubicBezTo>
                  <a:cubicBezTo>
                    <a:pt x="1263414" y="956840"/>
                    <a:pt x="1263414" y="956840"/>
                    <a:pt x="1263414" y="956840"/>
                  </a:cubicBezTo>
                  <a:cubicBezTo>
                    <a:pt x="1302002" y="935827"/>
                    <a:pt x="1323780" y="902206"/>
                    <a:pt x="1338298" y="861325"/>
                  </a:cubicBezTo>
                  <a:cubicBezTo>
                    <a:pt x="1346703" y="837638"/>
                    <a:pt x="1342883" y="815096"/>
                    <a:pt x="1344029" y="791790"/>
                  </a:cubicBezTo>
                  <a:cubicBezTo>
                    <a:pt x="1347849" y="752438"/>
                    <a:pt x="1329128" y="724166"/>
                    <a:pt x="1291687" y="708119"/>
                  </a:cubicBezTo>
                  <a:close/>
                  <a:moveTo>
                    <a:pt x="272352" y="878518"/>
                  </a:moveTo>
                  <a:cubicBezTo>
                    <a:pt x="272352" y="878518"/>
                    <a:pt x="272352" y="878518"/>
                    <a:pt x="272352" y="878518"/>
                  </a:cubicBezTo>
                  <a:cubicBezTo>
                    <a:pt x="272352" y="878518"/>
                    <a:pt x="272352" y="878518"/>
                    <a:pt x="272352" y="878518"/>
                  </a:cubicBezTo>
                  <a:cubicBezTo>
                    <a:pt x="272352" y="878518"/>
                    <a:pt x="272352" y="878518"/>
                    <a:pt x="272352" y="878518"/>
                  </a:cubicBezTo>
                  <a:close/>
                </a:path>
              </a:pathLst>
            </a:custGeom>
            <a:solidFill>
              <a:srgbClr val="FEAD6D"/>
            </a:solidFill>
            <a:ln w="3807"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ED4F1CC-8EAD-4F18-9D6D-CDC301EF88A3}"/>
                </a:ext>
              </a:extLst>
            </p:cNvPr>
            <p:cNvSpPr/>
            <p:nvPr/>
          </p:nvSpPr>
          <p:spPr>
            <a:xfrm>
              <a:off x="10824303" y="2276008"/>
              <a:ext cx="317109" cy="1696726"/>
            </a:xfrm>
            <a:custGeom>
              <a:avLst/>
              <a:gdLst>
                <a:gd name="connsiteX0" fmla="*/ 0 w 317109"/>
                <a:gd name="connsiteY0" fmla="*/ 0 h 1696726"/>
                <a:gd name="connsiteX1" fmla="*/ 317109 w 317109"/>
                <a:gd name="connsiteY1" fmla="*/ 0 h 1696726"/>
                <a:gd name="connsiteX2" fmla="*/ 317109 w 317109"/>
                <a:gd name="connsiteY2" fmla="*/ 1696727 h 1696726"/>
                <a:gd name="connsiteX3" fmla="*/ 0 w 317109"/>
                <a:gd name="connsiteY3" fmla="*/ 1696727 h 1696726"/>
              </a:gdLst>
              <a:ahLst/>
              <a:cxnLst>
                <a:cxn ang="0">
                  <a:pos x="connsiteX0" y="connsiteY0"/>
                </a:cxn>
                <a:cxn ang="0">
                  <a:pos x="connsiteX1" y="connsiteY1"/>
                </a:cxn>
                <a:cxn ang="0">
                  <a:pos x="connsiteX2" y="connsiteY2"/>
                </a:cxn>
                <a:cxn ang="0">
                  <a:pos x="connsiteX3" y="connsiteY3"/>
                </a:cxn>
              </a:cxnLst>
              <a:rect l="l" t="t" r="r" b="b"/>
              <a:pathLst>
                <a:path w="317109" h="1696726">
                  <a:moveTo>
                    <a:pt x="0" y="0"/>
                  </a:moveTo>
                  <a:lnTo>
                    <a:pt x="317109" y="0"/>
                  </a:lnTo>
                  <a:lnTo>
                    <a:pt x="317109" y="1696727"/>
                  </a:lnTo>
                  <a:lnTo>
                    <a:pt x="0" y="1696727"/>
                  </a:lnTo>
                  <a:close/>
                </a:path>
              </a:pathLst>
            </a:custGeom>
            <a:solidFill>
              <a:srgbClr val="00C1B8"/>
            </a:solidFill>
            <a:ln w="3807"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3F80420-44F7-452D-9C14-06C882DB85B0}"/>
                </a:ext>
              </a:extLst>
            </p:cNvPr>
            <p:cNvSpPr/>
            <p:nvPr/>
          </p:nvSpPr>
          <p:spPr>
            <a:xfrm>
              <a:off x="10878925" y="2229247"/>
              <a:ext cx="222682" cy="927105"/>
            </a:xfrm>
            <a:custGeom>
              <a:avLst/>
              <a:gdLst>
                <a:gd name="connsiteX0" fmla="*/ 1540 w 222682"/>
                <a:gd name="connsiteY0" fmla="*/ 77324 h 927105"/>
                <a:gd name="connsiteX1" fmla="*/ 12 w 222682"/>
                <a:gd name="connsiteY1" fmla="*/ 15049 h 927105"/>
                <a:gd name="connsiteX2" fmla="*/ 9946 w 222682"/>
                <a:gd name="connsiteY2" fmla="*/ 148 h 927105"/>
                <a:gd name="connsiteX3" fmla="*/ 198683 w 222682"/>
                <a:gd name="connsiteY3" fmla="*/ 531 h 927105"/>
                <a:gd name="connsiteX4" fmla="*/ 221989 w 222682"/>
                <a:gd name="connsiteY4" fmla="*/ 18105 h 927105"/>
                <a:gd name="connsiteX5" fmla="*/ 212437 w 222682"/>
                <a:gd name="connsiteY5" fmla="*/ 83437 h 927105"/>
                <a:gd name="connsiteX6" fmla="*/ 162769 w 222682"/>
                <a:gd name="connsiteY6" fmla="*/ 152208 h 927105"/>
                <a:gd name="connsiteX7" fmla="*/ 156274 w 222682"/>
                <a:gd name="connsiteY7" fmla="*/ 196909 h 927105"/>
                <a:gd name="connsiteX8" fmla="*/ 199829 w 222682"/>
                <a:gd name="connsiteY8" fmla="*/ 726826 h 927105"/>
                <a:gd name="connsiteX9" fmla="*/ 206706 w 222682"/>
                <a:gd name="connsiteY9" fmla="*/ 909832 h 927105"/>
                <a:gd name="connsiteX10" fmla="*/ 189896 w 222682"/>
                <a:gd name="connsiteY10" fmla="*/ 927025 h 927105"/>
                <a:gd name="connsiteX11" fmla="*/ 20643 w 222682"/>
                <a:gd name="connsiteY11" fmla="*/ 915181 h 927105"/>
                <a:gd name="connsiteX12" fmla="*/ 5743 w 222682"/>
                <a:gd name="connsiteY12" fmla="*/ 896460 h 927105"/>
                <a:gd name="connsiteX13" fmla="*/ 59613 w 222682"/>
                <a:gd name="connsiteY13" fmla="*/ 181627 h 927105"/>
                <a:gd name="connsiteX14" fmla="*/ 46623 w 222682"/>
                <a:gd name="connsiteY14" fmla="*/ 148005 h 927105"/>
                <a:gd name="connsiteX15" fmla="*/ 1540 w 222682"/>
                <a:gd name="connsiteY15" fmla="*/ 77324 h 9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682" h="927105">
                  <a:moveTo>
                    <a:pt x="1540" y="77324"/>
                  </a:moveTo>
                  <a:cubicBezTo>
                    <a:pt x="1158" y="56693"/>
                    <a:pt x="394" y="35680"/>
                    <a:pt x="12" y="15049"/>
                  </a:cubicBezTo>
                  <a:cubicBezTo>
                    <a:pt x="12" y="8554"/>
                    <a:pt x="-752" y="531"/>
                    <a:pt x="9946" y="148"/>
                  </a:cubicBezTo>
                  <a:cubicBezTo>
                    <a:pt x="37836" y="3205"/>
                    <a:pt x="163151" y="3969"/>
                    <a:pt x="198683" y="531"/>
                  </a:cubicBezTo>
                  <a:cubicBezTo>
                    <a:pt x="216258" y="-1380"/>
                    <a:pt x="220460" y="1295"/>
                    <a:pt x="221989" y="18105"/>
                  </a:cubicBezTo>
                  <a:cubicBezTo>
                    <a:pt x="224281" y="40647"/>
                    <a:pt x="220842" y="62424"/>
                    <a:pt x="212437" y="83437"/>
                  </a:cubicBezTo>
                  <a:cubicBezTo>
                    <a:pt x="201357" y="110182"/>
                    <a:pt x="183783" y="132341"/>
                    <a:pt x="162769" y="152208"/>
                  </a:cubicBezTo>
                  <a:cubicBezTo>
                    <a:pt x="149397" y="164816"/>
                    <a:pt x="153982" y="180863"/>
                    <a:pt x="156274" y="196909"/>
                  </a:cubicBezTo>
                  <a:cubicBezTo>
                    <a:pt x="160477" y="225946"/>
                    <a:pt x="194098" y="640480"/>
                    <a:pt x="199829" y="726826"/>
                  </a:cubicBezTo>
                  <a:cubicBezTo>
                    <a:pt x="203268" y="779932"/>
                    <a:pt x="204032" y="856344"/>
                    <a:pt x="206706" y="909832"/>
                  </a:cubicBezTo>
                  <a:cubicBezTo>
                    <a:pt x="207470" y="923205"/>
                    <a:pt x="203650" y="927789"/>
                    <a:pt x="189896" y="927025"/>
                  </a:cubicBezTo>
                  <a:cubicBezTo>
                    <a:pt x="133351" y="923205"/>
                    <a:pt x="76806" y="921676"/>
                    <a:pt x="20643" y="915181"/>
                  </a:cubicBezTo>
                  <a:cubicBezTo>
                    <a:pt x="8035" y="913653"/>
                    <a:pt x="5743" y="907922"/>
                    <a:pt x="5743" y="896460"/>
                  </a:cubicBezTo>
                  <a:cubicBezTo>
                    <a:pt x="5361" y="825397"/>
                    <a:pt x="53500" y="214102"/>
                    <a:pt x="59613" y="181627"/>
                  </a:cubicBezTo>
                  <a:cubicBezTo>
                    <a:pt x="62288" y="167108"/>
                    <a:pt x="56175" y="157175"/>
                    <a:pt x="46623" y="148005"/>
                  </a:cubicBezTo>
                  <a:cubicBezTo>
                    <a:pt x="25610" y="127756"/>
                    <a:pt x="6507" y="107125"/>
                    <a:pt x="1540" y="77324"/>
                  </a:cubicBezTo>
                  <a:close/>
                </a:path>
              </a:pathLst>
            </a:custGeom>
            <a:solidFill>
              <a:srgbClr val="FE5353"/>
            </a:solidFill>
            <a:ln w="3807"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2ED16CB-D33A-4EA2-BBA3-AA030BDCE100}"/>
                </a:ext>
              </a:extLst>
            </p:cNvPr>
            <p:cNvSpPr/>
            <p:nvPr/>
          </p:nvSpPr>
          <p:spPr>
            <a:xfrm>
              <a:off x="10239044" y="545375"/>
              <a:ext cx="1363186" cy="983705"/>
            </a:xfrm>
            <a:custGeom>
              <a:avLst/>
              <a:gdLst>
                <a:gd name="connsiteX0" fmla="*/ 1363132 w 1363185"/>
                <a:gd name="connsiteY0" fmla="*/ 368972 h 983705"/>
                <a:gd name="connsiteX1" fmla="*/ 1338298 w 1363185"/>
                <a:gd name="connsiteY1" fmla="*/ 513008 h 983705"/>
                <a:gd name="connsiteX2" fmla="*/ 1292451 w 1363185"/>
                <a:gd name="connsiteY2" fmla="*/ 707094 h 983705"/>
                <a:gd name="connsiteX3" fmla="*/ 1274876 w 1363185"/>
                <a:gd name="connsiteY3" fmla="*/ 752559 h 983705"/>
                <a:gd name="connsiteX4" fmla="*/ 1265706 w 1363185"/>
                <a:gd name="connsiteY4" fmla="*/ 957343 h 983705"/>
                <a:gd name="connsiteX5" fmla="*/ 1258829 w 1363185"/>
                <a:gd name="connsiteY5" fmla="*/ 970715 h 983705"/>
                <a:gd name="connsiteX6" fmla="*/ 1243547 w 1363185"/>
                <a:gd name="connsiteY6" fmla="*/ 983705 h 983705"/>
                <a:gd name="connsiteX7" fmla="*/ 1228265 w 1363185"/>
                <a:gd name="connsiteY7" fmla="*/ 938240 h 983705"/>
                <a:gd name="connsiteX8" fmla="*/ 1226737 w 1363185"/>
                <a:gd name="connsiteY8" fmla="*/ 688756 h 983705"/>
                <a:gd name="connsiteX9" fmla="*/ 1206869 w 1363185"/>
                <a:gd name="connsiteY9" fmla="*/ 553124 h 983705"/>
                <a:gd name="connsiteX10" fmla="*/ 1181653 w 1363185"/>
                <a:gd name="connsiteY10" fmla="*/ 493905 h 983705"/>
                <a:gd name="connsiteX11" fmla="*/ 1105242 w 1363185"/>
                <a:gd name="connsiteY11" fmla="*/ 446148 h 983705"/>
                <a:gd name="connsiteX12" fmla="*/ 867983 w 1363185"/>
                <a:gd name="connsiteY12" fmla="*/ 453407 h 983705"/>
                <a:gd name="connsiteX13" fmla="*/ 800358 w 1363185"/>
                <a:gd name="connsiteY13" fmla="*/ 478623 h 983705"/>
                <a:gd name="connsiteX14" fmla="*/ 694910 w 1363185"/>
                <a:gd name="connsiteY14" fmla="*/ 478241 h 983705"/>
                <a:gd name="connsiteX15" fmla="*/ 577617 w 1363185"/>
                <a:gd name="connsiteY15" fmla="*/ 442327 h 983705"/>
                <a:gd name="connsiteX16" fmla="*/ 361372 w 1363185"/>
                <a:gd name="connsiteY16" fmla="*/ 444619 h 983705"/>
                <a:gd name="connsiteX17" fmla="*/ 299478 w 1363185"/>
                <a:gd name="connsiteY17" fmla="*/ 499636 h 983705"/>
                <a:gd name="connsiteX18" fmla="*/ 282285 w 1363185"/>
                <a:gd name="connsiteY18" fmla="*/ 633357 h 983705"/>
                <a:gd name="connsiteX19" fmla="*/ 272734 w 1363185"/>
                <a:gd name="connsiteY19" fmla="*/ 768224 h 983705"/>
                <a:gd name="connsiteX20" fmla="*/ 261272 w 1363185"/>
                <a:gd name="connsiteY20" fmla="*/ 937476 h 983705"/>
                <a:gd name="connsiteX21" fmla="*/ 243697 w 1363185"/>
                <a:gd name="connsiteY21" fmla="*/ 960400 h 983705"/>
                <a:gd name="connsiteX22" fmla="*/ 228797 w 1363185"/>
                <a:gd name="connsiteY22" fmla="*/ 942443 h 983705"/>
                <a:gd name="connsiteX23" fmla="*/ 228415 w 1363185"/>
                <a:gd name="connsiteY23" fmla="*/ 735367 h 983705"/>
                <a:gd name="connsiteX24" fmla="*/ 220392 w 1363185"/>
                <a:gd name="connsiteY24" fmla="*/ 614636 h 983705"/>
                <a:gd name="connsiteX25" fmla="*/ 175309 w 1363185"/>
                <a:gd name="connsiteY25" fmla="*/ 461812 h 983705"/>
                <a:gd name="connsiteX26" fmla="*/ 137103 w 1363185"/>
                <a:gd name="connsiteY26" fmla="*/ 357892 h 983705"/>
                <a:gd name="connsiteX27" fmla="*/ 115325 w 1363185"/>
                <a:gd name="connsiteY27" fmla="*/ 314337 h 983705"/>
                <a:gd name="connsiteX28" fmla="*/ 62601 w 1363185"/>
                <a:gd name="connsiteY28" fmla="*/ 309752 h 983705"/>
                <a:gd name="connsiteX29" fmla="*/ 46937 w 1363185"/>
                <a:gd name="connsiteY29" fmla="*/ 320068 h 983705"/>
                <a:gd name="connsiteX30" fmla="*/ 26687 w 1363185"/>
                <a:gd name="connsiteY30" fmla="*/ 323889 h 983705"/>
                <a:gd name="connsiteX31" fmla="*/ 32800 w 1363185"/>
                <a:gd name="connsiteY31" fmla="*/ 303639 h 983705"/>
                <a:gd name="connsiteX32" fmla="*/ 146272 w 1363185"/>
                <a:gd name="connsiteY32" fmla="*/ 206978 h 983705"/>
                <a:gd name="connsiteX33" fmla="*/ 165757 w 1363185"/>
                <a:gd name="connsiteY33" fmla="*/ 195517 h 983705"/>
                <a:gd name="connsiteX34" fmla="*/ 174544 w 1363185"/>
                <a:gd name="connsiteY34" fmla="*/ 183291 h 983705"/>
                <a:gd name="connsiteX35" fmla="*/ 160026 w 1363185"/>
                <a:gd name="connsiteY35" fmla="*/ 177560 h 983705"/>
                <a:gd name="connsiteX36" fmla="*/ 105392 w 1363185"/>
                <a:gd name="connsiteY36" fmla="*/ 189786 h 983705"/>
                <a:gd name="connsiteX37" fmla="*/ 28980 w 1363185"/>
                <a:gd name="connsiteY37" fmla="*/ 215766 h 983705"/>
                <a:gd name="connsiteX38" fmla="*/ 21339 w 1363185"/>
                <a:gd name="connsiteY38" fmla="*/ 216912 h 983705"/>
                <a:gd name="connsiteX39" fmla="*/ 707 w 1363185"/>
                <a:gd name="connsiteY39" fmla="*/ 213473 h 983705"/>
                <a:gd name="connsiteX40" fmla="*/ 12551 w 1363185"/>
                <a:gd name="connsiteY40" fmla="*/ 195899 h 983705"/>
                <a:gd name="connsiteX41" fmla="*/ 134810 w 1363185"/>
                <a:gd name="connsiteY41" fmla="*/ 126364 h 983705"/>
                <a:gd name="connsiteX42" fmla="*/ 297186 w 1363185"/>
                <a:gd name="connsiteY42" fmla="*/ 85483 h 983705"/>
                <a:gd name="connsiteX43" fmla="*/ 516488 w 1363185"/>
                <a:gd name="connsiteY43" fmla="*/ 63706 h 983705"/>
                <a:gd name="connsiteX44" fmla="*/ 528332 w 1363185"/>
                <a:gd name="connsiteY44" fmla="*/ 58739 h 983705"/>
                <a:gd name="connsiteX45" fmla="*/ 549345 w 1363185"/>
                <a:gd name="connsiteY45" fmla="*/ 47277 h 983705"/>
                <a:gd name="connsiteX46" fmla="*/ 523747 w 1363185"/>
                <a:gd name="connsiteY46" fmla="*/ 36198 h 983705"/>
                <a:gd name="connsiteX47" fmla="*/ 451156 w 1363185"/>
                <a:gd name="connsiteY47" fmla="*/ 33141 h 983705"/>
                <a:gd name="connsiteX48" fmla="*/ 418298 w 1363185"/>
                <a:gd name="connsiteY48" fmla="*/ 25118 h 983705"/>
                <a:gd name="connsiteX49" fmla="*/ 412567 w 1363185"/>
                <a:gd name="connsiteY49" fmla="*/ 16713 h 983705"/>
                <a:gd name="connsiteX50" fmla="*/ 419827 w 1363185"/>
                <a:gd name="connsiteY50" fmla="*/ 11364 h 983705"/>
                <a:gd name="connsiteX51" fmla="*/ 468348 w 1363185"/>
                <a:gd name="connsiteY51" fmla="*/ 2576 h 983705"/>
                <a:gd name="connsiteX52" fmla="*/ 662817 w 1363185"/>
                <a:gd name="connsiteY52" fmla="*/ 2958 h 983705"/>
                <a:gd name="connsiteX53" fmla="*/ 803797 w 1363185"/>
                <a:gd name="connsiteY53" fmla="*/ 30467 h 983705"/>
                <a:gd name="connsiteX54" fmla="*/ 916122 w 1363185"/>
                <a:gd name="connsiteY54" fmla="*/ 71729 h 983705"/>
                <a:gd name="connsiteX55" fmla="*/ 1086521 w 1363185"/>
                <a:gd name="connsiteY55" fmla="*/ 181762 h 983705"/>
                <a:gd name="connsiteX56" fmla="*/ 1154527 w 1363185"/>
                <a:gd name="connsiteY56" fmla="*/ 202012 h 983705"/>
                <a:gd name="connsiteX57" fmla="*/ 1221006 w 1363185"/>
                <a:gd name="connsiteY57" fmla="*/ 177178 h 983705"/>
                <a:gd name="connsiteX58" fmla="*/ 1217185 w 1363185"/>
                <a:gd name="connsiteY58" fmla="*/ 158839 h 983705"/>
                <a:gd name="connsiteX59" fmla="*/ 1217949 w 1363185"/>
                <a:gd name="connsiteY59" fmla="*/ 141646 h 983705"/>
                <a:gd name="connsiteX60" fmla="*/ 1237434 w 1363185"/>
                <a:gd name="connsiteY60" fmla="*/ 146231 h 983705"/>
                <a:gd name="connsiteX61" fmla="*/ 1292451 w 1363185"/>
                <a:gd name="connsiteY61" fmla="*/ 202394 h 983705"/>
                <a:gd name="connsiteX62" fmla="*/ 1322633 w 1363185"/>
                <a:gd name="connsiteY62" fmla="*/ 255882 h 983705"/>
                <a:gd name="connsiteX63" fmla="*/ 1363132 w 1363185"/>
                <a:gd name="connsiteY63" fmla="*/ 368972 h 98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63185" h="983705">
                  <a:moveTo>
                    <a:pt x="1363132" y="368972"/>
                  </a:moveTo>
                  <a:cubicBezTo>
                    <a:pt x="1363896" y="412908"/>
                    <a:pt x="1356637" y="459902"/>
                    <a:pt x="1338298" y="513008"/>
                  </a:cubicBezTo>
                  <a:cubicBezTo>
                    <a:pt x="1315756" y="576048"/>
                    <a:pt x="1293979" y="705948"/>
                    <a:pt x="1292451" y="707094"/>
                  </a:cubicBezTo>
                  <a:cubicBezTo>
                    <a:pt x="1276404" y="717028"/>
                    <a:pt x="1276022" y="738423"/>
                    <a:pt x="1274876" y="752559"/>
                  </a:cubicBezTo>
                  <a:cubicBezTo>
                    <a:pt x="1272202" y="794968"/>
                    <a:pt x="1279079" y="916463"/>
                    <a:pt x="1265706" y="957343"/>
                  </a:cubicBezTo>
                  <a:cubicBezTo>
                    <a:pt x="1261886" y="968805"/>
                    <a:pt x="1264943" y="960400"/>
                    <a:pt x="1258829" y="970715"/>
                  </a:cubicBezTo>
                  <a:cubicBezTo>
                    <a:pt x="1255391" y="976828"/>
                    <a:pt x="1251952" y="982941"/>
                    <a:pt x="1243547" y="983705"/>
                  </a:cubicBezTo>
                  <a:cubicBezTo>
                    <a:pt x="1238580" y="981795"/>
                    <a:pt x="1224444" y="960400"/>
                    <a:pt x="1228265" y="938240"/>
                  </a:cubicBezTo>
                  <a:cubicBezTo>
                    <a:pt x="1236670" y="885898"/>
                    <a:pt x="1230175" y="741480"/>
                    <a:pt x="1226737" y="688756"/>
                  </a:cubicBezTo>
                  <a:cubicBezTo>
                    <a:pt x="1223680" y="642908"/>
                    <a:pt x="1217949" y="597825"/>
                    <a:pt x="1206869" y="553124"/>
                  </a:cubicBezTo>
                  <a:cubicBezTo>
                    <a:pt x="1201521" y="531729"/>
                    <a:pt x="1192733" y="512626"/>
                    <a:pt x="1181653" y="493905"/>
                  </a:cubicBezTo>
                  <a:cubicBezTo>
                    <a:pt x="1164079" y="464486"/>
                    <a:pt x="1137335" y="449586"/>
                    <a:pt x="1105242" y="446148"/>
                  </a:cubicBezTo>
                  <a:cubicBezTo>
                    <a:pt x="1026155" y="438124"/>
                    <a:pt x="946687" y="437742"/>
                    <a:pt x="867983" y="453407"/>
                  </a:cubicBezTo>
                  <a:cubicBezTo>
                    <a:pt x="843913" y="457991"/>
                    <a:pt x="821753" y="466779"/>
                    <a:pt x="800358" y="478623"/>
                  </a:cubicBezTo>
                  <a:cubicBezTo>
                    <a:pt x="765209" y="498490"/>
                    <a:pt x="729677" y="499254"/>
                    <a:pt x="694910" y="478241"/>
                  </a:cubicBezTo>
                  <a:cubicBezTo>
                    <a:pt x="658614" y="456463"/>
                    <a:pt x="619262" y="447676"/>
                    <a:pt x="577617" y="442327"/>
                  </a:cubicBezTo>
                  <a:cubicBezTo>
                    <a:pt x="505026" y="432776"/>
                    <a:pt x="433199" y="430483"/>
                    <a:pt x="361372" y="444619"/>
                  </a:cubicBezTo>
                  <a:cubicBezTo>
                    <a:pt x="329661" y="450732"/>
                    <a:pt x="309793" y="468689"/>
                    <a:pt x="299478" y="499636"/>
                  </a:cubicBezTo>
                  <a:cubicBezTo>
                    <a:pt x="284578" y="543191"/>
                    <a:pt x="284578" y="588656"/>
                    <a:pt x="282285" y="633357"/>
                  </a:cubicBezTo>
                  <a:cubicBezTo>
                    <a:pt x="280375" y="674619"/>
                    <a:pt x="276172" y="726197"/>
                    <a:pt x="272734" y="768224"/>
                  </a:cubicBezTo>
                  <a:cubicBezTo>
                    <a:pt x="273116" y="780068"/>
                    <a:pt x="261272" y="917227"/>
                    <a:pt x="261272" y="937476"/>
                  </a:cubicBezTo>
                  <a:cubicBezTo>
                    <a:pt x="261272" y="946264"/>
                    <a:pt x="255923" y="958490"/>
                    <a:pt x="243697" y="960400"/>
                  </a:cubicBezTo>
                  <a:cubicBezTo>
                    <a:pt x="229179" y="961546"/>
                    <a:pt x="231853" y="951230"/>
                    <a:pt x="228797" y="942443"/>
                  </a:cubicBezTo>
                  <a:cubicBezTo>
                    <a:pt x="215425" y="902709"/>
                    <a:pt x="237584" y="775865"/>
                    <a:pt x="228415" y="735367"/>
                  </a:cubicBezTo>
                  <a:cubicBezTo>
                    <a:pt x="227651" y="731546"/>
                    <a:pt x="218863" y="644437"/>
                    <a:pt x="220392" y="614636"/>
                  </a:cubicBezTo>
                  <a:cubicBezTo>
                    <a:pt x="223066" y="558091"/>
                    <a:pt x="210076" y="506513"/>
                    <a:pt x="175309" y="461812"/>
                  </a:cubicBezTo>
                  <a:cubicBezTo>
                    <a:pt x="151239" y="430865"/>
                    <a:pt x="147800" y="393041"/>
                    <a:pt x="137103" y="357892"/>
                  </a:cubicBezTo>
                  <a:cubicBezTo>
                    <a:pt x="132136" y="341845"/>
                    <a:pt x="126023" y="326945"/>
                    <a:pt x="115325" y="314337"/>
                  </a:cubicBezTo>
                  <a:cubicBezTo>
                    <a:pt x="101953" y="298291"/>
                    <a:pt x="83614" y="296762"/>
                    <a:pt x="62601" y="309752"/>
                  </a:cubicBezTo>
                  <a:cubicBezTo>
                    <a:pt x="57252" y="313191"/>
                    <a:pt x="52285" y="317394"/>
                    <a:pt x="46937" y="320068"/>
                  </a:cubicBezTo>
                  <a:cubicBezTo>
                    <a:pt x="40441" y="323124"/>
                    <a:pt x="32800" y="331530"/>
                    <a:pt x="26687" y="323889"/>
                  </a:cubicBezTo>
                  <a:cubicBezTo>
                    <a:pt x="22485" y="318540"/>
                    <a:pt x="28216" y="309370"/>
                    <a:pt x="32800" y="303639"/>
                  </a:cubicBezTo>
                  <a:cubicBezTo>
                    <a:pt x="64511" y="264287"/>
                    <a:pt x="95840" y="224553"/>
                    <a:pt x="146272" y="206978"/>
                  </a:cubicBezTo>
                  <a:cubicBezTo>
                    <a:pt x="153149" y="204686"/>
                    <a:pt x="158880" y="198573"/>
                    <a:pt x="165757" y="195517"/>
                  </a:cubicBezTo>
                  <a:cubicBezTo>
                    <a:pt x="171488" y="192842"/>
                    <a:pt x="176837" y="190550"/>
                    <a:pt x="174544" y="183291"/>
                  </a:cubicBezTo>
                  <a:cubicBezTo>
                    <a:pt x="172252" y="176031"/>
                    <a:pt x="165375" y="177942"/>
                    <a:pt x="160026" y="177560"/>
                  </a:cubicBezTo>
                  <a:cubicBezTo>
                    <a:pt x="140541" y="175649"/>
                    <a:pt x="122966" y="183673"/>
                    <a:pt x="105392" y="189786"/>
                  </a:cubicBezTo>
                  <a:cubicBezTo>
                    <a:pt x="79794" y="198191"/>
                    <a:pt x="54578" y="206978"/>
                    <a:pt x="28980" y="215766"/>
                  </a:cubicBezTo>
                  <a:cubicBezTo>
                    <a:pt x="26687" y="216530"/>
                    <a:pt x="24013" y="216912"/>
                    <a:pt x="21339" y="216912"/>
                  </a:cubicBezTo>
                  <a:cubicBezTo>
                    <a:pt x="14079" y="216530"/>
                    <a:pt x="4146" y="221115"/>
                    <a:pt x="707" y="213473"/>
                  </a:cubicBezTo>
                  <a:cubicBezTo>
                    <a:pt x="-2731" y="205450"/>
                    <a:pt x="7202" y="200483"/>
                    <a:pt x="12551" y="195899"/>
                  </a:cubicBezTo>
                  <a:cubicBezTo>
                    <a:pt x="49229" y="165334"/>
                    <a:pt x="91638" y="145085"/>
                    <a:pt x="134810" y="126364"/>
                  </a:cubicBezTo>
                  <a:cubicBezTo>
                    <a:pt x="186388" y="103822"/>
                    <a:pt x="240641" y="91596"/>
                    <a:pt x="297186" y="85483"/>
                  </a:cubicBezTo>
                  <a:cubicBezTo>
                    <a:pt x="370159" y="77842"/>
                    <a:pt x="444279" y="77842"/>
                    <a:pt x="516488" y="63706"/>
                  </a:cubicBezTo>
                  <a:cubicBezTo>
                    <a:pt x="521073" y="62942"/>
                    <a:pt x="524511" y="61414"/>
                    <a:pt x="528332" y="58739"/>
                  </a:cubicBezTo>
                  <a:cubicBezTo>
                    <a:pt x="535209" y="54154"/>
                    <a:pt x="550873" y="57975"/>
                    <a:pt x="549345" y="47277"/>
                  </a:cubicBezTo>
                  <a:cubicBezTo>
                    <a:pt x="547817" y="36962"/>
                    <a:pt x="532916" y="36962"/>
                    <a:pt x="523747" y="36198"/>
                  </a:cubicBezTo>
                  <a:cubicBezTo>
                    <a:pt x="499677" y="33905"/>
                    <a:pt x="475607" y="33523"/>
                    <a:pt x="451156" y="33141"/>
                  </a:cubicBezTo>
                  <a:cubicBezTo>
                    <a:pt x="439312" y="33141"/>
                    <a:pt x="428996" y="28939"/>
                    <a:pt x="418298" y="25118"/>
                  </a:cubicBezTo>
                  <a:cubicBezTo>
                    <a:pt x="414096" y="23590"/>
                    <a:pt x="411421" y="21297"/>
                    <a:pt x="412567" y="16713"/>
                  </a:cubicBezTo>
                  <a:cubicBezTo>
                    <a:pt x="413332" y="13274"/>
                    <a:pt x="416388" y="11746"/>
                    <a:pt x="419827" y="11364"/>
                  </a:cubicBezTo>
                  <a:cubicBezTo>
                    <a:pt x="435873" y="9071"/>
                    <a:pt x="451156" y="2958"/>
                    <a:pt x="468348" y="2576"/>
                  </a:cubicBezTo>
                  <a:cubicBezTo>
                    <a:pt x="533298" y="284"/>
                    <a:pt x="598248" y="-2008"/>
                    <a:pt x="662817" y="2958"/>
                  </a:cubicBezTo>
                  <a:cubicBezTo>
                    <a:pt x="710956" y="6397"/>
                    <a:pt x="757185" y="18623"/>
                    <a:pt x="803797" y="30467"/>
                  </a:cubicBezTo>
                  <a:cubicBezTo>
                    <a:pt x="842767" y="40400"/>
                    <a:pt x="879062" y="56829"/>
                    <a:pt x="916122" y="71729"/>
                  </a:cubicBezTo>
                  <a:cubicBezTo>
                    <a:pt x="977634" y="100766"/>
                    <a:pt x="1025773" y="151198"/>
                    <a:pt x="1086521" y="181762"/>
                  </a:cubicBezTo>
                  <a:cubicBezTo>
                    <a:pt x="1107916" y="192460"/>
                    <a:pt x="1129311" y="203540"/>
                    <a:pt x="1154527" y="202012"/>
                  </a:cubicBezTo>
                  <a:cubicBezTo>
                    <a:pt x="1178597" y="198955"/>
                    <a:pt x="1202667" y="195899"/>
                    <a:pt x="1221006" y="177178"/>
                  </a:cubicBezTo>
                  <a:cubicBezTo>
                    <a:pt x="1219859" y="171065"/>
                    <a:pt x="1218713" y="164952"/>
                    <a:pt x="1217185" y="158839"/>
                  </a:cubicBezTo>
                  <a:cubicBezTo>
                    <a:pt x="1216039" y="152726"/>
                    <a:pt x="1211454" y="145085"/>
                    <a:pt x="1217949" y="141646"/>
                  </a:cubicBezTo>
                  <a:cubicBezTo>
                    <a:pt x="1224062" y="138208"/>
                    <a:pt x="1231703" y="141646"/>
                    <a:pt x="1237434" y="146231"/>
                  </a:cubicBezTo>
                  <a:cubicBezTo>
                    <a:pt x="1258447" y="163806"/>
                    <a:pt x="1276786" y="180234"/>
                    <a:pt x="1292451" y="202394"/>
                  </a:cubicBezTo>
                  <a:cubicBezTo>
                    <a:pt x="1303912" y="218440"/>
                    <a:pt x="1314610" y="239835"/>
                    <a:pt x="1322633" y="255882"/>
                  </a:cubicBezTo>
                  <a:cubicBezTo>
                    <a:pt x="1333331" y="276895"/>
                    <a:pt x="1363132" y="323124"/>
                    <a:pt x="1363132" y="368972"/>
                  </a:cubicBezTo>
                  <a:close/>
                </a:path>
              </a:pathLst>
            </a:custGeom>
            <a:solidFill>
              <a:srgbClr val="582200"/>
            </a:solidFill>
            <a:ln w="3807"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A85DDFF-8B73-4D9B-8ED1-5F06E0223476}"/>
                </a:ext>
              </a:extLst>
            </p:cNvPr>
            <p:cNvSpPr/>
            <p:nvPr/>
          </p:nvSpPr>
          <p:spPr>
            <a:xfrm>
              <a:off x="10739486" y="1309014"/>
              <a:ext cx="96279" cy="129136"/>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190EB0-FF04-483A-A1D4-30740682D32E}"/>
                </a:ext>
              </a:extLst>
            </p:cNvPr>
            <p:cNvSpPr/>
            <p:nvPr/>
          </p:nvSpPr>
          <p:spPr>
            <a:xfrm>
              <a:off x="11140648" y="1307486"/>
              <a:ext cx="96279" cy="129136"/>
            </a:xfrm>
            <a:custGeom>
              <a:avLst/>
              <a:gdLst>
                <a:gd name="connsiteX0" fmla="*/ 96279 w 96279"/>
                <a:gd name="connsiteY0" fmla="*/ 64568 h 129136"/>
                <a:gd name="connsiteX1" fmla="*/ 48139 w 96279"/>
                <a:gd name="connsiteY1" fmla="*/ 129136 h 129136"/>
                <a:gd name="connsiteX2" fmla="*/ 0 w 96279"/>
                <a:gd name="connsiteY2" fmla="*/ 64568 h 129136"/>
                <a:gd name="connsiteX3" fmla="*/ 48139 w 96279"/>
                <a:gd name="connsiteY3" fmla="*/ 0 h 129136"/>
                <a:gd name="connsiteX4" fmla="*/ 96279 w 96279"/>
                <a:gd name="connsiteY4" fmla="*/ 64568 h 129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279" h="129136">
                  <a:moveTo>
                    <a:pt x="96279" y="64568"/>
                  </a:moveTo>
                  <a:cubicBezTo>
                    <a:pt x="96279" y="100228"/>
                    <a:pt x="74726" y="129136"/>
                    <a:pt x="48139" y="129136"/>
                  </a:cubicBezTo>
                  <a:cubicBezTo>
                    <a:pt x="21553" y="129136"/>
                    <a:pt x="0" y="100228"/>
                    <a:pt x="0" y="64568"/>
                  </a:cubicBezTo>
                  <a:cubicBezTo>
                    <a:pt x="0" y="28908"/>
                    <a:pt x="21553" y="0"/>
                    <a:pt x="48139" y="0"/>
                  </a:cubicBezTo>
                  <a:cubicBezTo>
                    <a:pt x="74726" y="0"/>
                    <a:pt x="96279" y="28908"/>
                    <a:pt x="96279" y="64568"/>
                  </a:cubicBezTo>
                  <a:close/>
                </a:path>
              </a:pathLst>
            </a:custGeom>
            <a:solidFill>
              <a:srgbClr val="2D2E2C"/>
            </a:solidFill>
            <a:ln w="380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D415CB2-E351-4AD7-8E10-F23D051BA7E2}"/>
                </a:ext>
              </a:extLst>
            </p:cNvPr>
            <p:cNvSpPr/>
            <p:nvPr/>
          </p:nvSpPr>
          <p:spPr>
            <a:xfrm>
              <a:off x="10678156" y="1223613"/>
              <a:ext cx="204252" cy="51082"/>
            </a:xfrm>
            <a:custGeom>
              <a:avLst/>
              <a:gdLst>
                <a:gd name="connsiteX0" fmla="*/ 142708 w 204252"/>
                <a:gd name="connsiteY0" fmla="*/ 584 h 51082"/>
                <a:gd name="connsiteX1" fmla="*/ 176711 w 204252"/>
                <a:gd name="connsiteY1" fmla="*/ 966 h 51082"/>
                <a:gd name="connsiteX2" fmla="*/ 204220 w 204252"/>
                <a:gd name="connsiteY2" fmla="*/ 29238 h 51082"/>
                <a:gd name="connsiteX3" fmla="*/ 172126 w 204252"/>
                <a:gd name="connsiteY3" fmla="*/ 50634 h 51082"/>
                <a:gd name="connsiteX4" fmla="*/ 21977 w 204252"/>
                <a:gd name="connsiteY4" fmla="*/ 45667 h 51082"/>
                <a:gd name="connsiteX5" fmla="*/ 200 w 204252"/>
                <a:gd name="connsiteY5" fmla="*/ 40700 h 51082"/>
                <a:gd name="connsiteX6" fmla="*/ 18539 w 204252"/>
                <a:gd name="connsiteY6" fmla="*/ 24654 h 51082"/>
                <a:gd name="connsiteX7" fmla="*/ 142708 w 204252"/>
                <a:gd name="connsiteY7" fmla="*/ 584 h 5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252" h="51082">
                  <a:moveTo>
                    <a:pt x="142708" y="584"/>
                  </a:moveTo>
                  <a:cubicBezTo>
                    <a:pt x="151113" y="584"/>
                    <a:pt x="164103" y="-180"/>
                    <a:pt x="176711" y="966"/>
                  </a:cubicBezTo>
                  <a:cubicBezTo>
                    <a:pt x="192376" y="2112"/>
                    <a:pt x="204984" y="15866"/>
                    <a:pt x="204220" y="29238"/>
                  </a:cubicBezTo>
                  <a:cubicBezTo>
                    <a:pt x="203073" y="43757"/>
                    <a:pt x="190083" y="53308"/>
                    <a:pt x="172126" y="50634"/>
                  </a:cubicBezTo>
                  <a:cubicBezTo>
                    <a:pt x="122077" y="43757"/>
                    <a:pt x="72409" y="39554"/>
                    <a:pt x="21977" y="45667"/>
                  </a:cubicBezTo>
                  <a:cubicBezTo>
                    <a:pt x="14336" y="46431"/>
                    <a:pt x="2110" y="50252"/>
                    <a:pt x="200" y="40700"/>
                  </a:cubicBezTo>
                  <a:cubicBezTo>
                    <a:pt x="-1711" y="31531"/>
                    <a:pt x="10515" y="27710"/>
                    <a:pt x="18539" y="24654"/>
                  </a:cubicBezTo>
                  <a:cubicBezTo>
                    <a:pt x="57127" y="9371"/>
                    <a:pt x="96097" y="-2855"/>
                    <a:pt x="142708" y="584"/>
                  </a:cubicBezTo>
                  <a:close/>
                </a:path>
              </a:pathLst>
            </a:custGeom>
            <a:solidFill>
              <a:srgbClr val="552003"/>
            </a:solidFill>
            <a:ln w="380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D942791-C75E-4BBF-9464-E60469484765}"/>
                </a:ext>
              </a:extLst>
            </p:cNvPr>
            <p:cNvSpPr/>
            <p:nvPr/>
          </p:nvSpPr>
          <p:spPr>
            <a:xfrm>
              <a:off x="11093532" y="1223857"/>
              <a:ext cx="204972" cy="49976"/>
            </a:xfrm>
            <a:custGeom>
              <a:avLst/>
              <a:gdLst>
                <a:gd name="connsiteX0" fmla="*/ 66983 w 204972"/>
                <a:gd name="connsiteY0" fmla="*/ 340 h 49976"/>
                <a:gd name="connsiteX1" fmla="*/ 191534 w 204972"/>
                <a:gd name="connsiteY1" fmla="*/ 27466 h 49976"/>
                <a:gd name="connsiteX2" fmla="*/ 204524 w 204972"/>
                <a:gd name="connsiteY2" fmla="*/ 40838 h 49976"/>
                <a:gd name="connsiteX3" fmla="*/ 187332 w 204972"/>
                <a:gd name="connsiteY3" fmla="*/ 45423 h 49976"/>
                <a:gd name="connsiteX4" fmla="*/ 31833 w 204972"/>
                <a:gd name="connsiteY4" fmla="*/ 49625 h 49976"/>
                <a:gd name="connsiteX5" fmla="*/ 122 w 204972"/>
                <a:gd name="connsiteY5" fmla="*/ 29376 h 49976"/>
                <a:gd name="connsiteX6" fmla="*/ 26867 w 204972"/>
                <a:gd name="connsiteY6" fmla="*/ 340 h 49976"/>
                <a:gd name="connsiteX7" fmla="*/ 66983 w 204972"/>
                <a:gd name="connsiteY7" fmla="*/ 340 h 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972" h="49976">
                  <a:moveTo>
                    <a:pt x="66983" y="340"/>
                  </a:moveTo>
                  <a:cubicBezTo>
                    <a:pt x="110920" y="-1189"/>
                    <a:pt x="152564" y="7981"/>
                    <a:pt x="191534" y="27466"/>
                  </a:cubicBezTo>
                  <a:cubicBezTo>
                    <a:pt x="197265" y="30140"/>
                    <a:pt x="207199" y="32051"/>
                    <a:pt x="204524" y="40838"/>
                  </a:cubicBezTo>
                  <a:cubicBezTo>
                    <a:pt x="202232" y="47333"/>
                    <a:pt x="193445" y="46187"/>
                    <a:pt x="187332" y="45423"/>
                  </a:cubicBezTo>
                  <a:cubicBezTo>
                    <a:pt x="135372" y="38928"/>
                    <a:pt x="83411" y="43130"/>
                    <a:pt x="31833" y="49625"/>
                  </a:cubicBezTo>
                  <a:cubicBezTo>
                    <a:pt x="14641" y="51918"/>
                    <a:pt x="1651" y="42748"/>
                    <a:pt x="122" y="29376"/>
                  </a:cubicBezTo>
                  <a:cubicBezTo>
                    <a:pt x="-1406" y="16386"/>
                    <a:pt x="11584" y="1486"/>
                    <a:pt x="26867" y="340"/>
                  </a:cubicBezTo>
                  <a:cubicBezTo>
                    <a:pt x="40239" y="-425"/>
                    <a:pt x="53611" y="340"/>
                    <a:pt x="66983" y="340"/>
                  </a:cubicBezTo>
                  <a:close/>
                </a:path>
              </a:pathLst>
            </a:custGeom>
            <a:solidFill>
              <a:srgbClr val="562103"/>
            </a:solidFill>
            <a:ln w="380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44FF0F3-17F5-4455-AFA0-BB2991F963AC}"/>
                </a:ext>
              </a:extLst>
            </p:cNvPr>
            <p:cNvSpPr/>
            <p:nvPr/>
          </p:nvSpPr>
          <p:spPr>
            <a:xfrm>
              <a:off x="10779602" y="1313217"/>
              <a:ext cx="43554" cy="58837"/>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E0B2444-CDFA-4D64-A222-550AA9BF8AC4}"/>
                </a:ext>
              </a:extLst>
            </p:cNvPr>
            <p:cNvSpPr/>
            <p:nvPr/>
          </p:nvSpPr>
          <p:spPr>
            <a:xfrm>
              <a:off x="11182675" y="1311688"/>
              <a:ext cx="43554" cy="58837"/>
            </a:xfrm>
            <a:custGeom>
              <a:avLst/>
              <a:gdLst>
                <a:gd name="connsiteX0" fmla="*/ 43555 w 43554"/>
                <a:gd name="connsiteY0" fmla="*/ 29419 h 58837"/>
                <a:gd name="connsiteX1" fmla="*/ 21777 w 43554"/>
                <a:gd name="connsiteY1" fmla="*/ 58837 h 58837"/>
                <a:gd name="connsiteX2" fmla="*/ 0 w 43554"/>
                <a:gd name="connsiteY2" fmla="*/ 29419 h 58837"/>
                <a:gd name="connsiteX3" fmla="*/ 21777 w 43554"/>
                <a:gd name="connsiteY3" fmla="*/ 0 h 58837"/>
                <a:gd name="connsiteX4" fmla="*/ 43555 w 43554"/>
                <a:gd name="connsiteY4" fmla="*/ 29419 h 58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54" h="58837">
                  <a:moveTo>
                    <a:pt x="43555" y="29419"/>
                  </a:moveTo>
                  <a:cubicBezTo>
                    <a:pt x="43555" y="45666"/>
                    <a:pt x="33805" y="58837"/>
                    <a:pt x="21777" y="58837"/>
                  </a:cubicBezTo>
                  <a:cubicBezTo>
                    <a:pt x="9750" y="58837"/>
                    <a:pt x="0" y="45666"/>
                    <a:pt x="0" y="29419"/>
                  </a:cubicBezTo>
                  <a:cubicBezTo>
                    <a:pt x="0" y="13171"/>
                    <a:pt x="9750" y="0"/>
                    <a:pt x="21777" y="0"/>
                  </a:cubicBezTo>
                  <a:cubicBezTo>
                    <a:pt x="33805" y="0"/>
                    <a:pt x="43555" y="13171"/>
                    <a:pt x="43555" y="29419"/>
                  </a:cubicBezTo>
                  <a:close/>
                </a:path>
              </a:pathLst>
            </a:custGeom>
            <a:solidFill>
              <a:srgbClr val="FFFFFF"/>
            </a:solidFill>
            <a:ln w="380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944A089-CF9A-4A89-8900-88A16F036872}"/>
                </a:ext>
              </a:extLst>
            </p:cNvPr>
            <p:cNvSpPr/>
            <p:nvPr/>
          </p:nvSpPr>
          <p:spPr>
            <a:xfrm>
              <a:off x="10912941" y="1480559"/>
              <a:ext cx="55016" cy="113813"/>
            </a:xfrm>
            <a:custGeom>
              <a:avLst/>
              <a:gdLst>
                <a:gd name="connsiteX0" fmla="*/ 16046 w 55016"/>
                <a:gd name="connsiteY0" fmla="*/ 76794 h 113813"/>
                <a:gd name="connsiteX1" fmla="*/ 55017 w 55016"/>
                <a:gd name="connsiteY1" fmla="*/ 111943 h 113813"/>
                <a:gd name="connsiteX2" fmla="*/ 0 w 55016"/>
                <a:gd name="connsiteY2" fmla="*/ 109651 h 113813"/>
                <a:gd name="connsiteX3" fmla="*/ 4203 w 55016"/>
                <a:gd name="connsiteY3" fmla="*/ 19485 h 113813"/>
                <a:gd name="connsiteX4" fmla="*/ 24070 w 55016"/>
                <a:gd name="connsiteY4" fmla="*/ 0 h 113813"/>
                <a:gd name="connsiteX5" fmla="*/ 20631 w 55016"/>
                <a:gd name="connsiteY5" fmla="*/ 42409 h 113813"/>
                <a:gd name="connsiteX6" fmla="*/ 16046 w 55016"/>
                <a:gd name="connsiteY6" fmla="*/ 76794 h 11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16" h="113813">
                  <a:moveTo>
                    <a:pt x="16046" y="76794"/>
                  </a:moveTo>
                  <a:cubicBezTo>
                    <a:pt x="16429" y="105448"/>
                    <a:pt x="40880" y="105066"/>
                    <a:pt x="55017" y="111943"/>
                  </a:cubicBezTo>
                  <a:cubicBezTo>
                    <a:pt x="39352" y="116146"/>
                    <a:pt x="15664" y="112326"/>
                    <a:pt x="0" y="109651"/>
                  </a:cubicBezTo>
                  <a:cubicBezTo>
                    <a:pt x="382" y="103920"/>
                    <a:pt x="3439" y="44701"/>
                    <a:pt x="4203" y="19485"/>
                  </a:cubicBezTo>
                  <a:cubicBezTo>
                    <a:pt x="4585" y="16046"/>
                    <a:pt x="15282" y="6113"/>
                    <a:pt x="24070" y="0"/>
                  </a:cubicBezTo>
                  <a:cubicBezTo>
                    <a:pt x="29036" y="13754"/>
                    <a:pt x="24070" y="25980"/>
                    <a:pt x="20631" y="42409"/>
                  </a:cubicBezTo>
                  <a:cubicBezTo>
                    <a:pt x="19485" y="50432"/>
                    <a:pt x="16811" y="72973"/>
                    <a:pt x="16046" y="76794"/>
                  </a:cubicBezTo>
                  <a:close/>
                </a:path>
              </a:pathLst>
            </a:custGeom>
            <a:solidFill>
              <a:srgbClr val="DD8D55"/>
            </a:solidFill>
            <a:ln w="3807"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143610C-F381-4D99-9885-CCA4498A9425}"/>
                </a:ext>
              </a:extLst>
            </p:cNvPr>
            <p:cNvSpPr/>
            <p:nvPr/>
          </p:nvSpPr>
          <p:spPr>
            <a:xfrm>
              <a:off x="10515097" y="1277876"/>
              <a:ext cx="948225" cy="238504"/>
            </a:xfrm>
            <a:custGeom>
              <a:avLst/>
              <a:gdLst>
                <a:gd name="connsiteX0" fmla="*/ 925850 w 948224"/>
                <a:gd name="connsiteY0" fmla="*/ 1337 h 238504"/>
                <a:gd name="connsiteX1" fmla="*/ 584288 w 948224"/>
                <a:gd name="connsiteY1" fmla="*/ 1337 h 238504"/>
                <a:gd name="connsiteX2" fmla="*/ 538823 w 948224"/>
                <a:gd name="connsiteY2" fmla="*/ 23115 h 238504"/>
                <a:gd name="connsiteX3" fmla="*/ 480750 w 948224"/>
                <a:gd name="connsiteY3" fmla="*/ 48713 h 238504"/>
                <a:gd name="connsiteX4" fmla="*/ 438724 w 948224"/>
                <a:gd name="connsiteY4" fmla="*/ 48331 h 238504"/>
                <a:gd name="connsiteX5" fmla="*/ 422677 w 948224"/>
                <a:gd name="connsiteY5" fmla="*/ 38779 h 238504"/>
                <a:gd name="connsiteX6" fmla="*/ 358109 w 948224"/>
                <a:gd name="connsiteY6" fmla="*/ 955 h 238504"/>
                <a:gd name="connsiteX7" fmla="*/ 98690 w 948224"/>
                <a:gd name="connsiteY7" fmla="*/ 573 h 238504"/>
                <a:gd name="connsiteX8" fmla="*/ 7378 w 948224"/>
                <a:gd name="connsiteY8" fmla="*/ 4012 h 238504"/>
                <a:gd name="connsiteX9" fmla="*/ 501 w 948224"/>
                <a:gd name="connsiteY9" fmla="*/ 34958 h 238504"/>
                <a:gd name="connsiteX10" fmla="*/ 7378 w 948224"/>
                <a:gd name="connsiteY10" fmla="*/ 44128 h 238504"/>
                <a:gd name="connsiteX11" fmla="*/ 23425 w 948224"/>
                <a:gd name="connsiteY11" fmla="*/ 78895 h 238504"/>
                <a:gd name="connsiteX12" fmla="*/ 23043 w 948224"/>
                <a:gd name="connsiteY12" fmla="*/ 147666 h 238504"/>
                <a:gd name="connsiteX13" fmla="*/ 29920 w 948224"/>
                <a:gd name="connsiteY13" fmla="*/ 178995 h 238504"/>
                <a:gd name="connsiteX14" fmla="*/ 70036 w 948224"/>
                <a:gd name="connsiteY14" fmla="*/ 225606 h 238504"/>
                <a:gd name="connsiteX15" fmla="*/ 107478 w 948224"/>
                <a:gd name="connsiteY15" fmla="*/ 236686 h 238504"/>
                <a:gd name="connsiteX16" fmla="*/ 363076 w 948224"/>
                <a:gd name="connsiteY16" fmla="*/ 236686 h 238504"/>
                <a:gd name="connsiteX17" fmla="*/ 432229 w 948224"/>
                <a:gd name="connsiteY17" fmla="*/ 172882 h 238504"/>
                <a:gd name="connsiteX18" fmla="*/ 435285 w 948224"/>
                <a:gd name="connsiteY18" fmla="*/ 112134 h 238504"/>
                <a:gd name="connsiteX19" fmla="*/ 459737 w 948224"/>
                <a:gd name="connsiteY19" fmla="*/ 88447 h 238504"/>
                <a:gd name="connsiteX20" fmla="*/ 494122 w 948224"/>
                <a:gd name="connsiteY20" fmla="*/ 88447 h 238504"/>
                <a:gd name="connsiteX21" fmla="*/ 515135 w 948224"/>
                <a:gd name="connsiteY21" fmla="*/ 109460 h 238504"/>
                <a:gd name="connsiteX22" fmla="*/ 515518 w 948224"/>
                <a:gd name="connsiteY22" fmla="*/ 172500 h 238504"/>
                <a:gd name="connsiteX23" fmla="*/ 580086 w 948224"/>
                <a:gd name="connsiteY23" fmla="*/ 237068 h 238504"/>
                <a:gd name="connsiteX24" fmla="*/ 858225 w 948224"/>
                <a:gd name="connsiteY24" fmla="*/ 230955 h 238504"/>
                <a:gd name="connsiteX25" fmla="*/ 891464 w 948224"/>
                <a:gd name="connsiteY25" fmla="*/ 219875 h 238504"/>
                <a:gd name="connsiteX26" fmla="*/ 918208 w 948224"/>
                <a:gd name="connsiteY26" fmla="*/ 172882 h 238504"/>
                <a:gd name="connsiteX27" fmla="*/ 917826 w 948224"/>
                <a:gd name="connsiteY27" fmla="*/ 62467 h 238504"/>
                <a:gd name="connsiteX28" fmla="*/ 928142 w 948224"/>
                <a:gd name="connsiteY28" fmla="*/ 45656 h 238504"/>
                <a:gd name="connsiteX29" fmla="*/ 948009 w 948224"/>
                <a:gd name="connsiteY29" fmla="*/ 20440 h 238504"/>
                <a:gd name="connsiteX30" fmla="*/ 925850 w 948224"/>
                <a:gd name="connsiteY30" fmla="*/ 1337 h 238504"/>
                <a:gd name="connsiteX31" fmla="*/ 398225 w 948224"/>
                <a:gd name="connsiteY31" fmla="*/ 163331 h 238504"/>
                <a:gd name="connsiteX32" fmla="*/ 361930 w 948224"/>
                <a:gd name="connsiteY32" fmla="*/ 200772 h 238504"/>
                <a:gd name="connsiteX33" fmla="*/ 92960 w 948224"/>
                <a:gd name="connsiteY33" fmla="*/ 200008 h 238504"/>
                <a:gd name="connsiteX34" fmla="*/ 58574 w 948224"/>
                <a:gd name="connsiteY34" fmla="*/ 165623 h 238504"/>
                <a:gd name="connsiteX35" fmla="*/ 58574 w 948224"/>
                <a:gd name="connsiteY35" fmla="*/ 66287 h 238504"/>
                <a:gd name="connsiteX36" fmla="*/ 94488 w 948224"/>
                <a:gd name="connsiteY36" fmla="*/ 31520 h 238504"/>
                <a:gd name="connsiteX37" fmla="*/ 226298 w 948224"/>
                <a:gd name="connsiteY37" fmla="*/ 31520 h 238504"/>
                <a:gd name="connsiteX38" fmla="*/ 361930 w 948224"/>
                <a:gd name="connsiteY38" fmla="*/ 31138 h 238504"/>
                <a:gd name="connsiteX39" fmla="*/ 398225 w 948224"/>
                <a:gd name="connsiteY39" fmla="*/ 68198 h 238504"/>
                <a:gd name="connsiteX40" fmla="*/ 398225 w 948224"/>
                <a:gd name="connsiteY40" fmla="*/ 163331 h 238504"/>
                <a:gd name="connsiteX41" fmla="*/ 891464 w 948224"/>
                <a:gd name="connsiteY41" fmla="*/ 167151 h 238504"/>
                <a:gd name="connsiteX42" fmla="*/ 858989 w 948224"/>
                <a:gd name="connsiteY42" fmla="*/ 199626 h 238504"/>
                <a:gd name="connsiteX43" fmla="*/ 585816 w 948224"/>
                <a:gd name="connsiteY43" fmla="*/ 199626 h 238504"/>
                <a:gd name="connsiteX44" fmla="*/ 552959 w 948224"/>
                <a:gd name="connsiteY44" fmla="*/ 166387 h 238504"/>
                <a:gd name="connsiteX45" fmla="*/ 552959 w 948224"/>
                <a:gd name="connsiteY45" fmla="*/ 65141 h 238504"/>
                <a:gd name="connsiteX46" fmla="*/ 586199 w 948224"/>
                <a:gd name="connsiteY46" fmla="*/ 30374 h 238504"/>
                <a:gd name="connsiteX47" fmla="*/ 614853 w 948224"/>
                <a:gd name="connsiteY47" fmla="*/ 30374 h 238504"/>
                <a:gd name="connsiteX48" fmla="*/ 862810 w 948224"/>
                <a:gd name="connsiteY48" fmla="*/ 31138 h 238504"/>
                <a:gd name="connsiteX49" fmla="*/ 891464 w 948224"/>
                <a:gd name="connsiteY49" fmla="*/ 63613 h 238504"/>
                <a:gd name="connsiteX50" fmla="*/ 891464 w 948224"/>
                <a:gd name="connsiteY50" fmla="*/ 167151 h 23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48224" h="238504">
                  <a:moveTo>
                    <a:pt x="925850" y="1337"/>
                  </a:moveTo>
                  <a:cubicBezTo>
                    <a:pt x="811996" y="1337"/>
                    <a:pt x="698142" y="1719"/>
                    <a:pt x="584288" y="1337"/>
                  </a:cubicBezTo>
                  <a:cubicBezTo>
                    <a:pt x="565185" y="1337"/>
                    <a:pt x="546082" y="7450"/>
                    <a:pt x="538823" y="23115"/>
                  </a:cubicBezTo>
                  <a:cubicBezTo>
                    <a:pt x="525833" y="50623"/>
                    <a:pt x="504438" y="50241"/>
                    <a:pt x="480750" y="48713"/>
                  </a:cubicBezTo>
                  <a:cubicBezTo>
                    <a:pt x="466614" y="47949"/>
                    <a:pt x="452860" y="48331"/>
                    <a:pt x="438724" y="48331"/>
                  </a:cubicBezTo>
                  <a:cubicBezTo>
                    <a:pt x="431082" y="48331"/>
                    <a:pt x="426880" y="46038"/>
                    <a:pt x="422677" y="38779"/>
                  </a:cubicBezTo>
                  <a:cubicBezTo>
                    <a:pt x="408923" y="13563"/>
                    <a:pt x="388292" y="573"/>
                    <a:pt x="358109" y="955"/>
                  </a:cubicBezTo>
                  <a:cubicBezTo>
                    <a:pt x="271764" y="1719"/>
                    <a:pt x="185036" y="-191"/>
                    <a:pt x="98690" y="573"/>
                  </a:cubicBezTo>
                  <a:cubicBezTo>
                    <a:pt x="68508" y="955"/>
                    <a:pt x="37561" y="-2483"/>
                    <a:pt x="7378" y="4012"/>
                  </a:cubicBezTo>
                  <a:cubicBezTo>
                    <a:pt x="2412" y="13945"/>
                    <a:pt x="-1409" y="23879"/>
                    <a:pt x="501" y="34958"/>
                  </a:cubicBezTo>
                  <a:cubicBezTo>
                    <a:pt x="2794" y="38015"/>
                    <a:pt x="3940" y="42600"/>
                    <a:pt x="7378" y="44128"/>
                  </a:cubicBezTo>
                  <a:cubicBezTo>
                    <a:pt x="23807" y="50623"/>
                    <a:pt x="23807" y="64377"/>
                    <a:pt x="23425" y="78895"/>
                  </a:cubicBezTo>
                  <a:cubicBezTo>
                    <a:pt x="23043" y="101819"/>
                    <a:pt x="23425" y="124742"/>
                    <a:pt x="23043" y="147666"/>
                  </a:cubicBezTo>
                  <a:cubicBezTo>
                    <a:pt x="23043" y="158746"/>
                    <a:pt x="24189" y="169061"/>
                    <a:pt x="29920" y="178995"/>
                  </a:cubicBezTo>
                  <a:cubicBezTo>
                    <a:pt x="38325" y="198862"/>
                    <a:pt x="52461" y="213762"/>
                    <a:pt x="70036" y="225606"/>
                  </a:cubicBezTo>
                  <a:cubicBezTo>
                    <a:pt x="80734" y="235540"/>
                    <a:pt x="94870" y="236686"/>
                    <a:pt x="107478" y="236686"/>
                  </a:cubicBezTo>
                  <a:cubicBezTo>
                    <a:pt x="192677" y="237832"/>
                    <a:pt x="277876" y="238214"/>
                    <a:pt x="363076" y="236686"/>
                  </a:cubicBezTo>
                  <a:cubicBezTo>
                    <a:pt x="401282" y="235922"/>
                    <a:pt x="425351" y="210706"/>
                    <a:pt x="432229" y="172882"/>
                  </a:cubicBezTo>
                  <a:cubicBezTo>
                    <a:pt x="436049" y="152633"/>
                    <a:pt x="434903" y="132384"/>
                    <a:pt x="435285" y="112134"/>
                  </a:cubicBezTo>
                  <a:cubicBezTo>
                    <a:pt x="435667" y="90357"/>
                    <a:pt x="437577" y="88829"/>
                    <a:pt x="459737" y="88447"/>
                  </a:cubicBezTo>
                  <a:cubicBezTo>
                    <a:pt x="471199" y="88447"/>
                    <a:pt x="482660" y="88829"/>
                    <a:pt x="494122" y="88447"/>
                  </a:cubicBezTo>
                  <a:cubicBezTo>
                    <a:pt x="508640" y="88065"/>
                    <a:pt x="514753" y="95324"/>
                    <a:pt x="515135" y="109460"/>
                  </a:cubicBezTo>
                  <a:cubicBezTo>
                    <a:pt x="515518" y="130473"/>
                    <a:pt x="514753" y="151487"/>
                    <a:pt x="515518" y="172500"/>
                  </a:cubicBezTo>
                  <a:cubicBezTo>
                    <a:pt x="516664" y="208031"/>
                    <a:pt x="544554" y="237832"/>
                    <a:pt x="580086" y="237068"/>
                  </a:cubicBezTo>
                  <a:cubicBezTo>
                    <a:pt x="672926" y="235540"/>
                    <a:pt x="765767" y="244327"/>
                    <a:pt x="858225" y="230955"/>
                  </a:cubicBezTo>
                  <a:cubicBezTo>
                    <a:pt x="869305" y="227134"/>
                    <a:pt x="880384" y="223696"/>
                    <a:pt x="891464" y="219875"/>
                  </a:cubicBezTo>
                  <a:cubicBezTo>
                    <a:pt x="907893" y="208414"/>
                    <a:pt x="917062" y="193513"/>
                    <a:pt x="918208" y="172882"/>
                  </a:cubicBezTo>
                  <a:cubicBezTo>
                    <a:pt x="920119" y="136204"/>
                    <a:pt x="920501" y="99144"/>
                    <a:pt x="917826" y="62467"/>
                  </a:cubicBezTo>
                  <a:cubicBezTo>
                    <a:pt x="917444" y="54826"/>
                    <a:pt x="913624" y="44892"/>
                    <a:pt x="928142" y="45656"/>
                  </a:cubicBezTo>
                  <a:cubicBezTo>
                    <a:pt x="946099" y="46420"/>
                    <a:pt x="948009" y="34576"/>
                    <a:pt x="948009" y="20440"/>
                  </a:cubicBezTo>
                  <a:cubicBezTo>
                    <a:pt x="949919" y="1719"/>
                    <a:pt x="938839" y="1337"/>
                    <a:pt x="925850" y="1337"/>
                  </a:cubicBezTo>
                  <a:close/>
                  <a:moveTo>
                    <a:pt x="398225" y="163331"/>
                  </a:moveTo>
                  <a:cubicBezTo>
                    <a:pt x="397843" y="187400"/>
                    <a:pt x="385999" y="200390"/>
                    <a:pt x="361930" y="200772"/>
                  </a:cubicBezTo>
                  <a:cubicBezTo>
                    <a:pt x="272146" y="201154"/>
                    <a:pt x="182744" y="200772"/>
                    <a:pt x="92960" y="200008"/>
                  </a:cubicBezTo>
                  <a:cubicBezTo>
                    <a:pt x="70800" y="200008"/>
                    <a:pt x="58956" y="187400"/>
                    <a:pt x="58574" y="165623"/>
                  </a:cubicBezTo>
                  <a:cubicBezTo>
                    <a:pt x="58192" y="132384"/>
                    <a:pt x="58192" y="99527"/>
                    <a:pt x="58574" y="66287"/>
                  </a:cubicBezTo>
                  <a:cubicBezTo>
                    <a:pt x="58956" y="42982"/>
                    <a:pt x="70800" y="31520"/>
                    <a:pt x="94488" y="31520"/>
                  </a:cubicBezTo>
                  <a:cubicBezTo>
                    <a:pt x="138425" y="31138"/>
                    <a:pt x="182362" y="31520"/>
                    <a:pt x="226298" y="31520"/>
                  </a:cubicBezTo>
                  <a:cubicBezTo>
                    <a:pt x="230119" y="31520"/>
                    <a:pt x="343591" y="30756"/>
                    <a:pt x="361930" y="31138"/>
                  </a:cubicBezTo>
                  <a:cubicBezTo>
                    <a:pt x="385999" y="31902"/>
                    <a:pt x="398225" y="44510"/>
                    <a:pt x="398225" y="68198"/>
                  </a:cubicBezTo>
                  <a:cubicBezTo>
                    <a:pt x="398607" y="99909"/>
                    <a:pt x="398607" y="131620"/>
                    <a:pt x="398225" y="163331"/>
                  </a:cubicBezTo>
                  <a:close/>
                  <a:moveTo>
                    <a:pt x="891464" y="167151"/>
                  </a:moveTo>
                  <a:cubicBezTo>
                    <a:pt x="891082" y="186636"/>
                    <a:pt x="878092" y="199626"/>
                    <a:pt x="858989" y="199626"/>
                  </a:cubicBezTo>
                  <a:cubicBezTo>
                    <a:pt x="768059" y="200008"/>
                    <a:pt x="677129" y="200390"/>
                    <a:pt x="585816" y="199626"/>
                  </a:cubicBezTo>
                  <a:cubicBezTo>
                    <a:pt x="563275" y="199626"/>
                    <a:pt x="553341" y="188546"/>
                    <a:pt x="552959" y="166387"/>
                  </a:cubicBezTo>
                  <a:cubicBezTo>
                    <a:pt x="552577" y="132766"/>
                    <a:pt x="552577" y="98762"/>
                    <a:pt x="552959" y="65141"/>
                  </a:cubicBezTo>
                  <a:cubicBezTo>
                    <a:pt x="553341" y="41453"/>
                    <a:pt x="562893" y="31520"/>
                    <a:pt x="586199" y="30374"/>
                  </a:cubicBezTo>
                  <a:cubicBezTo>
                    <a:pt x="595750" y="29992"/>
                    <a:pt x="605302" y="30374"/>
                    <a:pt x="614853" y="30374"/>
                  </a:cubicBezTo>
                  <a:cubicBezTo>
                    <a:pt x="619438" y="30374"/>
                    <a:pt x="811614" y="29992"/>
                    <a:pt x="862810" y="31138"/>
                  </a:cubicBezTo>
                  <a:cubicBezTo>
                    <a:pt x="879238" y="31520"/>
                    <a:pt x="891082" y="46038"/>
                    <a:pt x="891464" y="63613"/>
                  </a:cubicBezTo>
                  <a:cubicBezTo>
                    <a:pt x="892228" y="98380"/>
                    <a:pt x="892228" y="132766"/>
                    <a:pt x="891464" y="167151"/>
                  </a:cubicBezTo>
                  <a:close/>
                </a:path>
              </a:pathLst>
            </a:custGeom>
            <a:solidFill>
              <a:srgbClr val="2D2E2C"/>
            </a:solidFill>
            <a:ln w="3807"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122B160-179B-4FDF-ABA2-8264BF9899CC}"/>
                </a:ext>
              </a:extLst>
            </p:cNvPr>
            <p:cNvSpPr/>
            <p:nvPr/>
          </p:nvSpPr>
          <p:spPr>
            <a:xfrm>
              <a:off x="10454448" y="1253881"/>
              <a:ext cx="1079804" cy="695566"/>
            </a:xfrm>
            <a:custGeom>
              <a:avLst/>
              <a:gdLst>
                <a:gd name="connsiteX0" fmla="*/ 1049538 w 1079803"/>
                <a:gd name="connsiteY0" fmla="*/ 93721 h 695566"/>
                <a:gd name="connsiteX1" fmla="*/ 1056797 w 1079803"/>
                <a:gd name="connsiteY1" fmla="*/ 12342 h 695566"/>
                <a:gd name="connsiteX2" fmla="*/ 1073608 w 1079803"/>
                <a:gd name="connsiteY2" fmla="*/ 4701 h 695566"/>
                <a:gd name="connsiteX3" fmla="*/ 1079721 w 1079803"/>
                <a:gd name="connsiteY3" fmla="*/ 23804 h 695566"/>
                <a:gd name="connsiteX4" fmla="*/ 1014388 w 1079803"/>
                <a:gd name="connsiteY4" fmla="*/ 224385 h 695566"/>
                <a:gd name="connsiteX5" fmla="*/ 975036 w 1079803"/>
                <a:gd name="connsiteY5" fmla="*/ 282459 h 695566"/>
                <a:gd name="connsiteX6" fmla="*/ 965103 w 1079803"/>
                <a:gd name="connsiteY6" fmla="*/ 306528 h 695566"/>
                <a:gd name="connsiteX7" fmla="*/ 948674 w 1079803"/>
                <a:gd name="connsiteY7" fmla="*/ 461644 h 695566"/>
                <a:gd name="connsiteX8" fmla="*/ 1036166 w 1079803"/>
                <a:gd name="connsiteY8" fmla="*/ 256478 h 695566"/>
                <a:gd name="connsiteX9" fmla="*/ 1050302 w 1079803"/>
                <a:gd name="connsiteY9" fmla="*/ 248073 h 695566"/>
                <a:gd name="connsiteX10" fmla="*/ 1055269 w 1079803"/>
                <a:gd name="connsiteY10" fmla="*/ 267558 h 695566"/>
                <a:gd name="connsiteX11" fmla="*/ 978093 w 1079803"/>
                <a:gd name="connsiteY11" fmla="*/ 460880 h 695566"/>
                <a:gd name="connsiteX12" fmla="*/ 877229 w 1079803"/>
                <a:gd name="connsiteY12" fmla="*/ 568239 h 695566"/>
                <a:gd name="connsiteX13" fmla="*/ 647993 w 1079803"/>
                <a:gd name="connsiteY13" fmla="*/ 678654 h 695566"/>
                <a:gd name="connsiteX14" fmla="*/ 420286 w 1079803"/>
                <a:gd name="connsiteY14" fmla="*/ 683239 h 695566"/>
                <a:gd name="connsiteX15" fmla="*/ 121515 w 1079803"/>
                <a:gd name="connsiteY15" fmla="*/ 481130 h 695566"/>
                <a:gd name="connsiteX16" fmla="*/ 13392 w 1079803"/>
                <a:gd name="connsiteY16" fmla="*/ 243871 h 695566"/>
                <a:gd name="connsiteX17" fmla="*/ 24854 w 1079803"/>
                <a:gd name="connsiteY17" fmla="*/ 238904 h 695566"/>
                <a:gd name="connsiteX18" fmla="*/ 47396 w 1079803"/>
                <a:gd name="connsiteY18" fmla="*/ 273671 h 695566"/>
                <a:gd name="connsiteX19" fmla="*/ 129921 w 1079803"/>
                <a:gd name="connsiteY19" fmla="*/ 449801 h 695566"/>
                <a:gd name="connsiteX20" fmla="*/ 121515 w 1079803"/>
                <a:gd name="connsiteY20" fmla="*/ 313787 h 695566"/>
                <a:gd name="connsiteX21" fmla="*/ 106615 w 1079803"/>
                <a:gd name="connsiteY21" fmla="*/ 274435 h 695566"/>
                <a:gd name="connsiteX22" fmla="*/ 6897 w 1079803"/>
                <a:gd name="connsiteY22" fmla="*/ 70797 h 695566"/>
                <a:gd name="connsiteX23" fmla="*/ 402 w 1079803"/>
                <a:gd name="connsiteY23" fmla="*/ 29535 h 695566"/>
                <a:gd name="connsiteX24" fmla="*/ 14156 w 1079803"/>
                <a:gd name="connsiteY24" fmla="*/ 13106 h 695566"/>
                <a:gd name="connsiteX25" fmla="*/ 22944 w 1079803"/>
                <a:gd name="connsiteY25" fmla="*/ 28007 h 695566"/>
                <a:gd name="connsiteX26" fmla="*/ 120751 w 1079803"/>
                <a:gd name="connsiteY26" fmla="*/ 242342 h 695566"/>
                <a:gd name="connsiteX27" fmla="*/ 189140 w 1079803"/>
                <a:gd name="connsiteY27" fmla="*/ 277110 h 695566"/>
                <a:gd name="connsiteX28" fmla="*/ 409206 w 1079803"/>
                <a:gd name="connsiteY28" fmla="*/ 332126 h 695566"/>
                <a:gd name="connsiteX29" fmla="*/ 780186 w 1079803"/>
                <a:gd name="connsiteY29" fmla="*/ 303090 h 695566"/>
                <a:gd name="connsiteX30" fmla="*/ 917345 w 1079803"/>
                <a:gd name="connsiteY30" fmla="*/ 253804 h 695566"/>
                <a:gd name="connsiteX31" fmla="*/ 949056 w 1079803"/>
                <a:gd name="connsiteY31" fmla="*/ 246927 h 695566"/>
                <a:gd name="connsiteX32" fmla="*/ 958990 w 1079803"/>
                <a:gd name="connsiteY32" fmla="*/ 256478 h 695566"/>
                <a:gd name="connsiteX33" fmla="*/ 1049538 w 1079803"/>
                <a:gd name="connsiteY33" fmla="*/ 93721 h 695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79803" h="695566">
                  <a:moveTo>
                    <a:pt x="1049538" y="93721"/>
                  </a:moveTo>
                  <a:cubicBezTo>
                    <a:pt x="1052594" y="66595"/>
                    <a:pt x="1054505" y="39469"/>
                    <a:pt x="1056797" y="12342"/>
                  </a:cubicBezTo>
                  <a:cubicBezTo>
                    <a:pt x="1057943" y="-648"/>
                    <a:pt x="1063292" y="-3704"/>
                    <a:pt x="1073608" y="4701"/>
                  </a:cubicBezTo>
                  <a:cubicBezTo>
                    <a:pt x="1079339" y="10050"/>
                    <a:pt x="1080103" y="16927"/>
                    <a:pt x="1079721" y="23804"/>
                  </a:cubicBezTo>
                  <a:cubicBezTo>
                    <a:pt x="1077046" y="64302"/>
                    <a:pt x="1058707" y="164402"/>
                    <a:pt x="1014388" y="224385"/>
                  </a:cubicBezTo>
                  <a:cubicBezTo>
                    <a:pt x="998342" y="244253"/>
                    <a:pt x="992611" y="263356"/>
                    <a:pt x="975036" y="282459"/>
                  </a:cubicBezTo>
                  <a:cubicBezTo>
                    <a:pt x="968923" y="289336"/>
                    <a:pt x="965867" y="297359"/>
                    <a:pt x="965103" y="306528"/>
                  </a:cubicBezTo>
                  <a:cubicBezTo>
                    <a:pt x="961282" y="347027"/>
                    <a:pt x="951349" y="418090"/>
                    <a:pt x="948674" y="461644"/>
                  </a:cubicBezTo>
                  <a:cubicBezTo>
                    <a:pt x="979621" y="416943"/>
                    <a:pt x="1030817" y="265266"/>
                    <a:pt x="1036166" y="256478"/>
                  </a:cubicBezTo>
                  <a:cubicBezTo>
                    <a:pt x="1039222" y="250748"/>
                    <a:pt x="1042661" y="246163"/>
                    <a:pt x="1050302" y="248073"/>
                  </a:cubicBezTo>
                  <a:cubicBezTo>
                    <a:pt x="1060618" y="252276"/>
                    <a:pt x="1057943" y="260681"/>
                    <a:pt x="1055269" y="267558"/>
                  </a:cubicBezTo>
                  <a:cubicBezTo>
                    <a:pt x="1036166" y="321046"/>
                    <a:pt x="1007893" y="411977"/>
                    <a:pt x="978093" y="460880"/>
                  </a:cubicBezTo>
                  <a:cubicBezTo>
                    <a:pt x="958608" y="493737"/>
                    <a:pt x="903973" y="549900"/>
                    <a:pt x="877229" y="568239"/>
                  </a:cubicBezTo>
                  <a:cubicBezTo>
                    <a:pt x="803874" y="611794"/>
                    <a:pt x="730136" y="653438"/>
                    <a:pt x="647993" y="678654"/>
                  </a:cubicBezTo>
                  <a:cubicBezTo>
                    <a:pt x="581897" y="701960"/>
                    <a:pt x="489057" y="698904"/>
                    <a:pt x="420286" y="683239"/>
                  </a:cubicBezTo>
                  <a:cubicBezTo>
                    <a:pt x="331648" y="649236"/>
                    <a:pt x="179206" y="542259"/>
                    <a:pt x="121515" y="481130"/>
                  </a:cubicBezTo>
                  <a:cubicBezTo>
                    <a:pt x="57329" y="408538"/>
                    <a:pt x="21416" y="267176"/>
                    <a:pt x="13392" y="243871"/>
                  </a:cubicBezTo>
                  <a:cubicBezTo>
                    <a:pt x="16067" y="239668"/>
                    <a:pt x="20269" y="238522"/>
                    <a:pt x="24854" y="238904"/>
                  </a:cubicBezTo>
                  <a:cubicBezTo>
                    <a:pt x="43193" y="243488"/>
                    <a:pt x="41665" y="261063"/>
                    <a:pt x="47396" y="273671"/>
                  </a:cubicBezTo>
                  <a:cubicBezTo>
                    <a:pt x="71083" y="350847"/>
                    <a:pt x="92479" y="393638"/>
                    <a:pt x="129921" y="449801"/>
                  </a:cubicBezTo>
                  <a:cubicBezTo>
                    <a:pt x="127628" y="432990"/>
                    <a:pt x="122661" y="343588"/>
                    <a:pt x="121515" y="313787"/>
                  </a:cubicBezTo>
                  <a:cubicBezTo>
                    <a:pt x="121133" y="303854"/>
                    <a:pt x="113492" y="281312"/>
                    <a:pt x="106615" y="274435"/>
                  </a:cubicBezTo>
                  <a:cubicBezTo>
                    <a:pt x="87894" y="246927"/>
                    <a:pt x="7661" y="73854"/>
                    <a:pt x="6897" y="70797"/>
                  </a:cubicBezTo>
                  <a:cubicBezTo>
                    <a:pt x="3841" y="57043"/>
                    <a:pt x="-1508" y="44053"/>
                    <a:pt x="402" y="29535"/>
                  </a:cubicBezTo>
                  <a:cubicBezTo>
                    <a:pt x="1548" y="21512"/>
                    <a:pt x="1548" y="11960"/>
                    <a:pt x="14156" y="13106"/>
                  </a:cubicBezTo>
                  <a:cubicBezTo>
                    <a:pt x="22180" y="15017"/>
                    <a:pt x="21798" y="21512"/>
                    <a:pt x="22944" y="28007"/>
                  </a:cubicBezTo>
                  <a:cubicBezTo>
                    <a:pt x="32113" y="76528"/>
                    <a:pt x="77196" y="187326"/>
                    <a:pt x="120751" y="242342"/>
                  </a:cubicBezTo>
                  <a:cubicBezTo>
                    <a:pt x="136033" y="255714"/>
                    <a:pt x="171183" y="271761"/>
                    <a:pt x="189140" y="277110"/>
                  </a:cubicBezTo>
                  <a:cubicBezTo>
                    <a:pt x="261731" y="298887"/>
                    <a:pt x="334322" y="319136"/>
                    <a:pt x="409206" y="332126"/>
                  </a:cubicBezTo>
                  <a:cubicBezTo>
                    <a:pt x="535668" y="354668"/>
                    <a:pt x="658691" y="340914"/>
                    <a:pt x="780186" y="303090"/>
                  </a:cubicBezTo>
                  <a:cubicBezTo>
                    <a:pt x="826415" y="288954"/>
                    <a:pt x="872262" y="270997"/>
                    <a:pt x="917345" y="253804"/>
                  </a:cubicBezTo>
                  <a:cubicBezTo>
                    <a:pt x="927661" y="251130"/>
                    <a:pt x="937594" y="245017"/>
                    <a:pt x="949056" y="246927"/>
                  </a:cubicBezTo>
                  <a:cubicBezTo>
                    <a:pt x="954787" y="247691"/>
                    <a:pt x="956697" y="252276"/>
                    <a:pt x="958990" y="256478"/>
                  </a:cubicBezTo>
                  <a:cubicBezTo>
                    <a:pt x="1012478" y="210631"/>
                    <a:pt x="1039222" y="139568"/>
                    <a:pt x="1049538" y="93721"/>
                  </a:cubicBezTo>
                  <a:close/>
                </a:path>
              </a:pathLst>
            </a:custGeom>
            <a:solidFill>
              <a:srgbClr val="E6E6E6"/>
            </a:solidFill>
            <a:ln w="3807"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1F066F8-F184-4070-A9F3-142E79CC6343}"/>
                </a:ext>
              </a:extLst>
            </p:cNvPr>
            <p:cNvSpPr/>
            <p:nvPr/>
          </p:nvSpPr>
          <p:spPr>
            <a:xfrm>
              <a:off x="10253705" y="2069043"/>
              <a:ext cx="1562806" cy="2131946"/>
            </a:xfrm>
            <a:custGeom>
              <a:avLst/>
              <a:gdLst>
                <a:gd name="connsiteX0" fmla="*/ 1384966 w 1525945"/>
                <a:gd name="connsiteY0" fmla="*/ 358259 h 1909803"/>
                <a:gd name="connsiteX1" fmla="*/ 1456793 w 1525945"/>
                <a:gd name="connsiteY1" fmla="*/ 487777 h 1909803"/>
                <a:gd name="connsiteX2" fmla="*/ 1516394 w 1525945"/>
                <a:gd name="connsiteY2" fmla="*/ 703641 h 1909803"/>
                <a:gd name="connsiteX3" fmla="*/ 1525946 w 1525945"/>
                <a:gd name="connsiteY3" fmla="*/ 907661 h 1909803"/>
                <a:gd name="connsiteX4" fmla="*/ 1446095 w 1525945"/>
                <a:gd name="connsiteY4" fmla="*/ 1144538 h 1909803"/>
                <a:gd name="connsiteX5" fmla="*/ 1340265 w 1525945"/>
                <a:gd name="connsiteY5" fmla="*/ 1261066 h 1909803"/>
                <a:gd name="connsiteX6" fmla="*/ 1324601 w 1525945"/>
                <a:gd name="connsiteY6" fmla="*/ 1298126 h 1909803"/>
                <a:gd name="connsiteX7" fmla="*/ 1381145 w 1525945"/>
                <a:gd name="connsiteY7" fmla="*/ 1909039 h 1909803"/>
                <a:gd name="connsiteX8" fmla="*/ 805382 w 1525945"/>
                <a:gd name="connsiteY8" fmla="*/ 1909803 h 1909803"/>
                <a:gd name="connsiteX9" fmla="*/ 787807 w 1525945"/>
                <a:gd name="connsiteY9" fmla="*/ 1902926 h 1909803"/>
                <a:gd name="connsiteX10" fmla="*/ 746544 w 1525945"/>
                <a:gd name="connsiteY10" fmla="*/ 1507877 h 1909803"/>
                <a:gd name="connsiteX11" fmla="*/ 749983 w 1525945"/>
                <a:gd name="connsiteY11" fmla="*/ 1394405 h 1909803"/>
                <a:gd name="connsiteX12" fmla="*/ 632309 w 1525945"/>
                <a:gd name="connsiteY12" fmla="*/ 1371481 h 1909803"/>
                <a:gd name="connsiteX13" fmla="*/ 641478 w 1525945"/>
                <a:gd name="connsiteY13" fmla="*/ 1501382 h 1909803"/>
                <a:gd name="connsiteX14" fmla="*/ 598305 w 1525945"/>
                <a:gd name="connsiteY14" fmla="*/ 1908657 h 1909803"/>
                <a:gd name="connsiteX15" fmla="*/ 0 w 1525945"/>
                <a:gd name="connsiteY15" fmla="*/ 1908657 h 1909803"/>
                <a:gd name="connsiteX16" fmla="*/ 19485 w 1525945"/>
                <a:gd name="connsiteY16" fmla="*/ 1696996 h 1909803"/>
                <a:gd name="connsiteX17" fmla="*/ 121113 w 1525945"/>
                <a:gd name="connsiteY17" fmla="*/ 211548 h 1909803"/>
                <a:gd name="connsiteX18" fmla="*/ 289219 w 1525945"/>
                <a:gd name="connsiteY18" fmla="*/ 80120 h 1909803"/>
                <a:gd name="connsiteX19" fmla="*/ 380531 w 1525945"/>
                <a:gd name="connsiteY19" fmla="*/ 10203 h 1909803"/>
                <a:gd name="connsiteX20" fmla="*/ 396196 w 1525945"/>
                <a:gd name="connsiteY20" fmla="*/ 269 h 1909803"/>
                <a:gd name="connsiteX21" fmla="*/ 393521 w 1525945"/>
                <a:gd name="connsiteY21" fmla="*/ 18226 h 1909803"/>
                <a:gd name="connsiteX22" fmla="*/ 398488 w 1525945"/>
                <a:gd name="connsiteY22" fmla="*/ 124057 h 1909803"/>
                <a:gd name="connsiteX23" fmla="*/ 500116 w 1525945"/>
                <a:gd name="connsiteY23" fmla="*/ 241731 h 1909803"/>
                <a:gd name="connsiteX24" fmla="*/ 563538 w 1525945"/>
                <a:gd name="connsiteY24" fmla="*/ 287960 h 1909803"/>
                <a:gd name="connsiteX25" fmla="*/ 579584 w 1525945"/>
                <a:gd name="connsiteY25" fmla="*/ 304007 h 1909803"/>
                <a:gd name="connsiteX26" fmla="*/ 641096 w 1525945"/>
                <a:gd name="connsiteY26" fmla="*/ 468674 h 1909803"/>
                <a:gd name="connsiteX27" fmla="*/ 621229 w 1525945"/>
                <a:gd name="connsiteY27" fmla="*/ 1073857 h 1909803"/>
                <a:gd name="connsiteX28" fmla="*/ 687707 w 1525945"/>
                <a:gd name="connsiteY28" fmla="*/ 1079206 h 1909803"/>
                <a:gd name="connsiteX29" fmla="*/ 767558 w 1525945"/>
                <a:gd name="connsiteY29" fmla="*/ 1083790 h 1909803"/>
                <a:gd name="connsiteX30" fmla="*/ 745780 w 1525945"/>
                <a:gd name="connsiteY30" fmla="*/ 477462 h 1909803"/>
                <a:gd name="connsiteX31" fmla="*/ 803853 w 1525945"/>
                <a:gd name="connsiteY31" fmla="*/ 317761 h 1909803"/>
                <a:gd name="connsiteX32" fmla="*/ 819518 w 1525945"/>
                <a:gd name="connsiteY32" fmla="*/ 294455 h 1909803"/>
                <a:gd name="connsiteX33" fmla="*/ 946362 w 1525945"/>
                <a:gd name="connsiteY33" fmla="*/ 188243 h 1909803"/>
                <a:gd name="connsiteX34" fmla="*/ 1006345 w 1525945"/>
                <a:gd name="connsiteY34" fmla="*/ 90053 h 1909803"/>
                <a:gd name="connsiteX35" fmla="*/ 999850 w 1525945"/>
                <a:gd name="connsiteY35" fmla="*/ 23957 h 1909803"/>
                <a:gd name="connsiteX36" fmla="*/ 994119 w 1525945"/>
                <a:gd name="connsiteY36" fmla="*/ 2562 h 1909803"/>
                <a:gd name="connsiteX37" fmla="*/ 1016278 w 1525945"/>
                <a:gd name="connsiteY37" fmla="*/ 7529 h 1909803"/>
                <a:gd name="connsiteX38" fmla="*/ 1195846 w 1525945"/>
                <a:gd name="connsiteY38" fmla="*/ 145834 h 1909803"/>
                <a:gd name="connsiteX39" fmla="*/ 1384966 w 1525945"/>
                <a:gd name="connsiteY39" fmla="*/ 358259 h 1909803"/>
                <a:gd name="connsiteX0" fmla="*/ 1384966 w 1525946"/>
                <a:gd name="connsiteY0" fmla="*/ 358259 h 2131564"/>
                <a:gd name="connsiteX1" fmla="*/ 1456793 w 1525946"/>
                <a:gd name="connsiteY1" fmla="*/ 487777 h 2131564"/>
                <a:gd name="connsiteX2" fmla="*/ 1516394 w 1525946"/>
                <a:gd name="connsiteY2" fmla="*/ 703641 h 2131564"/>
                <a:gd name="connsiteX3" fmla="*/ 1525946 w 1525946"/>
                <a:gd name="connsiteY3" fmla="*/ 907661 h 2131564"/>
                <a:gd name="connsiteX4" fmla="*/ 1446095 w 1525946"/>
                <a:gd name="connsiteY4" fmla="*/ 1144538 h 2131564"/>
                <a:gd name="connsiteX5" fmla="*/ 1340265 w 1525946"/>
                <a:gd name="connsiteY5" fmla="*/ 1261066 h 2131564"/>
                <a:gd name="connsiteX6" fmla="*/ 1324601 w 1525946"/>
                <a:gd name="connsiteY6" fmla="*/ 1298126 h 2131564"/>
                <a:gd name="connsiteX7" fmla="*/ 1381145 w 1525946"/>
                <a:gd name="connsiteY7" fmla="*/ 1909039 h 2131564"/>
                <a:gd name="connsiteX8" fmla="*/ 805382 w 1525946"/>
                <a:gd name="connsiteY8" fmla="*/ 1909803 h 2131564"/>
                <a:gd name="connsiteX9" fmla="*/ 787807 w 1525946"/>
                <a:gd name="connsiteY9" fmla="*/ 1902926 h 2131564"/>
                <a:gd name="connsiteX10" fmla="*/ 746544 w 1525946"/>
                <a:gd name="connsiteY10" fmla="*/ 1507877 h 2131564"/>
                <a:gd name="connsiteX11" fmla="*/ 749983 w 1525946"/>
                <a:gd name="connsiteY11" fmla="*/ 1394405 h 2131564"/>
                <a:gd name="connsiteX12" fmla="*/ 632309 w 1525946"/>
                <a:gd name="connsiteY12" fmla="*/ 1371481 h 2131564"/>
                <a:gd name="connsiteX13" fmla="*/ 641478 w 1525946"/>
                <a:gd name="connsiteY13" fmla="*/ 1501382 h 2131564"/>
                <a:gd name="connsiteX14" fmla="*/ 564957 w 1525946"/>
                <a:gd name="connsiteY14" fmla="*/ 2131564 h 2131564"/>
                <a:gd name="connsiteX15" fmla="*/ 0 w 1525946"/>
                <a:gd name="connsiteY15" fmla="*/ 1908657 h 2131564"/>
                <a:gd name="connsiteX16" fmla="*/ 19485 w 1525946"/>
                <a:gd name="connsiteY16" fmla="*/ 1696996 h 2131564"/>
                <a:gd name="connsiteX17" fmla="*/ 121113 w 1525946"/>
                <a:gd name="connsiteY17" fmla="*/ 211548 h 2131564"/>
                <a:gd name="connsiteX18" fmla="*/ 289219 w 1525946"/>
                <a:gd name="connsiteY18" fmla="*/ 80120 h 2131564"/>
                <a:gd name="connsiteX19" fmla="*/ 380531 w 1525946"/>
                <a:gd name="connsiteY19" fmla="*/ 10203 h 2131564"/>
                <a:gd name="connsiteX20" fmla="*/ 396196 w 1525946"/>
                <a:gd name="connsiteY20" fmla="*/ 269 h 2131564"/>
                <a:gd name="connsiteX21" fmla="*/ 393521 w 1525946"/>
                <a:gd name="connsiteY21" fmla="*/ 18226 h 2131564"/>
                <a:gd name="connsiteX22" fmla="*/ 398488 w 1525946"/>
                <a:gd name="connsiteY22" fmla="*/ 124057 h 2131564"/>
                <a:gd name="connsiteX23" fmla="*/ 500116 w 1525946"/>
                <a:gd name="connsiteY23" fmla="*/ 241731 h 2131564"/>
                <a:gd name="connsiteX24" fmla="*/ 563538 w 1525946"/>
                <a:gd name="connsiteY24" fmla="*/ 287960 h 2131564"/>
                <a:gd name="connsiteX25" fmla="*/ 579584 w 1525946"/>
                <a:gd name="connsiteY25" fmla="*/ 304007 h 2131564"/>
                <a:gd name="connsiteX26" fmla="*/ 641096 w 1525946"/>
                <a:gd name="connsiteY26" fmla="*/ 468674 h 2131564"/>
                <a:gd name="connsiteX27" fmla="*/ 621229 w 1525946"/>
                <a:gd name="connsiteY27" fmla="*/ 1073857 h 2131564"/>
                <a:gd name="connsiteX28" fmla="*/ 687707 w 1525946"/>
                <a:gd name="connsiteY28" fmla="*/ 1079206 h 2131564"/>
                <a:gd name="connsiteX29" fmla="*/ 767558 w 1525946"/>
                <a:gd name="connsiteY29" fmla="*/ 1083790 h 2131564"/>
                <a:gd name="connsiteX30" fmla="*/ 745780 w 1525946"/>
                <a:gd name="connsiteY30" fmla="*/ 477462 h 2131564"/>
                <a:gd name="connsiteX31" fmla="*/ 803853 w 1525946"/>
                <a:gd name="connsiteY31" fmla="*/ 317761 h 2131564"/>
                <a:gd name="connsiteX32" fmla="*/ 819518 w 1525946"/>
                <a:gd name="connsiteY32" fmla="*/ 294455 h 2131564"/>
                <a:gd name="connsiteX33" fmla="*/ 946362 w 1525946"/>
                <a:gd name="connsiteY33" fmla="*/ 188243 h 2131564"/>
                <a:gd name="connsiteX34" fmla="*/ 1006345 w 1525946"/>
                <a:gd name="connsiteY34" fmla="*/ 90053 h 2131564"/>
                <a:gd name="connsiteX35" fmla="*/ 999850 w 1525946"/>
                <a:gd name="connsiteY35" fmla="*/ 23957 h 2131564"/>
                <a:gd name="connsiteX36" fmla="*/ 994119 w 1525946"/>
                <a:gd name="connsiteY36" fmla="*/ 2562 h 2131564"/>
                <a:gd name="connsiteX37" fmla="*/ 1016278 w 1525946"/>
                <a:gd name="connsiteY37" fmla="*/ 7529 h 2131564"/>
                <a:gd name="connsiteX38" fmla="*/ 1195846 w 1525946"/>
                <a:gd name="connsiteY38" fmla="*/ 145834 h 2131564"/>
                <a:gd name="connsiteX39" fmla="*/ 1384966 w 1525946"/>
                <a:gd name="connsiteY39" fmla="*/ 358259 h 2131564"/>
                <a:gd name="connsiteX0" fmla="*/ 1421825 w 1562805"/>
                <a:gd name="connsiteY0" fmla="*/ 358259 h 2131564"/>
                <a:gd name="connsiteX1" fmla="*/ 1493652 w 1562805"/>
                <a:gd name="connsiteY1" fmla="*/ 487777 h 2131564"/>
                <a:gd name="connsiteX2" fmla="*/ 1553253 w 1562805"/>
                <a:gd name="connsiteY2" fmla="*/ 703641 h 2131564"/>
                <a:gd name="connsiteX3" fmla="*/ 1562805 w 1562805"/>
                <a:gd name="connsiteY3" fmla="*/ 907661 h 2131564"/>
                <a:gd name="connsiteX4" fmla="*/ 1482954 w 1562805"/>
                <a:gd name="connsiteY4" fmla="*/ 1144538 h 2131564"/>
                <a:gd name="connsiteX5" fmla="*/ 1377124 w 1562805"/>
                <a:gd name="connsiteY5" fmla="*/ 1261066 h 2131564"/>
                <a:gd name="connsiteX6" fmla="*/ 1361460 w 1562805"/>
                <a:gd name="connsiteY6" fmla="*/ 1298126 h 2131564"/>
                <a:gd name="connsiteX7" fmla="*/ 1418004 w 1562805"/>
                <a:gd name="connsiteY7" fmla="*/ 1909039 h 2131564"/>
                <a:gd name="connsiteX8" fmla="*/ 842241 w 1562805"/>
                <a:gd name="connsiteY8" fmla="*/ 1909803 h 2131564"/>
                <a:gd name="connsiteX9" fmla="*/ 824666 w 1562805"/>
                <a:gd name="connsiteY9" fmla="*/ 1902926 h 2131564"/>
                <a:gd name="connsiteX10" fmla="*/ 783403 w 1562805"/>
                <a:gd name="connsiteY10" fmla="*/ 1507877 h 2131564"/>
                <a:gd name="connsiteX11" fmla="*/ 786842 w 1562805"/>
                <a:gd name="connsiteY11" fmla="*/ 1394405 h 2131564"/>
                <a:gd name="connsiteX12" fmla="*/ 669168 w 1562805"/>
                <a:gd name="connsiteY12" fmla="*/ 1371481 h 2131564"/>
                <a:gd name="connsiteX13" fmla="*/ 678337 w 1562805"/>
                <a:gd name="connsiteY13" fmla="*/ 1501382 h 2131564"/>
                <a:gd name="connsiteX14" fmla="*/ 601816 w 1562805"/>
                <a:gd name="connsiteY14" fmla="*/ 2131564 h 2131564"/>
                <a:gd name="connsiteX15" fmla="*/ 0 w 1562805"/>
                <a:gd name="connsiteY15" fmla="*/ 2128053 h 2131564"/>
                <a:gd name="connsiteX16" fmla="*/ 56344 w 1562805"/>
                <a:gd name="connsiteY16" fmla="*/ 1696996 h 2131564"/>
                <a:gd name="connsiteX17" fmla="*/ 157972 w 1562805"/>
                <a:gd name="connsiteY17" fmla="*/ 211548 h 2131564"/>
                <a:gd name="connsiteX18" fmla="*/ 326078 w 1562805"/>
                <a:gd name="connsiteY18" fmla="*/ 80120 h 2131564"/>
                <a:gd name="connsiteX19" fmla="*/ 417390 w 1562805"/>
                <a:gd name="connsiteY19" fmla="*/ 10203 h 2131564"/>
                <a:gd name="connsiteX20" fmla="*/ 433055 w 1562805"/>
                <a:gd name="connsiteY20" fmla="*/ 269 h 2131564"/>
                <a:gd name="connsiteX21" fmla="*/ 430380 w 1562805"/>
                <a:gd name="connsiteY21" fmla="*/ 18226 h 2131564"/>
                <a:gd name="connsiteX22" fmla="*/ 435347 w 1562805"/>
                <a:gd name="connsiteY22" fmla="*/ 124057 h 2131564"/>
                <a:gd name="connsiteX23" fmla="*/ 536975 w 1562805"/>
                <a:gd name="connsiteY23" fmla="*/ 241731 h 2131564"/>
                <a:gd name="connsiteX24" fmla="*/ 600397 w 1562805"/>
                <a:gd name="connsiteY24" fmla="*/ 287960 h 2131564"/>
                <a:gd name="connsiteX25" fmla="*/ 616443 w 1562805"/>
                <a:gd name="connsiteY25" fmla="*/ 304007 h 2131564"/>
                <a:gd name="connsiteX26" fmla="*/ 677955 w 1562805"/>
                <a:gd name="connsiteY26" fmla="*/ 468674 h 2131564"/>
                <a:gd name="connsiteX27" fmla="*/ 658088 w 1562805"/>
                <a:gd name="connsiteY27" fmla="*/ 1073857 h 2131564"/>
                <a:gd name="connsiteX28" fmla="*/ 724566 w 1562805"/>
                <a:gd name="connsiteY28" fmla="*/ 1079206 h 2131564"/>
                <a:gd name="connsiteX29" fmla="*/ 804417 w 1562805"/>
                <a:gd name="connsiteY29" fmla="*/ 1083790 h 2131564"/>
                <a:gd name="connsiteX30" fmla="*/ 782639 w 1562805"/>
                <a:gd name="connsiteY30" fmla="*/ 477462 h 2131564"/>
                <a:gd name="connsiteX31" fmla="*/ 840712 w 1562805"/>
                <a:gd name="connsiteY31" fmla="*/ 317761 h 2131564"/>
                <a:gd name="connsiteX32" fmla="*/ 856377 w 1562805"/>
                <a:gd name="connsiteY32" fmla="*/ 294455 h 2131564"/>
                <a:gd name="connsiteX33" fmla="*/ 983221 w 1562805"/>
                <a:gd name="connsiteY33" fmla="*/ 188243 h 2131564"/>
                <a:gd name="connsiteX34" fmla="*/ 1043204 w 1562805"/>
                <a:gd name="connsiteY34" fmla="*/ 90053 h 2131564"/>
                <a:gd name="connsiteX35" fmla="*/ 1036709 w 1562805"/>
                <a:gd name="connsiteY35" fmla="*/ 23957 h 2131564"/>
                <a:gd name="connsiteX36" fmla="*/ 1030978 w 1562805"/>
                <a:gd name="connsiteY36" fmla="*/ 2562 h 2131564"/>
                <a:gd name="connsiteX37" fmla="*/ 1053137 w 1562805"/>
                <a:gd name="connsiteY37" fmla="*/ 7529 h 2131564"/>
                <a:gd name="connsiteX38" fmla="*/ 1232705 w 1562805"/>
                <a:gd name="connsiteY38" fmla="*/ 145834 h 2131564"/>
                <a:gd name="connsiteX39" fmla="*/ 1421825 w 1562805"/>
                <a:gd name="connsiteY39" fmla="*/ 358259 h 2131564"/>
                <a:gd name="connsiteX0" fmla="*/ 1421825 w 1562805"/>
                <a:gd name="connsiteY0" fmla="*/ 358259 h 2131946"/>
                <a:gd name="connsiteX1" fmla="*/ 1493652 w 1562805"/>
                <a:gd name="connsiteY1" fmla="*/ 487777 h 2131946"/>
                <a:gd name="connsiteX2" fmla="*/ 1553253 w 1562805"/>
                <a:gd name="connsiteY2" fmla="*/ 703641 h 2131946"/>
                <a:gd name="connsiteX3" fmla="*/ 1562805 w 1562805"/>
                <a:gd name="connsiteY3" fmla="*/ 907661 h 2131946"/>
                <a:gd name="connsiteX4" fmla="*/ 1482954 w 1562805"/>
                <a:gd name="connsiteY4" fmla="*/ 1144538 h 2131946"/>
                <a:gd name="connsiteX5" fmla="*/ 1377124 w 1562805"/>
                <a:gd name="connsiteY5" fmla="*/ 1261066 h 2131946"/>
                <a:gd name="connsiteX6" fmla="*/ 1361460 w 1562805"/>
                <a:gd name="connsiteY6" fmla="*/ 1298126 h 2131946"/>
                <a:gd name="connsiteX7" fmla="*/ 1435555 w 1562805"/>
                <a:gd name="connsiteY7" fmla="*/ 2131946 h 2131946"/>
                <a:gd name="connsiteX8" fmla="*/ 842241 w 1562805"/>
                <a:gd name="connsiteY8" fmla="*/ 1909803 h 2131946"/>
                <a:gd name="connsiteX9" fmla="*/ 824666 w 1562805"/>
                <a:gd name="connsiteY9" fmla="*/ 1902926 h 2131946"/>
                <a:gd name="connsiteX10" fmla="*/ 783403 w 1562805"/>
                <a:gd name="connsiteY10" fmla="*/ 1507877 h 2131946"/>
                <a:gd name="connsiteX11" fmla="*/ 786842 w 1562805"/>
                <a:gd name="connsiteY11" fmla="*/ 1394405 h 2131946"/>
                <a:gd name="connsiteX12" fmla="*/ 669168 w 1562805"/>
                <a:gd name="connsiteY12" fmla="*/ 1371481 h 2131946"/>
                <a:gd name="connsiteX13" fmla="*/ 678337 w 1562805"/>
                <a:gd name="connsiteY13" fmla="*/ 1501382 h 2131946"/>
                <a:gd name="connsiteX14" fmla="*/ 601816 w 1562805"/>
                <a:gd name="connsiteY14" fmla="*/ 2131564 h 2131946"/>
                <a:gd name="connsiteX15" fmla="*/ 0 w 1562805"/>
                <a:gd name="connsiteY15" fmla="*/ 2128053 h 2131946"/>
                <a:gd name="connsiteX16" fmla="*/ 56344 w 1562805"/>
                <a:gd name="connsiteY16" fmla="*/ 1696996 h 2131946"/>
                <a:gd name="connsiteX17" fmla="*/ 157972 w 1562805"/>
                <a:gd name="connsiteY17" fmla="*/ 211548 h 2131946"/>
                <a:gd name="connsiteX18" fmla="*/ 326078 w 1562805"/>
                <a:gd name="connsiteY18" fmla="*/ 80120 h 2131946"/>
                <a:gd name="connsiteX19" fmla="*/ 417390 w 1562805"/>
                <a:gd name="connsiteY19" fmla="*/ 10203 h 2131946"/>
                <a:gd name="connsiteX20" fmla="*/ 433055 w 1562805"/>
                <a:gd name="connsiteY20" fmla="*/ 269 h 2131946"/>
                <a:gd name="connsiteX21" fmla="*/ 430380 w 1562805"/>
                <a:gd name="connsiteY21" fmla="*/ 18226 h 2131946"/>
                <a:gd name="connsiteX22" fmla="*/ 435347 w 1562805"/>
                <a:gd name="connsiteY22" fmla="*/ 124057 h 2131946"/>
                <a:gd name="connsiteX23" fmla="*/ 536975 w 1562805"/>
                <a:gd name="connsiteY23" fmla="*/ 241731 h 2131946"/>
                <a:gd name="connsiteX24" fmla="*/ 600397 w 1562805"/>
                <a:gd name="connsiteY24" fmla="*/ 287960 h 2131946"/>
                <a:gd name="connsiteX25" fmla="*/ 616443 w 1562805"/>
                <a:gd name="connsiteY25" fmla="*/ 304007 h 2131946"/>
                <a:gd name="connsiteX26" fmla="*/ 677955 w 1562805"/>
                <a:gd name="connsiteY26" fmla="*/ 468674 h 2131946"/>
                <a:gd name="connsiteX27" fmla="*/ 658088 w 1562805"/>
                <a:gd name="connsiteY27" fmla="*/ 1073857 h 2131946"/>
                <a:gd name="connsiteX28" fmla="*/ 724566 w 1562805"/>
                <a:gd name="connsiteY28" fmla="*/ 1079206 h 2131946"/>
                <a:gd name="connsiteX29" fmla="*/ 804417 w 1562805"/>
                <a:gd name="connsiteY29" fmla="*/ 1083790 h 2131946"/>
                <a:gd name="connsiteX30" fmla="*/ 782639 w 1562805"/>
                <a:gd name="connsiteY30" fmla="*/ 477462 h 2131946"/>
                <a:gd name="connsiteX31" fmla="*/ 840712 w 1562805"/>
                <a:gd name="connsiteY31" fmla="*/ 317761 h 2131946"/>
                <a:gd name="connsiteX32" fmla="*/ 856377 w 1562805"/>
                <a:gd name="connsiteY32" fmla="*/ 294455 h 2131946"/>
                <a:gd name="connsiteX33" fmla="*/ 983221 w 1562805"/>
                <a:gd name="connsiteY33" fmla="*/ 188243 h 2131946"/>
                <a:gd name="connsiteX34" fmla="*/ 1043204 w 1562805"/>
                <a:gd name="connsiteY34" fmla="*/ 90053 h 2131946"/>
                <a:gd name="connsiteX35" fmla="*/ 1036709 w 1562805"/>
                <a:gd name="connsiteY35" fmla="*/ 23957 h 2131946"/>
                <a:gd name="connsiteX36" fmla="*/ 1030978 w 1562805"/>
                <a:gd name="connsiteY36" fmla="*/ 2562 h 2131946"/>
                <a:gd name="connsiteX37" fmla="*/ 1053137 w 1562805"/>
                <a:gd name="connsiteY37" fmla="*/ 7529 h 2131946"/>
                <a:gd name="connsiteX38" fmla="*/ 1232705 w 1562805"/>
                <a:gd name="connsiteY38" fmla="*/ 145834 h 2131946"/>
                <a:gd name="connsiteX39" fmla="*/ 1421825 w 1562805"/>
                <a:gd name="connsiteY39" fmla="*/ 358259 h 2131946"/>
                <a:gd name="connsiteX0" fmla="*/ 1421825 w 1562805"/>
                <a:gd name="connsiteY0" fmla="*/ 358259 h 2131946"/>
                <a:gd name="connsiteX1" fmla="*/ 1493652 w 1562805"/>
                <a:gd name="connsiteY1" fmla="*/ 487777 h 2131946"/>
                <a:gd name="connsiteX2" fmla="*/ 1553253 w 1562805"/>
                <a:gd name="connsiteY2" fmla="*/ 703641 h 2131946"/>
                <a:gd name="connsiteX3" fmla="*/ 1562805 w 1562805"/>
                <a:gd name="connsiteY3" fmla="*/ 907661 h 2131946"/>
                <a:gd name="connsiteX4" fmla="*/ 1482954 w 1562805"/>
                <a:gd name="connsiteY4" fmla="*/ 1144538 h 2131946"/>
                <a:gd name="connsiteX5" fmla="*/ 1377124 w 1562805"/>
                <a:gd name="connsiteY5" fmla="*/ 1261066 h 2131946"/>
                <a:gd name="connsiteX6" fmla="*/ 1361460 w 1562805"/>
                <a:gd name="connsiteY6" fmla="*/ 1298126 h 2131946"/>
                <a:gd name="connsiteX7" fmla="*/ 1435555 w 1562805"/>
                <a:gd name="connsiteY7" fmla="*/ 2131946 h 2131946"/>
                <a:gd name="connsiteX8" fmla="*/ 840486 w 1562805"/>
                <a:gd name="connsiteY8" fmla="*/ 1918578 h 2131946"/>
                <a:gd name="connsiteX9" fmla="*/ 824666 w 1562805"/>
                <a:gd name="connsiteY9" fmla="*/ 1902926 h 2131946"/>
                <a:gd name="connsiteX10" fmla="*/ 783403 w 1562805"/>
                <a:gd name="connsiteY10" fmla="*/ 1507877 h 2131946"/>
                <a:gd name="connsiteX11" fmla="*/ 786842 w 1562805"/>
                <a:gd name="connsiteY11" fmla="*/ 1394405 h 2131946"/>
                <a:gd name="connsiteX12" fmla="*/ 669168 w 1562805"/>
                <a:gd name="connsiteY12" fmla="*/ 1371481 h 2131946"/>
                <a:gd name="connsiteX13" fmla="*/ 678337 w 1562805"/>
                <a:gd name="connsiteY13" fmla="*/ 1501382 h 2131946"/>
                <a:gd name="connsiteX14" fmla="*/ 601816 w 1562805"/>
                <a:gd name="connsiteY14" fmla="*/ 2131564 h 2131946"/>
                <a:gd name="connsiteX15" fmla="*/ 0 w 1562805"/>
                <a:gd name="connsiteY15" fmla="*/ 2128053 h 2131946"/>
                <a:gd name="connsiteX16" fmla="*/ 56344 w 1562805"/>
                <a:gd name="connsiteY16" fmla="*/ 1696996 h 2131946"/>
                <a:gd name="connsiteX17" fmla="*/ 157972 w 1562805"/>
                <a:gd name="connsiteY17" fmla="*/ 211548 h 2131946"/>
                <a:gd name="connsiteX18" fmla="*/ 326078 w 1562805"/>
                <a:gd name="connsiteY18" fmla="*/ 80120 h 2131946"/>
                <a:gd name="connsiteX19" fmla="*/ 417390 w 1562805"/>
                <a:gd name="connsiteY19" fmla="*/ 10203 h 2131946"/>
                <a:gd name="connsiteX20" fmla="*/ 433055 w 1562805"/>
                <a:gd name="connsiteY20" fmla="*/ 269 h 2131946"/>
                <a:gd name="connsiteX21" fmla="*/ 430380 w 1562805"/>
                <a:gd name="connsiteY21" fmla="*/ 18226 h 2131946"/>
                <a:gd name="connsiteX22" fmla="*/ 435347 w 1562805"/>
                <a:gd name="connsiteY22" fmla="*/ 124057 h 2131946"/>
                <a:gd name="connsiteX23" fmla="*/ 536975 w 1562805"/>
                <a:gd name="connsiteY23" fmla="*/ 241731 h 2131946"/>
                <a:gd name="connsiteX24" fmla="*/ 600397 w 1562805"/>
                <a:gd name="connsiteY24" fmla="*/ 287960 h 2131946"/>
                <a:gd name="connsiteX25" fmla="*/ 616443 w 1562805"/>
                <a:gd name="connsiteY25" fmla="*/ 304007 h 2131946"/>
                <a:gd name="connsiteX26" fmla="*/ 677955 w 1562805"/>
                <a:gd name="connsiteY26" fmla="*/ 468674 h 2131946"/>
                <a:gd name="connsiteX27" fmla="*/ 658088 w 1562805"/>
                <a:gd name="connsiteY27" fmla="*/ 1073857 h 2131946"/>
                <a:gd name="connsiteX28" fmla="*/ 724566 w 1562805"/>
                <a:gd name="connsiteY28" fmla="*/ 1079206 h 2131946"/>
                <a:gd name="connsiteX29" fmla="*/ 804417 w 1562805"/>
                <a:gd name="connsiteY29" fmla="*/ 1083790 h 2131946"/>
                <a:gd name="connsiteX30" fmla="*/ 782639 w 1562805"/>
                <a:gd name="connsiteY30" fmla="*/ 477462 h 2131946"/>
                <a:gd name="connsiteX31" fmla="*/ 840712 w 1562805"/>
                <a:gd name="connsiteY31" fmla="*/ 317761 h 2131946"/>
                <a:gd name="connsiteX32" fmla="*/ 856377 w 1562805"/>
                <a:gd name="connsiteY32" fmla="*/ 294455 h 2131946"/>
                <a:gd name="connsiteX33" fmla="*/ 983221 w 1562805"/>
                <a:gd name="connsiteY33" fmla="*/ 188243 h 2131946"/>
                <a:gd name="connsiteX34" fmla="*/ 1043204 w 1562805"/>
                <a:gd name="connsiteY34" fmla="*/ 90053 h 2131946"/>
                <a:gd name="connsiteX35" fmla="*/ 1036709 w 1562805"/>
                <a:gd name="connsiteY35" fmla="*/ 23957 h 2131946"/>
                <a:gd name="connsiteX36" fmla="*/ 1030978 w 1562805"/>
                <a:gd name="connsiteY36" fmla="*/ 2562 h 2131946"/>
                <a:gd name="connsiteX37" fmla="*/ 1053137 w 1562805"/>
                <a:gd name="connsiteY37" fmla="*/ 7529 h 2131946"/>
                <a:gd name="connsiteX38" fmla="*/ 1232705 w 1562805"/>
                <a:gd name="connsiteY38" fmla="*/ 145834 h 2131946"/>
                <a:gd name="connsiteX39" fmla="*/ 1421825 w 1562805"/>
                <a:gd name="connsiteY39" fmla="*/ 358259 h 2131946"/>
                <a:gd name="connsiteX0" fmla="*/ 1421825 w 1562805"/>
                <a:gd name="connsiteY0" fmla="*/ 358259 h 2131946"/>
                <a:gd name="connsiteX1" fmla="*/ 1493652 w 1562805"/>
                <a:gd name="connsiteY1" fmla="*/ 487777 h 2131946"/>
                <a:gd name="connsiteX2" fmla="*/ 1553253 w 1562805"/>
                <a:gd name="connsiteY2" fmla="*/ 703641 h 2131946"/>
                <a:gd name="connsiteX3" fmla="*/ 1562805 w 1562805"/>
                <a:gd name="connsiteY3" fmla="*/ 907661 h 2131946"/>
                <a:gd name="connsiteX4" fmla="*/ 1482954 w 1562805"/>
                <a:gd name="connsiteY4" fmla="*/ 1144538 h 2131946"/>
                <a:gd name="connsiteX5" fmla="*/ 1377124 w 1562805"/>
                <a:gd name="connsiteY5" fmla="*/ 1261066 h 2131946"/>
                <a:gd name="connsiteX6" fmla="*/ 1361460 w 1562805"/>
                <a:gd name="connsiteY6" fmla="*/ 1298126 h 2131946"/>
                <a:gd name="connsiteX7" fmla="*/ 1435555 w 1562805"/>
                <a:gd name="connsiteY7" fmla="*/ 2131946 h 2131946"/>
                <a:gd name="connsiteX8" fmla="*/ 824666 w 1562805"/>
                <a:gd name="connsiteY8" fmla="*/ 1902926 h 2131946"/>
                <a:gd name="connsiteX9" fmla="*/ 783403 w 1562805"/>
                <a:gd name="connsiteY9" fmla="*/ 1507877 h 2131946"/>
                <a:gd name="connsiteX10" fmla="*/ 786842 w 1562805"/>
                <a:gd name="connsiteY10" fmla="*/ 1394405 h 2131946"/>
                <a:gd name="connsiteX11" fmla="*/ 669168 w 1562805"/>
                <a:gd name="connsiteY11" fmla="*/ 1371481 h 2131946"/>
                <a:gd name="connsiteX12" fmla="*/ 678337 w 1562805"/>
                <a:gd name="connsiteY12" fmla="*/ 1501382 h 2131946"/>
                <a:gd name="connsiteX13" fmla="*/ 601816 w 1562805"/>
                <a:gd name="connsiteY13" fmla="*/ 2131564 h 2131946"/>
                <a:gd name="connsiteX14" fmla="*/ 0 w 1562805"/>
                <a:gd name="connsiteY14" fmla="*/ 2128053 h 2131946"/>
                <a:gd name="connsiteX15" fmla="*/ 56344 w 1562805"/>
                <a:gd name="connsiteY15" fmla="*/ 1696996 h 2131946"/>
                <a:gd name="connsiteX16" fmla="*/ 157972 w 1562805"/>
                <a:gd name="connsiteY16" fmla="*/ 211548 h 2131946"/>
                <a:gd name="connsiteX17" fmla="*/ 326078 w 1562805"/>
                <a:gd name="connsiteY17" fmla="*/ 80120 h 2131946"/>
                <a:gd name="connsiteX18" fmla="*/ 417390 w 1562805"/>
                <a:gd name="connsiteY18" fmla="*/ 10203 h 2131946"/>
                <a:gd name="connsiteX19" fmla="*/ 433055 w 1562805"/>
                <a:gd name="connsiteY19" fmla="*/ 269 h 2131946"/>
                <a:gd name="connsiteX20" fmla="*/ 430380 w 1562805"/>
                <a:gd name="connsiteY20" fmla="*/ 18226 h 2131946"/>
                <a:gd name="connsiteX21" fmla="*/ 435347 w 1562805"/>
                <a:gd name="connsiteY21" fmla="*/ 124057 h 2131946"/>
                <a:gd name="connsiteX22" fmla="*/ 536975 w 1562805"/>
                <a:gd name="connsiteY22" fmla="*/ 241731 h 2131946"/>
                <a:gd name="connsiteX23" fmla="*/ 600397 w 1562805"/>
                <a:gd name="connsiteY23" fmla="*/ 287960 h 2131946"/>
                <a:gd name="connsiteX24" fmla="*/ 616443 w 1562805"/>
                <a:gd name="connsiteY24" fmla="*/ 304007 h 2131946"/>
                <a:gd name="connsiteX25" fmla="*/ 677955 w 1562805"/>
                <a:gd name="connsiteY25" fmla="*/ 468674 h 2131946"/>
                <a:gd name="connsiteX26" fmla="*/ 658088 w 1562805"/>
                <a:gd name="connsiteY26" fmla="*/ 1073857 h 2131946"/>
                <a:gd name="connsiteX27" fmla="*/ 724566 w 1562805"/>
                <a:gd name="connsiteY27" fmla="*/ 1079206 h 2131946"/>
                <a:gd name="connsiteX28" fmla="*/ 804417 w 1562805"/>
                <a:gd name="connsiteY28" fmla="*/ 1083790 h 2131946"/>
                <a:gd name="connsiteX29" fmla="*/ 782639 w 1562805"/>
                <a:gd name="connsiteY29" fmla="*/ 477462 h 2131946"/>
                <a:gd name="connsiteX30" fmla="*/ 840712 w 1562805"/>
                <a:gd name="connsiteY30" fmla="*/ 317761 h 2131946"/>
                <a:gd name="connsiteX31" fmla="*/ 856377 w 1562805"/>
                <a:gd name="connsiteY31" fmla="*/ 294455 h 2131946"/>
                <a:gd name="connsiteX32" fmla="*/ 983221 w 1562805"/>
                <a:gd name="connsiteY32" fmla="*/ 188243 h 2131946"/>
                <a:gd name="connsiteX33" fmla="*/ 1043204 w 1562805"/>
                <a:gd name="connsiteY33" fmla="*/ 90053 h 2131946"/>
                <a:gd name="connsiteX34" fmla="*/ 1036709 w 1562805"/>
                <a:gd name="connsiteY34" fmla="*/ 23957 h 2131946"/>
                <a:gd name="connsiteX35" fmla="*/ 1030978 w 1562805"/>
                <a:gd name="connsiteY35" fmla="*/ 2562 h 2131946"/>
                <a:gd name="connsiteX36" fmla="*/ 1053137 w 1562805"/>
                <a:gd name="connsiteY36" fmla="*/ 7529 h 2131946"/>
                <a:gd name="connsiteX37" fmla="*/ 1232705 w 1562805"/>
                <a:gd name="connsiteY37" fmla="*/ 145834 h 2131946"/>
                <a:gd name="connsiteX38" fmla="*/ 1421825 w 1562805"/>
                <a:gd name="connsiteY38" fmla="*/ 358259 h 2131946"/>
                <a:gd name="connsiteX0" fmla="*/ 1421825 w 1562805"/>
                <a:gd name="connsiteY0" fmla="*/ 358259 h 2131946"/>
                <a:gd name="connsiteX1" fmla="*/ 1493652 w 1562805"/>
                <a:gd name="connsiteY1" fmla="*/ 487777 h 2131946"/>
                <a:gd name="connsiteX2" fmla="*/ 1553253 w 1562805"/>
                <a:gd name="connsiteY2" fmla="*/ 703641 h 2131946"/>
                <a:gd name="connsiteX3" fmla="*/ 1562805 w 1562805"/>
                <a:gd name="connsiteY3" fmla="*/ 907661 h 2131946"/>
                <a:gd name="connsiteX4" fmla="*/ 1482954 w 1562805"/>
                <a:gd name="connsiteY4" fmla="*/ 1144538 h 2131946"/>
                <a:gd name="connsiteX5" fmla="*/ 1377124 w 1562805"/>
                <a:gd name="connsiteY5" fmla="*/ 1261066 h 2131946"/>
                <a:gd name="connsiteX6" fmla="*/ 1361460 w 1562805"/>
                <a:gd name="connsiteY6" fmla="*/ 1298126 h 2131946"/>
                <a:gd name="connsiteX7" fmla="*/ 1435555 w 1562805"/>
                <a:gd name="connsiteY7" fmla="*/ 2131946 h 2131946"/>
                <a:gd name="connsiteX8" fmla="*/ 821155 w 1562805"/>
                <a:gd name="connsiteY8" fmla="*/ 2125833 h 2131946"/>
                <a:gd name="connsiteX9" fmla="*/ 783403 w 1562805"/>
                <a:gd name="connsiteY9" fmla="*/ 1507877 h 2131946"/>
                <a:gd name="connsiteX10" fmla="*/ 786842 w 1562805"/>
                <a:gd name="connsiteY10" fmla="*/ 1394405 h 2131946"/>
                <a:gd name="connsiteX11" fmla="*/ 669168 w 1562805"/>
                <a:gd name="connsiteY11" fmla="*/ 1371481 h 2131946"/>
                <a:gd name="connsiteX12" fmla="*/ 678337 w 1562805"/>
                <a:gd name="connsiteY12" fmla="*/ 1501382 h 2131946"/>
                <a:gd name="connsiteX13" fmla="*/ 601816 w 1562805"/>
                <a:gd name="connsiteY13" fmla="*/ 2131564 h 2131946"/>
                <a:gd name="connsiteX14" fmla="*/ 0 w 1562805"/>
                <a:gd name="connsiteY14" fmla="*/ 2128053 h 2131946"/>
                <a:gd name="connsiteX15" fmla="*/ 56344 w 1562805"/>
                <a:gd name="connsiteY15" fmla="*/ 1696996 h 2131946"/>
                <a:gd name="connsiteX16" fmla="*/ 157972 w 1562805"/>
                <a:gd name="connsiteY16" fmla="*/ 211548 h 2131946"/>
                <a:gd name="connsiteX17" fmla="*/ 326078 w 1562805"/>
                <a:gd name="connsiteY17" fmla="*/ 80120 h 2131946"/>
                <a:gd name="connsiteX18" fmla="*/ 417390 w 1562805"/>
                <a:gd name="connsiteY18" fmla="*/ 10203 h 2131946"/>
                <a:gd name="connsiteX19" fmla="*/ 433055 w 1562805"/>
                <a:gd name="connsiteY19" fmla="*/ 269 h 2131946"/>
                <a:gd name="connsiteX20" fmla="*/ 430380 w 1562805"/>
                <a:gd name="connsiteY20" fmla="*/ 18226 h 2131946"/>
                <a:gd name="connsiteX21" fmla="*/ 435347 w 1562805"/>
                <a:gd name="connsiteY21" fmla="*/ 124057 h 2131946"/>
                <a:gd name="connsiteX22" fmla="*/ 536975 w 1562805"/>
                <a:gd name="connsiteY22" fmla="*/ 241731 h 2131946"/>
                <a:gd name="connsiteX23" fmla="*/ 600397 w 1562805"/>
                <a:gd name="connsiteY23" fmla="*/ 287960 h 2131946"/>
                <a:gd name="connsiteX24" fmla="*/ 616443 w 1562805"/>
                <a:gd name="connsiteY24" fmla="*/ 304007 h 2131946"/>
                <a:gd name="connsiteX25" fmla="*/ 677955 w 1562805"/>
                <a:gd name="connsiteY25" fmla="*/ 468674 h 2131946"/>
                <a:gd name="connsiteX26" fmla="*/ 658088 w 1562805"/>
                <a:gd name="connsiteY26" fmla="*/ 1073857 h 2131946"/>
                <a:gd name="connsiteX27" fmla="*/ 724566 w 1562805"/>
                <a:gd name="connsiteY27" fmla="*/ 1079206 h 2131946"/>
                <a:gd name="connsiteX28" fmla="*/ 804417 w 1562805"/>
                <a:gd name="connsiteY28" fmla="*/ 1083790 h 2131946"/>
                <a:gd name="connsiteX29" fmla="*/ 782639 w 1562805"/>
                <a:gd name="connsiteY29" fmla="*/ 477462 h 2131946"/>
                <a:gd name="connsiteX30" fmla="*/ 840712 w 1562805"/>
                <a:gd name="connsiteY30" fmla="*/ 317761 h 2131946"/>
                <a:gd name="connsiteX31" fmla="*/ 856377 w 1562805"/>
                <a:gd name="connsiteY31" fmla="*/ 294455 h 2131946"/>
                <a:gd name="connsiteX32" fmla="*/ 983221 w 1562805"/>
                <a:gd name="connsiteY32" fmla="*/ 188243 h 2131946"/>
                <a:gd name="connsiteX33" fmla="*/ 1043204 w 1562805"/>
                <a:gd name="connsiteY33" fmla="*/ 90053 h 2131946"/>
                <a:gd name="connsiteX34" fmla="*/ 1036709 w 1562805"/>
                <a:gd name="connsiteY34" fmla="*/ 23957 h 2131946"/>
                <a:gd name="connsiteX35" fmla="*/ 1030978 w 1562805"/>
                <a:gd name="connsiteY35" fmla="*/ 2562 h 2131946"/>
                <a:gd name="connsiteX36" fmla="*/ 1053137 w 1562805"/>
                <a:gd name="connsiteY36" fmla="*/ 7529 h 2131946"/>
                <a:gd name="connsiteX37" fmla="*/ 1232705 w 1562805"/>
                <a:gd name="connsiteY37" fmla="*/ 145834 h 2131946"/>
                <a:gd name="connsiteX38" fmla="*/ 1421825 w 1562805"/>
                <a:gd name="connsiteY38" fmla="*/ 358259 h 2131946"/>
                <a:gd name="connsiteX0" fmla="*/ 1421825 w 1562805"/>
                <a:gd name="connsiteY0" fmla="*/ 358259 h 2131946"/>
                <a:gd name="connsiteX1" fmla="*/ 1493652 w 1562805"/>
                <a:gd name="connsiteY1" fmla="*/ 487777 h 2131946"/>
                <a:gd name="connsiteX2" fmla="*/ 1553253 w 1562805"/>
                <a:gd name="connsiteY2" fmla="*/ 703641 h 2131946"/>
                <a:gd name="connsiteX3" fmla="*/ 1562805 w 1562805"/>
                <a:gd name="connsiteY3" fmla="*/ 907661 h 2131946"/>
                <a:gd name="connsiteX4" fmla="*/ 1482954 w 1562805"/>
                <a:gd name="connsiteY4" fmla="*/ 1144538 h 2131946"/>
                <a:gd name="connsiteX5" fmla="*/ 1377124 w 1562805"/>
                <a:gd name="connsiteY5" fmla="*/ 1261066 h 2131946"/>
                <a:gd name="connsiteX6" fmla="*/ 1361460 w 1562805"/>
                <a:gd name="connsiteY6" fmla="*/ 1298126 h 2131946"/>
                <a:gd name="connsiteX7" fmla="*/ 1435555 w 1562805"/>
                <a:gd name="connsiteY7" fmla="*/ 2131946 h 2131946"/>
                <a:gd name="connsiteX8" fmla="*/ 828175 w 1562805"/>
                <a:gd name="connsiteY8" fmla="*/ 2127589 h 2131946"/>
                <a:gd name="connsiteX9" fmla="*/ 783403 w 1562805"/>
                <a:gd name="connsiteY9" fmla="*/ 1507877 h 2131946"/>
                <a:gd name="connsiteX10" fmla="*/ 786842 w 1562805"/>
                <a:gd name="connsiteY10" fmla="*/ 1394405 h 2131946"/>
                <a:gd name="connsiteX11" fmla="*/ 669168 w 1562805"/>
                <a:gd name="connsiteY11" fmla="*/ 1371481 h 2131946"/>
                <a:gd name="connsiteX12" fmla="*/ 678337 w 1562805"/>
                <a:gd name="connsiteY12" fmla="*/ 1501382 h 2131946"/>
                <a:gd name="connsiteX13" fmla="*/ 601816 w 1562805"/>
                <a:gd name="connsiteY13" fmla="*/ 2131564 h 2131946"/>
                <a:gd name="connsiteX14" fmla="*/ 0 w 1562805"/>
                <a:gd name="connsiteY14" fmla="*/ 2128053 h 2131946"/>
                <a:gd name="connsiteX15" fmla="*/ 56344 w 1562805"/>
                <a:gd name="connsiteY15" fmla="*/ 1696996 h 2131946"/>
                <a:gd name="connsiteX16" fmla="*/ 157972 w 1562805"/>
                <a:gd name="connsiteY16" fmla="*/ 211548 h 2131946"/>
                <a:gd name="connsiteX17" fmla="*/ 326078 w 1562805"/>
                <a:gd name="connsiteY17" fmla="*/ 80120 h 2131946"/>
                <a:gd name="connsiteX18" fmla="*/ 417390 w 1562805"/>
                <a:gd name="connsiteY18" fmla="*/ 10203 h 2131946"/>
                <a:gd name="connsiteX19" fmla="*/ 433055 w 1562805"/>
                <a:gd name="connsiteY19" fmla="*/ 269 h 2131946"/>
                <a:gd name="connsiteX20" fmla="*/ 430380 w 1562805"/>
                <a:gd name="connsiteY20" fmla="*/ 18226 h 2131946"/>
                <a:gd name="connsiteX21" fmla="*/ 435347 w 1562805"/>
                <a:gd name="connsiteY21" fmla="*/ 124057 h 2131946"/>
                <a:gd name="connsiteX22" fmla="*/ 536975 w 1562805"/>
                <a:gd name="connsiteY22" fmla="*/ 241731 h 2131946"/>
                <a:gd name="connsiteX23" fmla="*/ 600397 w 1562805"/>
                <a:gd name="connsiteY23" fmla="*/ 287960 h 2131946"/>
                <a:gd name="connsiteX24" fmla="*/ 616443 w 1562805"/>
                <a:gd name="connsiteY24" fmla="*/ 304007 h 2131946"/>
                <a:gd name="connsiteX25" fmla="*/ 677955 w 1562805"/>
                <a:gd name="connsiteY25" fmla="*/ 468674 h 2131946"/>
                <a:gd name="connsiteX26" fmla="*/ 658088 w 1562805"/>
                <a:gd name="connsiteY26" fmla="*/ 1073857 h 2131946"/>
                <a:gd name="connsiteX27" fmla="*/ 724566 w 1562805"/>
                <a:gd name="connsiteY27" fmla="*/ 1079206 h 2131946"/>
                <a:gd name="connsiteX28" fmla="*/ 804417 w 1562805"/>
                <a:gd name="connsiteY28" fmla="*/ 1083790 h 2131946"/>
                <a:gd name="connsiteX29" fmla="*/ 782639 w 1562805"/>
                <a:gd name="connsiteY29" fmla="*/ 477462 h 2131946"/>
                <a:gd name="connsiteX30" fmla="*/ 840712 w 1562805"/>
                <a:gd name="connsiteY30" fmla="*/ 317761 h 2131946"/>
                <a:gd name="connsiteX31" fmla="*/ 856377 w 1562805"/>
                <a:gd name="connsiteY31" fmla="*/ 294455 h 2131946"/>
                <a:gd name="connsiteX32" fmla="*/ 983221 w 1562805"/>
                <a:gd name="connsiteY32" fmla="*/ 188243 h 2131946"/>
                <a:gd name="connsiteX33" fmla="*/ 1043204 w 1562805"/>
                <a:gd name="connsiteY33" fmla="*/ 90053 h 2131946"/>
                <a:gd name="connsiteX34" fmla="*/ 1036709 w 1562805"/>
                <a:gd name="connsiteY34" fmla="*/ 23957 h 2131946"/>
                <a:gd name="connsiteX35" fmla="*/ 1030978 w 1562805"/>
                <a:gd name="connsiteY35" fmla="*/ 2562 h 2131946"/>
                <a:gd name="connsiteX36" fmla="*/ 1053137 w 1562805"/>
                <a:gd name="connsiteY36" fmla="*/ 7529 h 2131946"/>
                <a:gd name="connsiteX37" fmla="*/ 1232705 w 1562805"/>
                <a:gd name="connsiteY37" fmla="*/ 145834 h 2131946"/>
                <a:gd name="connsiteX38" fmla="*/ 1421825 w 1562805"/>
                <a:gd name="connsiteY38" fmla="*/ 358259 h 213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62805" h="2131946">
                  <a:moveTo>
                    <a:pt x="1421825" y="358259"/>
                  </a:moveTo>
                  <a:cubicBezTo>
                    <a:pt x="1450862" y="397993"/>
                    <a:pt x="1473785" y="441930"/>
                    <a:pt x="1493652" y="487777"/>
                  </a:cubicBezTo>
                  <a:cubicBezTo>
                    <a:pt x="1510463" y="527130"/>
                    <a:pt x="1549433" y="671548"/>
                    <a:pt x="1553253" y="703641"/>
                  </a:cubicBezTo>
                  <a:cubicBezTo>
                    <a:pt x="1559366" y="755219"/>
                    <a:pt x="1560512" y="890850"/>
                    <a:pt x="1562805" y="907661"/>
                  </a:cubicBezTo>
                  <a:cubicBezTo>
                    <a:pt x="1555546" y="993242"/>
                    <a:pt x="1529566" y="1072329"/>
                    <a:pt x="1482954" y="1144538"/>
                  </a:cubicBezTo>
                  <a:cubicBezTo>
                    <a:pt x="1454300" y="1189239"/>
                    <a:pt x="1419533" y="1228973"/>
                    <a:pt x="1377124" y="1261066"/>
                  </a:cubicBezTo>
                  <a:cubicBezTo>
                    <a:pt x="1364134" y="1271000"/>
                    <a:pt x="1359549" y="1280933"/>
                    <a:pt x="1361460" y="1298126"/>
                  </a:cubicBezTo>
                  <a:cubicBezTo>
                    <a:pt x="1367955" y="1358873"/>
                    <a:pt x="1429824" y="2073109"/>
                    <a:pt x="1435555" y="2131946"/>
                  </a:cubicBezTo>
                  <a:lnTo>
                    <a:pt x="828175" y="2127589"/>
                  </a:lnTo>
                  <a:cubicBezTo>
                    <a:pt x="812128" y="2121094"/>
                    <a:pt x="787988" y="1518956"/>
                    <a:pt x="783403" y="1507877"/>
                  </a:cubicBezTo>
                  <a:cubicBezTo>
                    <a:pt x="778819" y="1492594"/>
                    <a:pt x="799450" y="1395933"/>
                    <a:pt x="786842" y="1394405"/>
                  </a:cubicBezTo>
                  <a:cubicBezTo>
                    <a:pt x="747108" y="1389056"/>
                    <a:pt x="707756" y="1381797"/>
                    <a:pt x="669168" y="1371481"/>
                  </a:cubicBezTo>
                  <a:cubicBezTo>
                    <a:pt x="655413" y="1367661"/>
                    <a:pt x="681393" y="1488392"/>
                    <a:pt x="678337" y="1501382"/>
                  </a:cubicBezTo>
                  <a:cubicBezTo>
                    <a:pt x="677573" y="1566714"/>
                    <a:pt x="614806" y="2118192"/>
                    <a:pt x="601816" y="2131564"/>
                  </a:cubicBezTo>
                  <a:lnTo>
                    <a:pt x="0" y="2128053"/>
                  </a:lnTo>
                  <a:cubicBezTo>
                    <a:pt x="4967" y="2057372"/>
                    <a:pt x="47939" y="1767295"/>
                    <a:pt x="56344" y="1696996"/>
                  </a:cubicBezTo>
                  <a:cubicBezTo>
                    <a:pt x="57490" y="1687827"/>
                    <a:pt x="156062" y="220336"/>
                    <a:pt x="157972" y="211548"/>
                  </a:cubicBezTo>
                  <a:lnTo>
                    <a:pt x="326078" y="80120"/>
                  </a:lnTo>
                  <a:cubicBezTo>
                    <a:pt x="356261" y="56432"/>
                    <a:pt x="387208" y="33891"/>
                    <a:pt x="417390" y="10203"/>
                  </a:cubicBezTo>
                  <a:cubicBezTo>
                    <a:pt x="422357" y="6000"/>
                    <a:pt x="428470" y="4472"/>
                    <a:pt x="433055" y="269"/>
                  </a:cubicBezTo>
                  <a:cubicBezTo>
                    <a:pt x="436493" y="6764"/>
                    <a:pt x="433437" y="12877"/>
                    <a:pt x="430380" y="18226"/>
                  </a:cubicBezTo>
                  <a:cubicBezTo>
                    <a:pt x="410131" y="54522"/>
                    <a:pt x="417772" y="89671"/>
                    <a:pt x="435347" y="124057"/>
                  </a:cubicBezTo>
                  <a:cubicBezTo>
                    <a:pt x="459799" y="171050"/>
                    <a:pt x="496095" y="208874"/>
                    <a:pt x="536975" y="241731"/>
                  </a:cubicBezTo>
                  <a:cubicBezTo>
                    <a:pt x="557224" y="258160"/>
                    <a:pt x="578619" y="273442"/>
                    <a:pt x="600397" y="287960"/>
                  </a:cubicBezTo>
                  <a:cubicBezTo>
                    <a:pt x="606892" y="292163"/>
                    <a:pt x="613005" y="296748"/>
                    <a:pt x="616443" y="304007"/>
                  </a:cubicBezTo>
                  <a:cubicBezTo>
                    <a:pt x="634400" y="347180"/>
                    <a:pt x="672988" y="457595"/>
                    <a:pt x="677955" y="468674"/>
                  </a:cubicBezTo>
                  <a:cubicBezTo>
                    <a:pt x="681776" y="485867"/>
                    <a:pt x="642423" y="1071565"/>
                    <a:pt x="658088" y="1073857"/>
                  </a:cubicBezTo>
                  <a:cubicBezTo>
                    <a:pt x="680247" y="1077295"/>
                    <a:pt x="702407" y="1077678"/>
                    <a:pt x="724566" y="1079206"/>
                  </a:cubicBezTo>
                  <a:cubicBezTo>
                    <a:pt x="751310" y="1081116"/>
                    <a:pt x="777673" y="1082644"/>
                    <a:pt x="804417" y="1083790"/>
                  </a:cubicBezTo>
                  <a:cubicBezTo>
                    <a:pt x="822756" y="1084555"/>
                    <a:pt x="787224" y="507645"/>
                    <a:pt x="782639" y="477462"/>
                  </a:cubicBezTo>
                  <a:cubicBezTo>
                    <a:pt x="804417" y="425120"/>
                    <a:pt x="818935" y="370103"/>
                    <a:pt x="840712" y="317761"/>
                  </a:cubicBezTo>
                  <a:cubicBezTo>
                    <a:pt x="844533" y="308591"/>
                    <a:pt x="850264" y="301332"/>
                    <a:pt x="856377" y="294455"/>
                  </a:cubicBezTo>
                  <a:cubicBezTo>
                    <a:pt x="902606" y="263891"/>
                    <a:pt x="945015" y="228359"/>
                    <a:pt x="983221" y="188243"/>
                  </a:cubicBezTo>
                  <a:cubicBezTo>
                    <a:pt x="1010347" y="159588"/>
                    <a:pt x="1030596" y="127113"/>
                    <a:pt x="1043204" y="90053"/>
                  </a:cubicBezTo>
                  <a:cubicBezTo>
                    <a:pt x="1051227" y="66748"/>
                    <a:pt x="1047789" y="44970"/>
                    <a:pt x="1036709" y="23957"/>
                  </a:cubicBezTo>
                  <a:cubicBezTo>
                    <a:pt x="1033270" y="17462"/>
                    <a:pt x="1027922" y="11349"/>
                    <a:pt x="1030978" y="2562"/>
                  </a:cubicBezTo>
                  <a:cubicBezTo>
                    <a:pt x="1040147" y="-3551"/>
                    <a:pt x="1046642" y="2562"/>
                    <a:pt x="1053137" y="7529"/>
                  </a:cubicBezTo>
                  <a:cubicBezTo>
                    <a:pt x="1113885" y="52229"/>
                    <a:pt x="1173104" y="99223"/>
                    <a:pt x="1232705" y="145834"/>
                  </a:cubicBezTo>
                  <a:cubicBezTo>
                    <a:pt x="1244931" y="155004"/>
                    <a:pt x="1382091" y="303243"/>
                    <a:pt x="1421825" y="358259"/>
                  </a:cubicBezTo>
                  <a:close/>
                </a:path>
              </a:pathLst>
            </a:custGeom>
            <a:solidFill>
              <a:srgbClr val="F1F1F1"/>
            </a:solidFill>
            <a:ln w="3807"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3E75F90-82A6-4BD8-B10F-418AE0EF963D}"/>
                </a:ext>
              </a:extLst>
            </p:cNvPr>
            <p:cNvSpPr/>
            <p:nvPr/>
          </p:nvSpPr>
          <p:spPr>
            <a:xfrm>
              <a:off x="9397286" y="2227220"/>
              <a:ext cx="1312412" cy="1508548"/>
            </a:xfrm>
            <a:custGeom>
              <a:avLst/>
              <a:gdLst>
                <a:gd name="connsiteX0" fmla="*/ 1014772 w 1312411"/>
                <a:gd name="connsiteY0" fmla="*/ 53371 h 1508548"/>
                <a:gd name="connsiteX1" fmla="*/ 1082778 w 1312411"/>
                <a:gd name="connsiteY1" fmla="*/ 199700 h 1508548"/>
                <a:gd name="connsiteX2" fmla="*/ 1307811 w 1312411"/>
                <a:gd name="connsiteY2" fmla="*/ 1321809 h 1508548"/>
                <a:gd name="connsiteX3" fmla="*/ 1292529 w 1312411"/>
                <a:gd name="connsiteY3" fmla="*/ 1453238 h 1508548"/>
                <a:gd name="connsiteX4" fmla="*/ 1214589 w 1312411"/>
                <a:gd name="connsiteY4" fmla="*/ 1505962 h 1508548"/>
                <a:gd name="connsiteX5" fmla="*/ 532613 w 1312411"/>
                <a:gd name="connsiteY5" fmla="*/ 1506726 h 1508548"/>
                <a:gd name="connsiteX6" fmla="*/ 389722 w 1312411"/>
                <a:gd name="connsiteY6" fmla="*/ 1468520 h 1508548"/>
                <a:gd name="connsiteX7" fmla="*/ 323244 w 1312411"/>
                <a:gd name="connsiteY7" fmla="*/ 1379500 h 1508548"/>
                <a:gd name="connsiteX8" fmla="*/ 22 w 1312411"/>
                <a:gd name="connsiteY8" fmla="*/ 189002 h 1508548"/>
                <a:gd name="connsiteX9" fmla="*/ 139855 w 1312411"/>
                <a:gd name="connsiteY9" fmla="*/ 35414 h 1508548"/>
                <a:gd name="connsiteX10" fmla="*/ 868443 w 1312411"/>
                <a:gd name="connsiteY10" fmla="*/ 265 h 1508548"/>
                <a:gd name="connsiteX11" fmla="*/ 1014772 w 1312411"/>
                <a:gd name="connsiteY11" fmla="*/ 53371 h 150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411" h="1508548">
                  <a:moveTo>
                    <a:pt x="1014772" y="53371"/>
                  </a:moveTo>
                  <a:cubicBezTo>
                    <a:pt x="1056416" y="93105"/>
                    <a:pt x="1074373" y="143537"/>
                    <a:pt x="1082778" y="199700"/>
                  </a:cubicBezTo>
                  <a:cubicBezTo>
                    <a:pt x="1091948" y="258537"/>
                    <a:pt x="1298642" y="1263736"/>
                    <a:pt x="1307811" y="1321809"/>
                  </a:cubicBezTo>
                  <a:cubicBezTo>
                    <a:pt x="1315071" y="1366128"/>
                    <a:pt x="1316217" y="1411211"/>
                    <a:pt x="1292529" y="1453238"/>
                  </a:cubicBezTo>
                  <a:cubicBezTo>
                    <a:pt x="1274954" y="1484566"/>
                    <a:pt x="1248210" y="1500613"/>
                    <a:pt x="1214589" y="1505962"/>
                  </a:cubicBezTo>
                  <a:cubicBezTo>
                    <a:pt x="1185552" y="1510547"/>
                    <a:pt x="598709" y="1507872"/>
                    <a:pt x="532613" y="1506726"/>
                  </a:cubicBezTo>
                  <a:cubicBezTo>
                    <a:pt x="482181" y="1505962"/>
                    <a:pt x="433277" y="1497557"/>
                    <a:pt x="389722" y="1468520"/>
                  </a:cubicBezTo>
                  <a:cubicBezTo>
                    <a:pt x="356865" y="1446360"/>
                    <a:pt x="332795" y="1418088"/>
                    <a:pt x="323244" y="1379500"/>
                  </a:cubicBezTo>
                  <a:cubicBezTo>
                    <a:pt x="319805" y="1366510"/>
                    <a:pt x="-3035" y="242873"/>
                    <a:pt x="22" y="189002"/>
                  </a:cubicBezTo>
                  <a:cubicBezTo>
                    <a:pt x="4606" y="112590"/>
                    <a:pt x="50453" y="41909"/>
                    <a:pt x="139855" y="35414"/>
                  </a:cubicBezTo>
                  <a:cubicBezTo>
                    <a:pt x="197928" y="31212"/>
                    <a:pt x="825652" y="-117"/>
                    <a:pt x="868443" y="265"/>
                  </a:cubicBezTo>
                  <a:cubicBezTo>
                    <a:pt x="924606" y="-2410"/>
                    <a:pt x="973509" y="15165"/>
                    <a:pt x="1014772" y="53371"/>
                  </a:cubicBezTo>
                  <a:close/>
                </a:path>
              </a:pathLst>
            </a:custGeom>
            <a:solidFill>
              <a:srgbClr val="003242"/>
            </a:solidFill>
            <a:ln w="380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7B20688-89D9-4373-8278-82BA94769E9E}"/>
                </a:ext>
              </a:extLst>
            </p:cNvPr>
            <p:cNvSpPr/>
            <p:nvPr/>
          </p:nvSpPr>
          <p:spPr>
            <a:xfrm>
              <a:off x="9556197" y="3125693"/>
              <a:ext cx="358844" cy="444408"/>
            </a:xfrm>
            <a:custGeom>
              <a:avLst/>
              <a:gdLst>
                <a:gd name="connsiteX0" fmla="*/ 55828 w 358844"/>
                <a:gd name="connsiteY0" fmla="*/ 351509 h 444408"/>
                <a:gd name="connsiteX1" fmla="*/ 58885 w 358844"/>
                <a:gd name="connsiteY1" fmla="*/ 310247 h 444408"/>
                <a:gd name="connsiteX2" fmla="*/ 48951 w 358844"/>
                <a:gd name="connsiteY2" fmla="*/ 295346 h 444408"/>
                <a:gd name="connsiteX3" fmla="*/ 29084 w 358844"/>
                <a:gd name="connsiteY3" fmla="*/ 241094 h 444408"/>
                <a:gd name="connsiteX4" fmla="*/ 22971 w 358844"/>
                <a:gd name="connsiteY4" fmla="*/ 225430 h 444408"/>
                <a:gd name="connsiteX5" fmla="*/ 19532 w 358844"/>
                <a:gd name="connsiteY5" fmla="*/ 152838 h 444408"/>
                <a:gd name="connsiteX6" fmla="*/ 62323 w 358844"/>
                <a:gd name="connsiteY6" fmla="*/ 116543 h 444408"/>
                <a:gd name="connsiteX7" fmla="*/ 196044 w 358844"/>
                <a:gd name="connsiteY7" fmla="*/ 15297 h 444408"/>
                <a:gd name="connsiteX8" fmla="*/ 233868 w 358844"/>
                <a:gd name="connsiteY8" fmla="*/ 14 h 444408"/>
                <a:gd name="connsiteX9" fmla="*/ 261376 w 358844"/>
                <a:gd name="connsiteY9" fmla="*/ 14151 h 444408"/>
                <a:gd name="connsiteX10" fmla="*/ 257556 w 358844"/>
                <a:gd name="connsiteY10" fmla="*/ 44333 h 444408"/>
                <a:gd name="connsiteX11" fmla="*/ 146758 w 358844"/>
                <a:gd name="connsiteY11" fmla="*/ 161626 h 444408"/>
                <a:gd name="connsiteX12" fmla="*/ 126509 w 358844"/>
                <a:gd name="connsiteY12" fmla="*/ 179964 h 444408"/>
                <a:gd name="connsiteX13" fmla="*/ 212090 w 358844"/>
                <a:gd name="connsiteY13" fmla="*/ 137938 h 444408"/>
                <a:gd name="connsiteX14" fmla="*/ 269017 w 358844"/>
                <a:gd name="connsiteY14" fmla="*/ 112722 h 444408"/>
                <a:gd name="connsiteX15" fmla="*/ 312572 w 358844"/>
                <a:gd name="connsiteY15" fmla="*/ 126476 h 444408"/>
                <a:gd name="connsiteX16" fmla="*/ 300346 w 358844"/>
                <a:gd name="connsiteY16" fmla="*/ 164300 h 444408"/>
                <a:gd name="connsiteX17" fmla="*/ 264815 w 358844"/>
                <a:gd name="connsiteY17" fmla="*/ 195247 h 444408"/>
                <a:gd name="connsiteX18" fmla="*/ 304167 w 358844"/>
                <a:gd name="connsiteY18" fmla="*/ 182257 h 444408"/>
                <a:gd name="connsiteX19" fmla="*/ 341609 w 358844"/>
                <a:gd name="connsiteY19" fmla="*/ 193337 h 444408"/>
                <a:gd name="connsiteX20" fmla="*/ 333585 w 358844"/>
                <a:gd name="connsiteY20" fmla="*/ 233071 h 444408"/>
                <a:gd name="connsiteX21" fmla="*/ 289649 w 358844"/>
                <a:gd name="connsiteY21" fmla="*/ 270131 h 444408"/>
                <a:gd name="connsiteX22" fmla="*/ 311808 w 358844"/>
                <a:gd name="connsiteY22" fmla="*/ 264018 h 444408"/>
                <a:gd name="connsiteX23" fmla="*/ 353835 w 358844"/>
                <a:gd name="connsiteY23" fmla="*/ 274333 h 444408"/>
                <a:gd name="connsiteX24" fmla="*/ 344665 w 358844"/>
                <a:gd name="connsiteY24" fmla="*/ 316742 h 444408"/>
                <a:gd name="connsiteX25" fmla="*/ 248004 w 358844"/>
                <a:gd name="connsiteY25" fmla="*/ 388951 h 444408"/>
                <a:gd name="connsiteX26" fmla="*/ 154017 w 358844"/>
                <a:gd name="connsiteY26" fmla="*/ 441293 h 444408"/>
                <a:gd name="connsiteX27" fmla="*/ 97091 w 358844"/>
                <a:gd name="connsiteY27" fmla="*/ 429067 h 444408"/>
                <a:gd name="connsiteX28" fmla="*/ 90596 w 358844"/>
                <a:gd name="connsiteY28" fmla="*/ 385895 h 444408"/>
                <a:gd name="connsiteX29" fmla="*/ 84483 w 358844"/>
                <a:gd name="connsiteY29" fmla="*/ 368702 h 444408"/>
                <a:gd name="connsiteX30" fmla="*/ 55828 w 358844"/>
                <a:gd name="connsiteY30" fmla="*/ 351509 h 44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8844" h="444408">
                  <a:moveTo>
                    <a:pt x="55828" y="351509"/>
                  </a:moveTo>
                  <a:cubicBezTo>
                    <a:pt x="50097" y="338901"/>
                    <a:pt x="50861" y="327822"/>
                    <a:pt x="58885" y="310247"/>
                  </a:cubicBezTo>
                  <a:cubicBezTo>
                    <a:pt x="63087" y="301459"/>
                    <a:pt x="55064" y="298403"/>
                    <a:pt x="48951" y="295346"/>
                  </a:cubicBezTo>
                  <a:cubicBezTo>
                    <a:pt x="22207" y="282356"/>
                    <a:pt x="16094" y="267074"/>
                    <a:pt x="29084" y="241094"/>
                  </a:cubicBezTo>
                  <a:cubicBezTo>
                    <a:pt x="33287" y="232307"/>
                    <a:pt x="30230" y="229632"/>
                    <a:pt x="22971" y="225430"/>
                  </a:cubicBezTo>
                  <a:cubicBezTo>
                    <a:pt x="-6066" y="208619"/>
                    <a:pt x="-7976" y="172323"/>
                    <a:pt x="19532" y="152838"/>
                  </a:cubicBezTo>
                  <a:cubicBezTo>
                    <a:pt x="35197" y="141758"/>
                    <a:pt x="47805" y="128004"/>
                    <a:pt x="62323" y="116543"/>
                  </a:cubicBezTo>
                  <a:cubicBezTo>
                    <a:pt x="106642" y="82539"/>
                    <a:pt x="150961" y="48536"/>
                    <a:pt x="196044" y="15297"/>
                  </a:cubicBezTo>
                  <a:cubicBezTo>
                    <a:pt x="207124" y="6891"/>
                    <a:pt x="219350" y="-368"/>
                    <a:pt x="233868" y="14"/>
                  </a:cubicBezTo>
                  <a:cubicBezTo>
                    <a:pt x="245712" y="14"/>
                    <a:pt x="256409" y="4599"/>
                    <a:pt x="261376" y="14151"/>
                  </a:cubicBezTo>
                  <a:cubicBezTo>
                    <a:pt x="266343" y="23702"/>
                    <a:pt x="264815" y="34400"/>
                    <a:pt x="257556" y="44333"/>
                  </a:cubicBezTo>
                  <a:cubicBezTo>
                    <a:pt x="226227" y="88652"/>
                    <a:pt x="186110" y="124566"/>
                    <a:pt x="146758" y="161626"/>
                  </a:cubicBezTo>
                  <a:cubicBezTo>
                    <a:pt x="141409" y="166975"/>
                    <a:pt x="135679" y="171941"/>
                    <a:pt x="126509" y="179964"/>
                  </a:cubicBezTo>
                  <a:cubicBezTo>
                    <a:pt x="160894" y="165064"/>
                    <a:pt x="185728" y="152838"/>
                    <a:pt x="212090" y="137938"/>
                  </a:cubicBezTo>
                  <a:cubicBezTo>
                    <a:pt x="230429" y="127622"/>
                    <a:pt x="249150" y="118453"/>
                    <a:pt x="269017" y="112722"/>
                  </a:cubicBezTo>
                  <a:cubicBezTo>
                    <a:pt x="286974" y="107373"/>
                    <a:pt x="305695" y="112340"/>
                    <a:pt x="312572" y="126476"/>
                  </a:cubicBezTo>
                  <a:cubicBezTo>
                    <a:pt x="320213" y="142523"/>
                    <a:pt x="312190" y="153984"/>
                    <a:pt x="300346" y="164300"/>
                  </a:cubicBezTo>
                  <a:cubicBezTo>
                    <a:pt x="288884" y="173852"/>
                    <a:pt x="277805" y="183785"/>
                    <a:pt x="264815" y="195247"/>
                  </a:cubicBezTo>
                  <a:cubicBezTo>
                    <a:pt x="280861" y="190280"/>
                    <a:pt x="290795" y="184167"/>
                    <a:pt x="304167" y="182257"/>
                  </a:cubicBezTo>
                  <a:cubicBezTo>
                    <a:pt x="320595" y="179964"/>
                    <a:pt x="332439" y="178054"/>
                    <a:pt x="341609" y="193337"/>
                  </a:cubicBezTo>
                  <a:cubicBezTo>
                    <a:pt x="350778" y="208619"/>
                    <a:pt x="343137" y="222373"/>
                    <a:pt x="333585" y="233071"/>
                  </a:cubicBezTo>
                  <a:cubicBezTo>
                    <a:pt x="320977" y="247589"/>
                    <a:pt x="303785" y="255994"/>
                    <a:pt x="289649" y="270131"/>
                  </a:cubicBezTo>
                  <a:cubicBezTo>
                    <a:pt x="303403" y="267838"/>
                    <a:pt x="304549" y="265928"/>
                    <a:pt x="311808" y="264018"/>
                  </a:cubicBezTo>
                  <a:cubicBezTo>
                    <a:pt x="328619" y="259433"/>
                    <a:pt x="343519" y="259051"/>
                    <a:pt x="353835" y="274333"/>
                  </a:cubicBezTo>
                  <a:cubicBezTo>
                    <a:pt x="364532" y="290380"/>
                    <a:pt x="356509" y="305662"/>
                    <a:pt x="344665" y="316742"/>
                  </a:cubicBezTo>
                  <a:cubicBezTo>
                    <a:pt x="315247" y="344250"/>
                    <a:pt x="281625" y="366409"/>
                    <a:pt x="248004" y="388951"/>
                  </a:cubicBezTo>
                  <a:cubicBezTo>
                    <a:pt x="218203" y="408818"/>
                    <a:pt x="186492" y="426011"/>
                    <a:pt x="154017" y="441293"/>
                  </a:cubicBezTo>
                  <a:cubicBezTo>
                    <a:pt x="139117" y="447024"/>
                    <a:pt x="113519" y="445878"/>
                    <a:pt x="97091" y="429067"/>
                  </a:cubicBezTo>
                  <a:cubicBezTo>
                    <a:pt x="84483" y="416077"/>
                    <a:pt x="81808" y="401559"/>
                    <a:pt x="90596" y="385895"/>
                  </a:cubicBezTo>
                  <a:cubicBezTo>
                    <a:pt x="96326" y="376343"/>
                    <a:pt x="95944" y="372523"/>
                    <a:pt x="84483" y="368702"/>
                  </a:cubicBezTo>
                  <a:cubicBezTo>
                    <a:pt x="74549" y="364499"/>
                    <a:pt x="63851" y="360297"/>
                    <a:pt x="55828" y="351509"/>
                  </a:cubicBezTo>
                  <a:close/>
                </a:path>
              </a:pathLst>
            </a:custGeom>
            <a:solidFill>
              <a:srgbClr val="FEAD6D"/>
            </a:solidFill>
            <a:ln w="3807"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E28F58F-B1ED-4496-AB06-9566BE087B2C}"/>
                </a:ext>
              </a:extLst>
            </p:cNvPr>
            <p:cNvSpPr/>
            <p:nvPr/>
          </p:nvSpPr>
          <p:spPr>
            <a:xfrm>
              <a:off x="10663591" y="2029191"/>
              <a:ext cx="295382" cy="346991"/>
            </a:xfrm>
            <a:custGeom>
              <a:avLst/>
              <a:gdLst>
                <a:gd name="connsiteX0" fmla="*/ 177138 w 295382"/>
                <a:gd name="connsiteY0" fmla="*/ 129524 h 346991"/>
                <a:gd name="connsiteX1" fmla="*/ 282204 w 295382"/>
                <a:gd name="connsiteY1" fmla="*/ 190271 h 346991"/>
                <a:gd name="connsiteX2" fmla="*/ 294430 w 295382"/>
                <a:gd name="connsiteY2" fmla="*/ 205172 h 346991"/>
                <a:gd name="connsiteX3" fmla="*/ 201208 w 295382"/>
                <a:gd name="connsiteY3" fmla="*/ 343859 h 346991"/>
                <a:gd name="connsiteX4" fmla="*/ 73600 w 295382"/>
                <a:gd name="connsiteY4" fmla="*/ 241467 h 346991"/>
                <a:gd name="connsiteX5" fmla="*/ 4447 w 295382"/>
                <a:gd name="connsiteY5" fmla="*/ 129906 h 346991"/>
                <a:gd name="connsiteX6" fmla="*/ 22786 w 295382"/>
                <a:gd name="connsiteY6" fmla="*/ 40122 h 346991"/>
                <a:gd name="connsiteX7" fmla="*/ 120975 w 295382"/>
                <a:gd name="connsiteY7" fmla="*/ 6 h 346991"/>
                <a:gd name="connsiteX8" fmla="*/ 140078 w 295382"/>
                <a:gd name="connsiteY8" fmla="*/ 19873 h 346991"/>
                <a:gd name="connsiteX9" fmla="*/ 177138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77138" y="129524"/>
                  </a:moveTo>
                  <a:cubicBezTo>
                    <a:pt x="206939" y="158942"/>
                    <a:pt x="243234" y="176517"/>
                    <a:pt x="282204" y="190271"/>
                  </a:cubicBezTo>
                  <a:cubicBezTo>
                    <a:pt x="289846" y="192946"/>
                    <a:pt x="298251" y="195620"/>
                    <a:pt x="294430" y="205172"/>
                  </a:cubicBezTo>
                  <a:cubicBezTo>
                    <a:pt x="291374" y="213195"/>
                    <a:pt x="232919" y="370985"/>
                    <a:pt x="201208" y="343859"/>
                  </a:cubicBezTo>
                  <a:cubicBezTo>
                    <a:pt x="156889" y="311766"/>
                    <a:pt x="111042" y="281966"/>
                    <a:pt x="73600" y="241467"/>
                  </a:cubicBezTo>
                  <a:cubicBezTo>
                    <a:pt x="43035" y="208610"/>
                    <a:pt x="17055" y="173079"/>
                    <a:pt x="4447" y="129906"/>
                  </a:cubicBezTo>
                  <a:cubicBezTo>
                    <a:pt x="-2812" y="104308"/>
                    <a:pt x="-3958" y="58843"/>
                    <a:pt x="22786" y="40122"/>
                  </a:cubicBezTo>
                  <a:cubicBezTo>
                    <a:pt x="52205" y="18727"/>
                    <a:pt x="82005" y="-376"/>
                    <a:pt x="120975" y="6"/>
                  </a:cubicBezTo>
                  <a:cubicBezTo>
                    <a:pt x="136258" y="388"/>
                    <a:pt x="141607" y="4972"/>
                    <a:pt x="140078" y="19873"/>
                  </a:cubicBezTo>
                  <a:cubicBezTo>
                    <a:pt x="137786" y="50055"/>
                    <a:pt x="168351" y="121118"/>
                    <a:pt x="177138" y="129524"/>
                  </a:cubicBezTo>
                  <a:close/>
                </a:path>
              </a:pathLst>
            </a:custGeom>
            <a:solidFill>
              <a:srgbClr val="00DCD4"/>
            </a:solidFill>
            <a:ln w="380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284E93A5-B7E4-446B-A92A-68CECF233363}"/>
                </a:ext>
              </a:extLst>
            </p:cNvPr>
            <p:cNvSpPr/>
            <p:nvPr/>
          </p:nvSpPr>
          <p:spPr>
            <a:xfrm>
              <a:off x="10873205" y="1939030"/>
              <a:ext cx="230069" cy="118567"/>
            </a:xfrm>
            <a:custGeom>
              <a:avLst/>
              <a:gdLst>
                <a:gd name="connsiteX0" fmla="*/ 227325 w 230069"/>
                <a:gd name="connsiteY0" fmla="*/ 6113 h 118567"/>
                <a:gd name="connsiteX1" fmla="*/ 129136 w 230069"/>
                <a:gd name="connsiteY1" fmla="*/ 61130 h 118567"/>
                <a:gd name="connsiteX2" fmla="*/ 23306 w 230069"/>
                <a:gd name="connsiteY2" fmla="*/ 114618 h 118567"/>
                <a:gd name="connsiteX3" fmla="*/ 764 w 230069"/>
                <a:gd name="connsiteY3" fmla="*/ 105830 h 118567"/>
                <a:gd name="connsiteX4" fmla="*/ 0 w 230069"/>
                <a:gd name="connsiteY4" fmla="*/ 7641 h 118567"/>
                <a:gd name="connsiteX5" fmla="*/ 228472 w 230069"/>
                <a:gd name="connsiteY5" fmla="*/ 0 h 118567"/>
                <a:gd name="connsiteX6" fmla="*/ 227325 w 230069"/>
                <a:gd name="connsiteY6" fmla="*/ 6113 h 1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069" h="118567">
                  <a:moveTo>
                    <a:pt x="227325" y="6113"/>
                  </a:moveTo>
                  <a:cubicBezTo>
                    <a:pt x="197525" y="30183"/>
                    <a:pt x="161993" y="43173"/>
                    <a:pt x="129136" y="61130"/>
                  </a:cubicBezTo>
                  <a:cubicBezTo>
                    <a:pt x="94369" y="80233"/>
                    <a:pt x="58455" y="96661"/>
                    <a:pt x="23306" y="114618"/>
                  </a:cubicBezTo>
                  <a:cubicBezTo>
                    <a:pt x="11462" y="120731"/>
                    <a:pt x="3439" y="121113"/>
                    <a:pt x="764" y="105830"/>
                  </a:cubicBezTo>
                  <a:cubicBezTo>
                    <a:pt x="382" y="72973"/>
                    <a:pt x="382" y="40498"/>
                    <a:pt x="0" y="7641"/>
                  </a:cubicBezTo>
                  <a:cubicBezTo>
                    <a:pt x="76794" y="29419"/>
                    <a:pt x="152824" y="25216"/>
                    <a:pt x="228472" y="0"/>
                  </a:cubicBezTo>
                  <a:cubicBezTo>
                    <a:pt x="230764" y="2292"/>
                    <a:pt x="230764" y="4585"/>
                    <a:pt x="227325" y="6113"/>
                  </a:cubicBezTo>
                  <a:close/>
                </a:path>
              </a:pathLst>
            </a:custGeom>
            <a:solidFill>
              <a:srgbClr val="E08D55"/>
            </a:solidFill>
            <a:ln w="380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42C0046-1F06-45D3-BDA3-F3BF92727B59}"/>
                </a:ext>
              </a:extLst>
            </p:cNvPr>
            <p:cNvSpPr/>
            <p:nvPr/>
          </p:nvSpPr>
          <p:spPr>
            <a:xfrm>
              <a:off x="10901783" y="3429770"/>
              <a:ext cx="162319" cy="211720"/>
            </a:xfrm>
            <a:custGeom>
              <a:avLst/>
              <a:gdLst>
                <a:gd name="connsiteX0" fmla="*/ 457 w 162319"/>
                <a:gd name="connsiteY0" fmla="*/ 10373 h 211720"/>
                <a:gd name="connsiteX1" fmla="*/ 10773 w 162319"/>
                <a:gd name="connsiteY1" fmla="*/ 822 h 211720"/>
                <a:gd name="connsiteX2" fmla="*/ 154045 w 162319"/>
                <a:gd name="connsiteY2" fmla="*/ 29094 h 211720"/>
                <a:gd name="connsiteX3" fmla="*/ 161686 w 162319"/>
                <a:gd name="connsiteY3" fmla="*/ 42466 h 211720"/>
                <a:gd name="connsiteX4" fmla="*/ 115075 w 162319"/>
                <a:gd name="connsiteY4" fmla="*/ 189941 h 211720"/>
                <a:gd name="connsiteX5" fmla="*/ 61968 w 162319"/>
                <a:gd name="connsiteY5" fmla="*/ 197201 h 211720"/>
                <a:gd name="connsiteX6" fmla="*/ 457 w 162319"/>
                <a:gd name="connsiteY6" fmla="*/ 10373 h 21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319" h="211720">
                  <a:moveTo>
                    <a:pt x="457" y="10373"/>
                  </a:moveTo>
                  <a:cubicBezTo>
                    <a:pt x="-1453" y="822"/>
                    <a:pt x="2749" y="-1470"/>
                    <a:pt x="10773" y="822"/>
                  </a:cubicBezTo>
                  <a:cubicBezTo>
                    <a:pt x="57766" y="13812"/>
                    <a:pt x="106287" y="21071"/>
                    <a:pt x="154045" y="29094"/>
                  </a:cubicBezTo>
                  <a:cubicBezTo>
                    <a:pt x="162450" y="30622"/>
                    <a:pt x="163214" y="34825"/>
                    <a:pt x="161686" y="42466"/>
                  </a:cubicBezTo>
                  <a:cubicBezTo>
                    <a:pt x="156337" y="70357"/>
                    <a:pt x="151752" y="128048"/>
                    <a:pt x="115075" y="189941"/>
                  </a:cubicBezTo>
                  <a:cubicBezTo>
                    <a:pt x="99792" y="215539"/>
                    <a:pt x="74194" y="219360"/>
                    <a:pt x="61968" y="197201"/>
                  </a:cubicBezTo>
                  <a:cubicBezTo>
                    <a:pt x="24145" y="128048"/>
                    <a:pt x="3895" y="26420"/>
                    <a:pt x="457" y="10373"/>
                  </a:cubicBezTo>
                  <a:close/>
                </a:path>
              </a:pathLst>
            </a:custGeom>
            <a:solidFill>
              <a:srgbClr val="FD5353"/>
            </a:solidFill>
            <a:ln w="3807"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345319B-8B50-4CD7-AEDE-1C3E80BA6B5A}"/>
                </a:ext>
              </a:extLst>
            </p:cNvPr>
            <p:cNvSpPr/>
            <p:nvPr/>
          </p:nvSpPr>
          <p:spPr>
            <a:xfrm>
              <a:off x="10470513" y="2388714"/>
              <a:ext cx="416828" cy="683886"/>
            </a:xfrm>
            <a:custGeom>
              <a:avLst/>
              <a:gdLst>
                <a:gd name="connsiteX0" fmla="*/ 409568 w 416827"/>
                <a:gd name="connsiteY0" fmla="*/ 683887 h 683886"/>
                <a:gd name="connsiteX1" fmla="*/ 289601 w 416827"/>
                <a:gd name="connsiteY1" fmla="*/ 462674 h 683886"/>
                <a:gd name="connsiteX2" fmla="*/ 71063 w 416827"/>
                <a:gd name="connsiteY2" fmla="*/ 255216 h 683886"/>
                <a:gd name="connsiteX3" fmla="*/ 56927 w 416827"/>
                <a:gd name="connsiteY3" fmla="*/ 248339 h 683886"/>
                <a:gd name="connsiteX4" fmla="*/ 53488 w 416827"/>
                <a:gd name="connsiteY4" fmla="*/ 242608 h 683886"/>
                <a:gd name="connsiteX5" fmla="*/ 127608 w 416827"/>
                <a:gd name="connsiteY5" fmla="*/ 154734 h 683886"/>
                <a:gd name="connsiteX6" fmla="*/ 205548 w 416827"/>
                <a:gd name="connsiteY6" fmla="*/ 64568 h 683886"/>
                <a:gd name="connsiteX7" fmla="*/ 0 w 416827"/>
                <a:gd name="connsiteY7" fmla="*/ 7641 h 683886"/>
                <a:gd name="connsiteX8" fmla="*/ 1528 w 416827"/>
                <a:gd name="connsiteY8" fmla="*/ 0 h 683886"/>
                <a:gd name="connsiteX9" fmla="*/ 212807 w 416827"/>
                <a:gd name="connsiteY9" fmla="*/ 61130 h 683886"/>
                <a:gd name="connsiteX10" fmla="*/ 133339 w 416827"/>
                <a:gd name="connsiteY10" fmla="*/ 160083 h 683886"/>
                <a:gd name="connsiteX11" fmla="*/ 61512 w 416827"/>
                <a:gd name="connsiteY11" fmla="*/ 241844 h 683886"/>
                <a:gd name="connsiteX12" fmla="*/ 74884 w 416827"/>
                <a:gd name="connsiteY12" fmla="*/ 248339 h 683886"/>
                <a:gd name="connsiteX13" fmla="*/ 296860 w 416827"/>
                <a:gd name="connsiteY13" fmla="*/ 458854 h 683886"/>
                <a:gd name="connsiteX14" fmla="*/ 416827 w 416827"/>
                <a:gd name="connsiteY14" fmla="*/ 680066 h 683886"/>
                <a:gd name="connsiteX15" fmla="*/ 409568 w 416827"/>
                <a:gd name="connsiteY15" fmla="*/ 683887 h 6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6827" h="683886">
                  <a:moveTo>
                    <a:pt x="409568" y="683887"/>
                  </a:moveTo>
                  <a:cubicBezTo>
                    <a:pt x="409186" y="683123"/>
                    <a:pt x="375565" y="623139"/>
                    <a:pt x="289601" y="462674"/>
                  </a:cubicBezTo>
                  <a:cubicBezTo>
                    <a:pt x="214718" y="323223"/>
                    <a:pt x="110033" y="273937"/>
                    <a:pt x="71063" y="255216"/>
                  </a:cubicBezTo>
                  <a:cubicBezTo>
                    <a:pt x="64568" y="252159"/>
                    <a:pt x="59983" y="249867"/>
                    <a:pt x="56927" y="248339"/>
                  </a:cubicBezTo>
                  <a:cubicBezTo>
                    <a:pt x="55017" y="247193"/>
                    <a:pt x="53488" y="245282"/>
                    <a:pt x="53488" y="242608"/>
                  </a:cubicBezTo>
                  <a:cubicBezTo>
                    <a:pt x="51960" y="230000"/>
                    <a:pt x="80615" y="200964"/>
                    <a:pt x="127608" y="154734"/>
                  </a:cubicBezTo>
                  <a:cubicBezTo>
                    <a:pt x="160465" y="122259"/>
                    <a:pt x="209751" y="73738"/>
                    <a:pt x="205548" y="64568"/>
                  </a:cubicBezTo>
                  <a:cubicBezTo>
                    <a:pt x="197907" y="49286"/>
                    <a:pt x="75266" y="21395"/>
                    <a:pt x="0" y="7641"/>
                  </a:cubicBezTo>
                  <a:lnTo>
                    <a:pt x="1528" y="0"/>
                  </a:lnTo>
                  <a:cubicBezTo>
                    <a:pt x="34767" y="6113"/>
                    <a:pt x="201345" y="37824"/>
                    <a:pt x="212807" y="61130"/>
                  </a:cubicBezTo>
                  <a:cubicBezTo>
                    <a:pt x="218920" y="73738"/>
                    <a:pt x="191794" y="102392"/>
                    <a:pt x="133339" y="160083"/>
                  </a:cubicBezTo>
                  <a:cubicBezTo>
                    <a:pt x="103538" y="189502"/>
                    <a:pt x="58837" y="233439"/>
                    <a:pt x="61512" y="241844"/>
                  </a:cubicBezTo>
                  <a:cubicBezTo>
                    <a:pt x="64186" y="243372"/>
                    <a:pt x="68771" y="245664"/>
                    <a:pt x="74884" y="248339"/>
                  </a:cubicBezTo>
                  <a:cubicBezTo>
                    <a:pt x="114618" y="267060"/>
                    <a:pt x="220831" y="317110"/>
                    <a:pt x="296860" y="458854"/>
                  </a:cubicBezTo>
                  <a:cubicBezTo>
                    <a:pt x="382824" y="619319"/>
                    <a:pt x="416445" y="679302"/>
                    <a:pt x="416827" y="680066"/>
                  </a:cubicBezTo>
                  <a:lnTo>
                    <a:pt x="409568" y="683887"/>
                  </a:lnTo>
                  <a:close/>
                </a:path>
              </a:pathLst>
            </a:custGeom>
            <a:solidFill>
              <a:srgbClr val="B3B3B3"/>
            </a:solidFill>
            <a:ln w="3807"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AADE542-E0FB-4533-B598-73D622FB6F5E}"/>
                </a:ext>
              </a:extLst>
            </p:cNvPr>
            <p:cNvSpPr/>
            <p:nvPr/>
          </p:nvSpPr>
          <p:spPr>
            <a:xfrm>
              <a:off x="11074931" y="2323764"/>
              <a:ext cx="511578" cy="783986"/>
            </a:xfrm>
            <a:custGeom>
              <a:avLst/>
              <a:gdLst>
                <a:gd name="connsiteX0" fmla="*/ 6877 w 511577"/>
                <a:gd name="connsiteY0" fmla="*/ 783986 h 783986"/>
                <a:gd name="connsiteX1" fmla="*/ 0 w 511577"/>
                <a:gd name="connsiteY1" fmla="*/ 780548 h 783986"/>
                <a:gd name="connsiteX2" fmla="*/ 186445 w 511577"/>
                <a:gd name="connsiteY2" fmla="*/ 437458 h 783986"/>
                <a:gd name="connsiteX3" fmla="*/ 323987 w 511577"/>
                <a:gd name="connsiteY3" fmla="*/ 322840 h 783986"/>
                <a:gd name="connsiteX4" fmla="*/ 357226 w 511577"/>
                <a:gd name="connsiteY4" fmla="*/ 300299 h 783986"/>
                <a:gd name="connsiteX5" fmla="*/ 353023 w 511577"/>
                <a:gd name="connsiteY5" fmla="*/ 291894 h 783986"/>
                <a:gd name="connsiteX6" fmla="*/ 326661 w 511577"/>
                <a:gd name="connsiteY6" fmla="*/ 266678 h 783986"/>
                <a:gd name="connsiteX7" fmla="*/ 206312 w 511577"/>
                <a:gd name="connsiteY7" fmla="*/ 122641 h 783986"/>
                <a:gd name="connsiteX8" fmla="*/ 216628 w 511577"/>
                <a:gd name="connsiteY8" fmla="*/ 114618 h 783986"/>
                <a:gd name="connsiteX9" fmla="*/ 485980 w 511577"/>
                <a:gd name="connsiteY9" fmla="*/ 35532 h 783986"/>
                <a:gd name="connsiteX10" fmla="*/ 503937 w 511577"/>
                <a:gd name="connsiteY10" fmla="*/ 0 h 783986"/>
                <a:gd name="connsiteX11" fmla="*/ 511578 w 511577"/>
                <a:gd name="connsiteY11" fmla="*/ 0 h 783986"/>
                <a:gd name="connsiteX12" fmla="*/ 490564 w 511577"/>
                <a:gd name="connsiteY12" fmla="*/ 41645 h 783986"/>
                <a:gd name="connsiteX13" fmla="*/ 218156 w 511577"/>
                <a:gd name="connsiteY13" fmla="*/ 122259 h 783986"/>
                <a:gd name="connsiteX14" fmla="*/ 213953 w 511577"/>
                <a:gd name="connsiteY14" fmla="*/ 124934 h 783986"/>
                <a:gd name="connsiteX15" fmla="*/ 332010 w 511577"/>
                <a:gd name="connsiteY15" fmla="*/ 261329 h 783986"/>
                <a:gd name="connsiteX16" fmla="*/ 358372 w 511577"/>
                <a:gd name="connsiteY16" fmla="*/ 286927 h 783986"/>
                <a:gd name="connsiteX17" fmla="*/ 364867 w 511577"/>
                <a:gd name="connsiteY17" fmla="*/ 301827 h 783986"/>
                <a:gd name="connsiteX18" fmla="*/ 327807 w 511577"/>
                <a:gd name="connsiteY18" fmla="*/ 329717 h 783986"/>
                <a:gd name="connsiteX19" fmla="*/ 193322 w 511577"/>
                <a:gd name="connsiteY19" fmla="*/ 441661 h 783986"/>
                <a:gd name="connsiteX20" fmla="*/ 6877 w 511577"/>
                <a:gd name="connsiteY20" fmla="*/ 783986 h 78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1577" h="783986">
                  <a:moveTo>
                    <a:pt x="6877" y="783986"/>
                  </a:moveTo>
                  <a:lnTo>
                    <a:pt x="0" y="780548"/>
                  </a:lnTo>
                  <a:cubicBezTo>
                    <a:pt x="1146" y="778256"/>
                    <a:pt x="111179" y="555133"/>
                    <a:pt x="186445" y="437458"/>
                  </a:cubicBezTo>
                  <a:cubicBezTo>
                    <a:pt x="229618" y="370216"/>
                    <a:pt x="286545" y="341943"/>
                    <a:pt x="323987" y="322840"/>
                  </a:cubicBezTo>
                  <a:cubicBezTo>
                    <a:pt x="341943" y="314053"/>
                    <a:pt x="356079" y="306794"/>
                    <a:pt x="357226" y="300299"/>
                  </a:cubicBezTo>
                  <a:cubicBezTo>
                    <a:pt x="357608" y="298007"/>
                    <a:pt x="356079" y="295332"/>
                    <a:pt x="353023" y="291894"/>
                  </a:cubicBezTo>
                  <a:cubicBezTo>
                    <a:pt x="347292" y="286163"/>
                    <a:pt x="337741" y="276993"/>
                    <a:pt x="326661" y="266678"/>
                  </a:cubicBezTo>
                  <a:cubicBezTo>
                    <a:pt x="259801" y="203256"/>
                    <a:pt x="200199" y="144419"/>
                    <a:pt x="206312" y="122641"/>
                  </a:cubicBezTo>
                  <a:cubicBezTo>
                    <a:pt x="207076" y="119585"/>
                    <a:pt x="209751" y="115764"/>
                    <a:pt x="216628" y="114618"/>
                  </a:cubicBezTo>
                  <a:cubicBezTo>
                    <a:pt x="263239" y="106213"/>
                    <a:pt x="468405" y="48522"/>
                    <a:pt x="485980" y="35532"/>
                  </a:cubicBezTo>
                  <a:cubicBezTo>
                    <a:pt x="503172" y="22924"/>
                    <a:pt x="503937" y="382"/>
                    <a:pt x="503937" y="0"/>
                  </a:cubicBezTo>
                  <a:lnTo>
                    <a:pt x="511578" y="0"/>
                  </a:lnTo>
                  <a:cubicBezTo>
                    <a:pt x="511578" y="1146"/>
                    <a:pt x="510814" y="26744"/>
                    <a:pt x="490564" y="41645"/>
                  </a:cubicBezTo>
                  <a:cubicBezTo>
                    <a:pt x="471080" y="56163"/>
                    <a:pt x="261711" y="114236"/>
                    <a:pt x="218156" y="122259"/>
                  </a:cubicBezTo>
                  <a:cubicBezTo>
                    <a:pt x="214335" y="123023"/>
                    <a:pt x="213953" y="124551"/>
                    <a:pt x="213953" y="124934"/>
                  </a:cubicBezTo>
                  <a:cubicBezTo>
                    <a:pt x="208222" y="144037"/>
                    <a:pt x="291893" y="223123"/>
                    <a:pt x="332010" y="261329"/>
                  </a:cubicBezTo>
                  <a:cubicBezTo>
                    <a:pt x="343090" y="271645"/>
                    <a:pt x="352641" y="280814"/>
                    <a:pt x="358372" y="286927"/>
                  </a:cubicBezTo>
                  <a:cubicBezTo>
                    <a:pt x="363721" y="292276"/>
                    <a:pt x="365631" y="297242"/>
                    <a:pt x="364867" y="301827"/>
                  </a:cubicBezTo>
                  <a:cubicBezTo>
                    <a:pt x="363339" y="312143"/>
                    <a:pt x="349202" y="319020"/>
                    <a:pt x="327807" y="329717"/>
                  </a:cubicBezTo>
                  <a:cubicBezTo>
                    <a:pt x="291129" y="348056"/>
                    <a:pt x="235349" y="375947"/>
                    <a:pt x="193322" y="441661"/>
                  </a:cubicBezTo>
                  <a:cubicBezTo>
                    <a:pt x="117674" y="558571"/>
                    <a:pt x="8023" y="781694"/>
                    <a:pt x="6877" y="783986"/>
                  </a:cubicBezTo>
                  <a:close/>
                </a:path>
              </a:pathLst>
            </a:custGeom>
            <a:solidFill>
              <a:srgbClr val="B3B3B3"/>
            </a:solidFill>
            <a:ln w="3807"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50D84B7-CEC0-4E6A-9300-F19B2F021F69}"/>
                </a:ext>
              </a:extLst>
            </p:cNvPr>
            <p:cNvSpPr/>
            <p:nvPr/>
          </p:nvSpPr>
          <p:spPr>
            <a:xfrm>
              <a:off x="10700515" y="2715757"/>
              <a:ext cx="911212" cy="758388"/>
            </a:xfrm>
            <a:custGeom>
              <a:avLst/>
              <a:gdLst>
                <a:gd name="connsiteX0" fmla="*/ 471844 w 911211"/>
                <a:gd name="connsiteY0" fmla="*/ 758388 h 758388"/>
                <a:gd name="connsiteX1" fmla="*/ 7641 w 911211"/>
                <a:gd name="connsiteY1" fmla="*/ 639186 h 758388"/>
                <a:gd name="connsiteX2" fmla="*/ 5731 w 911211"/>
                <a:gd name="connsiteY2" fmla="*/ 638040 h 758388"/>
                <a:gd name="connsiteX3" fmla="*/ 0 w 911211"/>
                <a:gd name="connsiteY3" fmla="*/ 409950 h 758388"/>
                <a:gd name="connsiteX4" fmla="*/ 4203 w 911211"/>
                <a:gd name="connsiteY4" fmla="*/ 410332 h 758388"/>
                <a:gd name="connsiteX5" fmla="*/ 438986 w 911211"/>
                <a:gd name="connsiteY5" fmla="*/ 440515 h 758388"/>
                <a:gd name="connsiteX6" fmla="*/ 672043 w 911211"/>
                <a:gd name="connsiteY6" fmla="*/ 320930 h 758388"/>
                <a:gd name="connsiteX7" fmla="*/ 627342 w 911211"/>
                <a:gd name="connsiteY7" fmla="*/ 3056 h 758388"/>
                <a:gd name="connsiteX8" fmla="*/ 634219 w 911211"/>
                <a:gd name="connsiteY8" fmla="*/ 0 h 758388"/>
                <a:gd name="connsiteX9" fmla="*/ 678538 w 911211"/>
                <a:gd name="connsiteY9" fmla="*/ 325133 h 758388"/>
                <a:gd name="connsiteX10" fmla="*/ 438986 w 911211"/>
                <a:gd name="connsiteY10" fmla="*/ 448156 h 758388"/>
                <a:gd name="connsiteX11" fmla="*/ 438604 w 911211"/>
                <a:gd name="connsiteY11" fmla="*/ 448156 h 758388"/>
                <a:gd name="connsiteX12" fmla="*/ 8023 w 911211"/>
                <a:gd name="connsiteY12" fmla="*/ 418355 h 758388"/>
                <a:gd name="connsiteX13" fmla="*/ 13372 w 911211"/>
                <a:gd name="connsiteY13" fmla="*/ 633455 h 758388"/>
                <a:gd name="connsiteX14" fmla="*/ 497441 w 911211"/>
                <a:gd name="connsiteY14" fmla="*/ 750365 h 758388"/>
                <a:gd name="connsiteX15" fmla="*/ 906627 w 911211"/>
                <a:gd name="connsiteY15" fmla="*/ 625431 h 758388"/>
                <a:gd name="connsiteX16" fmla="*/ 911212 w 911211"/>
                <a:gd name="connsiteY16" fmla="*/ 631545 h 758388"/>
                <a:gd name="connsiteX17" fmla="*/ 497824 w 911211"/>
                <a:gd name="connsiteY17" fmla="*/ 758006 h 758388"/>
                <a:gd name="connsiteX18" fmla="*/ 471844 w 911211"/>
                <a:gd name="connsiteY18" fmla="*/ 758388 h 7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1211" h="758388">
                  <a:moveTo>
                    <a:pt x="471844" y="758388"/>
                  </a:moveTo>
                  <a:cubicBezTo>
                    <a:pt x="235731" y="758388"/>
                    <a:pt x="9934" y="640332"/>
                    <a:pt x="7641" y="639186"/>
                  </a:cubicBezTo>
                  <a:lnTo>
                    <a:pt x="5731" y="638040"/>
                  </a:lnTo>
                  <a:lnTo>
                    <a:pt x="0" y="409950"/>
                  </a:lnTo>
                  <a:lnTo>
                    <a:pt x="4203" y="410332"/>
                  </a:lnTo>
                  <a:cubicBezTo>
                    <a:pt x="8023" y="410714"/>
                    <a:pt x="388173" y="440897"/>
                    <a:pt x="438986" y="440515"/>
                  </a:cubicBezTo>
                  <a:cubicBezTo>
                    <a:pt x="494003" y="440133"/>
                    <a:pt x="613206" y="414917"/>
                    <a:pt x="672043" y="320930"/>
                  </a:cubicBezTo>
                  <a:cubicBezTo>
                    <a:pt x="730880" y="226943"/>
                    <a:pt x="628488" y="5349"/>
                    <a:pt x="627342" y="3056"/>
                  </a:cubicBezTo>
                  <a:lnTo>
                    <a:pt x="634219" y="0"/>
                  </a:lnTo>
                  <a:cubicBezTo>
                    <a:pt x="638422" y="9169"/>
                    <a:pt x="739667" y="227707"/>
                    <a:pt x="678538" y="325133"/>
                  </a:cubicBezTo>
                  <a:cubicBezTo>
                    <a:pt x="617790" y="421794"/>
                    <a:pt x="495149" y="447774"/>
                    <a:pt x="438986" y="448156"/>
                  </a:cubicBezTo>
                  <a:cubicBezTo>
                    <a:pt x="438986" y="448156"/>
                    <a:pt x="438604" y="448156"/>
                    <a:pt x="438604" y="448156"/>
                  </a:cubicBezTo>
                  <a:cubicBezTo>
                    <a:pt x="388173" y="448156"/>
                    <a:pt x="51960" y="421794"/>
                    <a:pt x="8023" y="418355"/>
                  </a:cubicBezTo>
                  <a:lnTo>
                    <a:pt x="13372" y="633455"/>
                  </a:lnTo>
                  <a:cubicBezTo>
                    <a:pt x="37060" y="645681"/>
                    <a:pt x="265913" y="759152"/>
                    <a:pt x="497441" y="750365"/>
                  </a:cubicBezTo>
                  <a:cubicBezTo>
                    <a:pt x="740432" y="741196"/>
                    <a:pt x="905099" y="626578"/>
                    <a:pt x="906627" y="625431"/>
                  </a:cubicBezTo>
                  <a:lnTo>
                    <a:pt x="911212" y="631545"/>
                  </a:lnTo>
                  <a:cubicBezTo>
                    <a:pt x="909684" y="632691"/>
                    <a:pt x="743106" y="748837"/>
                    <a:pt x="497824" y="758006"/>
                  </a:cubicBezTo>
                  <a:cubicBezTo>
                    <a:pt x="488654" y="758006"/>
                    <a:pt x="480249" y="758388"/>
                    <a:pt x="471844" y="758388"/>
                  </a:cubicBezTo>
                  <a:close/>
                </a:path>
              </a:pathLst>
            </a:custGeom>
            <a:solidFill>
              <a:srgbClr val="B3B3B3"/>
            </a:solidFill>
            <a:ln w="3807"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E963F3D-3C49-4E77-B932-8CABB3F5C8EF}"/>
                </a:ext>
              </a:extLst>
            </p:cNvPr>
            <p:cNvSpPr/>
            <p:nvPr/>
          </p:nvSpPr>
          <p:spPr>
            <a:xfrm>
              <a:off x="11149038" y="2618309"/>
              <a:ext cx="282007" cy="97448"/>
            </a:xfrm>
            <a:custGeom>
              <a:avLst/>
              <a:gdLst>
                <a:gd name="connsiteX0" fmla="*/ 142147 w 282006"/>
                <a:gd name="connsiteY0" fmla="*/ 406 h 97448"/>
                <a:gd name="connsiteX1" fmla="*/ 265934 w 282006"/>
                <a:gd name="connsiteY1" fmla="*/ 24 h 97448"/>
                <a:gd name="connsiteX2" fmla="*/ 281980 w 282006"/>
                <a:gd name="connsiteY2" fmla="*/ 16070 h 97448"/>
                <a:gd name="connsiteX3" fmla="*/ 281598 w 282006"/>
                <a:gd name="connsiteY3" fmla="*/ 81020 h 97448"/>
                <a:gd name="connsiteX4" fmla="*/ 267080 w 282006"/>
                <a:gd name="connsiteY4" fmla="*/ 97449 h 97448"/>
                <a:gd name="connsiteX5" fmla="*/ 11864 w 282006"/>
                <a:gd name="connsiteY5" fmla="*/ 97067 h 97448"/>
                <a:gd name="connsiteX6" fmla="*/ 20 w 282006"/>
                <a:gd name="connsiteY6" fmla="*/ 84459 h 97448"/>
                <a:gd name="connsiteX7" fmla="*/ 20 w 282006"/>
                <a:gd name="connsiteY7" fmla="*/ 14160 h 97448"/>
                <a:gd name="connsiteX8" fmla="*/ 14539 w 282006"/>
                <a:gd name="connsiteY8" fmla="*/ 406 h 97448"/>
                <a:gd name="connsiteX9" fmla="*/ 142147 w 282006"/>
                <a:gd name="connsiteY9" fmla="*/ 406 h 97448"/>
                <a:gd name="connsiteX10" fmla="*/ 142147 w 282006"/>
                <a:gd name="connsiteY10" fmla="*/ 406 h 97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006" h="97448">
                  <a:moveTo>
                    <a:pt x="142147" y="406"/>
                  </a:moveTo>
                  <a:cubicBezTo>
                    <a:pt x="183409" y="406"/>
                    <a:pt x="224672" y="788"/>
                    <a:pt x="265934" y="24"/>
                  </a:cubicBezTo>
                  <a:cubicBezTo>
                    <a:pt x="278542" y="-358"/>
                    <a:pt x="282363" y="3844"/>
                    <a:pt x="281980" y="16070"/>
                  </a:cubicBezTo>
                  <a:cubicBezTo>
                    <a:pt x="280834" y="37465"/>
                    <a:pt x="281216" y="59243"/>
                    <a:pt x="281598" y="81020"/>
                  </a:cubicBezTo>
                  <a:cubicBezTo>
                    <a:pt x="281980" y="91718"/>
                    <a:pt x="279306" y="97449"/>
                    <a:pt x="267080" y="97449"/>
                  </a:cubicBezTo>
                  <a:cubicBezTo>
                    <a:pt x="181881" y="97067"/>
                    <a:pt x="96682" y="97067"/>
                    <a:pt x="11864" y="97067"/>
                  </a:cubicBezTo>
                  <a:cubicBezTo>
                    <a:pt x="2695" y="97067"/>
                    <a:pt x="20" y="93246"/>
                    <a:pt x="20" y="84459"/>
                  </a:cubicBezTo>
                  <a:cubicBezTo>
                    <a:pt x="403" y="61153"/>
                    <a:pt x="785" y="37465"/>
                    <a:pt x="20" y="14160"/>
                  </a:cubicBezTo>
                  <a:cubicBezTo>
                    <a:pt x="-361" y="2698"/>
                    <a:pt x="4605" y="406"/>
                    <a:pt x="14539" y="406"/>
                  </a:cubicBezTo>
                  <a:cubicBezTo>
                    <a:pt x="57329" y="788"/>
                    <a:pt x="99738" y="406"/>
                    <a:pt x="142147" y="406"/>
                  </a:cubicBezTo>
                  <a:cubicBezTo>
                    <a:pt x="142147" y="406"/>
                    <a:pt x="142147" y="406"/>
                    <a:pt x="142147" y="406"/>
                  </a:cubicBezTo>
                  <a:close/>
                </a:path>
              </a:pathLst>
            </a:custGeom>
            <a:solidFill>
              <a:srgbClr val="DB2D08"/>
            </a:solidFill>
            <a:ln w="380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2B449C3-EAF4-44FC-B096-4EF82C627395}"/>
                </a:ext>
              </a:extLst>
            </p:cNvPr>
            <p:cNvSpPr/>
            <p:nvPr/>
          </p:nvSpPr>
          <p:spPr>
            <a:xfrm>
              <a:off x="10391660" y="3052970"/>
              <a:ext cx="354189" cy="319957"/>
            </a:xfrm>
            <a:custGeom>
              <a:avLst/>
              <a:gdLst>
                <a:gd name="connsiteX0" fmla="*/ 225947 w 354188"/>
                <a:gd name="connsiteY0" fmla="*/ 319931 h 319957"/>
                <a:gd name="connsiteX1" fmla="*/ 125466 w 354188"/>
                <a:gd name="connsiteY1" fmla="*/ 310762 h 319957"/>
                <a:gd name="connsiteX2" fmla="*/ 88788 w 354188"/>
                <a:gd name="connsiteY2" fmla="*/ 285928 h 319957"/>
                <a:gd name="connsiteX3" fmla="*/ 117060 w 354188"/>
                <a:gd name="connsiteY3" fmla="*/ 243137 h 319957"/>
                <a:gd name="connsiteX4" fmla="*/ 52110 w 354188"/>
                <a:gd name="connsiteY4" fmla="*/ 235878 h 319957"/>
                <a:gd name="connsiteX5" fmla="*/ 21545 w 354188"/>
                <a:gd name="connsiteY5" fmla="*/ 212572 h 319957"/>
                <a:gd name="connsiteX6" fmla="*/ 44087 w 354188"/>
                <a:gd name="connsiteY6" fmla="*/ 177423 h 319957"/>
                <a:gd name="connsiteX7" fmla="*/ 87642 w 354188"/>
                <a:gd name="connsiteY7" fmla="*/ 167107 h 319957"/>
                <a:gd name="connsiteX8" fmla="*/ 36828 w 354188"/>
                <a:gd name="connsiteY8" fmla="*/ 158702 h 319957"/>
                <a:gd name="connsiteX9" fmla="*/ 10466 w 354188"/>
                <a:gd name="connsiteY9" fmla="*/ 133486 h 319957"/>
                <a:gd name="connsiteX10" fmla="*/ 34917 w 354188"/>
                <a:gd name="connsiteY10" fmla="*/ 101393 h 319957"/>
                <a:gd name="connsiteX11" fmla="*/ 75034 w 354188"/>
                <a:gd name="connsiteY11" fmla="*/ 90695 h 319957"/>
                <a:gd name="connsiteX12" fmla="*/ 29186 w 354188"/>
                <a:gd name="connsiteY12" fmla="*/ 84200 h 319957"/>
                <a:gd name="connsiteX13" fmla="*/ 150 w 354188"/>
                <a:gd name="connsiteY13" fmla="*/ 59366 h 319957"/>
                <a:gd name="connsiteX14" fmla="*/ 18871 w 354188"/>
                <a:gd name="connsiteY14" fmla="*/ 28802 h 319957"/>
                <a:gd name="connsiteX15" fmla="*/ 70449 w 354188"/>
                <a:gd name="connsiteY15" fmla="*/ 16194 h 319957"/>
                <a:gd name="connsiteX16" fmla="*/ 250017 w 354188"/>
                <a:gd name="connsiteY16" fmla="*/ 529 h 319957"/>
                <a:gd name="connsiteX17" fmla="*/ 295482 w 354188"/>
                <a:gd name="connsiteY17" fmla="*/ 2057 h 319957"/>
                <a:gd name="connsiteX18" fmla="*/ 320316 w 354188"/>
                <a:gd name="connsiteY18" fmla="*/ 53253 h 319957"/>
                <a:gd name="connsiteX19" fmla="*/ 326429 w 354188"/>
                <a:gd name="connsiteY19" fmla="*/ 88785 h 319957"/>
                <a:gd name="connsiteX20" fmla="*/ 323372 w 354188"/>
                <a:gd name="connsiteY20" fmla="*/ 139599 h 319957"/>
                <a:gd name="connsiteX21" fmla="*/ 324519 w 354188"/>
                <a:gd name="connsiteY21" fmla="*/ 157556 h 319957"/>
                <a:gd name="connsiteX22" fmla="*/ 332160 w 354188"/>
                <a:gd name="connsiteY22" fmla="*/ 216393 h 319957"/>
                <a:gd name="connsiteX23" fmla="*/ 321462 w 354188"/>
                <a:gd name="connsiteY23" fmla="*/ 229765 h 319957"/>
                <a:gd name="connsiteX24" fmla="*/ 353937 w 354188"/>
                <a:gd name="connsiteY24" fmla="*/ 269881 h 319957"/>
                <a:gd name="connsiteX25" fmla="*/ 312675 w 354188"/>
                <a:gd name="connsiteY25" fmla="*/ 314200 h 319957"/>
                <a:gd name="connsiteX26" fmla="*/ 225947 w 354188"/>
                <a:gd name="connsiteY26" fmla="*/ 319931 h 31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4188" h="319957">
                  <a:moveTo>
                    <a:pt x="225947" y="319931"/>
                  </a:moveTo>
                  <a:cubicBezTo>
                    <a:pt x="192326" y="319167"/>
                    <a:pt x="159087" y="313436"/>
                    <a:pt x="125466" y="310762"/>
                  </a:cubicBezTo>
                  <a:cubicBezTo>
                    <a:pt x="108655" y="309615"/>
                    <a:pt x="93373" y="303502"/>
                    <a:pt x="88788" y="285928"/>
                  </a:cubicBezTo>
                  <a:cubicBezTo>
                    <a:pt x="83057" y="256127"/>
                    <a:pt x="113240" y="246193"/>
                    <a:pt x="117060" y="243137"/>
                  </a:cubicBezTo>
                  <a:cubicBezTo>
                    <a:pt x="92990" y="240463"/>
                    <a:pt x="72741" y="238934"/>
                    <a:pt x="52110" y="235878"/>
                  </a:cubicBezTo>
                  <a:cubicBezTo>
                    <a:pt x="37974" y="233968"/>
                    <a:pt x="24220" y="229765"/>
                    <a:pt x="21545" y="212572"/>
                  </a:cubicBezTo>
                  <a:cubicBezTo>
                    <a:pt x="18871" y="194615"/>
                    <a:pt x="29569" y="185064"/>
                    <a:pt x="44087" y="177423"/>
                  </a:cubicBezTo>
                  <a:cubicBezTo>
                    <a:pt x="57459" y="170546"/>
                    <a:pt x="72741" y="172456"/>
                    <a:pt x="87642" y="167107"/>
                  </a:cubicBezTo>
                  <a:cubicBezTo>
                    <a:pt x="69685" y="164051"/>
                    <a:pt x="53256" y="161758"/>
                    <a:pt x="36828" y="158702"/>
                  </a:cubicBezTo>
                  <a:cubicBezTo>
                    <a:pt x="22309" y="156409"/>
                    <a:pt x="11230" y="148768"/>
                    <a:pt x="10466" y="133486"/>
                  </a:cubicBezTo>
                  <a:cubicBezTo>
                    <a:pt x="9319" y="116675"/>
                    <a:pt x="20017" y="106742"/>
                    <a:pt x="34917" y="101393"/>
                  </a:cubicBezTo>
                  <a:cubicBezTo>
                    <a:pt x="46761" y="97572"/>
                    <a:pt x="58987" y="94898"/>
                    <a:pt x="75034" y="90695"/>
                  </a:cubicBezTo>
                  <a:cubicBezTo>
                    <a:pt x="56695" y="88021"/>
                    <a:pt x="42941" y="86493"/>
                    <a:pt x="29186" y="84200"/>
                  </a:cubicBezTo>
                  <a:cubicBezTo>
                    <a:pt x="14668" y="81908"/>
                    <a:pt x="1296" y="76177"/>
                    <a:pt x="150" y="59366"/>
                  </a:cubicBezTo>
                  <a:cubicBezTo>
                    <a:pt x="-996" y="42938"/>
                    <a:pt x="4353" y="34150"/>
                    <a:pt x="18871" y="28802"/>
                  </a:cubicBezTo>
                  <a:cubicBezTo>
                    <a:pt x="36064" y="21925"/>
                    <a:pt x="61279" y="16958"/>
                    <a:pt x="70449" y="16194"/>
                  </a:cubicBezTo>
                  <a:cubicBezTo>
                    <a:pt x="115532" y="15047"/>
                    <a:pt x="238555" y="529"/>
                    <a:pt x="250017" y="529"/>
                  </a:cubicBezTo>
                  <a:cubicBezTo>
                    <a:pt x="265299" y="529"/>
                    <a:pt x="280582" y="-1381"/>
                    <a:pt x="295482" y="2057"/>
                  </a:cubicBezTo>
                  <a:cubicBezTo>
                    <a:pt x="322608" y="8170"/>
                    <a:pt x="333306" y="29184"/>
                    <a:pt x="320316" y="53253"/>
                  </a:cubicBezTo>
                  <a:cubicBezTo>
                    <a:pt x="312675" y="67772"/>
                    <a:pt x="308090" y="77323"/>
                    <a:pt x="326429" y="88785"/>
                  </a:cubicBezTo>
                  <a:cubicBezTo>
                    <a:pt x="340947" y="97954"/>
                    <a:pt x="338655" y="118968"/>
                    <a:pt x="323372" y="139599"/>
                  </a:cubicBezTo>
                  <a:cubicBezTo>
                    <a:pt x="318024" y="146858"/>
                    <a:pt x="315349" y="150679"/>
                    <a:pt x="324519" y="157556"/>
                  </a:cubicBezTo>
                  <a:cubicBezTo>
                    <a:pt x="348970" y="174366"/>
                    <a:pt x="350881" y="192705"/>
                    <a:pt x="332160" y="216393"/>
                  </a:cubicBezTo>
                  <a:cubicBezTo>
                    <a:pt x="328721" y="220596"/>
                    <a:pt x="325283" y="225180"/>
                    <a:pt x="321462" y="229765"/>
                  </a:cubicBezTo>
                  <a:cubicBezTo>
                    <a:pt x="347060" y="239316"/>
                    <a:pt x="355847" y="250778"/>
                    <a:pt x="353937" y="269881"/>
                  </a:cubicBezTo>
                  <a:cubicBezTo>
                    <a:pt x="351263" y="295861"/>
                    <a:pt x="337891" y="309233"/>
                    <a:pt x="312675" y="314200"/>
                  </a:cubicBezTo>
                  <a:cubicBezTo>
                    <a:pt x="302359" y="316493"/>
                    <a:pt x="244286" y="320313"/>
                    <a:pt x="225947" y="319931"/>
                  </a:cubicBezTo>
                  <a:close/>
                </a:path>
              </a:pathLst>
            </a:custGeom>
            <a:solidFill>
              <a:srgbClr val="FEAD6D"/>
            </a:solidFill>
            <a:ln w="3807"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CFFC99D-E169-4DE6-8B89-2454A8FB8390}"/>
                </a:ext>
              </a:extLst>
            </p:cNvPr>
            <p:cNvSpPr/>
            <p:nvPr/>
          </p:nvSpPr>
          <p:spPr>
            <a:xfrm>
              <a:off x="9397308" y="544131"/>
              <a:ext cx="3820" cy="3820"/>
            </a:xfrm>
            <a:custGeom>
              <a:avLst/>
              <a:gdLst/>
              <a:ahLst/>
              <a:cxnLst/>
              <a:rect l="l" t="t" r="r" b="b"/>
              <a:pathLst>
                <a:path w="3820" h="3820"/>
              </a:pathLst>
            </a:custGeom>
            <a:solidFill>
              <a:srgbClr val="F1F1F1"/>
            </a:solidFill>
            <a:ln w="380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793D864-47F2-409B-90F9-A1EB6D944067}"/>
                </a:ext>
              </a:extLst>
            </p:cNvPr>
            <p:cNvSpPr/>
            <p:nvPr/>
          </p:nvSpPr>
          <p:spPr>
            <a:xfrm>
              <a:off x="11015515" y="2029191"/>
              <a:ext cx="295382" cy="346991"/>
            </a:xfrm>
            <a:custGeom>
              <a:avLst/>
              <a:gdLst>
                <a:gd name="connsiteX0" fmla="*/ 118245 w 295382"/>
                <a:gd name="connsiteY0" fmla="*/ 129524 h 346991"/>
                <a:gd name="connsiteX1" fmla="*/ 13178 w 295382"/>
                <a:gd name="connsiteY1" fmla="*/ 190271 h 346991"/>
                <a:gd name="connsiteX2" fmla="*/ 952 w 295382"/>
                <a:gd name="connsiteY2" fmla="*/ 205172 h 346991"/>
                <a:gd name="connsiteX3" fmla="*/ 94175 w 295382"/>
                <a:gd name="connsiteY3" fmla="*/ 343859 h 346991"/>
                <a:gd name="connsiteX4" fmla="*/ 221783 w 295382"/>
                <a:gd name="connsiteY4" fmla="*/ 241467 h 346991"/>
                <a:gd name="connsiteX5" fmla="*/ 290936 w 295382"/>
                <a:gd name="connsiteY5" fmla="*/ 129906 h 346991"/>
                <a:gd name="connsiteX6" fmla="*/ 272597 w 295382"/>
                <a:gd name="connsiteY6" fmla="*/ 40122 h 346991"/>
                <a:gd name="connsiteX7" fmla="*/ 174408 w 295382"/>
                <a:gd name="connsiteY7" fmla="*/ 6 h 346991"/>
                <a:gd name="connsiteX8" fmla="*/ 155305 w 295382"/>
                <a:gd name="connsiteY8" fmla="*/ 19873 h 346991"/>
                <a:gd name="connsiteX9" fmla="*/ 118245 w 295382"/>
                <a:gd name="connsiteY9" fmla="*/ 129524 h 34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382" h="346991">
                  <a:moveTo>
                    <a:pt x="118245" y="129524"/>
                  </a:moveTo>
                  <a:cubicBezTo>
                    <a:pt x="88444" y="158942"/>
                    <a:pt x="52149" y="176517"/>
                    <a:pt x="13178" y="190271"/>
                  </a:cubicBezTo>
                  <a:cubicBezTo>
                    <a:pt x="5537" y="192946"/>
                    <a:pt x="-2868" y="195620"/>
                    <a:pt x="952" y="205172"/>
                  </a:cubicBezTo>
                  <a:cubicBezTo>
                    <a:pt x="4009" y="213195"/>
                    <a:pt x="62464" y="370985"/>
                    <a:pt x="94175" y="343859"/>
                  </a:cubicBezTo>
                  <a:cubicBezTo>
                    <a:pt x="138494" y="311766"/>
                    <a:pt x="184341" y="281966"/>
                    <a:pt x="221783" y="241467"/>
                  </a:cubicBezTo>
                  <a:cubicBezTo>
                    <a:pt x="252348" y="208610"/>
                    <a:pt x="278328" y="173079"/>
                    <a:pt x="290936" y="129906"/>
                  </a:cubicBezTo>
                  <a:cubicBezTo>
                    <a:pt x="298195" y="104308"/>
                    <a:pt x="299341" y="58843"/>
                    <a:pt x="272597" y="40122"/>
                  </a:cubicBezTo>
                  <a:cubicBezTo>
                    <a:pt x="243178" y="18727"/>
                    <a:pt x="213378" y="-376"/>
                    <a:pt x="174408" y="6"/>
                  </a:cubicBezTo>
                  <a:cubicBezTo>
                    <a:pt x="159125" y="388"/>
                    <a:pt x="153776" y="4972"/>
                    <a:pt x="155305" y="19873"/>
                  </a:cubicBezTo>
                  <a:cubicBezTo>
                    <a:pt x="157597" y="50055"/>
                    <a:pt x="127032" y="121118"/>
                    <a:pt x="118245" y="129524"/>
                  </a:cubicBezTo>
                  <a:close/>
                </a:path>
              </a:pathLst>
            </a:custGeom>
            <a:solidFill>
              <a:srgbClr val="00DCD4"/>
            </a:solidFill>
            <a:ln w="3807"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a:t>Data Assessment</a:t>
            </a:r>
          </a:p>
        </p:txBody>
      </p:sp>
      <p:sp>
        <p:nvSpPr>
          <p:cNvPr id="3" name="Oval 5">
            <a:extLst>
              <a:ext uri="{FF2B5EF4-FFF2-40B4-BE49-F238E27FC236}">
                <a16:creationId xmlns:a16="http://schemas.microsoft.com/office/drawing/2014/main" id="{FEC21FB7-F7DD-46AE-9A81-CECACF46FAD9}"/>
              </a:ext>
            </a:extLst>
          </p:cNvPr>
          <p:cNvSpPr/>
          <p:nvPr/>
        </p:nvSpPr>
        <p:spPr>
          <a:xfrm>
            <a:off x="7353280" y="1306809"/>
            <a:ext cx="704533" cy="704533"/>
          </a:xfrm>
          <a:prstGeom prst="ellipse">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CE41D0-2C24-4A8E-B487-164429352F01}"/>
              </a:ext>
            </a:extLst>
          </p:cNvPr>
          <p:cNvSpPr txBox="1"/>
          <p:nvPr/>
        </p:nvSpPr>
        <p:spPr>
          <a:xfrm>
            <a:off x="8137173" y="1442103"/>
            <a:ext cx="3629056" cy="954107"/>
          </a:xfrm>
          <a:prstGeom prst="rect">
            <a:avLst/>
          </a:prstGeom>
          <a:noFill/>
        </p:spPr>
        <p:txBody>
          <a:bodyPr wrap="square" rtlCol="0" anchor="t">
            <a:spAutoFit/>
          </a:bodyPr>
          <a:lstStyle/>
          <a:p>
            <a:r>
              <a:rPr lang="en-US" altLang="ko-KR" sz="1400">
                <a:solidFill>
                  <a:schemeClr val="tx1">
                    <a:lumMod val="75000"/>
                    <a:lumOff val="25000"/>
                  </a:schemeClr>
                </a:solidFill>
                <a:cs typeface="Arial"/>
              </a:rPr>
              <a:t>Current state of COVID-19 data: not consistent across data sources. Don’t have full granularity of date or location, and no quality checks available.</a:t>
            </a:r>
          </a:p>
        </p:txBody>
      </p:sp>
      <p:sp>
        <p:nvSpPr>
          <p:cNvPr id="5" name="Oval 8">
            <a:extLst>
              <a:ext uri="{FF2B5EF4-FFF2-40B4-BE49-F238E27FC236}">
                <a16:creationId xmlns:a16="http://schemas.microsoft.com/office/drawing/2014/main" id="{6CCFE343-5F2B-472C-AAAD-6981A78B2535}"/>
              </a:ext>
            </a:extLst>
          </p:cNvPr>
          <p:cNvSpPr/>
          <p:nvPr/>
        </p:nvSpPr>
        <p:spPr>
          <a:xfrm>
            <a:off x="7353280" y="2419844"/>
            <a:ext cx="704533" cy="704533"/>
          </a:xfrm>
          <a:prstGeom prst="ellipse">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A99A5D5-50BE-4497-8EEB-A55450B107A9}"/>
              </a:ext>
            </a:extLst>
          </p:cNvPr>
          <p:cNvSpPr txBox="1"/>
          <p:nvPr/>
        </p:nvSpPr>
        <p:spPr>
          <a:xfrm>
            <a:off x="8137173" y="2502074"/>
            <a:ext cx="3629056" cy="523220"/>
          </a:xfrm>
          <a:prstGeom prst="rect">
            <a:avLst/>
          </a:prstGeom>
          <a:noFill/>
        </p:spPr>
        <p:txBody>
          <a:bodyPr wrap="square" rtlCol="0" anchor="t">
            <a:spAutoFit/>
          </a:bodyPr>
          <a:lstStyle/>
          <a:p>
            <a:r>
              <a:rPr lang="en-US" altLang="ko-KR" sz="1400">
                <a:solidFill>
                  <a:schemeClr val="tx1">
                    <a:lumMod val="75000"/>
                    <a:lumOff val="25000"/>
                  </a:schemeClr>
                </a:solidFill>
                <a:cs typeface="Arial"/>
              </a:rPr>
              <a:t>The database now has granularity across Cook County </a:t>
            </a:r>
            <a:r>
              <a:rPr lang="en-US" altLang="ko-KR" sz="1400" err="1">
                <a:solidFill>
                  <a:schemeClr val="tx1">
                    <a:lumMod val="75000"/>
                    <a:lumOff val="25000"/>
                  </a:schemeClr>
                </a:solidFill>
                <a:cs typeface="Arial"/>
              </a:rPr>
              <a:t>zipcodes</a:t>
            </a:r>
            <a:r>
              <a:rPr lang="en-US" altLang="ko-KR" sz="1400">
                <a:solidFill>
                  <a:schemeClr val="tx1">
                    <a:lumMod val="75000"/>
                    <a:lumOff val="25000"/>
                  </a:schemeClr>
                </a:solidFill>
                <a:cs typeface="Arial"/>
              </a:rPr>
              <a:t> for standardization. </a:t>
            </a:r>
            <a:endParaRPr lang="en-US">
              <a:solidFill>
                <a:schemeClr val="tx1">
                  <a:lumMod val="75000"/>
                  <a:lumOff val="25000"/>
                </a:schemeClr>
              </a:solidFill>
            </a:endParaRPr>
          </a:p>
        </p:txBody>
      </p:sp>
      <p:sp>
        <p:nvSpPr>
          <p:cNvPr id="7" name="Oval 11">
            <a:extLst>
              <a:ext uri="{FF2B5EF4-FFF2-40B4-BE49-F238E27FC236}">
                <a16:creationId xmlns:a16="http://schemas.microsoft.com/office/drawing/2014/main" id="{D5F97B61-C8C2-4904-9D74-197B06F2045B}"/>
              </a:ext>
            </a:extLst>
          </p:cNvPr>
          <p:cNvSpPr/>
          <p:nvPr/>
        </p:nvSpPr>
        <p:spPr>
          <a:xfrm>
            <a:off x="7353716" y="3536839"/>
            <a:ext cx="704533" cy="704533"/>
          </a:xfrm>
          <a:prstGeom prst="ellipse">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8475DF-109C-4108-9A07-31937C6CC407}"/>
              </a:ext>
            </a:extLst>
          </p:cNvPr>
          <p:cNvSpPr txBox="1"/>
          <p:nvPr/>
        </p:nvSpPr>
        <p:spPr>
          <a:xfrm>
            <a:off x="8259598" y="3704032"/>
            <a:ext cx="3629056" cy="523220"/>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Quality metrics comprise of: cases, tests, and deaths by ethnicity, age, and income. </a:t>
            </a:r>
          </a:p>
        </p:txBody>
      </p:sp>
      <p:cxnSp>
        <p:nvCxnSpPr>
          <p:cNvPr id="9" name="Straight Connector 16">
            <a:extLst>
              <a:ext uri="{FF2B5EF4-FFF2-40B4-BE49-F238E27FC236}">
                <a16:creationId xmlns:a16="http://schemas.microsoft.com/office/drawing/2014/main" id="{BF23F337-99F8-4449-BFEE-9915386A03F3}"/>
              </a:ext>
            </a:extLst>
          </p:cNvPr>
          <p:cNvCxnSpPr>
            <a:cxnSpLocks/>
            <a:stCxn id="7" idx="2"/>
            <a:endCxn id="14" idx="3"/>
          </p:cNvCxnSpPr>
          <p:nvPr/>
        </p:nvCxnSpPr>
        <p:spPr>
          <a:xfrm flipH="1">
            <a:off x="6190958" y="3889106"/>
            <a:ext cx="1162758" cy="1187"/>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17">
            <a:extLst>
              <a:ext uri="{FF2B5EF4-FFF2-40B4-BE49-F238E27FC236}">
                <a16:creationId xmlns:a16="http://schemas.microsoft.com/office/drawing/2014/main" id="{502E308C-C520-49B6-824D-D84A8E0B9C17}"/>
              </a:ext>
            </a:extLst>
          </p:cNvPr>
          <p:cNvCxnSpPr>
            <a:cxnSpLocks/>
            <a:stCxn id="5" idx="2"/>
            <a:endCxn id="13" idx="3"/>
          </p:cNvCxnSpPr>
          <p:nvPr/>
        </p:nvCxnSpPr>
        <p:spPr>
          <a:xfrm flipH="1" flipV="1">
            <a:off x="6190958" y="2757063"/>
            <a:ext cx="1162322" cy="1504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8">
            <a:extLst>
              <a:ext uri="{FF2B5EF4-FFF2-40B4-BE49-F238E27FC236}">
                <a16:creationId xmlns:a16="http://schemas.microsoft.com/office/drawing/2014/main" id="{A62A2D49-F64E-4F15-9C4D-188145E2BC71}"/>
              </a:ext>
            </a:extLst>
          </p:cNvPr>
          <p:cNvCxnSpPr>
            <a:cxnSpLocks/>
            <a:stCxn id="3" idx="2"/>
            <a:endCxn id="12" idx="3"/>
          </p:cNvCxnSpPr>
          <p:nvPr/>
        </p:nvCxnSpPr>
        <p:spPr>
          <a:xfrm flipH="1" flipV="1">
            <a:off x="6113204" y="1651607"/>
            <a:ext cx="1240076" cy="7469"/>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A24BAF5-A3B2-49AA-88B3-943C6FA106C1}"/>
              </a:ext>
            </a:extLst>
          </p:cNvPr>
          <p:cNvSpPr txBox="1"/>
          <p:nvPr/>
        </p:nvSpPr>
        <p:spPr>
          <a:xfrm>
            <a:off x="4537673" y="1497718"/>
            <a:ext cx="1575531" cy="307777"/>
          </a:xfrm>
          <a:prstGeom prst="rect">
            <a:avLst/>
          </a:prstGeom>
          <a:noFill/>
          <a:ln w="19050">
            <a:solidFill>
              <a:schemeClr val="accent2"/>
            </a:solidFill>
          </a:ln>
        </p:spPr>
        <p:txBody>
          <a:bodyPr wrap="square" rtlCol="0">
            <a:spAutoFit/>
          </a:bodyPr>
          <a:lstStyle/>
          <a:p>
            <a:pPr algn="ctr"/>
            <a:r>
              <a:rPr lang="en-US" altLang="ko-KR" sz="1400" b="1">
                <a:solidFill>
                  <a:schemeClr val="tx1">
                    <a:lumMod val="75000"/>
                    <a:lumOff val="25000"/>
                  </a:schemeClr>
                </a:solidFill>
                <a:cs typeface="Calibri" pitchFamily="34" charset="0"/>
              </a:rPr>
              <a:t>Identify</a:t>
            </a:r>
            <a:endParaRPr lang="ko-KR" altLang="en-US" sz="1400" b="1">
              <a:solidFill>
                <a:schemeClr val="tx1">
                  <a:lumMod val="75000"/>
                  <a:lumOff val="25000"/>
                </a:schemeClr>
              </a:solidFill>
              <a:cs typeface="Calibri" pitchFamily="34" charset="0"/>
            </a:endParaRPr>
          </a:p>
        </p:txBody>
      </p:sp>
      <p:sp>
        <p:nvSpPr>
          <p:cNvPr id="13" name="TextBox 12">
            <a:extLst>
              <a:ext uri="{FF2B5EF4-FFF2-40B4-BE49-F238E27FC236}">
                <a16:creationId xmlns:a16="http://schemas.microsoft.com/office/drawing/2014/main" id="{13F5DCDE-61C2-4EEC-812C-FA2AA1AFA56C}"/>
              </a:ext>
            </a:extLst>
          </p:cNvPr>
          <p:cNvSpPr txBox="1"/>
          <p:nvPr/>
        </p:nvSpPr>
        <p:spPr>
          <a:xfrm>
            <a:off x="4615427" y="2603174"/>
            <a:ext cx="1575531" cy="307777"/>
          </a:xfrm>
          <a:prstGeom prst="rect">
            <a:avLst/>
          </a:prstGeom>
          <a:noFill/>
          <a:ln w="19050">
            <a:solidFill>
              <a:schemeClr val="accent3"/>
            </a:solidFill>
          </a:ln>
        </p:spPr>
        <p:txBody>
          <a:bodyPr wrap="square" rtlCol="0">
            <a:spAutoFit/>
          </a:bodyPr>
          <a:lstStyle/>
          <a:p>
            <a:pPr algn="ctr"/>
            <a:r>
              <a:rPr lang="en-US" altLang="ko-KR" sz="1400" b="1">
                <a:solidFill>
                  <a:schemeClr val="tx1">
                    <a:lumMod val="75000"/>
                    <a:lumOff val="25000"/>
                  </a:schemeClr>
                </a:solidFill>
                <a:cs typeface="Calibri" pitchFamily="34" charset="0"/>
              </a:rPr>
              <a:t>Analyze</a:t>
            </a:r>
            <a:endParaRPr lang="ko-KR" altLang="en-US" sz="1400" b="1">
              <a:solidFill>
                <a:schemeClr val="tx1">
                  <a:lumMod val="75000"/>
                  <a:lumOff val="25000"/>
                </a:schemeClr>
              </a:solidFill>
              <a:cs typeface="Calibri" pitchFamily="34" charset="0"/>
            </a:endParaRPr>
          </a:p>
        </p:txBody>
      </p:sp>
      <p:sp>
        <p:nvSpPr>
          <p:cNvPr id="14" name="TextBox 13">
            <a:extLst>
              <a:ext uri="{FF2B5EF4-FFF2-40B4-BE49-F238E27FC236}">
                <a16:creationId xmlns:a16="http://schemas.microsoft.com/office/drawing/2014/main" id="{1D493789-B08D-47BF-B400-05E5236EC79F}"/>
              </a:ext>
            </a:extLst>
          </p:cNvPr>
          <p:cNvSpPr txBox="1"/>
          <p:nvPr/>
        </p:nvSpPr>
        <p:spPr>
          <a:xfrm>
            <a:off x="4615427" y="3736404"/>
            <a:ext cx="1575531" cy="307777"/>
          </a:xfrm>
          <a:prstGeom prst="rect">
            <a:avLst/>
          </a:prstGeom>
          <a:noFill/>
          <a:ln w="19050">
            <a:solidFill>
              <a:schemeClr val="accent4"/>
            </a:solidFill>
          </a:ln>
        </p:spPr>
        <p:txBody>
          <a:bodyPr wrap="square" rtlCol="0">
            <a:spAutoFit/>
          </a:bodyPr>
          <a:lstStyle/>
          <a:p>
            <a:pPr algn="ctr"/>
            <a:r>
              <a:rPr lang="en-US" altLang="ko-KR" sz="1400" b="1">
                <a:solidFill>
                  <a:schemeClr val="tx1">
                    <a:lumMod val="75000"/>
                    <a:lumOff val="25000"/>
                  </a:schemeClr>
                </a:solidFill>
                <a:cs typeface="Calibri" pitchFamily="34" charset="0"/>
              </a:rPr>
              <a:t>Model</a:t>
            </a:r>
            <a:endParaRPr lang="ko-KR" altLang="en-US" sz="1400" b="1">
              <a:solidFill>
                <a:schemeClr val="tx1">
                  <a:lumMod val="75000"/>
                  <a:lumOff val="25000"/>
                </a:schemeClr>
              </a:solidFill>
              <a:cs typeface="Calibri" pitchFamily="34" charset="0"/>
            </a:endParaRPr>
          </a:p>
        </p:txBody>
      </p:sp>
      <p:cxnSp>
        <p:nvCxnSpPr>
          <p:cNvPr id="15" name="Straight Connector 24">
            <a:extLst>
              <a:ext uri="{FF2B5EF4-FFF2-40B4-BE49-F238E27FC236}">
                <a16:creationId xmlns:a16="http://schemas.microsoft.com/office/drawing/2014/main" id="{89E88269-9B13-4E01-A729-D1EA7BE207D3}"/>
              </a:ext>
            </a:extLst>
          </p:cNvPr>
          <p:cNvCxnSpPr>
            <a:cxnSpLocks/>
            <a:stCxn id="14" idx="1"/>
          </p:cNvCxnSpPr>
          <p:nvPr/>
        </p:nvCxnSpPr>
        <p:spPr>
          <a:xfrm flipH="1" flipV="1">
            <a:off x="2852627" y="2577275"/>
            <a:ext cx="1762800" cy="131301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25">
            <a:extLst>
              <a:ext uri="{FF2B5EF4-FFF2-40B4-BE49-F238E27FC236}">
                <a16:creationId xmlns:a16="http://schemas.microsoft.com/office/drawing/2014/main" id="{9CD1A99C-08A8-419E-A1D6-6684A7925505}"/>
              </a:ext>
            </a:extLst>
          </p:cNvPr>
          <p:cNvCxnSpPr>
            <a:cxnSpLocks/>
            <a:stCxn id="13" idx="1"/>
          </p:cNvCxnSpPr>
          <p:nvPr/>
        </p:nvCxnSpPr>
        <p:spPr>
          <a:xfrm flipH="1" flipV="1">
            <a:off x="2883475" y="2586595"/>
            <a:ext cx="1731952" cy="17046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26">
            <a:extLst>
              <a:ext uri="{FF2B5EF4-FFF2-40B4-BE49-F238E27FC236}">
                <a16:creationId xmlns:a16="http://schemas.microsoft.com/office/drawing/2014/main" id="{A1D24E99-2319-45C0-9A2F-E4B6DD2B5D75}"/>
              </a:ext>
            </a:extLst>
          </p:cNvPr>
          <p:cNvCxnSpPr>
            <a:cxnSpLocks/>
            <a:stCxn id="12" idx="1"/>
          </p:cNvCxnSpPr>
          <p:nvPr/>
        </p:nvCxnSpPr>
        <p:spPr>
          <a:xfrm flipH="1">
            <a:off x="2889969" y="1651607"/>
            <a:ext cx="1647704" cy="93498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Oval 11">
            <a:extLst>
              <a:ext uri="{FF2B5EF4-FFF2-40B4-BE49-F238E27FC236}">
                <a16:creationId xmlns:a16="http://schemas.microsoft.com/office/drawing/2014/main" id="{FA8F96F0-9318-4DCA-8ACB-77AB0F2FD56E}"/>
              </a:ext>
            </a:extLst>
          </p:cNvPr>
          <p:cNvSpPr/>
          <p:nvPr/>
        </p:nvSpPr>
        <p:spPr>
          <a:xfrm>
            <a:off x="7365886" y="4535598"/>
            <a:ext cx="704533" cy="704533"/>
          </a:xfrm>
          <a:prstGeom prst="ellipse">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EF82F8-FBA3-42E5-ADF4-B24C490914AC}"/>
              </a:ext>
            </a:extLst>
          </p:cNvPr>
          <p:cNvSpPr txBox="1"/>
          <p:nvPr/>
        </p:nvSpPr>
        <p:spPr>
          <a:xfrm>
            <a:off x="8264580" y="4654045"/>
            <a:ext cx="3629056" cy="523220"/>
          </a:xfrm>
          <a:prstGeom prst="rect">
            <a:avLst/>
          </a:prstGeom>
          <a:noFill/>
        </p:spPr>
        <p:txBody>
          <a:bodyPr wrap="square" rtlCol="0" anchor="t">
            <a:spAutoFit/>
          </a:bodyPr>
          <a:lstStyle/>
          <a:p>
            <a:r>
              <a:rPr lang="en-US" altLang="ko-KR" sz="1400">
                <a:solidFill>
                  <a:schemeClr val="tx1">
                    <a:lumMod val="75000"/>
                    <a:lumOff val="25000"/>
                  </a:schemeClr>
                </a:solidFill>
                <a:cs typeface="Arial"/>
              </a:rPr>
              <a:t>Upload data and date information  ETL process to upload in database/warehouse. </a:t>
            </a:r>
            <a:endParaRPr lang="en-US" altLang="ko-KR" sz="1400">
              <a:solidFill>
                <a:schemeClr val="tx1">
                  <a:lumMod val="75000"/>
                  <a:lumOff val="25000"/>
                </a:schemeClr>
              </a:solidFill>
              <a:cs typeface="Arial" pitchFamily="34" charset="0"/>
            </a:endParaRPr>
          </a:p>
        </p:txBody>
      </p:sp>
      <p:cxnSp>
        <p:nvCxnSpPr>
          <p:cNvPr id="20" name="Straight Connector 16">
            <a:extLst>
              <a:ext uri="{FF2B5EF4-FFF2-40B4-BE49-F238E27FC236}">
                <a16:creationId xmlns:a16="http://schemas.microsoft.com/office/drawing/2014/main" id="{8914321C-4C64-460F-A24C-4ECA6A499DCD}"/>
              </a:ext>
            </a:extLst>
          </p:cNvPr>
          <p:cNvCxnSpPr>
            <a:cxnSpLocks/>
            <a:stCxn id="18" idx="2"/>
            <a:endCxn id="21" idx="3"/>
          </p:cNvCxnSpPr>
          <p:nvPr/>
        </p:nvCxnSpPr>
        <p:spPr>
          <a:xfrm flipH="1" flipV="1">
            <a:off x="6235018" y="4880018"/>
            <a:ext cx="1130868" cy="7847"/>
          </a:xfrm>
          <a:prstGeom prst="line">
            <a:avLst/>
          </a:prstGeom>
          <a:ln w="19050">
            <a:solidFill>
              <a:srgbClr val="FAAF4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EFB1F1E-520C-405F-B040-097B59C9EC89}"/>
              </a:ext>
            </a:extLst>
          </p:cNvPr>
          <p:cNvSpPr txBox="1"/>
          <p:nvPr/>
        </p:nvSpPr>
        <p:spPr>
          <a:xfrm>
            <a:off x="4659487" y="4726129"/>
            <a:ext cx="1575531" cy="307777"/>
          </a:xfrm>
          <a:prstGeom prst="rect">
            <a:avLst/>
          </a:prstGeom>
          <a:noFill/>
          <a:ln w="19050">
            <a:solidFill>
              <a:schemeClr val="accent1"/>
            </a:solidFill>
          </a:ln>
        </p:spPr>
        <p:txBody>
          <a:bodyPr wrap="square" rtlCol="0">
            <a:spAutoFit/>
          </a:bodyPr>
          <a:lstStyle/>
          <a:p>
            <a:pPr algn="ctr"/>
            <a:r>
              <a:rPr lang="en-US" altLang="ko-KR" sz="1400" b="1">
                <a:solidFill>
                  <a:schemeClr val="tx1">
                    <a:lumMod val="75000"/>
                    <a:lumOff val="25000"/>
                  </a:schemeClr>
                </a:solidFill>
                <a:cs typeface="Calibri" pitchFamily="34" charset="0"/>
              </a:rPr>
              <a:t>Integrate</a:t>
            </a:r>
            <a:endParaRPr lang="ko-KR" altLang="en-US" sz="1400" b="1">
              <a:solidFill>
                <a:schemeClr val="tx1">
                  <a:lumMod val="75000"/>
                  <a:lumOff val="25000"/>
                </a:schemeClr>
              </a:solidFill>
              <a:cs typeface="Calibri" pitchFamily="34" charset="0"/>
            </a:endParaRPr>
          </a:p>
        </p:txBody>
      </p:sp>
      <p:cxnSp>
        <p:nvCxnSpPr>
          <p:cNvPr id="22" name="Straight Connector 24">
            <a:extLst>
              <a:ext uri="{FF2B5EF4-FFF2-40B4-BE49-F238E27FC236}">
                <a16:creationId xmlns:a16="http://schemas.microsoft.com/office/drawing/2014/main" id="{8C501070-126B-4175-9F46-9675415EB9A9}"/>
              </a:ext>
            </a:extLst>
          </p:cNvPr>
          <p:cNvCxnSpPr>
            <a:cxnSpLocks/>
            <a:stCxn id="21" idx="1"/>
          </p:cNvCxnSpPr>
          <p:nvPr/>
        </p:nvCxnSpPr>
        <p:spPr>
          <a:xfrm flipH="1" flipV="1">
            <a:off x="2912201" y="2577275"/>
            <a:ext cx="1747286" cy="230274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16">
            <a:extLst>
              <a:ext uri="{FF2B5EF4-FFF2-40B4-BE49-F238E27FC236}">
                <a16:creationId xmlns:a16="http://schemas.microsoft.com/office/drawing/2014/main" id="{FF5738D9-EF3F-47BA-ADCD-B7631162A741}"/>
              </a:ext>
            </a:extLst>
          </p:cNvPr>
          <p:cNvSpPr/>
          <p:nvPr/>
        </p:nvSpPr>
        <p:spPr>
          <a:xfrm rot="2700000">
            <a:off x="7624648" y="4673662"/>
            <a:ext cx="217901" cy="39065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8" name="Oval 11">
            <a:extLst>
              <a:ext uri="{FF2B5EF4-FFF2-40B4-BE49-F238E27FC236}">
                <a16:creationId xmlns:a16="http://schemas.microsoft.com/office/drawing/2014/main" id="{65095E6C-25E3-4F35-AC3D-5680D0F20AF7}"/>
              </a:ext>
            </a:extLst>
          </p:cNvPr>
          <p:cNvSpPr/>
          <p:nvPr/>
        </p:nvSpPr>
        <p:spPr>
          <a:xfrm>
            <a:off x="7403356" y="5480723"/>
            <a:ext cx="704533" cy="704533"/>
          </a:xfrm>
          <a:prstGeom prst="ellipse">
            <a:avLst/>
          </a:prstGeom>
          <a:solidFill>
            <a:srgbClr val="92D050"/>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16">
            <a:extLst>
              <a:ext uri="{FF2B5EF4-FFF2-40B4-BE49-F238E27FC236}">
                <a16:creationId xmlns:a16="http://schemas.microsoft.com/office/drawing/2014/main" id="{7EF7EBAC-CEE2-4AF0-BE40-51D767AD1162}"/>
              </a:ext>
            </a:extLst>
          </p:cNvPr>
          <p:cNvCxnSpPr>
            <a:cxnSpLocks/>
            <a:stCxn id="68" idx="2"/>
            <a:endCxn id="70" idx="3"/>
          </p:cNvCxnSpPr>
          <p:nvPr/>
        </p:nvCxnSpPr>
        <p:spPr>
          <a:xfrm flipH="1" flipV="1">
            <a:off x="6261111" y="5816023"/>
            <a:ext cx="1142245" cy="16967"/>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F02805BE-42C9-48EA-B859-C1584AADF5ED}"/>
              </a:ext>
            </a:extLst>
          </p:cNvPr>
          <p:cNvSpPr txBox="1"/>
          <p:nvPr/>
        </p:nvSpPr>
        <p:spPr>
          <a:xfrm>
            <a:off x="4685580" y="5662134"/>
            <a:ext cx="1575531" cy="307777"/>
          </a:xfrm>
          <a:prstGeom prst="rect">
            <a:avLst/>
          </a:prstGeom>
          <a:noFill/>
          <a:ln w="19050">
            <a:solidFill>
              <a:srgbClr val="92D050"/>
            </a:solidFill>
          </a:ln>
        </p:spPr>
        <p:txBody>
          <a:bodyPr wrap="square" rtlCol="0">
            <a:spAutoFit/>
          </a:bodyPr>
          <a:lstStyle/>
          <a:p>
            <a:pPr algn="ctr"/>
            <a:r>
              <a:rPr lang="en-US" altLang="ko-KR" sz="1400" b="1">
                <a:solidFill>
                  <a:schemeClr val="tx1">
                    <a:lumMod val="75000"/>
                    <a:lumOff val="25000"/>
                  </a:schemeClr>
                </a:solidFill>
                <a:cs typeface="Calibri" pitchFamily="34" charset="0"/>
              </a:rPr>
              <a:t>Govern</a:t>
            </a:r>
            <a:endParaRPr lang="ko-KR" altLang="en-US" sz="1400" b="1">
              <a:solidFill>
                <a:schemeClr val="tx1">
                  <a:lumMod val="75000"/>
                  <a:lumOff val="25000"/>
                </a:schemeClr>
              </a:solidFill>
              <a:cs typeface="Calibri" pitchFamily="34" charset="0"/>
            </a:endParaRPr>
          </a:p>
        </p:txBody>
      </p:sp>
      <p:cxnSp>
        <p:nvCxnSpPr>
          <p:cNvPr id="71" name="Straight Connector 24">
            <a:extLst>
              <a:ext uri="{FF2B5EF4-FFF2-40B4-BE49-F238E27FC236}">
                <a16:creationId xmlns:a16="http://schemas.microsoft.com/office/drawing/2014/main" id="{7D80A42D-87E1-4177-9CB4-6762E64E04F7}"/>
              </a:ext>
            </a:extLst>
          </p:cNvPr>
          <p:cNvCxnSpPr>
            <a:cxnSpLocks/>
            <a:stCxn id="70" idx="1"/>
          </p:cNvCxnSpPr>
          <p:nvPr/>
        </p:nvCxnSpPr>
        <p:spPr>
          <a:xfrm flipH="1" flipV="1">
            <a:off x="2883475" y="2565657"/>
            <a:ext cx="1802105" cy="325036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75" name="Oval 21">
            <a:extLst>
              <a:ext uri="{FF2B5EF4-FFF2-40B4-BE49-F238E27FC236}">
                <a16:creationId xmlns:a16="http://schemas.microsoft.com/office/drawing/2014/main" id="{552A56C7-C024-49C4-887F-F5DAAE51BA94}"/>
              </a:ext>
            </a:extLst>
          </p:cNvPr>
          <p:cNvSpPr>
            <a:spLocks noChangeAspect="1"/>
          </p:cNvSpPr>
          <p:nvPr/>
        </p:nvSpPr>
        <p:spPr>
          <a:xfrm>
            <a:off x="7593177" y="5669187"/>
            <a:ext cx="324893" cy="327606"/>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9" name="Rounded Rectangle 51">
            <a:extLst>
              <a:ext uri="{FF2B5EF4-FFF2-40B4-BE49-F238E27FC236}">
                <a16:creationId xmlns:a16="http://schemas.microsoft.com/office/drawing/2014/main" id="{BAF001F3-AA70-4C59-9FA6-74DFE692AEA3}"/>
              </a:ext>
            </a:extLst>
          </p:cNvPr>
          <p:cNvSpPr/>
          <p:nvPr/>
        </p:nvSpPr>
        <p:spPr>
          <a:xfrm rot="16200000" flipH="1">
            <a:off x="7524217" y="1486005"/>
            <a:ext cx="362660" cy="405102"/>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80" name="Rectangle 7">
            <a:extLst>
              <a:ext uri="{FF2B5EF4-FFF2-40B4-BE49-F238E27FC236}">
                <a16:creationId xmlns:a16="http://schemas.microsoft.com/office/drawing/2014/main" id="{AC8FFA14-97DD-4F2E-B24B-C991337ED9EA}"/>
              </a:ext>
            </a:extLst>
          </p:cNvPr>
          <p:cNvSpPr/>
          <p:nvPr/>
        </p:nvSpPr>
        <p:spPr>
          <a:xfrm>
            <a:off x="7557578" y="2589776"/>
            <a:ext cx="332676" cy="334573"/>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Oval 25">
            <a:extLst>
              <a:ext uri="{FF2B5EF4-FFF2-40B4-BE49-F238E27FC236}">
                <a16:creationId xmlns:a16="http://schemas.microsoft.com/office/drawing/2014/main" id="{9AA61A9E-C85B-45C1-B1D5-71857DD5B2F0}"/>
              </a:ext>
            </a:extLst>
          </p:cNvPr>
          <p:cNvSpPr>
            <a:spLocks noChangeAspect="1"/>
          </p:cNvSpPr>
          <p:nvPr/>
        </p:nvSpPr>
        <p:spPr>
          <a:xfrm>
            <a:off x="7512112" y="3675154"/>
            <a:ext cx="412082" cy="412644"/>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TextBox 91">
            <a:extLst>
              <a:ext uri="{FF2B5EF4-FFF2-40B4-BE49-F238E27FC236}">
                <a16:creationId xmlns:a16="http://schemas.microsoft.com/office/drawing/2014/main" id="{4922D6C3-FA88-48B1-8D41-ABB8F61675A3}"/>
              </a:ext>
            </a:extLst>
          </p:cNvPr>
          <p:cNvSpPr txBox="1"/>
          <p:nvPr/>
        </p:nvSpPr>
        <p:spPr>
          <a:xfrm>
            <a:off x="8306604" y="5706845"/>
            <a:ext cx="3629056" cy="523220"/>
          </a:xfrm>
          <a:prstGeom prst="rect">
            <a:avLst/>
          </a:prstGeom>
          <a:noFill/>
        </p:spPr>
        <p:txBody>
          <a:bodyPr wrap="square" rtlCol="0">
            <a:spAutoFit/>
          </a:bodyPr>
          <a:lstStyle/>
          <a:p>
            <a:r>
              <a:rPr lang="en-US" altLang="ko-KR" sz="1400">
                <a:solidFill>
                  <a:schemeClr val="tx1">
                    <a:lumMod val="75000"/>
                    <a:lumOff val="25000"/>
                  </a:schemeClr>
                </a:solidFill>
                <a:cs typeface="Arial" pitchFamily="34" charset="0"/>
              </a:rPr>
              <a:t>Validate data daily to look for missed data loads. Implement data rationalization. </a:t>
            </a:r>
          </a:p>
        </p:txBody>
      </p:sp>
    </p:spTree>
    <p:extLst>
      <p:ext uri="{BB962C8B-B14F-4D97-AF65-F5344CB8AC3E}">
        <p14:creationId xmlns:p14="http://schemas.microsoft.com/office/powerpoint/2010/main" val="376388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8D6269-4F98-4662-8FD0-31CF264009B0}"/>
              </a:ext>
            </a:extLst>
          </p:cNvPr>
          <p:cNvSpPr>
            <a:spLocks noGrp="1"/>
          </p:cNvSpPr>
          <p:nvPr>
            <p:ph type="body" sz="quarter" idx="10"/>
          </p:nvPr>
        </p:nvSpPr>
        <p:spPr/>
        <p:txBody>
          <a:bodyPr/>
          <a:lstStyle/>
          <a:p>
            <a:pPr algn="l"/>
            <a:r>
              <a:rPr lang="en-US"/>
              <a:t>Data Quality Dimensions</a:t>
            </a:r>
          </a:p>
        </p:txBody>
      </p:sp>
      <p:grpSp>
        <p:nvGrpSpPr>
          <p:cNvPr id="4" name="Group 3">
            <a:extLst>
              <a:ext uri="{FF2B5EF4-FFF2-40B4-BE49-F238E27FC236}">
                <a16:creationId xmlns:a16="http://schemas.microsoft.com/office/drawing/2014/main" id="{462584D9-03EB-4470-8377-EF83B6BE2C09}"/>
              </a:ext>
            </a:extLst>
          </p:cNvPr>
          <p:cNvGrpSpPr/>
          <p:nvPr/>
        </p:nvGrpSpPr>
        <p:grpSpPr>
          <a:xfrm>
            <a:off x="1254499" y="1688739"/>
            <a:ext cx="5422633" cy="1064202"/>
            <a:chOff x="6751979" y="1666120"/>
            <a:chExt cx="4989525" cy="1064202"/>
          </a:xfrm>
        </p:grpSpPr>
        <p:sp>
          <p:nvSpPr>
            <p:cNvPr id="5" name="TextBox 4">
              <a:extLst>
                <a:ext uri="{FF2B5EF4-FFF2-40B4-BE49-F238E27FC236}">
                  <a16:creationId xmlns:a16="http://schemas.microsoft.com/office/drawing/2014/main" id="{985D5B5D-0244-4084-ABE1-5376E85841DE}"/>
                </a:ext>
              </a:extLst>
            </p:cNvPr>
            <p:cNvSpPr txBox="1"/>
            <p:nvPr/>
          </p:nvSpPr>
          <p:spPr>
            <a:xfrm>
              <a:off x="6794838" y="2077365"/>
              <a:ext cx="4946666" cy="652957"/>
            </a:xfrm>
            <a:prstGeom prst="rect">
              <a:avLst/>
            </a:prstGeom>
            <a:noFill/>
          </p:spPr>
          <p:txBody>
            <a:bodyPr wrap="square" rtlCol="0" anchor="t">
              <a:spAutoFit/>
            </a:bodyPr>
            <a:lstStyle/>
            <a:p>
              <a:r>
                <a:rPr lang="en-US" altLang="ko-KR" sz="1200">
                  <a:solidFill>
                    <a:schemeClr val="tx1">
                      <a:lumMod val="85000"/>
                      <a:lumOff val="15000"/>
                    </a:schemeClr>
                  </a:solidFill>
                  <a:ea typeface="FZShuTi"/>
                  <a:cs typeface="Arial"/>
                </a:rPr>
                <a:t>100% Completion of COVID-19 data by race for Cook County. </a:t>
              </a:r>
              <a:endParaRPr lang="en-US" altLang="ko-KR" sz="1200">
                <a:solidFill>
                  <a:schemeClr val="tx1">
                    <a:lumMod val="85000"/>
                    <a:lumOff val="15000"/>
                  </a:schemeClr>
                </a:solidFill>
                <a:ea typeface="FZShuTi" pitchFamily="2" charset="-122"/>
                <a:cs typeface="Arial" pitchFamily="34" charset="0"/>
              </a:endParaRPr>
            </a:p>
            <a:p>
              <a:r>
                <a:rPr lang="en-US" altLang="ko-KR" sz="1200">
                  <a:solidFill>
                    <a:schemeClr val="tx1">
                      <a:lumMod val="85000"/>
                      <a:lumOff val="15000"/>
                    </a:schemeClr>
                  </a:solidFill>
                  <a:ea typeface="FZShuTi"/>
                  <a:cs typeface="Arial"/>
                </a:rPr>
                <a:t>Survey data is incomplete and consists of sampling/selection bias.</a:t>
              </a:r>
            </a:p>
            <a:p>
              <a:r>
                <a:rPr lang="en-US" altLang="ko-KR" sz="1200" err="1">
                  <a:solidFill>
                    <a:schemeClr val="tx1">
                      <a:lumMod val="85000"/>
                      <a:lumOff val="15000"/>
                    </a:schemeClr>
                  </a:solidFill>
                  <a:cs typeface="Arial"/>
                </a:rPr>
                <a:t>SafeGraph</a:t>
              </a:r>
              <a:r>
                <a:rPr lang="en-US" altLang="ko-KR" sz="1200">
                  <a:solidFill>
                    <a:schemeClr val="tx1">
                      <a:lumMod val="85000"/>
                      <a:lumOff val="15000"/>
                    </a:schemeClr>
                  </a:solidFill>
                  <a:cs typeface="Arial"/>
                </a:rPr>
                <a:t> social distancing data missing 20% of ZIP codes in Cook county.</a:t>
              </a:r>
              <a:endParaRPr lang="en-US" altLang="ko-KR" sz="1200">
                <a:solidFill>
                  <a:schemeClr val="tx1">
                    <a:lumMod val="85000"/>
                    <a:lumOff val="15000"/>
                  </a:schemeClr>
                </a:solidFill>
                <a:cs typeface="Arial" pitchFamily="34" charset="0"/>
              </a:endParaRPr>
            </a:p>
          </p:txBody>
        </p:sp>
        <p:sp>
          <p:nvSpPr>
            <p:cNvPr id="6" name="TextBox 5">
              <a:extLst>
                <a:ext uri="{FF2B5EF4-FFF2-40B4-BE49-F238E27FC236}">
                  <a16:creationId xmlns:a16="http://schemas.microsoft.com/office/drawing/2014/main" id="{E2BB989C-E67F-4C33-8E8F-936B65D8E2E1}"/>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Completeness</a:t>
              </a:r>
              <a:endParaRPr lang="ko-KR" altLang="en-US" sz="2700" b="1">
                <a:solidFill>
                  <a:schemeClr val="tx1">
                    <a:lumMod val="85000"/>
                    <a:lumOff val="15000"/>
                  </a:schemeClr>
                </a:solidFill>
                <a:cs typeface="Arial" pitchFamily="34" charset="0"/>
              </a:endParaRPr>
            </a:p>
          </p:txBody>
        </p:sp>
      </p:grpSp>
      <p:sp>
        <p:nvSpPr>
          <p:cNvPr id="7" name="TextBox 6">
            <a:extLst>
              <a:ext uri="{FF2B5EF4-FFF2-40B4-BE49-F238E27FC236}">
                <a16:creationId xmlns:a16="http://schemas.microsoft.com/office/drawing/2014/main" id="{ECB47598-0DD0-41BD-909E-118F0D2257F9}"/>
              </a:ext>
            </a:extLst>
          </p:cNvPr>
          <p:cNvSpPr txBox="1"/>
          <p:nvPr/>
        </p:nvSpPr>
        <p:spPr>
          <a:xfrm>
            <a:off x="235598" y="1624941"/>
            <a:ext cx="958096" cy="830997"/>
          </a:xfrm>
          <a:prstGeom prst="rect">
            <a:avLst/>
          </a:prstGeom>
          <a:noFill/>
        </p:spPr>
        <p:txBody>
          <a:bodyPr wrap="square" lIns="108000" rIns="108000" rtlCol="0">
            <a:spAutoFit/>
          </a:bodyPr>
          <a:lstStyle/>
          <a:p>
            <a:pPr algn="ctr"/>
            <a:r>
              <a:rPr lang="en-US" altLang="ko-KR" sz="4800" b="1">
                <a:solidFill>
                  <a:schemeClr val="accent1"/>
                </a:solidFill>
                <a:cs typeface="Arial" pitchFamily="34" charset="0"/>
              </a:rPr>
              <a:t>01</a:t>
            </a:r>
            <a:endParaRPr lang="ko-KR" altLang="en-US" sz="4800" b="1">
              <a:solidFill>
                <a:schemeClr val="accent1"/>
              </a:solidFill>
              <a:cs typeface="Arial" pitchFamily="34" charset="0"/>
            </a:endParaRPr>
          </a:p>
        </p:txBody>
      </p:sp>
      <p:grpSp>
        <p:nvGrpSpPr>
          <p:cNvPr id="8" name="Group 7">
            <a:extLst>
              <a:ext uri="{FF2B5EF4-FFF2-40B4-BE49-F238E27FC236}">
                <a16:creationId xmlns:a16="http://schemas.microsoft.com/office/drawing/2014/main" id="{98B3A8CC-BF13-4AB6-954E-79BB20DC5F24}"/>
              </a:ext>
            </a:extLst>
          </p:cNvPr>
          <p:cNvGrpSpPr/>
          <p:nvPr/>
        </p:nvGrpSpPr>
        <p:grpSpPr>
          <a:xfrm>
            <a:off x="1254500" y="2809258"/>
            <a:ext cx="4919051" cy="886162"/>
            <a:chOff x="6751979" y="1666120"/>
            <a:chExt cx="4526164" cy="886162"/>
          </a:xfrm>
        </p:grpSpPr>
        <p:sp>
          <p:nvSpPr>
            <p:cNvPr id="9" name="TextBox 8">
              <a:extLst>
                <a:ext uri="{FF2B5EF4-FFF2-40B4-BE49-F238E27FC236}">
                  <a16:creationId xmlns:a16="http://schemas.microsoft.com/office/drawing/2014/main" id="{FBB51352-515F-40C6-982B-D048F21E45CD}"/>
                </a:ext>
              </a:extLst>
            </p:cNvPr>
            <p:cNvSpPr txBox="1"/>
            <p:nvPr/>
          </p:nvSpPr>
          <p:spPr>
            <a:xfrm>
              <a:off x="6770451" y="2090617"/>
              <a:ext cx="4507692" cy="461665"/>
            </a:xfrm>
            <a:prstGeom prst="rect">
              <a:avLst/>
            </a:prstGeom>
            <a:noFill/>
          </p:spPr>
          <p:txBody>
            <a:bodyPr wrap="square" rtlCol="0" anchor="t">
              <a:spAutoFit/>
            </a:bodyPr>
            <a:lstStyle/>
            <a:p>
              <a:r>
                <a:rPr lang="en-US" altLang="ko-KR" sz="1200">
                  <a:solidFill>
                    <a:schemeClr val="tx1">
                      <a:lumMod val="85000"/>
                      <a:lumOff val="15000"/>
                    </a:schemeClr>
                  </a:solidFill>
                  <a:cs typeface="Arial"/>
                </a:rPr>
                <a:t>In process of cleaning and constructing database, we made sure data format and types were consistent in tables. </a:t>
              </a:r>
              <a:endParaRPr lang="en-US" altLang="ko-KR" sz="1200">
                <a:solidFill>
                  <a:schemeClr val="tx1">
                    <a:lumMod val="85000"/>
                    <a:lumOff val="15000"/>
                  </a:schemeClr>
                </a:solidFill>
                <a:cs typeface="Arial" pitchFamily="34" charset="0"/>
              </a:endParaRPr>
            </a:p>
          </p:txBody>
        </p:sp>
        <p:sp>
          <p:nvSpPr>
            <p:cNvPr id="10" name="TextBox 9">
              <a:extLst>
                <a:ext uri="{FF2B5EF4-FFF2-40B4-BE49-F238E27FC236}">
                  <a16:creationId xmlns:a16="http://schemas.microsoft.com/office/drawing/2014/main" id="{0896D576-970D-48AA-8398-9BD797CEAA34}"/>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Validity</a:t>
              </a:r>
              <a:endParaRPr lang="ko-KR" altLang="en-US" sz="2700" b="1">
                <a:solidFill>
                  <a:schemeClr val="tx1">
                    <a:lumMod val="85000"/>
                    <a:lumOff val="15000"/>
                  </a:schemeClr>
                </a:solidFill>
                <a:cs typeface="Arial" pitchFamily="34" charset="0"/>
              </a:endParaRPr>
            </a:p>
          </p:txBody>
        </p:sp>
      </p:grpSp>
      <p:sp>
        <p:nvSpPr>
          <p:cNvPr id="11" name="TextBox 10">
            <a:extLst>
              <a:ext uri="{FF2B5EF4-FFF2-40B4-BE49-F238E27FC236}">
                <a16:creationId xmlns:a16="http://schemas.microsoft.com/office/drawing/2014/main" id="{1BB45392-3297-4517-8E4D-8B907D43D6FF}"/>
              </a:ext>
            </a:extLst>
          </p:cNvPr>
          <p:cNvSpPr txBox="1"/>
          <p:nvPr/>
        </p:nvSpPr>
        <p:spPr>
          <a:xfrm>
            <a:off x="235598" y="2745460"/>
            <a:ext cx="958096" cy="830997"/>
          </a:xfrm>
          <a:prstGeom prst="rect">
            <a:avLst/>
          </a:prstGeom>
          <a:noFill/>
        </p:spPr>
        <p:txBody>
          <a:bodyPr wrap="square" lIns="108000" rIns="108000" rtlCol="0">
            <a:spAutoFit/>
          </a:bodyPr>
          <a:lstStyle/>
          <a:p>
            <a:pPr algn="ctr"/>
            <a:r>
              <a:rPr lang="en-US" altLang="ko-KR" sz="4800" b="1">
                <a:solidFill>
                  <a:schemeClr val="accent2"/>
                </a:solidFill>
                <a:cs typeface="Arial" pitchFamily="34" charset="0"/>
              </a:rPr>
              <a:t>02</a:t>
            </a:r>
            <a:endParaRPr lang="ko-KR" altLang="en-US" sz="4800" b="1">
              <a:solidFill>
                <a:schemeClr val="accent2"/>
              </a:solidFill>
              <a:cs typeface="Arial" pitchFamily="34" charset="0"/>
            </a:endParaRPr>
          </a:p>
        </p:txBody>
      </p:sp>
      <p:grpSp>
        <p:nvGrpSpPr>
          <p:cNvPr id="12" name="Group 11">
            <a:extLst>
              <a:ext uri="{FF2B5EF4-FFF2-40B4-BE49-F238E27FC236}">
                <a16:creationId xmlns:a16="http://schemas.microsoft.com/office/drawing/2014/main" id="{A4F81EBA-DB82-4489-A6AF-782B36AA1D72}"/>
              </a:ext>
            </a:extLst>
          </p:cNvPr>
          <p:cNvGrpSpPr/>
          <p:nvPr/>
        </p:nvGrpSpPr>
        <p:grpSpPr>
          <a:xfrm>
            <a:off x="1254500" y="3929777"/>
            <a:ext cx="4919051" cy="886162"/>
            <a:chOff x="6751979" y="1666120"/>
            <a:chExt cx="4526164" cy="886162"/>
          </a:xfrm>
        </p:grpSpPr>
        <p:sp>
          <p:nvSpPr>
            <p:cNvPr id="13" name="TextBox 12">
              <a:extLst>
                <a:ext uri="{FF2B5EF4-FFF2-40B4-BE49-F238E27FC236}">
                  <a16:creationId xmlns:a16="http://schemas.microsoft.com/office/drawing/2014/main" id="{EF0D1B68-0F7B-4BDF-8C8B-FA4F3773BDAA}"/>
                </a:ext>
              </a:extLst>
            </p:cNvPr>
            <p:cNvSpPr txBox="1"/>
            <p:nvPr/>
          </p:nvSpPr>
          <p:spPr>
            <a:xfrm>
              <a:off x="6770451" y="2090617"/>
              <a:ext cx="4507692" cy="461665"/>
            </a:xfrm>
            <a:prstGeom prst="rect">
              <a:avLst/>
            </a:prstGeom>
            <a:noFill/>
          </p:spPr>
          <p:txBody>
            <a:bodyPr wrap="square" rtlCol="0">
              <a:spAutoFit/>
            </a:bodyPr>
            <a:lstStyle/>
            <a:p>
              <a:r>
                <a:rPr lang="en-US" altLang="ko-KR" sz="1200">
                  <a:solidFill>
                    <a:schemeClr val="tx1">
                      <a:lumMod val="85000"/>
                      <a:lumOff val="15000"/>
                    </a:schemeClr>
                  </a:solidFill>
                  <a:ea typeface="FZShuTi" pitchFamily="2" charset="-122"/>
                  <a:cs typeface="Arial" pitchFamily="34" charset="0"/>
                </a:rPr>
                <a:t>Survey data was cleared of duplicates. Tables were all normalized in dimensional-model. </a:t>
              </a:r>
              <a:endParaRPr lang="en-US" altLang="ko-KR" sz="1200">
                <a:solidFill>
                  <a:schemeClr val="tx1">
                    <a:lumMod val="85000"/>
                    <a:lumOff val="15000"/>
                  </a:schemeClr>
                </a:solidFill>
                <a:cs typeface="Arial" pitchFamily="34" charset="0"/>
              </a:endParaRPr>
            </a:p>
          </p:txBody>
        </p:sp>
        <p:sp>
          <p:nvSpPr>
            <p:cNvPr id="14" name="TextBox 13">
              <a:extLst>
                <a:ext uri="{FF2B5EF4-FFF2-40B4-BE49-F238E27FC236}">
                  <a16:creationId xmlns:a16="http://schemas.microsoft.com/office/drawing/2014/main" id="{58F66361-1234-457E-AA7F-0818E507B11C}"/>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Uniqueness</a:t>
              </a:r>
              <a:endParaRPr lang="ko-KR" altLang="en-US" sz="2700" b="1">
                <a:solidFill>
                  <a:schemeClr val="tx1">
                    <a:lumMod val="85000"/>
                    <a:lumOff val="15000"/>
                  </a:schemeClr>
                </a:solidFill>
                <a:cs typeface="Arial" pitchFamily="34" charset="0"/>
              </a:endParaRPr>
            </a:p>
          </p:txBody>
        </p:sp>
      </p:grpSp>
      <p:sp>
        <p:nvSpPr>
          <p:cNvPr id="15" name="TextBox 14">
            <a:extLst>
              <a:ext uri="{FF2B5EF4-FFF2-40B4-BE49-F238E27FC236}">
                <a16:creationId xmlns:a16="http://schemas.microsoft.com/office/drawing/2014/main" id="{14EB76B1-DE27-4F3C-9E94-07FA1A8542D4}"/>
              </a:ext>
            </a:extLst>
          </p:cNvPr>
          <p:cNvSpPr txBox="1"/>
          <p:nvPr/>
        </p:nvSpPr>
        <p:spPr>
          <a:xfrm>
            <a:off x="235598" y="3865979"/>
            <a:ext cx="958096" cy="830997"/>
          </a:xfrm>
          <a:prstGeom prst="rect">
            <a:avLst/>
          </a:prstGeom>
          <a:noFill/>
        </p:spPr>
        <p:txBody>
          <a:bodyPr wrap="square" lIns="108000" rIns="108000" rtlCol="0">
            <a:spAutoFit/>
          </a:bodyPr>
          <a:lstStyle/>
          <a:p>
            <a:pPr algn="ctr"/>
            <a:r>
              <a:rPr lang="en-US" altLang="ko-KR" sz="4800" b="1">
                <a:solidFill>
                  <a:schemeClr val="accent3"/>
                </a:solidFill>
                <a:cs typeface="Arial" pitchFamily="34" charset="0"/>
              </a:rPr>
              <a:t>03</a:t>
            </a:r>
            <a:endParaRPr lang="ko-KR" altLang="en-US" sz="4800" b="1">
              <a:solidFill>
                <a:schemeClr val="accent3"/>
              </a:solidFill>
              <a:cs typeface="Arial" pitchFamily="34" charset="0"/>
            </a:endParaRPr>
          </a:p>
        </p:txBody>
      </p:sp>
      <p:grpSp>
        <p:nvGrpSpPr>
          <p:cNvPr id="16" name="Group 15">
            <a:extLst>
              <a:ext uri="{FF2B5EF4-FFF2-40B4-BE49-F238E27FC236}">
                <a16:creationId xmlns:a16="http://schemas.microsoft.com/office/drawing/2014/main" id="{75F75A37-582D-42E0-A22B-8D0B5D465194}"/>
              </a:ext>
            </a:extLst>
          </p:cNvPr>
          <p:cNvGrpSpPr/>
          <p:nvPr/>
        </p:nvGrpSpPr>
        <p:grpSpPr>
          <a:xfrm>
            <a:off x="1254500" y="5050297"/>
            <a:ext cx="4919051" cy="1255494"/>
            <a:chOff x="6751979" y="1666120"/>
            <a:chExt cx="4526164" cy="1255494"/>
          </a:xfrm>
        </p:grpSpPr>
        <p:sp>
          <p:nvSpPr>
            <p:cNvPr id="17" name="TextBox 16">
              <a:extLst>
                <a:ext uri="{FF2B5EF4-FFF2-40B4-BE49-F238E27FC236}">
                  <a16:creationId xmlns:a16="http://schemas.microsoft.com/office/drawing/2014/main" id="{3C51610A-4515-4F00-AD5B-85003DDDB4F0}"/>
                </a:ext>
              </a:extLst>
            </p:cNvPr>
            <p:cNvSpPr txBox="1"/>
            <p:nvPr/>
          </p:nvSpPr>
          <p:spPr>
            <a:xfrm>
              <a:off x="6770451" y="2090617"/>
              <a:ext cx="4507692" cy="830997"/>
            </a:xfrm>
            <a:prstGeom prst="rect">
              <a:avLst/>
            </a:prstGeom>
            <a:noFill/>
          </p:spPr>
          <p:txBody>
            <a:bodyPr wrap="square" rtlCol="0" anchor="t">
              <a:spAutoFit/>
            </a:bodyPr>
            <a:lstStyle/>
            <a:p>
              <a:r>
                <a:rPr lang="en-US" altLang="ko-KR" sz="1200">
                  <a:solidFill>
                    <a:schemeClr val="tx1">
                      <a:lumMod val="85000"/>
                      <a:lumOff val="15000"/>
                    </a:schemeClr>
                  </a:solidFill>
                  <a:ea typeface="FZShuTi"/>
                  <a:cs typeface="Arial"/>
                </a:rPr>
                <a:t>Made sure to use COVID-19 data that included race/ethnicity for consistent evaluation in health-related data. </a:t>
              </a:r>
            </a:p>
            <a:p>
              <a:r>
                <a:rPr lang="en-US" altLang="ko-KR" sz="1200">
                  <a:solidFill>
                    <a:schemeClr val="tx1">
                      <a:lumMod val="85000"/>
                      <a:lumOff val="15000"/>
                    </a:schemeClr>
                  </a:solidFill>
                  <a:ea typeface="FZShuTi"/>
                  <a:cs typeface="Arial"/>
                </a:rPr>
                <a:t>All data was aggregated to ZIP code even if initially it was available in different format.</a:t>
              </a:r>
              <a:endParaRPr lang="en-US" altLang="ko-KR" sz="1200">
                <a:solidFill>
                  <a:schemeClr val="tx1">
                    <a:lumMod val="85000"/>
                    <a:lumOff val="15000"/>
                  </a:schemeClr>
                </a:solidFill>
                <a:ea typeface="FZShuTi"/>
                <a:cs typeface="Arial" pitchFamily="34" charset="0"/>
              </a:endParaRPr>
            </a:p>
          </p:txBody>
        </p:sp>
        <p:sp>
          <p:nvSpPr>
            <p:cNvPr id="18" name="TextBox 17">
              <a:extLst>
                <a:ext uri="{FF2B5EF4-FFF2-40B4-BE49-F238E27FC236}">
                  <a16:creationId xmlns:a16="http://schemas.microsoft.com/office/drawing/2014/main" id="{4A69FC70-4D48-4B76-BF6E-05CA7C0C406A}"/>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Consistency</a:t>
              </a:r>
              <a:endParaRPr lang="ko-KR" altLang="en-US" sz="2700" b="1">
                <a:solidFill>
                  <a:schemeClr val="tx1">
                    <a:lumMod val="85000"/>
                    <a:lumOff val="15000"/>
                  </a:schemeClr>
                </a:solidFill>
                <a:cs typeface="Arial" pitchFamily="34" charset="0"/>
              </a:endParaRPr>
            </a:p>
          </p:txBody>
        </p:sp>
      </p:grpSp>
      <p:sp>
        <p:nvSpPr>
          <p:cNvPr id="19" name="TextBox 18">
            <a:extLst>
              <a:ext uri="{FF2B5EF4-FFF2-40B4-BE49-F238E27FC236}">
                <a16:creationId xmlns:a16="http://schemas.microsoft.com/office/drawing/2014/main" id="{B22BBC72-63F4-454B-B290-DCF10AAC0415}"/>
              </a:ext>
            </a:extLst>
          </p:cNvPr>
          <p:cNvSpPr txBox="1"/>
          <p:nvPr/>
        </p:nvSpPr>
        <p:spPr>
          <a:xfrm>
            <a:off x="235598" y="4986499"/>
            <a:ext cx="958096" cy="830997"/>
          </a:xfrm>
          <a:prstGeom prst="rect">
            <a:avLst/>
          </a:prstGeom>
          <a:noFill/>
        </p:spPr>
        <p:txBody>
          <a:bodyPr wrap="square" lIns="108000" rIns="108000" rtlCol="0">
            <a:spAutoFit/>
          </a:bodyPr>
          <a:lstStyle/>
          <a:p>
            <a:pPr algn="ctr"/>
            <a:r>
              <a:rPr lang="en-US" altLang="ko-KR" sz="4800" b="1">
                <a:solidFill>
                  <a:schemeClr val="accent4"/>
                </a:solidFill>
                <a:cs typeface="Arial" pitchFamily="34" charset="0"/>
              </a:rPr>
              <a:t>04</a:t>
            </a:r>
            <a:endParaRPr lang="ko-KR" altLang="en-US" sz="4800" b="1">
              <a:solidFill>
                <a:schemeClr val="accent4"/>
              </a:solidFill>
              <a:cs typeface="Arial" pitchFamily="34" charset="0"/>
            </a:endParaRPr>
          </a:p>
        </p:txBody>
      </p:sp>
      <p:grpSp>
        <p:nvGrpSpPr>
          <p:cNvPr id="20" name="Group 19">
            <a:extLst>
              <a:ext uri="{FF2B5EF4-FFF2-40B4-BE49-F238E27FC236}">
                <a16:creationId xmlns:a16="http://schemas.microsoft.com/office/drawing/2014/main" id="{1B295DA2-1C25-42C1-BCE8-1296A6696210}"/>
              </a:ext>
            </a:extLst>
          </p:cNvPr>
          <p:cNvGrpSpPr/>
          <p:nvPr/>
        </p:nvGrpSpPr>
        <p:grpSpPr>
          <a:xfrm>
            <a:off x="7037351" y="2790674"/>
            <a:ext cx="4919051" cy="1070828"/>
            <a:chOff x="6751979" y="1666120"/>
            <a:chExt cx="4526164" cy="1070828"/>
          </a:xfrm>
        </p:grpSpPr>
        <p:sp>
          <p:nvSpPr>
            <p:cNvPr id="21" name="TextBox 20">
              <a:extLst>
                <a:ext uri="{FF2B5EF4-FFF2-40B4-BE49-F238E27FC236}">
                  <a16:creationId xmlns:a16="http://schemas.microsoft.com/office/drawing/2014/main" id="{2A56667A-FFF7-4246-AFC1-C00E227E43AD}"/>
                </a:ext>
              </a:extLst>
            </p:cNvPr>
            <p:cNvSpPr txBox="1"/>
            <p:nvPr/>
          </p:nvSpPr>
          <p:spPr>
            <a:xfrm>
              <a:off x="6770451" y="2090617"/>
              <a:ext cx="4507692" cy="646331"/>
            </a:xfrm>
            <a:prstGeom prst="rect">
              <a:avLst/>
            </a:prstGeom>
            <a:noFill/>
          </p:spPr>
          <p:txBody>
            <a:bodyPr wrap="square" rtlCol="0" anchor="t">
              <a:spAutoFit/>
            </a:bodyPr>
            <a:lstStyle/>
            <a:p>
              <a:r>
                <a:rPr lang="en-US" altLang="ko-KR" sz="1200">
                  <a:solidFill>
                    <a:schemeClr val="tx1">
                      <a:lumMod val="85000"/>
                      <a:lumOff val="15000"/>
                    </a:schemeClr>
                  </a:solidFill>
                  <a:ea typeface="FZShuTi"/>
                  <a:cs typeface="Arial"/>
                </a:rPr>
                <a:t>The trends observed as a function of time appear consistent with what we'd expect. Furthermore, all data sets were derived from reputable sources with sound data collection techniques. </a:t>
              </a:r>
              <a:endParaRPr lang="en-US" altLang="ko-KR" sz="1200">
                <a:solidFill>
                  <a:schemeClr val="tx1">
                    <a:lumMod val="85000"/>
                    <a:lumOff val="15000"/>
                  </a:schemeClr>
                </a:solidFill>
                <a:ea typeface="FZShuTi"/>
                <a:cs typeface="Arial" pitchFamily="34" charset="0"/>
              </a:endParaRPr>
            </a:p>
          </p:txBody>
        </p:sp>
        <p:sp>
          <p:nvSpPr>
            <p:cNvPr id="22" name="TextBox 21">
              <a:extLst>
                <a:ext uri="{FF2B5EF4-FFF2-40B4-BE49-F238E27FC236}">
                  <a16:creationId xmlns:a16="http://schemas.microsoft.com/office/drawing/2014/main" id="{0FE77737-50D5-45F0-BFE3-438A84C5D363}"/>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Timeliness</a:t>
              </a:r>
              <a:endParaRPr lang="ko-KR" altLang="en-US" sz="2700" b="1">
                <a:solidFill>
                  <a:schemeClr val="tx1">
                    <a:lumMod val="85000"/>
                    <a:lumOff val="15000"/>
                  </a:schemeClr>
                </a:solidFill>
                <a:cs typeface="Arial" pitchFamily="34" charset="0"/>
              </a:endParaRPr>
            </a:p>
          </p:txBody>
        </p:sp>
      </p:grpSp>
      <p:sp>
        <p:nvSpPr>
          <p:cNvPr id="23" name="TextBox 22">
            <a:extLst>
              <a:ext uri="{FF2B5EF4-FFF2-40B4-BE49-F238E27FC236}">
                <a16:creationId xmlns:a16="http://schemas.microsoft.com/office/drawing/2014/main" id="{48DDD94C-4603-40B0-BFE4-ED283D3552C9}"/>
              </a:ext>
            </a:extLst>
          </p:cNvPr>
          <p:cNvSpPr txBox="1"/>
          <p:nvPr/>
        </p:nvSpPr>
        <p:spPr>
          <a:xfrm>
            <a:off x="6018449" y="2726876"/>
            <a:ext cx="958096" cy="830997"/>
          </a:xfrm>
          <a:prstGeom prst="rect">
            <a:avLst/>
          </a:prstGeom>
          <a:noFill/>
        </p:spPr>
        <p:txBody>
          <a:bodyPr wrap="square" lIns="108000" rIns="108000" rtlCol="0">
            <a:spAutoFit/>
          </a:bodyPr>
          <a:lstStyle/>
          <a:p>
            <a:pPr algn="ctr"/>
            <a:r>
              <a:rPr lang="en-US" altLang="ko-KR" sz="4800" b="1">
                <a:solidFill>
                  <a:srgbClr val="7030A0"/>
                </a:solidFill>
                <a:cs typeface="Arial" pitchFamily="34" charset="0"/>
              </a:rPr>
              <a:t>05</a:t>
            </a:r>
            <a:endParaRPr lang="ko-KR" altLang="en-US" sz="4800" b="1">
              <a:solidFill>
                <a:srgbClr val="7030A0"/>
              </a:solidFill>
              <a:cs typeface="Arial" pitchFamily="34" charset="0"/>
            </a:endParaRPr>
          </a:p>
        </p:txBody>
      </p:sp>
      <p:grpSp>
        <p:nvGrpSpPr>
          <p:cNvPr id="24" name="Group 23">
            <a:extLst>
              <a:ext uri="{FF2B5EF4-FFF2-40B4-BE49-F238E27FC236}">
                <a16:creationId xmlns:a16="http://schemas.microsoft.com/office/drawing/2014/main" id="{030893C6-FD94-4AE0-B6BC-8BEB2AD8FBFC}"/>
              </a:ext>
            </a:extLst>
          </p:cNvPr>
          <p:cNvGrpSpPr/>
          <p:nvPr/>
        </p:nvGrpSpPr>
        <p:grpSpPr>
          <a:xfrm>
            <a:off x="7037352" y="3911193"/>
            <a:ext cx="4919052" cy="1255494"/>
            <a:chOff x="6751979" y="1666120"/>
            <a:chExt cx="4526164" cy="1255494"/>
          </a:xfrm>
        </p:grpSpPr>
        <p:sp>
          <p:nvSpPr>
            <p:cNvPr id="25" name="TextBox 24">
              <a:extLst>
                <a:ext uri="{FF2B5EF4-FFF2-40B4-BE49-F238E27FC236}">
                  <a16:creationId xmlns:a16="http://schemas.microsoft.com/office/drawing/2014/main" id="{9E95A534-31D6-4C2D-9B27-F25F3870A140}"/>
                </a:ext>
              </a:extLst>
            </p:cNvPr>
            <p:cNvSpPr txBox="1"/>
            <p:nvPr/>
          </p:nvSpPr>
          <p:spPr>
            <a:xfrm>
              <a:off x="6770451" y="2090617"/>
              <a:ext cx="4507692" cy="830997"/>
            </a:xfrm>
            <a:prstGeom prst="rect">
              <a:avLst/>
            </a:prstGeom>
            <a:noFill/>
          </p:spPr>
          <p:txBody>
            <a:bodyPr wrap="square" rtlCol="0" anchor="t">
              <a:spAutoFit/>
            </a:bodyPr>
            <a:lstStyle/>
            <a:p>
              <a:r>
                <a:rPr lang="en-US" altLang="ko-KR" sz="1200">
                  <a:solidFill>
                    <a:schemeClr val="tx1">
                      <a:lumMod val="85000"/>
                      <a:lumOff val="15000"/>
                    </a:schemeClr>
                  </a:solidFill>
                  <a:ea typeface="FZShuTi"/>
                  <a:cs typeface="Arial"/>
                </a:rPr>
                <a:t>We did not observe any red flags or obvious inconsistencies with reality in the data. Despite the breadth of data diverse data source, we believe the story told by the data to be representative of the reality of </a:t>
              </a:r>
              <a:r>
                <a:rPr lang="en-US" altLang="ko-KR" sz="1200" err="1">
                  <a:solidFill>
                    <a:schemeClr val="tx1">
                      <a:lumMod val="85000"/>
                      <a:lumOff val="15000"/>
                    </a:schemeClr>
                  </a:solidFill>
                  <a:ea typeface="FZShuTi"/>
                  <a:cs typeface="Arial"/>
                </a:rPr>
                <a:t>Covid</a:t>
              </a:r>
              <a:r>
                <a:rPr lang="en-US" altLang="ko-KR" sz="1200">
                  <a:solidFill>
                    <a:schemeClr val="tx1">
                      <a:lumMod val="85000"/>
                      <a:lumOff val="15000"/>
                    </a:schemeClr>
                  </a:solidFill>
                  <a:ea typeface="FZShuTi"/>
                  <a:cs typeface="Arial"/>
                </a:rPr>
                <a:t> as we experienced it personally.</a:t>
              </a:r>
              <a:endParaRPr lang="en-US" altLang="ko-KR" sz="1200">
                <a:solidFill>
                  <a:schemeClr val="tx1">
                    <a:lumMod val="85000"/>
                    <a:lumOff val="15000"/>
                  </a:schemeClr>
                </a:solidFill>
                <a:ea typeface="FZShuTi"/>
                <a:cs typeface="Arial" pitchFamily="34" charset="0"/>
              </a:endParaRPr>
            </a:p>
          </p:txBody>
        </p:sp>
        <p:sp>
          <p:nvSpPr>
            <p:cNvPr id="26" name="TextBox 25">
              <a:extLst>
                <a:ext uri="{FF2B5EF4-FFF2-40B4-BE49-F238E27FC236}">
                  <a16:creationId xmlns:a16="http://schemas.microsoft.com/office/drawing/2014/main" id="{D9688BAD-497B-423D-A554-39F05D95796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a:solidFill>
                    <a:schemeClr val="tx1">
                      <a:lumMod val="85000"/>
                      <a:lumOff val="15000"/>
                    </a:schemeClr>
                  </a:solidFill>
                  <a:cs typeface="Arial" pitchFamily="34" charset="0"/>
                </a:rPr>
                <a:t>Accuracy</a:t>
              </a:r>
              <a:endParaRPr lang="ko-KR" altLang="en-US" sz="2700" b="1">
                <a:solidFill>
                  <a:schemeClr val="tx1">
                    <a:lumMod val="85000"/>
                    <a:lumOff val="15000"/>
                  </a:schemeClr>
                </a:solidFill>
                <a:cs typeface="Arial" pitchFamily="34" charset="0"/>
              </a:endParaRPr>
            </a:p>
          </p:txBody>
        </p:sp>
      </p:grpSp>
      <p:sp>
        <p:nvSpPr>
          <p:cNvPr id="27" name="TextBox 26">
            <a:extLst>
              <a:ext uri="{FF2B5EF4-FFF2-40B4-BE49-F238E27FC236}">
                <a16:creationId xmlns:a16="http://schemas.microsoft.com/office/drawing/2014/main" id="{8C21EEF3-69F8-45DA-B7EB-B0EA735517D8}"/>
              </a:ext>
            </a:extLst>
          </p:cNvPr>
          <p:cNvSpPr txBox="1"/>
          <p:nvPr/>
        </p:nvSpPr>
        <p:spPr>
          <a:xfrm>
            <a:off x="6018449" y="3847395"/>
            <a:ext cx="958096" cy="830997"/>
          </a:xfrm>
          <a:prstGeom prst="rect">
            <a:avLst/>
          </a:prstGeom>
          <a:noFill/>
        </p:spPr>
        <p:txBody>
          <a:bodyPr wrap="square" lIns="108000" rIns="108000" rtlCol="0">
            <a:spAutoFit/>
          </a:bodyPr>
          <a:lstStyle/>
          <a:p>
            <a:pPr algn="ctr"/>
            <a:r>
              <a:rPr lang="en-US" altLang="ko-KR" sz="4800" b="1">
                <a:solidFill>
                  <a:srgbClr val="002060"/>
                </a:solidFill>
                <a:cs typeface="Arial" pitchFamily="34" charset="0"/>
              </a:rPr>
              <a:t>06</a:t>
            </a:r>
            <a:endParaRPr lang="ko-KR" altLang="en-US" sz="4800" b="1">
              <a:solidFill>
                <a:srgbClr val="002060"/>
              </a:solidFill>
              <a:cs typeface="Arial" pitchFamily="34" charset="0"/>
            </a:endParaRPr>
          </a:p>
        </p:txBody>
      </p:sp>
    </p:spTree>
    <p:extLst>
      <p:ext uri="{BB962C8B-B14F-4D97-AF65-F5344CB8AC3E}">
        <p14:creationId xmlns:p14="http://schemas.microsoft.com/office/powerpoint/2010/main" val="3837089324"/>
      </p:ext>
    </p:extLst>
  </p:cSld>
  <p:clrMapOvr>
    <a:masterClrMapping/>
  </p:clrMapOvr>
</p:sld>
</file>

<file path=ppt/theme/theme1.xml><?xml version="1.0" encoding="utf-8"?>
<a:theme xmlns:a="http://schemas.openxmlformats.org/drawingml/2006/main" name="Cover and End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20">
      <a:dk1>
        <a:sysClr val="windowText" lastClr="000000"/>
      </a:dk1>
      <a:lt1>
        <a:sysClr val="window" lastClr="FFFFFF"/>
      </a:lt1>
      <a:dk2>
        <a:srgbClr val="1F497D"/>
      </a:dk2>
      <a:lt2>
        <a:srgbClr val="EEECE1"/>
      </a:lt2>
      <a:accent1>
        <a:srgbClr val="FAAF40"/>
      </a:accent1>
      <a:accent2>
        <a:srgbClr val="F07624"/>
      </a:accent2>
      <a:accent3>
        <a:srgbClr val="E62949"/>
      </a:accent3>
      <a:accent4>
        <a:srgbClr val="2A78BD"/>
      </a:accent4>
      <a:accent5>
        <a:srgbClr val="379153"/>
      </a:accent5>
      <a:accent6>
        <a:srgbClr val="59595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6B1D9F95A02647BC6EF6D18B397599" ma:contentTypeVersion="6" ma:contentTypeDescription="Create a new document." ma:contentTypeScope="" ma:versionID="d64cc7f035154af905f39a0033c7fa08">
  <xsd:schema xmlns:xsd="http://www.w3.org/2001/XMLSchema" xmlns:xs="http://www.w3.org/2001/XMLSchema" xmlns:p="http://schemas.microsoft.com/office/2006/metadata/properties" xmlns:ns2="44a0c091-6927-4396-8cd7-eb40e1ede70b" targetNamespace="http://schemas.microsoft.com/office/2006/metadata/properties" ma:root="true" ma:fieldsID="07bb9728a964bd4599f92604a0b733cc" ns2:_="">
    <xsd:import namespace="44a0c091-6927-4396-8cd7-eb40e1ede7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91-6927-4396-8cd7-eb40e1ede7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17A7E8-9915-4388-946D-8E27F26B25BB}">
  <ds:schemaRefs>
    <ds:schemaRef ds:uri="44a0c091-6927-4396-8cd7-eb40e1ede7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0DC8FB-052F-4529-B7A1-352713D27B8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2FBE3DC-94B2-4BD7-AE42-8C470CF337F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38</Slides>
  <Notes>26</Notes>
  <HiddenSlides>0</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Cristal Garcia</dc:creator>
  <cp:revision>13</cp:revision>
  <dcterms:created xsi:type="dcterms:W3CDTF">2020-06-05T03:34:49Z</dcterms:created>
  <dcterms:modified xsi:type="dcterms:W3CDTF">2020-06-13T03:17:51Z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0x0101009A6B1D9F95A02647BC6EF6D18B397599</vt:lpwstr>
  </property>
</Properties>
</file>